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7" r:id="rId2"/>
    <p:sldId id="258" r:id="rId3"/>
    <p:sldId id="272" r:id="rId4"/>
    <p:sldId id="259" r:id="rId5"/>
    <p:sldId id="260" r:id="rId6"/>
    <p:sldId id="273" r:id="rId7"/>
    <p:sldId id="261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5" r:id="rId18"/>
    <p:sldId id="284" r:id="rId1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3300"/>
    <a:srgbClr val="DCF4FA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350" y="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Çiğdem Ata" userId="8ac38520cfb0b78d" providerId="LiveId" clId="{E8DC9FD0-DD71-45C5-AB78-831BFB4306A7}"/>
    <pc:docChg chg="undo custSel addSld delSld modSld">
      <pc:chgData name="Çiğdem Ata" userId="8ac38520cfb0b78d" providerId="LiveId" clId="{E8DC9FD0-DD71-45C5-AB78-831BFB4306A7}" dt="2026-05-06T09:30:09.506" v="477" actId="255"/>
      <pc:docMkLst>
        <pc:docMk/>
      </pc:docMkLst>
      <pc:sldChg chg="modSp mod">
        <pc:chgData name="Çiğdem Ata" userId="8ac38520cfb0b78d" providerId="LiveId" clId="{E8DC9FD0-DD71-45C5-AB78-831BFB4306A7}" dt="2026-05-06T09:02:25.054" v="89" actId="14100"/>
        <pc:sldMkLst>
          <pc:docMk/>
          <pc:sldMk cId="2994806260" sldId="257"/>
        </pc:sldMkLst>
        <pc:spChg chg="mod">
          <ac:chgData name="Çiğdem Ata" userId="8ac38520cfb0b78d" providerId="LiveId" clId="{E8DC9FD0-DD71-45C5-AB78-831BFB4306A7}" dt="2026-05-06T09:02:25.054" v="89" actId="14100"/>
          <ac:spMkLst>
            <pc:docMk/>
            <pc:sldMk cId="2994806260" sldId="257"/>
            <ac:spMk id="2" creationId="{A6F088F4-C766-4BE9-B314-F932E78D0875}"/>
          </ac:spMkLst>
        </pc:spChg>
      </pc:sldChg>
      <pc:sldChg chg="delSp modSp add mod setBg">
        <pc:chgData name="Çiğdem Ata" userId="8ac38520cfb0b78d" providerId="LiveId" clId="{E8DC9FD0-DD71-45C5-AB78-831BFB4306A7}" dt="2026-05-06T09:02:07.269" v="85" actId="20577"/>
        <pc:sldMkLst>
          <pc:docMk/>
          <pc:sldMk cId="0" sldId="259"/>
        </pc:sldMkLst>
        <pc:spChg chg="mod">
          <ac:chgData name="Çiğdem Ata" userId="8ac38520cfb0b78d" providerId="LiveId" clId="{E8DC9FD0-DD71-45C5-AB78-831BFB4306A7}" dt="2026-05-06T08:59:00.845" v="39" actId="1076"/>
          <ac:spMkLst>
            <pc:docMk/>
            <pc:sldMk cId="0" sldId="259"/>
            <ac:spMk id="2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01:48.161" v="81" actId="255"/>
          <ac:spMkLst>
            <pc:docMk/>
            <pc:sldMk cId="0" sldId="259"/>
            <ac:spMk id="3" creationId="{00000000-0000-0000-0000-000000000000}"/>
          </ac:spMkLst>
        </pc:spChg>
        <pc:spChg chg="mod">
          <ac:chgData name="Çiğdem Ata" userId="8ac38520cfb0b78d" providerId="LiveId" clId="{E8DC9FD0-DD71-45C5-AB78-831BFB4306A7}" dt="2026-05-06T08:56:55.055" v="13" actId="1076"/>
          <ac:spMkLst>
            <pc:docMk/>
            <pc:sldMk cId="0" sldId="259"/>
            <ac:spMk id="5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00:21.715" v="60" actId="14100"/>
          <ac:spMkLst>
            <pc:docMk/>
            <pc:sldMk cId="0" sldId="259"/>
            <ac:spMk id="6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00:15.447" v="59" actId="14100"/>
          <ac:spMkLst>
            <pc:docMk/>
            <pc:sldMk cId="0" sldId="259"/>
            <ac:spMk id="7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02:04.869" v="83" actId="20577"/>
          <ac:spMkLst>
            <pc:docMk/>
            <pc:sldMk cId="0" sldId="259"/>
            <ac:spMk id="8" creationId="{00000000-0000-0000-0000-000000000000}"/>
          </ac:spMkLst>
        </pc:spChg>
        <pc:spChg chg="mod">
          <ac:chgData name="Çiğdem Ata" userId="8ac38520cfb0b78d" providerId="LiveId" clId="{E8DC9FD0-DD71-45C5-AB78-831BFB4306A7}" dt="2026-05-06T08:59:19.859" v="43" actId="1076"/>
          <ac:spMkLst>
            <pc:docMk/>
            <pc:sldMk cId="0" sldId="259"/>
            <ac:spMk id="9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00:26.619" v="62" actId="14100"/>
          <ac:spMkLst>
            <pc:docMk/>
            <pc:sldMk cId="0" sldId="259"/>
            <ac:spMk id="10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01:25.446" v="75" actId="255"/>
          <ac:spMkLst>
            <pc:docMk/>
            <pc:sldMk cId="0" sldId="259"/>
            <ac:spMk id="11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02:07.269" v="85" actId="20577"/>
          <ac:spMkLst>
            <pc:docMk/>
            <pc:sldMk cId="0" sldId="259"/>
            <ac:spMk id="12" creationId="{00000000-0000-0000-0000-000000000000}"/>
          </ac:spMkLst>
        </pc:spChg>
        <pc:spChg chg="mod">
          <ac:chgData name="Çiğdem Ata" userId="8ac38520cfb0b78d" providerId="LiveId" clId="{E8DC9FD0-DD71-45C5-AB78-831BFB4306A7}" dt="2026-05-06T08:56:48.893" v="11" actId="1076"/>
          <ac:spMkLst>
            <pc:docMk/>
            <pc:sldMk cId="0" sldId="259"/>
            <ac:spMk id="13" creationId="{00000000-0000-0000-0000-000000000000}"/>
          </ac:spMkLst>
        </pc:spChg>
        <pc:spChg chg="mod">
          <ac:chgData name="Çiğdem Ata" userId="8ac38520cfb0b78d" providerId="LiveId" clId="{E8DC9FD0-DD71-45C5-AB78-831BFB4306A7}" dt="2026-05-06T08:59:48.347" v="53" actId="14100"/>
          <ac:spMkLst>
            <pc:docMk/>
            <pc:sldMk cId="0" sldId="259"/>
            <ac:spMk id="14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00:42.197" v="66" actId="255"/>
          <ac:spMkLst>
            <pc:docMk/>
            <pc:sldMk cId="0" sldId="259"/>
            <ac:spMk id="15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02:03.438" v="82" actId="6549"/>
          <ac:spMkLst>
            <pc:docMk/>
            <pc:sldMk cId="0" sldId="259"/>
            <ac:spMk id="16" creationId="{00000000-0000-0000-0000-000000000000}"/>
          </ac:spMkLst>
        </pc:spChg>
        <pc:spChg chg="mod">
          <ac:chgData name="Çiğdem Ata" userId="8ac38520cfb0b78d" providerId="LiveId" clId="{E8DC9FD0-DD71-45C5-AB78-831BFB4306A7}" dt="2026-05-06T08:56:51.769" v="12" actId="1076"/>
          <ac:spMkLst>
            <pc:docMk/>
            <pc:sldMk cId="0" sldId="259"/>
            <ac:spMk id="17" creationId="{00000000-0000-0000-0000-000000000000}"/>
          </ac:spMkLst>
        </pc:spChg>
        <pc:spChg chg="mod">
          <ac:chgData name="Çiğdem Ata" userId="8ac38520cfb0b78d" providerId="LiveId" clId="{E8DC9FD0-DD71-45C5-AB78-831BFB4306A7}" dt="2026-05-06T08:59:42.845" v="51" actId="14100"/>
          <ac:spMkLst>
            <pc:docMk/>
            <pc:sldMk cId="0" sldId="259"/>
            <ac:spMk id="18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00:54.236" v="68" actId="255"/>
          <ac:spMkLst>
            <pc:docMk/>
            <pc:sldMk cId="0" sldId="259"/>
            <ac:spMk id="19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02:06.074" v="84" actId="20577"/>
          <ac:spMkLst>
            <pc:docMk/>
            <pc:sldMk cId="0" sldId="259"/>
            <ac:spMk id="20" creationId="{00000000-0000-0000-0000-000000000000}"/>
          </ac:spMkLst>
        </pc:spChg>
        <pc:spChg chg="del">
          <ac:chgData name="Çiğdem Ata" userId="8ac38520cfb0b78d" providerId="LiveId" clId="{E8DC9FD0-DD71-45C5-AB78-831BFB4306A7}" dt="2026-05-06T08:56:26.909" v="5" actId="21"/>
          <ac:spMkLst>
            <pc:docMk/>
            <pc:sldMk cId="0" sldId="259"/>
            <ac:spMk id="21" creationId="{00000000-0000-0000-0000-000000000000}"/>
          </ac:spMkLst>
        </pc:spChg>
        <pc:spChg chg="del">
          <ac:chgData name="Çiğdem Ata" userId="8ac38520cfb0b78d" providerId="LiveId" clId="{E8DC9FD0-DD71-45C5-AB78-831BFB4306A7}" dt="2026-05-06T08:56:24.378" v="4" actId="21"/>
          <ac:spMkLst>
            <pc:docMk/>
            <pc:sldMk cId="0" sldId="259"/>
            <ac:spMk id="22" creationId="{00000000-0000-0000-0000-000000000000}"/>
          </ac:spMkLst>
        </pc:spChg>
      </pc:sldChg>
      <pc:sldChg chg="delSp modSp add mod setBg">
        <pc:chgData name="Çiğdem Ata" userId="8ac38520cfb0b78d" providerId="LiveId" clId="{E8DC9FD0-DD71-45C5-AB78-831BFB4306A7}" dt="2026-05-06T09:29:34.057" v="474" actId="1076"/>
        <pc:sldMkLst>
          <pc:docMk/>
          <pc:sldMk cId="0" sldId="260"/>
        </pc:sldMkLst>
        <pc:spChg chg="mod">
          <ac:chgData name="Çiğdem Ata" userId="8ac38520cfb0b78d" providerId="LiveId" clId="{E8DC9FD0-DD71-45C5-AB78-831BFB4306A7}" dt="2026-05-06T09:29:29.595" v="473" actId="14100"/>
          <ac:spMkLst>
            <pc:docMk/>
            <pc:sldMk cId="0" sldId="260"/>
            <ac:spMk id="2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29:34.057" v="474" actId="1076"/>
          <ac:spMkLst>
            <pc:docMk/>
            <pc:sldMk cId="0" sldId="260"/>
            <ac:spMk id="3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27:51.057" v="447" actId="1076"/>
          <ac:spMkLst>
            <pc:docMk/>
            <pc:sldMk cId="0" sldId="260"/>
            <ac:spMk id="5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28:22.553" v="454" actId="1076"/>
          <ac:spMkLst>
            <pc:docMk/>
            <pc:sldMk cId="0" sldId="260"/>
            <ac:spMk id="6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28:44.078" v="461" actId="255"/>
          <ac:spMkLst>
            <pc:docMk/>
            <pc:sldMk cId="0" sldId="260"/>
            <ac:spMk id="7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29:10.607" v="470" actId="1076"/>
          <ac:spMkLst>
            <pc:docMk/>
            <pc:sldMk cId="0" sldId="260"/>
            <ac:spMk id="8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28:12.661" v="451" actId="1076"/>
          <ac:spMkLst>
            <pc:docMk/>
            <pc:sldMk cId="0" sldId="260"/>
            <ac:spMk id="9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28:26.441" v="455" actId="1076"/>
          <ac:spMkLst>
            <pc:docMk/>
            <pc:sldMk cId="0" sldId="260"/>
            <ac:spMk id="10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28:50.041" v="463" actId="255"/>
          <ac:spMkLst>
            <pc:docMk/>
            <pc:sldMk cId="0" sldId="260"/>
            <ac:spMk id="11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29:14.775" v="471" actId="1076"/>
          <ac:spMkLst>
            <pc:docMk/>
            <pc:sldMk cId="0" sldId="260"/>
            <ac:spMk id="12" creationId="{00000000-0000-0000-0000-000000000000}"/>
          </ac:spMkLst>
        </pc:spChg>
        <pc:spChg chg="del">
          <ac:chgData name="Çiğdem Ata" userId="8ac38520cfb0b78d" providerId="LiveId" clId="{E8DC9FD0-DD71-45C5-AB78-831BFB4306A7}" dt="2026-05-06T09:27:47.368" v="446" actId="21"/>
          <ac:spMkLst>
            <pc:docMk/>
            <pc:sldMk cId="0" sldId="260"/>
            <ac:spMk id="13" creationId="{00000000-0000-0000-0000-000000000000}"/>
          </ac:spMkLst>
        </pc:spChg>
        <pc:spChg chg="del">
          <ac:chgData name="Çiğdem Ata" userId="8ac38520cfb0b78d" providerId="LiveId" clId="{E8DC9FD0-DD71-45C5-AB78-831BFB4306A7}" dt="2026-05-06T09:27:45.840" v="445" actId="21"/>
          <ac:spMkLst>
            <pc:docMk/>
            <pc:sldMk cId="0" sldId="260"/>
            <ac:spMk id="14" creationId="{00000000-0000-0000-0000-000000000000}"/>
          </ac:spMkLst>
        </pc:spChg>
      </pc:sldChg>
      <pc:sldChg chg="del">
        <pc:chgData name="Çiğdem Ata" userId="8ac38520cfb0b78d" providerId="LiveId" clId="{E8DC9FD0-DD71-45C5-AB78-831BFB4306A7}" dt="2026-05-06T09:02:35.898" v="90" actId="2696"/>
        <pc:sldMkLst>
          <pc:docMk/>
          <pc:sldMk cId="1524485479" sldId="260"/>
        </pc:sldMkLst>
      </pc:sldChg>
      <pc:sldChg chg="delSp modSp add mod setBg">
        <pc:chgData name="Çiğdem Ata" userId="8ac38520cfb0b78d" providerId="LiveId" clId="{E8DC9FD0-DD71-45C5-AB78-831BFB4306A7}" dt="2026-05-06T09:27:01.791" v="441" actId="14100"/>
        <pc:sldMkLst>
          <pc:docMk/>
          <pc:sldMk cId="0" sldId="261"/>
        </pc:sldMkLst>
        <pc:spChg chg="mod">
          <ac:chgData name="Çiğdem Ata" userId="8ac38520cfb0b78d" providerId="LiveId" clId="{E8DC9FD0-DD71-45C5-AB78-831BFB4306A7}" dt="2026-05-06T09:26:13.457" v="427" actId="1076"/>
          <ac:spMkLst>
            <pc:docMk/>
            <pc:sldMk cId="0" sldId="261"/>
            <ac:spMk id="2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26:20.016" v="429" actId="255"/>
          <ac:spMkLst>
            <pc:docMk/>
            <pc:sldMk cId="0" sldId="261"/>
            <ac:spMk id="3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26:53.463" v="439" actId="14100"/>
          <ac:spMkLst>
            <pc:docMk/>
            <pc:sldMk cId="0" sldId="261"/>
            <ac:spMk id="5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26:03.473" v="424" actId="1076"/>
          <ac:spMkLst>
            <pc:docMk/>
            <pc:sldMk cId="0" sldId="261"/>
            <ac:spMk id="6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26:25.996" v="431" actId="255"/>
          <ac:spMkLst>
            <pc:docMk/>
            <pc:sldMk cId="0" sldId="261"/>
            <ac:spMk id="7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26:49.691" v="438" actId="14100"/>
          <ac:spMkLst>
            <pc:docMk/>
            <pc:sldMk cId="0" sldId="261"/>
            <ac:spMk id="8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27:01.791" v="441" actId="14100"/>
          <ac:spMkLst>
            <pc:docMk/>
            <pc:sldMk cId="0" sldId="261"/>
            <ac:spMk id="9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26:07.145" v="425" actId="1076"/>
          <ac:spMkLst>
            <pc:docMk/>
            <pc:sldMk cId="0" sldId="261"/>
            <ac:spMk id="10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26:32.339" v="433" actId="255"/>
          <ac:spMkLst>
            <pc:docMk/>
            <pc:sldMk cId="0" sldId="261"/>
            <ac:spMk id="11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26:45.601" v="437" actId="255"/>
          <ac:spMkLst>
            <pc:docMk/>
            <pc:sldMk cId="0" sldId="261"/>
            <ac:spMk id="12" creationId="{00000000-0000-0000-0000-000000000000}"/>
          </ac:spMkLst>
        </pc:spChg>
        <pc:spChg chg="del">
          <ac:chgData name="Çiğdem Ata" userId="8ac38520cfb0b78d" providerId="LiveId" clId="{E8DC9FD0-DD71-45C5-AB78-831BFB4306A7}" dt="2026-05-06T09:25:20.610" v="414" actId="21"/>
          <ac:spMkLst>
            <pc:docMk/>
            <pc:sldMk cId="0" sldId="261"/>
            <ac:spMk id="13" creationId="{00000000-0000-0000-0000-000000000000}"/>
          </ac:spMkLst>
        </pc:spChg>
        <pc:spChg chg="del">
          <ac:chgData name="Çiğdem Ata" userId="8ac38520cfb0b78d" providerId="LiveId" clId="{E8DC9FD0-DD71-45C5-AB78-831BFB4306A7}" dt="2026-05-06T09:25:24.240" v="415" actId="21"/>
          <ac:spMkLst>
            <pc:docMk/>
            <pc:sldMk cId="0" sldId="261"/>
            <ac:spMk id="14" creationId="{00000000-0000-0000-0000-000000000000}"/>
          </ac:spMkLst>
        </pc:spChg>
      </pc:sldChg>
      <pc:sldChg chg="addSp delSp modSp del mod">
        <pc:chgData name="Çiğdem Ata" userId="8ac38520cfb0b78d" providerId="LiveId" clId="{E8DC9FD0-DD71-45C5-AB78-831BFB4306A7}" dt="2026-05-06T09:02:42.863" v="91" actId="2696"/>
        <pc:sldMkLst>
          <pc:docMk/>
          <pc:sldMk cId="3247344075" sldId="261"/>
        </pc:sldMkLst>
        <pc:spChg chg="del">
          <ac:chgData name="Çiğdem Ata" userId="8ac38520cfb0b78d" providerId="LiveId" clId="{E8DC9FD0-DD71-45C5-AB78-831BFB4306A7}" dt="2026-05-06T08:55:59.496" v="0" actId="21"/>
          <ac:spMkLst>
            <pc:docMk/>
            <pc:sldMk cId="3247344075" sldId="261"/>
            <ac:spMk id="2" creationId="{00000000-0000-0000-0000-000000000000}"/>
          </ac:spMkLst>
        </pc:spChg>
        <pc:spChg chg="add del">
          <ac:chgData name="Çiğdem Ata" userId="8ac38520cfb0b78d" providerId="LiveId" clId="{E8DC9FD0-DD71-45C5-AB78-831BFB4306A7}" dt="2026-05-06T08:56:15.157" v="2" actId="22"/>
          <ac:spMkLst>
            <pc:docMk/>
            <pc:sldMk cId="3247344075" sldId="261"/>
            <ac:spMk id="3" creationId="{00000000-0000-0000-0000-000000000000}"/>
          </ac:spMkLst>
        </pc:spChg>
        <pc:picChg chg="add del mod ord">
          <ac:chgData name="Çiğdem Ata" userId="8ac38520cfb0b78d" providerId="LiveId" clId="{E8DC9FD0-DD71-45C5-AB78-831BFB4306A7}" dt="2026-05-06T08:56:15.157" v="2" actId="22"/>
          <ac:picMkLst>
            <pc:docMk/>
            <pc:sldMk cId="3247344075" sldId="261"/>
            <ac:picMk id="5" creationId="{F770D44D-66F0-ADB9-8158-41036951BA6B}"/>
          </ac:picMkLst>
        </pc:picChg>
      </pc:sldChg>
      <pc:sldChg chg="del">
        <pc:chgData name="Çiğdem Ata" userId="8ac38520cfb0b78d" providerId="LiveId" clId="{E8DC9FD0-DD71-45C5-AB78-831BFB4306A7}" dt="2026-05-06T09:03:18.747" v="94" actId="2696"/>
        <pc:sldMkLst>
          <pc:docMk/>
          <pc:sldMk cId="3995917111" sldId="262"/>
        </pc:sldMkLst>
      </pc:sldChg>
      <pc:sldChg chg="del">
        <pc:chgData name="Çiğdem Ata" userId="8ac38520cfb0b78d" providerId="LiveId" clId="{E8DC9FD0-DD71-45C5-AB78-831BFB4306A7}" dt="2026-05-06T09:03:45.393" v="95" actId="2696"/>
        <pc:sldMkLst>
          <pc:docMk/>
          <pc:sldMk cId="270390776" sldId="263"/>
        </pc:sldMkLst>
      </pc:sldChg>
      <pc:sldChg chg="del">
        <pc:chgData name="Çiğdem Ata" userId="8ac38520cfb0b78d" providerId="LiveId" clId="{E8DC9FD0-DD71-45C5-AB78-831BFB4306A7}" dt="2026-05-06T09:03:45.393" v="95" actId="2696"/>
        <pc:sldMkLst>
          <pc:docMk/>
          <pc:sldMk cId="1844445514" sldId="264"/>
        </pc:sldMkLst>
      </pc:sldChg>
      <pc:sldChg chg="del">
        <pc:chgData name="Çiğdem Ata" userId="8ac38520cfb0b78d" providerId="LiveId" clId="{E8DC9FD0-DD71-45C5-AB78-831BFB4306A7}" dt="2026-05-06T09:03:45.393" v="95" actId="2696"/>
        <pc:sldMkLst>
          <pc:docMk/>
          <pc:sldMk cId="1756008211" sldId="265"/>
        </pc:sldMkLst>
      </pc:sldChg>
      <pc:sldChg chg="del">
        <pc:chgData name="Çiğdem Ata" userId="8ac38520cfb0b78d" providerId="LiveId" clId="{E8DC9FD0-DD71-45C5-AB78-831BFB4306A7}" dt="2026-05-06T09:03:45.393" v="95" actId="2696"/>
        <pc:sldMkLst>
          <pc:docMk/>
          <pc:sldMk cId="1914029058" sldId="266"/>
        </pc:sldMkLst>
      </pc:sldChg>
      <pc:sldChg chg="del">
        <pc:chgData name="Çiğdem Ata" userId="8ac38520cfb0b78d" providerId="LiveId" clId="{E8DC9FD0-DD71-45C5-AB78-831BFB4306A7}" dt="2026-05-06T09:03:45.393" v="95" actId="2696"/>
        <pc:sldMkLst>
          <pc:docMk/>
          <pc:sldMk cId="3501817252" sldId="267"/>
        </pc:sldMkLst>
      </pc:sldChg>
      <pc:sldChg chg="del">
        <pc:chgData name="Çiğdem Ata" userId="8ac38520cfb0b78d" providerId="LiveId" clId="{E8DC9FD0-DD71-45C5-AB78-831BFB4306A7}" dt="2026-05-06T09:03:45.393" v="95" actId="2696"/>
        <pc:sldMkLst>
          <pc:docMk/>
          <pc:sldMk cId="3604978446" sldId="268"/>
        </pc:sldMkLst>
      </pc:sldChg>
      <pc:sldChg chg="del">
        <pc:chgData name="Çiğdem Ata" userId="8ac38520cfb0b78d" providerId="LiveId" clId="{E8DC9FD0-DD71-45C5-AB78-831BFB4306A7}" dt="2026-05-06T09:03:45.393" v="95" actId="2696"/>
        <pc:sldMkLst>
          <pc:docMk/>
          <pc:sldMk cId="3592319725" sldId="269"/>
        </pc:sldMkLst>
      </pc:sldChg>
      <pc:sldChg chg="del">
        <pc:chgData name="Çiğdem Ata" userId="8ac38520cfb0b78d" providerId="LiveId" clId="{E8DC9FD0-DD71-45C5-AB78-831BFB4306A7}" dt="2026-05-06T09:03:45.393" v="95" actId="2696"/>
        <pc:sldMkLst>
          <pc:docMk/>
          <pc:sldMk cId="4028798132" sldId="270"/>
        </pc:sldMkLst>
      </pc:sldChg>
      <pc:sldChg chg="del">
        <pc:chgData name="Çiğdem Ata" userId="8ac38520cfb0b78d" providerId="LiveId" clId="{E8DC9FD0-DD71-45C5-AB78-831BFB4306A7}" dt="2026-05-06T09:03:45.393" v="95" actId="2696"/>
        <pc:sldMkLst>
          <pc:docMk/>
          <pc:sldMk cId="882202312" sldId="271"/>
        </pc:sldMkLst>
      </pc:sldChg>
      <pc:sldChg chg="modSp add mod">
        <pc:chgData name="Çiğdem Ata" userId="8ac38520cfb0b78d" providerId="LiveId" clId="{E8DC9FD0-DD71-45C5-AB78-831BFB4306A7}" dt="2026-05-06T09:27:34.527" v="444" actId="255"/>
        <pc:sldMkLst>
          <pc:docMk/>
          <pc:sldMk cId="2349733661" sldId="273"/>
        </pc:sldMkLst>
        <pc:graphicFrameChg chg="mod modGraphic">
          <ac:chgData name="Çiğdem Ata" userId="8ac38520cfb0b78d" providerId="LiveId" clId="{E8DC9FD0-DD71-45C5-AB78-831BFB4306A7}" dt="2026-05-06T09:27:34.527" v="444" actId="255"/>
          <ac:graphicFrameMkLst>
            <pc:docMk/>
            <pc:sldMk cId="2349733661" sldId="273"/>
            <ac:graphicFrameMk id="2" creationId="{029B8CB5-1AC7-A396-5257-C3A3ED22813B}"/>
          </ac:graphicFrameMkLst>
        </pc:graphicFrameChg>
      </pc:sldChg>
      <pc:sldChg chg="delSp modSp add mod setBg">
        <pc:chgData name="Çiğdem Ata" userId="8ac38520cfb0b78d" providerId="LiveId" clId="{E8DC9FD0-DD71-45C5-AB78-831BFB4306A7}" dt="2026-05-06T09:25:12.527" v="413" actId="255"/>
        <pc:sldMkLst>
          <pc:docMk/>
          <pc:sldMk cId="0" sldId="274"/>
        </pc:sldMkLst>
        <pc:spChg chg="mod">
          <ac:chgData name="Çiğdem Ata" userId="8ac38520cfb0b78d" providerId="LiveId" clId="{E8DC9FD0-DD71-45C5-AB78-831BFB4306A7}" dt="2026-05-06T09:24:38.734" v="403" actId="1076"/>
          <ac:spMkLst>
            <pc:docMk/>
            <pc:sldMk cId="0" sldId="274"/>
            <ac:spMk id="2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25:12.527" v="413" actId="255"/>
          <ac:spMkLst>
            <pc:docMk/>
            <pc:sldMk cId="0" sldId="274"/>
            <ac:spMk id="3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24:16.799" v="395" actId="1076"/>
          <ac:spMkLst>
            <pc:docMk/>
            <pc:sldMk cId="0" sldId="274"/>
            <ac:spMk id="5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24:34.715" v="402" actId="1076"/>
          <ac:spMkLst>
            <pc:docMk/>
            <pc:sldMk cId="0" sldId="274"/>
            <ac:spMk id="6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24:44.705" v="405" actId="255"/>
          <ac:spMkLst>
            <pc:docMk/>
            <pc:sldMk cId="0" sldId="274"/>
            <ac:spMk id="7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24:58.754" v="409" actId="255"/>
          <ac:spMkLst>
            <pc:docMk/>
            <pc:sldMk cId="0" sldId="274"/>
            <ac:spMk id="8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24:20.369" v="396" actId="1076"/>
          <ac:spMkLst>
            <pc:docMk/>
            <pc:sldMk cId="0" sldId="274"/>
            <ac:spMk id="9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24:32.284" v="401" actId="1076"/>
          <ac:spMkLst>
            <pc:docMk/>
            <pc:sldMk cId="0" sldId="274"/>
            <ac:spMk id="10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24:51.653" v="407" actId="255"/>
          <ac:spMkLst>
            <pc:docMk/>
            <pc:sldMk cId="0" sldId="274"/>
            <ac:spMk id="11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25:05.210" v="411" actId="255"/>
          <ac:spMkLst>
            <pc:docMk/>
            <pc:sldMk cId="0" sldId="274"/>
            <ac:spMk id="12" creationId="{00000000-0000-0000-0000-000000000000}"/>
          </ac:spMkLst>
        </pc:spChg>
        <pc:spChg chg="del">
          <ac:chgData name="Çiğdem Ata" userId="8ac38520cfb0b78d" providerId="LiveId" clId="{E8DC9FD0-DD71-45C5-AB78-831BFB4306A7}" dt="2026-05-06T09:23:39.401" v="383" actId="21"/>
          <ac:spMkLst>
            <pc:docMk/>
            <pc:sldMk cId="0" sldId="274"/>
            <ac:spMk id="13" creationId="{00000000-0000-0000-0000-000000000000}"/>
          </ac:spMkLst>
        </pc:spChg>
        <pc:spChg chg="del">
          <ac:chgData name="Çiğdem Ata" userId="8ac38520cfb0b78d" providerId="LiveId" clId="{E8DC9FD0-DD71-45C5-AB78-831BFB4306A7}" dt="2026-05-06T09:23:41.608" v="384" actId="21"/>
          <ac:spMkLst>
            <pc:docMk/>
            <pc:sldMk cId="0" sldId="274"/>
            <ac:spMk id="14" creationId="{00000000-0000-0000-0000-000000000000}"/>
          </ac:spMkLst>
        </pc:spChg>
      </pc:sldChg>
      <pc:sldChg chg="delSp modSp add mod setBg">
        <pc:chgData name="Çiğdem Ata" userId="8ac38520cfb0b78d" providerId="LiveId" clId="{E8DC9FD0-DD71-45C5-AB78-831BFB4306A7}" dt="2026-05-06T09:23:30.485" v="382" actId="255"/>
        <pc:sldMkLst>
          <pc:docMk/>
          <pc:sldMk cId="0" sldId="275"/>
        </pc:sldMkLst>
        <pc:spChg chg="mod">
          <ac:chgData name="Çiğdem Ata" userId="8ac38520cfb0b78d" providerId="LiveId" clId="{E8DC9FD0-DD71-45C5-AB78-831BFB4306A7}" dt="2026-05-06T09:23:07.779" v="376" actId="1076"/>
          <ac:spMkLst>
            <pc:docMk/>
            <pc:sldMk cId="0" sldId="275"/>
            <ac:spMk id="2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23:18.969" v="379" actId="255"/>
          <ac:spMkLst>
            <pc:docMk/>
            <pc:sldMk cId="0" sldId="275"/>
            <ac:spMk id="3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22:54.611" v="372" actId="1076"/>
          <ac:spMkLst>
            <pc:docMk/>
            <pc:sldMk cId="0" sldId="275"/>
            <ac:spMk id="7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23:30.485" v="382" actId="255"/>
          <ac:spMkLst>
            <pc:docMk/>
            <pc:sldMk cId="0" sldId="275"/>
            <ac:spMk id="8" creationId="{00000000-0000-0000-0000-000000000000}"/>
          </ac:spMkLst>
        </pc:spChg>
        <pc:spChg chg="del">
          <ac:chgData name="Çiğdem Ata" userId="8ac38520cfb0b78d" providerId="LiveId" clId="{E8DC9FD0-DD71-45C5-AB78-831BFB4306A7}" dt="2026-05-06T09:22:46.631" v="370" actId="21"/>
          <ac:spMkLst>
            <pc:docMk/>
            <pc:sldMk cId="0" sldId="275"/>
            <ac:spMk id="9" creationId="{00000000-0000-0000-0000-000000000000}"/>
          </ac:spMkLst>
        </pc:spChg>
        <pc:spChg chg="del">
          <ac:chgData name="Çiğdem Ata" userId="8ac38520cfb0b78d" providerId="LiveId" clId="{E8DC9FD0-DD71-45C5-AB78-831BFB4306A7}" dt="2026-05-06T09:22:48.544" v="371" actId="21"/>
          <ac:spMkLst>
            <pc:docMk/>
            <pc:sldMk cId="0" sldId="275"/>
            <ac:spMk id="10" creationId="{00000000-0000-0000-0000-000000000000}"/>
          </ac:spMkLst>
        </pc:spChg>
        <pc:picChg chg="mod">
          <ac:chgData name="Çiğdem Ata" userId="8ac38520cfb0b78d" providerId="LiveId" clId="{E8DC9FD0-DD71-45C5-AB78-831BFB4306A7}" dt="2026-05-06T09:22:58.275" v="373" actId="1076"/>
          <ac:picMkLst>
            <pc:docMk/>
            <pc:sldMk cId="0" sldId="275"/>
            <ac:picMk id="5" creationId="{00000000-0000-0000-0000-000000000000}"/>
          </ac:picMkLst>
        </pc:picChg>
      </pc:sldChg>
      <pc:sldChg chg="delSp modSp add mod setBg">
        <pc:chgData name="Çiğdem Ata" userId="8ac38520cfb0b78d" providerId="LiveId" clId="{E8DC9FD0-DD71-45C5-AB78-831BFB4306A7}" dt="2026-05-06T09:22:36.153" v="369" actId="255"/>
        <pc:sldMkLst>
          <pc:docMk/>
          <pc:sldMk cId="0" sldId="276"/>
        </pc:sldMkLst>
        <pc:spChg chg="mod">
          <ac:chgData name="Çiğdem Ata" userId="8ac38520cfb0b78d" providerId="LiveId" clId="{E8DC9FD0-DD71-45C5-AB78-831BFB4306A7}" dt="2026-05-06T09:21:27.393" v="350" actId="1076"/>
          <ac:spMkLst>
            <pc:docMk/>
            <pc:sldMk cId="0" sldId="276"/>
            <ac:spMk id="2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22:36.153" v="369" actId="255"/>
          <ac:spMkLst>
            <pc:docMk/>
            <pc:sldMk cId="0" sldId="276"/>
            <ac:spMk id="3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21:02.499" v="343" actId="1076"/>
          <ac:spMkLst>
            <pc:docMk/>
            <pc:sldMk cId="0" sldId="276"/>
            <ac:spMk id="5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21:37.771" v="353" actId="255"/>
          <ac:spMkLst>
            <pc:docMk/>
            <pc:sldMk cId="0" sldId="276"/>
            <ac:spMk id="6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21:51.388" v="357" actId="255"/>
          <ac:spMkLst>
            <pc:docMk/>
            <pc:sldMk cId="0" sldId="276"/>
            <ac:spMk id="7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21:06.287" v="344" actId="1076"/>
          <ac:spMkLst>
            <pc:docMk/>
            <pc:sldMk cId="0" sldId="276"/>
            <ac:spMk id="8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21:45.043" v="355" actId="255"/>
          <ac:spMkLst>
            <pc:docMk/>
            <pc:sldMk cId="0" sldId="276"/>
            <ac:spMk id="9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21:57.623" v="359" actId="255"/>
          <ac:spMkLst>
            <pc:docMk/>
            <pc:sldMk cId="0" sldId="276"/>
            <ac:spMk id="10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20:38.759" v="337" actId="1076"/>
          <ac:spMkLst>
            <pc:docMk/>
            <pc:sldMk cId="0" sldId="276"/>
            <ac:spMk id="11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22:05.125" v="361" actId="255"/>
          <ac:spMkLst>
            <pc:docMk/>
            <pc:sldMk cId="0" sldId="276"/>
            <ac:spMk id="12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22:12.710" v="363" actId="255"/>
          <ac:spMkLst>
            <pc:docMk/>
            <pc:sldMk cId="0" sldId="276"/>
            <ac:spMk id="13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20:42.399" v="338" actId="1076"/>
          <ac:spMkLst>
            <pc:docMk/>
            <pc:sldMk cId="0" sldId="276"/>
            <ac:spMk id="14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22:20.073" v="365" actId="255"/>
          <ac:spMkLst>
            <pc:docMk/>
            <pc:sldMk cId="0" sldId="276"/>
            <ac:spMk id="15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22:26.634" v="367" actId="255"/>
          <ac:spMkLst>
            <pc:docMk/>
            <pc:sldMk cId="0" sldId="276"/>
            <ac:spMk id="16" creationId="{00000000-0000-0000-0000-000000000000}"/>
          </ac:spMkLst>
        </pc:spChg>
        <pc:spChg chg="del">
          <ac:chgData name="Çiğdem Ata" userId="8ac38520cfb0b78d" providerId="LiveId" clId="{E8DC9FD0-DD71-45C5-AB78-831BFB4306A7}" dt="2026-05-06T09:20:34.371" v="336" actId="21"/>
          <ac:spMkLst>
            <pc:docMk/>
            <pc:sldMk cId="0" sldId="276"/>
            <ac:spMk id="17" creationId="{00000000-0000-0000-0000-000000000000}"/>
          </ac:spMkLst>
        </pc:spChg>
        <pc:spChg chg="del">
          <ac:chgData name="Çiğdem Ata" userId="8ac38520cfb0b78d" providerId="LiveId" clId="{E8DC9FD0-DD71-45C5-AB78-831BFB4306A7}" dt="2026-05-06T09:20:31.664" v="335" actId="21"/>
          <ac:spMkLst>
            <pc:docMk/>
            <pc:sldMk cId="0" sldId="276"/>
            <ac:spMk id="18" creationId="{00000000-0000-0000-0000-000000000000}"/>
          </ac:spMkLst>
        </pc:spChg>
      </pc:sldChg>
      <pc:sldChg chg="delSp modSp add mod setBg">
        <pc:chgData name="Çiğdem Ata" userId="8ac38520cfb0b78d" providerId="LiveId" clId="{E8DC9FD0-DD71-45C5-AB78-831BFB4306A7}" dt="2026-05-06T09:20:22.557" v="334" actId="255"/>
        <pc:sldMkLst>
          <pc:docMk/>
          <pc:sldMk cId="0" sldId="277"/>
        </pc:sldMkLst>
        <pc:spChg chg="mod">
          <ac:chgData name="Çiğdem Ata" userId="8ac38520cfb0b78d" providerId="LiveId" clId="{E8DC9FD0-DD71-45C5-AB78-831BFB4306A7}" dt="2026-05-06T09:19:45.721" v="324" actId="1076"/>
          <ac:spMkLst>
            <pc:docMk/>
            <pc:sldMk cId="0" sldId="277"/>
            <ac:spMk id="2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19:53.202" v="326" actId="255"/>
          <ac:spMkLst>
            <pc:docMk/>
            <pc:sldMk cId="0" sldId="277"/>
            <ac:spMk id="3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19:15.297" v="315" actId="1076"/>
          <ac:spMkLst>
            <pc:docMk/>
            <pc:sldMk cId="0" sldId="277"/>
            <ac:spMk id="5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19:31.997" v="320" actId="1076"/>
          <ac:spMkLst>
            <pc:docMk/>
            <pc:sldMk cId="0" sldId="277"/>
            <ac:spMk id="6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20:00.544" v="328" actId="255"/>
          <ac:spMkLst>
            <pc:docMk/>
            <pc:sldMk cId="0" sldId="277"/>
            <ac:spMk id="7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20:14.984" v="332" actId="255"/>
          <ac:spMkLst>
            <pc:docMk/>
            <pc:sldMk cId="0" sldId="277"/>
            <ac:spMk id="8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19:20.045" v="316" actId="1076"/>
          <ac:spMkLst>
            <pc:docMk/>
            <pc:sldMk cId="0" sldId="277"/>
            <ac:spMk id="9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19:38.099" v="322" actId="1076"/>
          <ac:spMkLst>
            <pc:docMk/>
            <pc:sldMk cId="0" sldId="277"/>
            <ac:spMk id="10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20:07.260" v="330" actId="255"/>
          <ac:spMkLst>
            <pc:docMk/>
            <pc:sldMk cId="0" sldId="277"/>
            <ac:spMk id="11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20:22.557" v="334" actId="255"/>
          <ac:spMkLst>
            <pc:docMk/>
            <pc:sldMk cId="0" sldId="277"/>
            <ac:spMk id="12" creationId="{00000000-0000-0000-0000-000000000000}"/>
          </ac:spMkLst>
        </pc:spChg>
        <pc:spChg chg="del">
          <ac:chgData name="Çiğdem Ata" userId="8ac38520cfb0b78d" providerId="LiveId" clId="{E8DC9FD0-DD71-45C5-AB78-831BFB4306A7}" dt="2026-05-06T09:19:09.161" v="314" actId="21"/>
          <ac:spMkLst>
            <pc:docMk/>
            <pc:sldMk cId="0" sldId="277"/>
            <ac:spMk id="13" creationId="{00000000-0000-0000-0000-000000000000}"/>
          </ac:spMkLst>
        </pc:spChg>
        <pc:spChg chg="del">
          <ac:chgData name="Çiğdem Ata" userId="8ac38520cfb0b78d" providerId="LiveId" clId="{E8DC9FD0-DD71-45C5-AB78-831BFB4306A7}" dt="2026-05-06T09:19:06.706" v="313" actId="21"/>
          <ac:spMkLst>
            <pc:docMk/>
            <pc:sldMk cId="0" sldId="277"/>
            <ac:spMk id="14" creationId="{00000000-0000-0000-0000-000000000000}"/>
          </ac:spMkLst>
        </pc:spChg>
      </pc:sldChg>
      <pc:sldChg chg="delSp modSp add mod setBg">
        <pc:chgData name="Çiğdem Ata" userId="8ac38520cfb0b78d" providerId="LiveId" clId="{E8DC9FD0-DD71-45C5-AB78-831BFB4306A7}" dt="2026-05-06T09:18:54.624" v="312" actId="255"/>
        <pc:sldMkLst>
          <pc:docMk/>
          <pc:sldMk cId="0" sldId="278"/>
        </pc:sldMkLst>
        <pc:spChg chg="mod">
          <ac:chgData name="Çiğdem Ata" userId="8ac38520cfb0b78d" providerId="LiveId" clId="{E8DC9FD0-DD71-45C5-AB78-831BFB4306A7}" dt="2026-05-06T09:16:56.755" v="288" actId="1076"/>
          <ac:spMkLst>
            <pc:docMk/>
            <pc:sldMk cId="0" sldId="278"/>
            <ac:spMk id="2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18:54.624" v="312" actId="255"/>
          <ac:spMkLst>
            <pc:docMk/>
            <pc:sldMk cId="0" sldId="278"/>
            <ac:spMk id="3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18:00.811" v="299" actId="14100"/>
          <ac:spMkLst>
            <pc:docMk/>
            <pc:sldMk cId="0" sldId="278"/>
            <ac:spMk id="5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16:35.415" v="282" actId="1076"/>
          <ac:spMkLst>
            <pc:docMk/>
            <pc:sldMk cId="0" sldId="278"/>
            <ac:spMk id="6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18:39.287" v="307" actId="255"/>
          <ac:spMkLst>
            <pc:docMk/>
            <pc:sldMk cId="0" sldId="278"/>
            <ac:spMk id="7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18:31.103" v="305" actId="1076"/>
          <ac:spMkLst>
            <pc:docMk/>
            <pc:sldMk cId="0" sldId="278"/>
            <ac:spMk id="8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18:04.559" v="300" actId="14100"/>
          <ac:spMkLst>
            <pc:docMk/>
            <pc:sldMk cId="0" sldId="278"/>
            <ac:spMk id="9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16:49.607" v="286" actId="1076"/>
          <ac:spMkLst>
            <pc:docMk/>
            <pc:sldMk cId="0" sldId="278"/>
            <ac:spMk id="10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18:45.954" v="309" actId="255"/>
          <ac:spMkLst>
            <pc:docMk/>
            <pc:sldMk cId="0" sldId="278"/>
            <ac:spMk id="11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18:07.603" v="301" actId="14100"/>
          <ac:spMkLst>
            <pc:docMk/>
            <pc:sldMk cId="0" sldId="278"/>
            <ac:spMk id="12" creationId="{00000000-0000-0000-0000-000000000000}"/>
          </ac:spMkLst>
        </pc:spChg>
        <pc:spChg chg="del">
          <ac:chgData name="Çiğdem Ata" userId="8ac38520cfb0b78d" providerId="LiveId" clId="{E8DC9FD0-DD71-45C5-AB78-831BFB4306A7}" dt="2026-05-06T09:15:52.723" v="271" actId="21"/>
          <ac:spMkLst>
            <pc:docMk/>
            <pc:sldMk cId="0" sldId="278"/>
            <ac:spMk id="13" creationId="{00000000-0000-0000-0000-000000000000}"/>
          </ac:spMkLst>
        </pc:spChg>
        <pc:spChg chg="del">
          <ac:chgData name="Çiğdem Ata" userId="8ac38520cfb0b78d" providerId="LiveId" clId="{E8DC9FD0-DD71-45C5-AB78-831BFB4306A7}" dt="2026-05-06T09:15:56.061" v="272" actId="21"/>
          <ac:spMkLst>
            <pc:docMk/>
            <pc:sldMk cId="0" sldId="278"/>
            <ac:spMk id="14" creationId="{00000000-0000-0000-0000-000000000000}"/>
          </ac:spMkLst>
        </pc:spChg>
      </pc:sldChg>
      <pc:sldChg chg="delSp modSp add mod setBg">
        <pc:chgData name="Çiğdem Ata" userId="8ac38520cfb0b78d" providerId="LiveId" clId="{E8DC9FD0-DD71-45C5-AB78-831BFB4306A7}" dt="2026-05-06T09:15:43.461" v="270" actId="1076"/>
        <pc:sldMkLst>
          <pc:docMk/>
          <pc:sldMk cId="0" sldId="279"/>
        </pc:sldMkLst>
        <pc:spChg chg="mod">
          <ac:chgData name="Çiğdem Ata" userId="8ac38520cfb0b78d" providerId="LiveId" clId="{E8DC9FD0-DD71-45C5-AB78-831BFB4306A7}" dt="2026-05-06T09:14:34.021" v="254" actId="1076"/>
          <ac:spMkLst>
            <pc:docMk/>
            <pc:sldMk cId="0" sldId="279"/>
            <ac:spMk id="2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15:43.461" v="270" actId="1076"/>
          <ac:spMkLst>
            <pc:docMk/>
            <pc:sldMk cId="0" sldId="279"/>
            <ac:spMk id="3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15:22.751" v="266" actId="1076"/>
          <ac:spMkLst>
            <pc:docMk/>
            <pc:sldMk cId="0" sldId="279"/>
            <ac:spMk id="5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14:17.243" v="250" actId="1076"/>
          <ac:spMkLst>
            <pc:docMk/>
            <pc:sldMk cId="0" sldId="279"/>
            <ac:spMk id="6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14:42.305" v="256" actId="255"/>
          <ac:spMkLst>
            <pc:docMk/>
            <pc:sldMk cId="0" sldId="279"/>
            <ac:spMk id="7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14:55.066" v="260" actId="255"/>
          <ac:spMkLst>
            <pc:docMk/>
            <pc:sldMk cId="0" sldId="279"/>
            <ac:spMk id="8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15:30.241" v="267" actId="1076"/>
          <ac:spMkLst>
            <pc:docMk/>
            <pc:sldMk cId="0" sldId="279"/>
            <ac:spMk id="9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14:03.279" v="245" actId="1076"/>
          <ac:spMkLst>
            <pc:docMk/>
            <pc:sldMk cId="0" sldId="279"/>
            <ac:spMk id="10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14:48.494" v="258" actId="255"/>
          <ac:spMkLst>
            <pc:docMk/>
            <pc:sldMk cId="0" sldId="279"/>
            <ac:spMk id="11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15:02.863" v="262" actId="255"/>
          <ac:spMkLst>
            <pc:docMk/>
            <pc:sldMk cId="0" sldId="279"/>
            <ac:spMk id="12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13:29.827" v="237" actId="1076"/>
          <ac:spMkLst>
            <pc:docMk/>
            <pc:sldMk cId="0" sldId="279"/>
            <ac:spMk id="13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15:14.248" v="265" actId="14100"/>
          <ac:spMkLst>
            <pc:docMk/>
            <pc:sldMk cId="0" sldId="279"/>
            <ac:spMk id="14" creationId="{00000000-0000-0000-0000-000000000000}"/>
          </ac:spMkLst>
        </pc:spChg>
        <pc:spChg chg="del">
          <ac:chgData name="Çiğdem Ata" userId="8ac38520cfb0b78d" providerId="LiveId" clId="{E8DC9FD0-DD71-45C5-AB78-831BFB4306A7}" dt="2026-05-06T09:13:22.690" v="235" actId="21"/>
          <ac:spMkLst>
            <pc:docMk/>
            <pc:sldMk cId="0" sldId="279"/>
            <ac:spMk id="15" creationId="{00000000-0000-0000-0000-000000000000}"/>
          </ac:spMkLst>
        </pc:spChg>
        <pc:spChg chg="del">
          <ac:chgData name="Çiğdem Ata" userId="8ac38520cfb0b78d" providerId="LiveId" clId="{E8DC9FD0-DD71-45C5-AB78-831BFB4306A7}" dt="2026-05-06T09:13:25.293" v="236" actId="21"/>
          <ac:spMkLst>
            <pc:docMk/>
            <pc:sldMk cId="0" sldId="279"/>
            <ac:spMk id="16" creationId="{00000000-0000-0000-0000-000000000000}"/>
          </ac:spMkLst>
        </pc:spChg>
      </pc:sldChg>
      <pc:sldChg chg="delSp modSp add mod setBg">
        <pc:chgData name="Çiğdem Ata" userId="8ac38520cfb0b78d" providerId="LiveId" clId="{E8DC9FD0-DD71-45C5-AB78-831BFB4306A7}" dt="2026-05-06T09:13:12.815" v="234" actId="255"/>
        <pc:sldMkLst>
          <pc:docMk/>
          <pc:sldMk cId="0" sldId="280"/>
        </pc:sldMkLst>
        <pc:spChg chg="mod">
          <ac:chgData name="Çiğdem Ata" userId="8ac38520cfb0b78d" providerId="LiveId" clId="{E8DC9FD0-DD71-45C5-AB78-831BFB4306A7}" dt="2026-05-06T09:12:25.325" v="222" actId="1076"/>
          <ac:spMkLst>
            <pc:docMk/>
            <pc:sldMk cId="0" sldId="280"/>
            <ac:spMk id="2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13:12.815" v="234" actId="255"/>
          <ac:spMkLst>
            <pc:docMk/>
            <pc:sldMk cId="0" sldId="280"/>
            <ac:spMk id="3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11:57.697" v="213" actId="1076"/>
          <ac:spMkLst>
            <pc:docMk/>
            <pc:sldMk cId="0" sldId="280"/>
            <ac:spMk id="5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12:12.181" v="218" actId="1076"/>
          <ac:spMkLst>
            <pc:docMk/>
            <pc:sldMk cId="0" sldId="280"/>
            <ac:spMk id="6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12:58.791" v="230" actId="255"/>
          <ac:spMkLst>
            <pc:docMk/>
            <pc:sldMk cId="0" sldId="280"/>
            <ac:spMk id="7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12:51.481" v="228" actId="1076"/>
          <ac:spMkLst>
            <pc:docMk/>
            <pc:sldMk cId="0" sldId="280"/>
            <ac:spMk id="8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12:00.789" v="214" actId="1076"/>
          <ac:spMkLst>
            <pc:docMk/>
            <pc:sldMk cId="0" sldId="280"/>
            <ac:spMk id="9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12:16.783" v="220" actId="1076"/>
          <ac:spMkLst>
            <pc:docMk/>
            <pc:sldMk cId="0" sldId="280"/>
            <ac:spMk id="10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13:05.551" v="232" actId="255"/>
          <ac:spMkLst>
            <pc:docMk/>
            <pc:sldMk cId="0" sldId="280"/>
            <ac:spMk id="11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12:48.979" v="227" actId="14100"/>
          <ac:spMkLst>
            <pc:docMk/>
            <pc:sldMk cId="0" sldId="280"/>
            <ac:spMk id="12" creationId="{00000000-0000-0000-0000-000000000000}"/>
          </ac:spMkLst>
        </pc:spChg>
        <pc:spChg chg="del">
          <ac:chgData name="Çiğdem Ata" userId="8ac38520cfb0b78d" providerId="LiveId" clId="{E8DC9FD0-DD71-45C5-AB78-831BFB4306A7}" dt="2026-05-06T09:11:22.387" v="207" actId="21"/>
          <ac:spMkLst>
            <pc:docMk/>
            <pc:sldMk cId="0" sldId="280"/>
            <ac:spMk id="13" creationId="{00000000-0000-0000-0000-000000000000}"/>
          </ac:spMkLst>
        </pc:spChg>
        <pc:spChg chg="del">
          <ac:chgData name="Çiğdem Ata" userId="8ac38520cfb0b78d" providerId="LiveId" clId="{E8DC9FD0-DD71-45C5-AB78-831BFB4306A7}" dt="2026-05-06T09:11:25.265" v="208" actId="21"/>
          <ac:spMkLst>
            <pc:docMk/>
            <pc:sldMk cId="0" sldId="280"/>
            <ac:spMk id="14" creationId="{00000000-0000-0000-0000-000000000000}"/>
          </ac:spMkLst>
        </pc:spChg>
      </pc:sldChg>
      <pc:sldChg chg="modSp add mod">
        <pc:chgData name="Çiğdem Ata" userId="8ac38520cfb0b78d" providerId="LiveId" clId="{E8DC9FD0-DD71-45C5-AB78-831BFB4306A7}" dt="2026-05-06T09:11:09.256" v="206" actId="27636"/>
        <pc:sldMkLst>
          <pc:docMk/>
          <pc:sldMk cId="3070692304" sldId="281"/>
        </pc:sldMkLst>
        <pc:spChg chg="mod">
          <ac:chgData name="Çiğdem Ata" userId="8ac38520cfb0b78d" providerId="LiveId" clId="{E8DC9FD0-DD71-45C5-AB78-831BFB4306A7}" dt="2026-05-06T09:11:09.256" v="206" actId="27636"/>
          <ac:spMkLst>
            <pc:docMk/>
            <pc:sldMk cId="3070692304" sldId="281"/>
            <ac:spMk id="2" creationId="{B3950DD6-556D-A5D4-8618-4C7E276AB6AB}"/>
          </ac:spMkLst>
        </pc:spChg>
        <pc:picChg chg="mod">
          <ac:chgData name="Çiğdem Ata" userId="8ac38520cfb0b78d" providerId="LiveId" clId="{E8DC9FD0-DD71-45C5-AB78-831BFB4306A7}" dt="2026-05-06T09:10:55.495" v="202" actId="1076"/>
          <ac:picMkLst>
            <pc:docMk/>
            <pc:sldMk cId="3070692304" sldId="281"/>
            <ac:picMk id="5" creationId="{992D5661-9CB6-D537-1CFE-BDA7E9CFE4C8}"/>
          </ac:picMkLst>
        </pc:picChg>
      </pc:sldChg>
      <pc:sldChg chg="delSp modSp add mod setBg">
        <pc:chgData name="Çiğdem Ata" userId="8ac38520cfb0b78d" providerId="LiveId" clId="{E8DC9FD0-DD71-45C5-AB78-831BFB4306A7}" dt="2026-05-06T09:10:39.221" v="201" actId="1076"/>
        <pc:sldMkLst>
          <pc:docMk/>
          <pc:sldMk cId="0" sldId="282"/>
        </pc:sldMkLst>
        <pc:spChg chg="mod">
          <ac:chgData name="Çiğdem Ata" userId="8ac38520cfb0b78d" providerId="LiveId" clId="{E8DC9FD0-DD71-45C5-AB78-831BFB4306A7}" dt="2026-05-06T09:07:35.027" v="151" actId="1076"/>
          <ac:spMkLst>
            <pc:docMk/>
            <pc:sldMk cId="0" sldId="282"/>
            <ac:spMk id="2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10:39.221" v="201" actId="1076"/>
          <ac:spMkLst>
            <pc:docMk/>
            <pc:sldMk cId="0" sldId="282"/>
            <ac:spMk id="3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09:47.963" v="191" actId="14100"/>
          <ac:spMkLst>
            <pc:docMk/>
            <pc:sldMk cId="0" sldId="282"/>
            <ac:spMk id="4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09:51.563" v="192" actId="1076"/>
          <ac:spMkLst>
            <pc:docMk/>
            <pc:sldMk cId="0" sldId="282"/>
            <ac:spMk id="5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07:09.303" v="145" actId="1076"/>
          <ac:spMkLst>
            <pc:docMk/>
            <pc:sldMk cId="0" sldId="282"/>
            <ac:spMk id="6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07:53.181" v="161" actId="255"/>
          <ac:spMkLst>
            <pc:docMk/>
            <pc:sldMk cId="0" sldId="282"/>
            <ac:spMk id="7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10:02.647" v="194" actId="1076"/>
          <ac:spMkLst>
            <pc:docMk/>
            <pc:sldMk cId="0" sldId="282"/>
            <ac:spMk id="8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07:14.115" v="146" actId="1076"/>
          <ac:spMkLst>
            <pc:docMk/>
            <pc:sldMk cId="0" sldId="282"/>
            <ac:spMk id="9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10:25.752" v="198" actId="255"/>
          <ac:spMkLst>
            <pc:docMk/>
            <pc:sldMk cId="0" sldId="282"/>
            <ac:spMk id="10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10:07.435" v="195" actId="1076"/>
          <ac:spMkLst>
            <pc:docMk/>
            <pc:sldMk cId="0" sldId="282"/>
            <ac:spMk id="11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07:19.505" v="147" actId="1076"/>
          <ac:spMkLst>
            <pc:docMk/>
            <pc:sldMk cId="0" sldId="282"/>
            <ac:spMk id="12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08:16.619" v="170" actId="255"/>
          <ac:spMkLst>
            <pc:docMk/>
            <pc:sldMk cId="0" sldId="282"/>
            <ac:spMk id="13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10:17.393" v="197" actId="255"/>
          <ac:spMkLst>
            <pc:docMk/>
            <pc:sldMk cId="0" sldId="282"/>
            <ac:spMk id="14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09:54.941" v="193" actId="1076"/>
          <ac:spMkLst>
            <pc:docMk/>
            <pc:sldMk cId="0" sldId="282"/>
            <ac:spMk id="15" creationId="{00000000-0000-0000-0000-000000000000}"/>
          </ac:spMkLst>
        </pc:spChg>
        <pc:spChg chg="del">
          <ac:chgData name="Çiğdem Ata" userId="8ac38520cfb0b78d" providerId="LiveId" clId="{E8DC9FD0-DD71-45C5-AB78-831BFB4306A7}" dt="2026-05-06T09:06:57.257" v="142" actId="21"/>
          <ac:spMkLst>
            <pc:docMk/>
            <pc:sldMk cId="0" sldId="282"/>
            <ac:spMk id="16" creationId="{00000000-0000-0000-0000-000000000000}"/>
          </ac:spMkLst>
        </pc:spChg>
        <pc:spChg chg="del">
          <ac:chgData name="Çiğdem Ata" userId="8ac38520cfb0b78d" providerId="LiveId" clId="{E8DC9FD0-DD71-45C5-AB78-831BFB4306A7}" dt="2026-05-06T09:07:00.126" v="143" actId="21"/>
          <ac:spMkLst>
            <pc:docMk/>
            <pc:sldMk cId="0" sldId="282"/>
            <ac:spMk id="17" creationId="{00000000-0000-0000-0000-000000000000}"/>
          </ac:spMkLst>
        </pc:spChg>
      </pc:sldChg>
      <pc:sldChg chg="delSp add del mod setBg">
        <pc:chgData name="Çiğdem Ata" userId="8ac38520cfb0b78d" providerId="LiveId" clId="{E8DC9FD0-DD71-45C5-AB78-831BFB4306A7}" dt="2026-05-06T09:05:56.392" v="117" actId="2696"/>
        <pc:sldMkLst>
          <pc:docMk/>
          <pc:sldMk cId="0" sldId="283"/>
        </pc:sldMkLst>
        <pc:spChg chg="del">
          <ac:chgData name="Çiğdem Ata" userId="8ac38520cfb0b78d" providerId="LiveId" clId="{E8DC9FD0-DD71-45C5-AB78-831BFB4306A7}" dt="2026-05-06T09:05:18.990" v="112" actId="21"/>
          <ac:spMkLst>
            <pc:docMk/>
            <pc:sldMk cId="0" sldId="283"/>
            <ac:spMk id="3" creationId="{00000000-0000-0000-0000-000000000000}"/>
          </ac:spMkLst>
        </pc:spChg>
        <pc:spChg chg="del">
          <ac:chgData name="Çiğdem Ata" userId="8ac38520cfb0b78d" providerId="LiveId" clId="{E8DC9FD0-DD71-45C5-AB78-831BFB4306A7}" dt="2026-05-06T09:05:21.965" v="113" actId="21"/>
          <ac:spMkLst>
            <pc:docMk/>
            <pc:sldMk cId="0" sldId="283"/>
            <ac:spMk id="4" creationId="{00000000-0000-0000-0000-000000000000}"/>
          </ac:spMkLst>
        </pc:spChg>
        <pc:spChg chg="del">
          <ac:chgData name="Çiğdem Ata" userId="8ac38520cfb0b78d" providerId="LiveId" clId="{E8DC9FD0-DD71-45C5-AB78-831BFB4306A7}" dt="2026-05-06T09:05:24.851" v="114" actId="21"/>
          <ac:spMkLst>
            <pc:docMk/>
            <pc:sldMk cId="0" sldId="283"/>
            <ac:spMk id="5" creationId="{00000000-0000-0000-0000-000000000000}"/>
          </ac:spMkLst>
        </pc:spChg>
        <pc:spChg chg="del">
          <ac:chgData name="Çiğdem Ata" userId="8ac38520cfb0b78d" providerId="LiveId" clId="{E8DC9FD0-DD71-45C5-AB78-831BFB4306A7}" dt="2026-05-06T09:05:27.725" v="115" actId="21"/>
          <ac:spMkLst>
            <pc:docMk/>
            <pc:sldMk cId="0" sldId="283"/>
            <ac:spMk id="6" creationId="{00000000-0000-0000-0000-000000000000}"/>
          </ac:spMkLst>
        </pc:spChg>
      </pc:sldChg>
      <pc:sldChg chg="delSp modSp add mod setBg">
        <pc:chgData name="Çiğdem Ata" userId="8ac38520cfb0b78d" providerId="LiveId" clId="{E8DC9FD0-DD71-45C5-AB78-831BFB4306A7}" dt="2026-05-06T09:30:09.506" v="477" actId="255"/>
        <pc:sldMkLst>
          <pc:docMk/>
          <pc:sldMk cId="0" sldId="284"/>
        </pc:sldMkLst>
        <pc:spChg chg="mod">
          <ac:chgData name="Çiğdem Ata" userId="8ac38520cfb0b78d" providerId="LiveId" clId="{E8DC9FD0-DD71-45C5-AB78-831BFB4306A7}" dt="2026-05-06T09:04:13.747" v="102" actId="1076"/>
          <ac:spMkLst>
            <pc:docMk/>
            <pc:sldMk cId="0" sldId="284"/>
            <ac:spMk id="2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05:08.903" v="111" actId="255"/>
          <ac:spMkLst>
            <pc:docMk/>
            <pc:sldMk cId="0" sldId="284"/>
            <ac:spMk id="3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29:59.907" v="476" actId="14100"/>
          <ac:spMkLst>
            <pc:docMk/>
            <pc:sldMk cId="0" sldId="284"/>
            <ac:spMk id="4" creationId="{00000000-0000-0000-0000-000000000000}"/>
          </ac:spMkLst>
        </pc:spChg>
        <pc:spChg chg="mod">
          <ac:chgData name="Çiğdem Ata" userId="8ac38520cfb0b78d" providerId="LiveId" clId="{E8DC9FD0-DD71-45C5-AB78-831BFB4306A7}" dt="2026-05-06T09:30:09.506" v="477" actId="255"/>
          <ac:spMkLst>
            <pc:docMk/>
            <pc:sldMk cId="0" sldId="284"/>
            <ac:spMk id="5" creationId="{00000000-0000-0000-0000-000000000000}"/>
          </ac:spMkLst>
        </pc:spChg>
        <pc:spChg chg="del">
          <ac:chgData name="Çiğdem Ata" userId="8ac38520cfb0b78d" providerId="LiveId" clId="{E8DC9FD0-DD71-45C5-AB78-831BFB4306A7}" dt="2026-05-06T09:03:57.487" v="98" actId="21"/>
          <ac:spMkLst>
            <pc:docMk/>
            <pc:sldMk cId="0" sldId="284"/>
            <ac:spMk id="6" creationId="{00000000-0000-0000-0000-000000000000}"/>
          </ac:spMkLst>
        </pc:spChg>
        <pc:spChg chg="del">
          <ac:chgData name="Çiğdem Ata" userId="8ac38520cfb0b78d" providerId="LiveId" clId="{E8DC9FD0-DD71-45C5-AB78-831BFB4306A7}" dt="2026-05-06T09:03:54.908" v="97" actId="21"/>
          <ac:spMkLst>
            <pc:docMk/>
            <pc:sldMk cId="0" sldId="284"/>
            <ac:spMk id="7" creationId="{00000000-0000-0000-0000-000000000000}"/>
          </ac:spMkLst>
        </pc:spChg>
      </pc:sldChg>
      <pc:sldChg chg="modSp new mod">
        <pc:chgData name="Çiğdem Ata" userId="8ac38520cfb0b78d" providerId="LiveId" clId="{E8DC9FD0-DD71-45C5-AB78-831BFB4306A7}" dt="2026-05-06T09:06:41.221" v="141" actId="255"/>
        <pc:sldMkLst>
          <pc:docMk/>
          <pc:sldMk cId="3871724588" sldId="285"/>
        </pc:sldMkLst>
        <pc:spChg chg="mod">
          <ac:chgData name="Çiğdem Ata" userId="8ac38520cfb0b78d" providerId="LiveId" clId="{E8DC9FD0-DD71-45C5-AB78-831BFB4306A7}" dt="2026-05-06T09:06:41.221" v="141" actId="255"/>
          <ac:spMkLst>
            <pc:docMk/>
            <pc:sldMk cId="3871724588" sldId="285"/>
            <ac:spMk id="2" creationId="{57A76AEA-6027-DE62-90EC-DD1C7C203E03}"/>
          </ac:spMkLst>
        </pc:spChg>
        <pc:spChg chg="mod">
          <ac:chgData name="Çiğdem Ata" userId="8ac38520cfb0b78d" providerId="LiveId" clId="{E8DC9FD0-DD71-45C5-AB78-831BFB4306A7}" dt="2026-05-06T09:06:24.009" v="120" actId="255"/>
          <ac:spMkLst>
            <pc:docMk/>
            <pc:sldMk cId="3871724588" sldId="285"/>
            <ac:spMk id="3" creationId="{D5115BCB-31B5-9A74-AAA7-C7F580D3240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53AF5-77A0-4BDD-8FE4-2BAFF8463605}" type="datetimeFigureOut">
              <a:rPr lang="tr-TR" smtClean="0"/>
              <a:t>6.05.2026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2EC3F-BD22-4BA6-8926-FDEAC362B5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2521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2EC3F-BD22-4BA6-8926-FDEAC362B5D5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2251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6.05.2026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9683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6.05.2026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5787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6.05.2026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556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1518082"/>
            <a:ext cx="8543925" cy="601846"/>
          </a:xfrm>
        </p:spPr>
        <p:txBody>
          <a:bodyPr>
            <a:normAutofit/>
          </a:bodyPr>
          <a:lstStyle>
            <a:lvl1pPr>
              <a:defRPr sz="3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2299317"/>
            <a:ext cx="8543925" cy="3877646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6.05.2026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73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6.05.2026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164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6.05.2026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3427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6.05.2026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1086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6.05.2026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0489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6.05.2026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0684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6.05.2026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00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6.05.2026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3759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1E0DE-1AFE-4C88-B85A-8630037ABCF5}" type="datetimeFigureOut">
              <a:rPr lang="tr-TR" smtClean="0"/>
              <a:t>6.05.2026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7242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6F088F4-C766-4BE9-B314-F932E78D0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219190"/>
            <a:ext cx="9906000" cy="1818638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chemeClr val="bg1"/>
                </a:solidFill>
              </a:rPr>
              <a:t/>
            </a:r>
            <a:br>
              <a:rPr lang="tr-TR" dirty="0">
                <a:solidFill>
                  <a:schemeClr val="bg1"/>
                </a:solidFill>
              </a:rPr>
            </a:br>
            <a:r>
              <a:rPr lang="tr-TR" dirty="0">
                <a:solidFill>
                  <a:schemeClr val="bg1"/>
                </a:solidFill>
              </a:rPr>
              <a:t/>
            </a:r>
            <a:br>
              <a:rPr lang="tr-TR" dirty="0">
                <a:solidFill>
                  <a:schemeClr val="bg1"/>
                </a:solidFill>
              </a:rPr>
            </a:br>
            <a:r>
              <a:rPr lang="tr-TR" dirty="0">
                <a:solidFill>
                  <a:schemeClr val="bg1"/>
                </a:solidFill>
              </a:rPr>
              <a:t/>
            </a:r>
            <a:br>
              <a:rPr lang="tr-TR" dirty="0">
                <a:solidFill>
                  <a:schemeClr val="bg1"/>
                </a:solidFill>
              </a:rPr>
            </a:br>
            <a:r>
              <a:rPr lang="tr-T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İş Ahlakı ve Davranış Bilimleri</a:t>
            </a:r>
            <a:br>
              <a:rPr lang="tr-T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Öğr. Üyesi A. Çiğdem ATA</a:t>
            </a:r>
            <a:br>
              <a:rPr lang="tr-T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0" y="6263427"/>
            <a:ext cx="1008667" cy="261610"/>
          </a:xfrm>
          <a:prstGeom prst="rect">
            <a:avLst/>
          </a:prstGeom>
          <a:solidFill>
            <a:srgbClr val="DCF4FA"/>
          </a:solidFill>
        </p:spPr>
        <p:txBody>
          <a:bodyPr wrap="square" rtlCol="0">
            <a:spAutoFit/>
          </a:bodyPr>
          <a:lstStyle/>
          <a:p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Hafta ….</a:t>
            </a:r>
          </a:p>
        </p:txBody>
      </p:sp>
    </p:spTree>
    <p:extLst>
      <p:ext uri="{BB962C8B-B14F-4D97-AF65-F5344CB8AC3E}">
        <p14:creationId xmlns:p14="http://schemas.microsoft.com/office/powerpoint/2010/main" val="2994806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1772" y="1987670"/>
            <a:ext cx="9905752" cy="557213"/>
          </a:xfrm>
          <a:prstGeom prst="rect">
            <a:avLst/>
          </a:prstGeom>
          <a:solidFill>
            <a:srgbClr val="142C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63"/>
          </a:p>
        </p:txBody>
      </p:sp>
      <p:sp>
        <p:nvSpPr>
          <p:cNvPr id="3" name="TextBox 2"/>
          <p:cNvSpPr txBox="1"/>
          <p:nvPr/>
        </p:nvSpPr>
        <p:spPr>
          <a:xfrm>
            <a:off x="619126" y="2102121"/>
            <a:ext cx="401424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>
                <a:solidFill>
                  <a:srgbClr val="FFFFFF"/>
                </a:solidFill>
                <a:latin typeface="Aptos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İnsan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davranışını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anlamak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52896" y="761810"/>
            <a:ext cx="1071127" cy="22993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100">
                <a:solidFill>
                  <a:srgbClr val="FFFFFF"/>
                </a:solidFill>
                <a:latin typeface="Aptos"/>
              </a:defRPr>
            </a:pPr>
            <a:r>
              <a:rPr sz="894"/>
              <a:t>Davranışsal boyut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19126" y="3010266"/>
            <a:ext cx="4271963" cy="1448753"/>
          </a:xfrm>
          <a:prstGeom prst="roundRect">
            <a:avLst/>
          </a:prstGeom>
          <a:solidFill>
            <a:srgbClr val="FFFFFF"/>
          </a:solidFill>
          <a:ln>
            <a:solidFill>
              <a:srgbClr val="DCE1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63"/>
          </a:p>
        </p:txBody>
      </p:sp>
      <p:sp>
        <p:nvSpPr>
          <p:cNvPr id="6" name="TextBox 5"/>
          <p:cNvSpPr txBox="1"/>
          <p:nvPr/>
        </p:nvSpPr>
        <p:spPr>
          <a:xfrm>
            <a:off x="842010" y="3141346"/>
            <a:ext cx="1566454" cy="3539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700" b="1">
                <a:solidFill>
                  <a:srgbClr val="142C4E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Algı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tutum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4863" y="3478517"/>
            <a:ext cx="390048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300">
                <a:solidFill>
                  <a:srgbClr val="28303D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Olayları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yorumlama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biçimimiz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önyargılarımız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beklentilerimiz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iş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ilişkilerini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doğrudan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etkiler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014911" y="2994796"/>
            <a:ext cx="4271963" cy="1448753"/>
          </a:xfrm>
          <a:prstGeom prst="roundRect">
            <a:avLst/>
          </a:prstGeom>
          <a:solidFill>
            <a:srgbClr val="FFFFFF"/>
          </a:solidFill>
          <a:ln>
            <a:solidFill>
              <a:srgbClr val="DCE1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63"/>
          </a:p>
        </p:txBody>
      </p:sp>
      <p:sp>
        <p:nvSpPr>
          <p:cNvPr id="9" name="TextBox 8"/>
          <p:cNvSpPr txBox="1"/>
          <p:nvPr/>
        </p:nvSpPr>
        <p:spPr>
          <a:xfrm>
            <a:off x="5163502" y="3060613"/>
            <a:ext cx="1385316" cy="3539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700" b="1">
                <a:solidFill>
                  <a:srgbClr val="142C4E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Motivasyon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3973" y="3429000"/>
            <a:ext cx="390048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300">
                <a:solidFill>
                  <a:srgbClr val="28303D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İçsel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dışsal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güdüler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çalışan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davranışını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bağlılığı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şekillendirir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19126" y="4570669"/>
            <a:ext cx="4271963" cy="1448753"/>
          </a:xfrm>
          <a:prstGeom prst="roundRect">
            <a:avLst/>
          </a:prstGeom>
          <a:solidFill>
            <a:srgbClr val="FFFFFF"/>
          </a:solidFill>
          <a:ln>
            <a:solidFill>
              <a:srgbClr val="DCE1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63"/>
          </a:p>
        </p:txBody>
      </p:sp>
      <p:sp>
        <p:nvSpPr>
          <p:cNvPr id="12" name="TextBox 11"/>
          <p:cNvSpPr txBox="1"/>
          <p:nvPr/>
        </p:nvSpPr>
        <p:spPr>
          <a:xfrm>
            <a:off x="842010" y="4716884"/>
            <a:ext cx="2153154" cy="3539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700" b="1">
                <a:solidFill>
                  <a:srgbClr val="142C4E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Kişilik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iş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uyumu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2010" y="5086398"/>
            <a:ext cx="390048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300">
                <a:solidFill>
                  <a:srgbClr val="28303D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Bireysel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farklılıkların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ekip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performansı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kurumsal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uyum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üzerindeki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etkisi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önemlidir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052060" y="4570669"/>
            <a:ext cx="4271963" cy="1448753"/>
          </a:xfrm>
          <a:prstGeom prst="roundRect">
            <a:avLst/>
          </a:prstGeom>
          <a:solidFill>
            <a:srgbClr val="FFFFFF"/>
          </a:solidFill>
          <a:ln>
            <a:solidFill>
              <a:srgbClr val="DCE1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63"/>
          </a:p>
        </p:txBody>
      </p:sp>
      <p:sp>
        <p:nvSpPr>
          <p:cNvPr id="15" name="TextBox 14"/>
          <p:cNvSpPr txBox="1"/>
          <p:nvPr/>
        </p:nvSpPr>
        <p:spPr>
          <a:xfrm>
            <a:off x="5113973" y="4716884"/>
            <a:ext cx="2262158" cy="3539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700" b="1">
                <a:solidFill>
                  <a:srgbClr val="142C4E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Öğrenme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gelişim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3502" y="5111998"/>
            <a:ext cx="390048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300">
                <a:solidFill>
                  <a:srgbClr val="28303D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Deneyimlerden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ders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çıkaran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kurumsal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hafıza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oluşturan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yapı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etik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iklimi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güçlendirir</a:t>
            </a:r>
            <a:r>
              <a:rPr sz="1056" dirty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" y="1496951"/>
            <a:ext cx="9905752" cy="557213"/>
          </a:xfrm>
          <a:prstGeom prst="rect">
            <a:avLst/>
          </a:prstGeom>
          <a:solidFill>
            <a:srgbClr val="142C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63"/>
          </a:p>
        </p:txBody>
      </p:sp>
      <p:sp>
        <p:nvSpPr>
          <p:cNvPr id="3" name="TextBox 2"/>
          <p:cNvSpPr txBox="1"/>
          <p:nvPr/>
        </p:nvSpPr>
        <p:spPr>
          <a:xfrm>
            <a:off x="566805" y="1610229"/>
            <a:ext cx="558838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>
                <a:solidFill>
                  <a:srgbClr val="FFFFFF"/>
                </a:solidFill>
                <a:latin typeface="Aptos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Üniversite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ortamında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tipik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etik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riskler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60638" y="761810"/>
            <a:ext cx="2063385" cy="22993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100">
                <a:solidFill>
                  <a:srgbClr val="FFFFFF"/>
                </a:solidFill>
                <a:latin typeface="Aptos"/>
              </a:defRPr>
            </a:pPr>
            <a:r>
              <a:rPr sz="894"/>
              <a:t>Günlük işleyişte görünür olan sorunlar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85584" y="2626614"/>
            <a:ext cx="4309110" cy="3826193"/>
          </a:xfrm>
          <a:prstGeom prst="roundRect">
            <a:avLst/>
          </a:prstGeom>
          <a:solidFill>
            <a:srgbClr val="FFFFFF"/>
          </a:solidFill>
          <a:ln>
            <a:solidFill>
              <a:srgbClr val="DCE1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63"/>
          </a:p>
        </p:txBody>
      </p:sp>
      <p:sp>
        <p:nvSpPr>
          <p:cNvPr id="6" name="Rounded Rectangle 5"/>
          <p:cNvSpPr/>
          <p:nvPr/>
        </p:nvSpPr>
        <p:spPr>
          <a:xfrm>
            <a:off x="485584" y="2121407"/>
            <a:ext cx="4309110" cy="534924"/>
          </a:xfrm>
          <a:prstGeom prst="roundRect">
            <a:avLst/>
          </a:prstGeom>
          <a:solidFill>
            <a:srgbClr val="142C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63"/>
          </a:p>
        </p:txBody>
      </p:sp>
      <p:sp>
        <p:nvSpPr>
          <p:cNvPr id="7" name="TextBox 6"/>
          <p:cNvSpPr txBox="1"/>
          <p:nvPr/>
        </p:nvSpPr>
        <p:spPr>
          <a:xfrm>
            <a:off x="842010" y="2230140"/>
            <a:ext cx="154401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>
                <a:solidFill>
                  <a:srgbClr val="FFFFFF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Risk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alanları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2010" y="3243263"/>
            <a:ext cx="3863340" cy="297180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spcAft>
                <a:spcPts val="731"/>
              </a:spcAft>
              <a:defRPr sz="1500">
                <a:solidFill>
                  <a:srgbClr val="28303D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Kayırmacılık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ayrıcalık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731"/>
              </a:spcAft>
              <a:defRPr sz="1500">
                <a:solidFill>
                  <a:srgbClr val="28303D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Bilginin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uygunsuz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paylaşımı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731"/>
              </a:spcAft>
              <a:defRPr sz="1500">
                <a:solidFill>
                  <a:srgbClr val="28303D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Dışlayıcı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küçümseyici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veya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sert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iletişim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731"/>
              </a:spcAft>
              <a:defRPr sz="1500">
                <a:solidFill>
                  <a:srgbClr val="28303D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Hiyerarşik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baskı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sessizleştirme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731"/>
              </a:spcAft>
              <a:defRPr sz="1500">
                <a:solidFill>
                  <a:srgbClr val="28303D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Dedikodu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itibar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zedeleyici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söylemler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52877" y="2626613"/>
            <a:ext cx="4309110" cy="3826193"/>
          </a:xfrm>
          <a:prstGeom prst="roundRect">
            <a:avLst/>
          </a:prstGeom>
          <a:solidFill>
            <a:srgbClr val="FFFFFF"/>
          </a:solidFill>
          <a:ln>
            <a:solidFill>
              <a:srgbClr val="DCE1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63"/>
          </a:p>
        </p:txBody>
      </p:sp>
      <p:sp>
        <p:nvSpPr>
          <p:cNvPr id="10" name="Rounded Rectangle 9"/>
          <p:cNvSpPr/>
          <p:nvPr/>
        </p:nvSpPr>
        <p:spPr>
          <a:xfrm>
            <a:off x="5014913" y="2121407"/>
            <a:ext cx="4309110" cy="534924"/>
          </a:xfrm>
          <a:prstGeom prst="roundRect">
            <a:avLst/>
          </a:prstGeom>
          <a:solidFill>
            <a:srgbClr val="142C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63"/>
          </a:p>
        </p:txBody>
      </p:sp>
      <p:sp>
        <p:nvSpPr>
          <p:cNvPr id="11" name="TextBox 10"/>
          <p:cNvSpPr txBox="1"/>
          <p:nvPr/>
        </p:nvSpPr>
        <p:spPr>
          <a:xfrm>
            <a:off x="5210590" y="2230140"/>
            <a:ext cx="272382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>
                <a:solidFill>
                  <a:srgbClr val="FFFFFF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İlgili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davranış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başlıkları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00650" y="3243263"/>
            <a:ext cx="3863340" cy="297180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spcAft>
                <a:spcPts val="731"/>
              </a:spcAft>
              <a:defRPr sz="1500">
                <a:solidFill>
                  <a:srgbClr val="28303D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Etkili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iletişim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çatışma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yönetimi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731"/>
              </a:spcAft>
              <a:defRPr sz="1500">
                <a:solidFill>
                  <a:srgbClr val="28303D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Mobbing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mücadele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731"/>
              </a:spcAft>
              <a:defRPr sz="1500">
                <a:solidFill>
                  <a:srgbClr val="28303D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İş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yükü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dağılımında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adalet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731"/>
              </a:spcAft>
              <a:defRPr sz="1500">
                <a:solidFill>
                  <a:srgbClr val="28303D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Kurumsal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kaynakların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kişisel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amaçlarla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kullanılmaması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" y="1483213"/>
            <a:ext cx="9905752" cy="557213"/>
          </a:xfrm>
          <a:prstGeom prst="rect">
            <a:avLst/>
          </a:prstGeom>
          <a:solidFill>
            <a:srgbClr val="142C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63"/>
          </a:p>
        </p:txBody>
      </p:sp>
      <p:sp>
        <p:nvSpPr>
          <p:cNvPr id="3" name="TextBox 2"/>
          <p:cNvSpPr txBox="1"/>
          <p:nvPr/>
        </p:nvSpPr>
        <p:spPr>
          <a:xfrm>
            <a:off x="581977" y="1559411"/>
            <a:ext cx="53929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FFFFFF"/>
                </a:solidFill>
                <a:latin typeface="Aptos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Açığı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kapatmak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pratik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araçlar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90139" y="761810"/>
            <a:ext cx="833883" cy="22993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100">
                <a:solidFill>
                  <a:srgbClr val="FFFFFF"/>
                </a:solidFill>
                <a:latin typeface="Aptos"/>
              </a:defRPr>
            </a:pPr>
            <a:r>
              <a:rPr sz="894"/>
              <a:t>Çözüm odağı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81978" y="2833602"/>
            <a:ext cx="4309110" cy="4024398"/>
          </a:xfrm>
          <a:prstGeom prst="roundRect">
            <a:avLst/>
          </a:prstGeom>
          <a:solidFill>
            <a:srgbClr val="FFFFFF"/>
          </a:solidFill>
          <a:ln>
            <a:solidFill>
              <a:srgbClr val="DCE1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63"/>
          </a:p>
        </p:txBody>
      </p:sp>
      <p:sp>
        <p:nvSpPr>
          <p:cNvPr id="6" name="Rounded Rectangle 5"/>
          <p:cNvSpPr/>
          <p:nvPr/>
        </p:nvSpPr>
        <p:spPr>
          <a:xfrm>
            <a:off x="581978" y="2214853"/>
            <a:ext cx="4309110" cy="534924"/>
          </a:xfrm>
          <a:prstGeom prst="roundRect">
            <a:avLst/>
          </a:prstGeom>
          <a:solidFill>
            <a:srgbClr val="142C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63"/>
          </a:p>
        </p:txBody>
      </p:sp>
      <p:sp>
        <p:nvSpPr>
          <p:cNvPr id="7" name="TextBox 6"/>
          <p:cNvSpPr txBox="1"/>
          <p:nvPr/>
        </p:nvSpPr>
        <p:spPr>
          <a:xfrm>
            <a:off x="771260" y="2348493"/>
            <a:ext cx="190308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>
                <a:solidFill>
                  <a:srgbClr val="FFFFFF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Bireysel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araçlar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2011" y="2924204"/>
            <a:ext cx="3863340" cy="3946636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defRPr sz="1600" b="1">
                <a:solidFill>
                  <a:srgbClr val="142C4E"/>
                </a:solidFill>
              </a:defRPr>
            </a:pP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Etik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öz-denetim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50"/>
              </a:spcAft>
              <a:defRPr sz="1300">
                <a:solidFill>
                  <a:srgbClr val="28303D"/>
                </a:solidFill>
              </a:defRPr>
            </a:pP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Karar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öncesinde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şu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üç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soruyu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sormak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: Bu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seçim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refaha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haklara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adalete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nasıl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etki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ediyor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defRPr sz="1600" b="1">
                <a:solidFill>
                  <a:srgbClr val="142C4E"/>
                </a:solidFill>
              </a:defRPr>
            </a:pP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Durup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düşünme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50"/>
              </a:spcAft>
              <a:defRPr sz="1300">
                <a:solidFill>
                  <a:srgbClr val="28303D"/>
                </a:solidFill>
              </a:defRPr>
            </a:pP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Duygusal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tepki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profesyonel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tepkiyi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ayırmak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 sz="1600" b="1">
                <a:solidFill>
                  <a:srgbClr val="142C4E"/>
                </a:solidFill>
              </a:defRPr>
            </a:pP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Tutarlılık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50"/>
              </a:spcAft>
              <a:defRPr sz="1300">
                <a:solidFill>
                  <a:srgbClr val="28303D"/>
                </a:solidFill>
              </a:defRPr>
            </a:pP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Aynı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durumda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herkese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aynı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ölçütü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uygulayıp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uygulamadığını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sorgulamak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014913" y="2833602"/>
            <a:ext cx="4309110" cy="4024398"/>
          </a:xfrm>
          <a:prstGeom prst="roundRect">
            <a:avLst/>
          </a:prstGeom>
          <a:solidFill>
            <a:srgbClr val="FFFFFF"/>
          </a:solidFill>
          <a:ln>
            <a:solidFill>
              <a:srgbClr val="DCE1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63"/>
          </a:p>
        </p:txBody>
      </p:sp>
      <p:sp>
        <p:nvSpPr>
          <p:cNvPr id="10" name="Rounded Rectangle 9"/>
          <p:cNvSpPr/>
          <p:nvPr/>
        </p:nvSpPr>
        <p:spPr>
          <a:xfrm>
            <a:off x="4977765" y="2239759"/>
            <a:ext cx="4309110" cy="534924"/>
          </a:xfrm>
          <a:prstGeom prst="roundRect">
            <a:avLst/>
          </a:prstGeom>
          <a:solidFill>
            <a:srgbClr val="142C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63"/>
          </a:p>
        </p:txBody>
      </p:sp>
      <p:sp>
        <p:nvSpPr>
          <p:cNvPr id="11" name="TextBox 10"/>
          <p:cNvSpPr txBox="1"/>
          <p:nvPr/>
        </p:nvSpPr>
        <p:spPr>
          <a:xfrm>
            <a:off x="5200650" y="2348492"/>
            <a:ext cx="206979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>
                <a:solidFill>
                  <a:srgbClr val="FFFFFF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Kurumsal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araçlar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00650" y="2911362"/>
            <a:ext cx="3863340" cy="394663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defRPr sz="1600" b="1">
                <a:solidFill>
                  <a:srgbClr val="142C4E"/>
                </a:solidFill>
              </a:defRPr>
            </a:pP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Velasquez’in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üç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sorusu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3647" lvl="1" indent="-232172">
              <a:spcAft>
                <a:spcPts val="650"/>
              </a:spcAft>
              <a:buFont typeface="Arial" panose="020B0604020202020204" pitchFamily="34" charset="0"/>
              <a:buChar char="•"/>
              <a:defRPr sz="1300">
                <a:solidFill>
                  <a:srgbClr val="28303D"/>
                </a:solidFill>
              </a:defRPr>
            </a:pP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Refah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: Hangi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seçenek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etkilenen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kişilerin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genel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refahına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iyi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katkıyı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sağlar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? (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Faydacı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yaklaşım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spcAft>
                <a:spcPts val="650"/>
              </a:spcAft>
              <a:defRPr sz="1300">
                <a:solidFill>
                  <a:srgbClr val="28303D"/>
                </a:solidFill>
              </a:defRPr>
            </a:pP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Haklar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Hangi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seçenek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etkilenen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kişilerin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ahlaki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haklarına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iyi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şekilde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saygı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gösterir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? (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Ödev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temelli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yaklaşım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spcAft>
                <a:spcPts val="650"/>
              </a:spcAft>
              <a:defRPr sz="1300">
                <a:solidFill>
                  <a:srgbClr val="28303D"/>
                </a:solidFill>
              </a:defRPr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Adalet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Hangi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seçenek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faydaları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yükleri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etkilenenler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arasında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adil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şekilde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dağıtır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? (Adalet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teorileri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defRPr sz="1600" b="1">
                <a:solidFill>
                  <a:srgbClr val="142C4E"/>
                </a:solidFill>
              </a:defRPr>
            </a:pP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Şeffaf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süreçler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50"/>
              </a:spcAft>
              <a:defRPr sz="1300">
                <a:solidFill>
                  <a:srgbClr val="28303D"/>
                </a:solidFill>
              </a:defRPr>
            </a:pP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Kişiye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göre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değil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kurala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göre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işleyen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mekanizmalar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kurmak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 sz="1600" b="1">
                <a:solidFill>
                  <a:srgbClr val="142C4E"/>
                </a:solidFill>
              </a:defRPr>
            </a:pP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Güvenli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bildirim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50"/>
              </a:spcAft>
              <a:defRPr sz="1300">
                <a:solidFill>
                  <a:srgbClr val="28303D"/>
                </a:solidFill>
              </a:defRPr>
            </a:pP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Gizliliği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koruyan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geri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bildirim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etik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başvuru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kanalları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oluşturmak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 sz="1600" b="1">
                <a:solidFill>
                  <a:srgbClr val="142C4E"/>
                </a:solidFill>
              </a:defRPr>
            </a:pP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Örnek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yöneticilik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50"/>
              </a:spcAft>
              <a:defRPr sz="1300">
                <a:solidFill>
                  <a:srgbClr val="28303D"/>
                </a:solidFill>
              </a:defRPr>
            </a:pP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Üstlerin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davranışı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etik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iklimi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hızlı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belirleyen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unsurlardan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biridir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57519"/>
            <a:ext cx="9905752" cy="557213"/>
          </a:xfrm>
          <a:prstGeom prst="rect">
            <a:avLst/>
          </a:prstGeom>
          <a:solidFill>
            <a:srgbClr val="142C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63"/>
          </a:p>
        </p:txBody>
      </p:sp>
      <p:sp>
        <p:nvSpPr>
          <p:cNvPr id="3" name="TextBox 2"/>
          <p:cNvSpPr txBox="1"/>
          <p:nvPr/>
        </p:nvSpPr>
        <p:spPr>
          <a:xfrm>
            <a:off x="678315" y="1443141"/>
            <a:ext cx="399724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>
                <a:solidFill>
                  <a:srgbClr val="FFFFFF"/>
                </a:solidFill>
                <a:latin typeface="Aptos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Vaka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analizi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tik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ikilemler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6546" y="761810"/>
            <a:ext cx="617477" cy="22993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100">
                <a:solidFill>
                  <a:srgbClr val="FFFFFF"/>
                </a:solidFill>
                <a:latin typeface="Aptos"/>
              </a:defRPr>
            </a:pPr>
            <a:r>
              <a:rPr sz="894"/>
              <a:t>Tartışma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78315" y="2657996"/>
            <a:ext cx="4309110" cy="2526030"/>
          </a:xfrm>
          <a:prstGeom prst="roundRect">
            <a:avLst/>
          </a:prstGeom>
          <a:solidFill>
            <a:srgbClr val="FFFFFF"/>
          </a:solidFill>
          <a:ln>
            <a:solidFill>
              <a:srgbClr val="DCE1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63"/>
          </a:p>
        </p:txBody>
      </p:sp>
      <p:sp>
        <p:nvSpPr>
          <p:cNvPr id="6" name="Rounded Rectangle 5"/>
          <p:cNvSpPr/>
          <p:nvPr/>
        </p:nvSpPr>
        <p:spPr>
          <a:xfrm>
            <a:off x="718062" y="2070249"/>
            <a:ext cx="4309110" cy="482918"/>
          </a:xfrm>
          <a:prstGeom prst="roundRect">
            <a:avLst/>
          </a:prstGeom>
          <a:solidFill>
            <a:srgbClr val="C2A2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63"/>
          </a:p>
        </p:txBody>
      </p:sp>
      <p:sp>
        <p:nvSpPr>
          <p:cNvPr id="7" name="TextBox 6"/>
          <p:cNvSpPr txBox="1"/>
          <p:nvPr/>
        </p:nvSpPr>
        <p:spPr>
          <a:xfrm>
            <a:off x="879015" y="2181283"/>
            <a:ext cx="2116285" cy="3539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700" b="1">
                <a:solidFill>
                  <a:srgbClr val="FFFFFF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Akademik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senaryo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151" y="3149677"/>
            <a:ext cx="390048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>
                <a:solidFill>
                  <a:srgbClr val="28303D"/>
                </a:solidFill>
              </a:defRPr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bölüm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başkanı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kadro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bekleyen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araştırma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görevlisinden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kendi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sinin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hazırl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ık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sürecine dahil olmadığı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makaleye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ismini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birinci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isim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eklemesini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talep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eder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</a:p>
          <a:p>
            <a:pPr>
              <a:defRPr sz="1400">
                <a:solidFill>
                  <a:srgbClr val="28303D"/>
                </a:solidFill>
              </a:defRPr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400">
                <a:solidFill>
                  <a:srgbClr val="28303D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Araştırma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görevlisi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kariyer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geleceği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akademik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dürüstlük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arasında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kalır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072511" y="2657996"/>
            <a:ext cx="4309110" cy="2526030"/>
          </a:xfrm>
          <a:prstGeom prst="roundRect">
            <a:avLst/>
          </a:prstGeom>
          <a:solidFill>
            <a:srgbClr val="FFFFFF"/>
          </a:solidFill>
          <a:ln>
            <a:solidFill>
              <a:srgbClr val="DCE1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63"/>
          </a:p>
        </p:txBody>
      </p:sp>
      <p:sp>
        <p:nvSpPr>
          <p:cNvPr id="10" name="Rounded Rectangle 9"/>
          <p:cNvSpPr/>
          <p:nvPr/>
        </p:nvSpPr>
        <p:spPr>
          <a:xfrm>
            <a:off x="5082893" y="2082729"/>
            <a:ext cx="4309110" cy="482918"/>
          </a:xfrm>
          <a:prstGeom prst="roundRect">
            <a:avLst/>
          </a:prstGeom>
          <a:solidFill>
            <a:srgbClr val="C2A2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63"/>
          </a:p>
        </p:txBody>
      </p:sp>
      <p:sp>
        <p:nvSpPr>
          <p:cNvPr id="11" name="TextBox 10"/>
          <p:cNvSpPr txBox="1"/>
          <p:nvPr/>
        </p:nvSpPr>
        <p:spPr>
          <a:xfrm>
            <a:off x="5287204" y="2159294"/>
            <a:ext cx="1545616" cy="3539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700" b="1">
                <a:solidFill>
                  <a:srgbClr val="FFFFFF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İdari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senaryo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7204" y="3149677"/>
            <a:ext cx="390048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>
                <a:solidFill>
                  <a:srgbClr val="28303D"/>
                </a:solidFill>
              </a:defRPr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idari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personel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üniversiteye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ait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kaynağın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mesai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saatleri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dışında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kişisel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iş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kullanılması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yönünde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amirinden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sözlü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talimat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alır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400">
                <a:solidFill>
                  <a:srgbClr val="28303D"/>
                </a:solidFill>
              </a:defRPr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400">
                <a:solidFill>
                  <a:srgbClr val="28303D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Personel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hiyerarşi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kamu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zararı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arasında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kalır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18062" y="5276374"/>
            <a:ext cx="8469630" cy="1196629"/>
          </a:xfrm>
          <a:prstGeom prst="roundRect">
            <a:avLst/>
          </a:prstGeom>
          <a:solidFill>
            <a:srgbClr val="EDF1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63" dirty="0"/>
          </a:p>
        </p:txBody>
      </p:sp>
      <p:sp>
        <p:nvSpPr>
          <p:cNvPr id="14" name="TextBox 13"/>
          <p:cNvSpPr txBox="1"/>
          <p:nvPr/>
        </p:nvSpPr>
        <p:spPr>
          <a:xfrm>
            <a:off x="879015" y="5559884"/>
            <a:ext cx="760110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500">
                <a:solidFill>
                  <a:srgbClr val="28303D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Temel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etik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ihlali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nedir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500">
                <a:solidFill>
                  <a:srgbClr val="28303D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Riskler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nelerdir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500">
                <a:solidFill>
                  <a:srgbClr val="28303D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Hangi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çözüm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yolu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Velasquez’in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refah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haklar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adalet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sorularına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iyi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yanıt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verir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380" y="1423712"/>
            <a:ext cx="9905752" cy="557213"/>
          </a:xfrm>
          <a:prstGeom prst="rect">
            <a:avLst/>
          </a:prstGeom>
          <a:solidFill>
            <a:srgbClr val="142C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63"/>
          </a:p>
        </p:txBody>
      </p:sp>
      <p:sp>
        <p:nvSpPr>
          <p:cNvPr id="3" name="TextBox 2"/>
          <p:cNvSpPr txBox="1"/>
          <p:nvPr/>
        </p:nvSpPr>
        <p:spPr>
          <a:xfrm>
            <a:off x="571324" y="1458830"/>
            <a:ext cx="378821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>
                <a:solidFill>
                  <a:srgbClr val="FFFFFF"/>
                </a:solidFill>
                <a:latin typeface="Aptos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Etik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iklim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nasıl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güçlenir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338" y="761810"/>
            <a:ext cx="1048685" cy="22993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100">
                <a:solidFill>
                  <a:srgbClr val="FFFFFF"/>
                </a:solidFill>
                <a:latin typeface="Aptos"/>
              </a:defRPr>
            </a:pPr>
            <a:r>
              <a:rPr sz="894"/>
              <a:t>Ortak sorumluluk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57213" y="2629314"/>
            <a:ext cx="4309110" cy="3826193"/>
          </a:xfrm>
          <a:prstGeom prst="roundRect">
            <a:avLst/>
          </a:prstGeom>
          <a:solidFill>
            <a:srgbClr val="FFFFFF"/>
          </a:solidFill>
          <a:ln>
            <a:solidFill>
              <a:srgbClr val="DCE1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63"/>
          </a:p>
        </p:txBody>
      </p:sp>
      <p:sp>
        <p:nvSpPr>
          <p:cNvPr id="6" name="Rounded Rectangle 5"/>
          <p:cNvSpPr/>
          <p:nvPr/>
        </p:nvSpPr>
        <p:spPr>
          <a:xfrm>
            <a:off x="571324" y="2018747"/>
            <a:ext cx="4309110" cy="534924"/>
          </a:xfrm>
          <a:prstGeom prst="roundRect">
            <a:avLst/>
          </a:prstGeom>
          <a:solidFill>
            <a:srgbClr val="142C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63"/>
          </a:p>
        </p:txBody>
      </p:sp>
      <p:sp>
        <p:nvSpPr>
          <p:cNvPr id="7" name="TextBox 6"/>
          <p:cNvSpPr txBox="1"/>
          <p:nvPr/>
        </p:nvSpPr>
        <p:spPr>
          <a:xfrm>
            <a:off x="780098" y="2180844"/>
            <a:ext cx="180049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>
                <a:solidFill>
                  <a:srgbClr val="FFFFFF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Yönetimin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rolü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2010" y="2843408"/>
            <a:ext cx="3863340" cy="297180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marL="232172" indent="-232172" algn="just" defTabSz="742950">
              <a:buFont typeface="Wingdings" panose="05000000000000000000" pitchFamily="2" charset="2"/>
              <a:buChar char="§"/>
              <a:defRPr/>
            </a:pPr>
            <a:r>
              <a:rPr lang="tr-TR" dirty="0">
                <a:solidFill>
                  <a:srgbClr val="1B3A4B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Etik ilkeler ve politika oluşturmak ve iç-dış paydaşlarla paylaşmak</a:t>
            </a:r>
          </a:p>
          <a:p>
            <a:pPr marL="232172" indent="-232172" algn="just" defTabSz="742950">
              <a:buFont typeface="Wingdings" panose="05000000000000000000" pitchFamily="2" charset="2"/>
              <a:buChar char="§"/>
              <a:defRPr/>
            </a:pPr>
            <a:r>
              <a:rPr lang="tr-TR" dirty="0">
                <a:solidFill>
                  <a:srgbClr val="1B3A4B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Konuyla ilgili bilgilendirme yapmak ve eğitimler vermek</a:t>
            </a:r>
          </a:p>
          <a:p>
            <a:pPr marL="232172" indent="-232172" algn="just" defTabSz="742950">
              <a:buFont typeface="Wingdings" panose="05000000000000000000" pitchFamily="2" charset="2"/>
              <a:buChar char="§"/>
              <a:defRPr/>
            </a:pPr>
            <a:r>
              <a:rPr lang="tr-TR" dirty="0">
                <a:solidFill>
                  <a:srgbClr val="1B3A4B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Etik ilkelere uyulacağına dair çalışanlardan söz almak</a:t>
            </a:r>
          </a:p>
          <a:p>
            <a:pPr marL="232172" indent="-232172" algn="just" defTabSz="742950">
              <a:buFont typeface="Wingdings" panose="05000000000000000000" pitchFamily="2" charset="2"/>
              <a:buChar char="§"/>
              <a:defRPr/>
            </a:pPr>
            <a:r>
              <a:rPr lang="tr-TR" dirty="0">
                <a:solidFill>
                  <a:srgbClr val="1B3A4B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Etik kurullar oluşturmak</a:t>
            </a:r>
          </a:p>
          <a:p>
            <a:pPr marL="232172" indent="-232172" algn="just" defTabSz="742950">
              <a:buFont typeface="Wingdings" panose="05000000000000000000" pitchFamily="2" charset="2"/>
              <a:buChar char="§"/>
              <a:defRPr/>
            </a:pPr>
            <a:r>
              <a:rPr lang="tr-TR" dirty="0">
                <a:solidFill>
                  <a:srgbClr val="1B3A4B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Etik ihlaline yönelik davranışların gizliliğini korumak</a:t>
            </a:r>
          </a:p>
          <a:p>
            <a:pPr marL="232172" indent="-232172" algn="just" defTabSz="742950">
              <a:buFont typeface="Wingdings" panose="05000000000000000000" pitchFamily="2" charset="2"/>
              <a:buChar char="§"/>
              <a:defRPr/>
            </a:pPr>
            <a:endParaRPr lang="tr-TR" sz="1463" dirty="0">
              <a:solidFill>
                <a:srgbClr val="1B3A4B"/>
              </a:solidFill>
              <a:ea typeface="Playfair Display" pitchFamily="34" charset="-122"/>
              <a:cs typeface="Playfair Display" pitchFamily="34" charset="-12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47856" y="2629314"/>
            <a:ext cx="4309110" cy="3826193"/>
          </a:xfrm>
          <a:prstGeom prst="roundRect">
            <a:avLst/>
          </a:prstGeom>
          <a:solidFill>
            <a:srgbClr val="FFFFFF"/>
          </a:solidFill>
          <a:ln>
            <a:solidFill>
              <a:srgbClr val="DCE1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63"/>
          </a:p>
        </p:txBody>
      </p:sp>
      <p:sp>
        <p:nvSpPr>
          <p:cNvPr id="10" name="Rounded Rectangle 9"/>
          <p:cNvSpPr/>
          <p:nvPr/>
        </p:nvSpPr>
        <p:spPr>
          <a:xfrm>
            <a:off x="5089208" y="2018747"/>
            <a:ext cx="4309110" cy="534924"/>
          </a:xfrm>
          <a:prstGeom prst="roundRect">
            <a:avLst/>
          </a:prstGeom>
          <a:solidFill>
            <a:srgbClr val="142C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63"/>
          </a:p>
        </p:txBody>
      </p:sp>
      <p:sp>
        <p:nvSpPr>
          <p:cNvPr id="11" name="TextBox 10"/>
          <p:cNvSpPr txBox="1"/>
          <p:nvPr/>
        </p:nvSpPr>
        <p:spPr>
          <a:xfrm>
            <a:off x="5200650" y="2128837"/>
            <a:ext cx="291618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>
                <a:solidFill>
                  <a:srgbClr val="FFFFFF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Çalışanlardan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beklentiler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00650" y="2843408"/>
            <a:ext cx="3863340" cy="311162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32172" indent="-232172" algn="just" defTabSz="742950">
              <a:buFont typeface="Wingdings" panose="05000000000000000000" pitchFamily="2" charset="2"/>
              <a:buChar char="§"/>
              <a:defRPr/>
            </a:pPr>
            <a:r>
              <a:rPr lang="tr-TR" dirty="0">
                <a:solidFill>
                  <a:srgbClr val="1B3A4B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Yasa ve yönetmeliklere uygun hareket etme</a:t>
            </a:r>
          </a:p>
          <a:p>
            <a:pPr marL="232172" indent="-232172" algn="just" defTabSz="742950">
              <a:buFont typeface="Wingdings" panose="05000000000000000000" pitchFamily="2" charset="2"/>
              <a:buChar char="§"/>
              <a:defRPr/>
            </a:pPr>
            <a:r>
              <a:rPr lang="tr-TR" dirty="0">
                <a:solidFill>
                  <a:srgbClr val="1B3A4B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Örgütün etik kurallarına uyum sağlama</a:t>
            </a:r>
          </a:p>
          <a:p>
            <a:pPr marL="232172" indent="-232172" algn="just" defTabSz="742950">
              <a:buFont typeface="Wingdings" panose="05000000000000000000" pitchFamily="2" charset="2"/>
              <a:buChar char="§"/>
              <a:defRPr/>
            </a:pPr>
            <a:r>
              <a:rPr lang="tr-TR" dirty="0">
                <a:solidFill>
                  <a:srgbClr val="1B3A4B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Yaşanan etik ihlalleri örgüt yönetimi ve etik kurula bildirme</a:t>
            </a:r>
          </a:p>
          <a:p>
            <a:pPr marL="232172" indent="-232172" algn="just" defTabSz="742950">
              <a:buFont typeface="Wingdings" panose="05000000000000000000" pitchFamily="2" charset="2"/>
              <a:buChar char="§"/>
              <a:defRPr/>
            </a:pPr>
            <a:r>
              <a:rPr lang="tr-TR" dirty="0">
                <a:solidFill>
                  <a:srgbClr val="1B3A4B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Bir davranışın etik olup olmadığı konusunda kararsızlık varsa yönetici ya da etik kurula danışma</a:t>
            </a:r>
          </a:p>
          <a:p>
            <a:pPr marL="232172" indent="-232172" algn="just" defTabSz="742950">
              <a:buFont typeface="Wingdings" panose="05000000000000000000" pitchFamily="2" charset="2"/>
              <a:buChar char="§"/>
              <a:defRPr/>
            </a:pPr>
            <a:r>
              <a:rPr lang="tr-TR" dirty="0">
                <a:solidFill>
                  <a:srgbClr val="1B3A4B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Kişisel etik ile örgütsel etik arasında yaklaşım farkı varsa örgütün etik yaklaşımına uygun hareket etme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B3950DD6-556D-A5D4-8618-4C7E276AB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6" y="1465545"/>
            <a:ext cx="8543925" cy="833510"/>
          </a:xfrm>
        </p:spPr>
        <p:txBody>
          <a:bodyPr>
            <a:normAutofit/>
          </a:bodyPr>
          <a:lstStyle/>
          <a:p>
            <a:r>
              <a:rPr lang="en-GB" sz="2000" dirty="0" err="1"/>
              <a:t>Etik</a:t>
            </a:r>
            <a:r>
              <a:rPr lang="en-GB" sz="2000" dirty="0"/>
              <a:t> </a:t>
            </a:r>
            <a:r>
              <a:rPr lang="en-GB" sz="2000" dirty="0" err="1"/>
              <a:t>Kültür</a:t>
            </a:r>
            <a:r>
              <a:rPr lang="en-GB" sz="2000" dirty="0"/>
              <a:t> </a:t>
            </a:r>
            <a:r>
              <a:rPr lang="en-GB" sz="2000" dirty="0" err="1"/>
              <a:t>İçin</a:t>
            </a:r>
            <a:r>
              <a:rPr lang="en-GB" sz="2000" dirty="0"/>
              <a:t> </a:t>
            </a:r>
            <a:r>
              <a:rPr lang="en-GB" sz="2000" dirty="0" err="1"/>
              <a:t>Kurumsal</a:t>
            </a:r>
            <a:r>
              <a:rPr lang="en-GB" sz="2000" dirty="0"/>
              <a:t> </a:t>
            </a:r>
            <a:r>
              <a:rPr lang="en-GB" sz="2000" dirty="0" err="1"/>
              <a:t>Sorumluluklar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992D5661-9CB6-D537-1CFE-BDA7E9CFE4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311" y="2580991"/>
            <a:ext cx="8931377" cy="25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92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09241"/>
            <a:ext cx="9905752" cy="557213"/>
          </a:xfrm>
          <a:prstGeom prst="rect">
            <a:avLst/>
          </a:prstGeom>
          <a:solidFill>
            <a:srgbClr val="142C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63"/>
          </a:p>
        </p:txBody>
      </p:sp>
      <p:sp>
        <p:nvSpPr>
          <p:cNvPr id="3" name="TextBox 2"/>
          <p:cNvSpPr txBox="1"/>
          <p:nvPr/>
        </p:nvSpPr>
        <p:spPr>
          <a:xfrm>
            <a:off x="528741" y="1457014"/>
            <a:ext cx="141577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>
                <a:solidFill>
                  <a:srgbClr val="FFFFFF"/>
                </a:solidFill>
                <a:latin typeface="Aptos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Ana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fikir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63047" y="2000535"/>
            <a:ext cx="9469676" cy="742950"/>
          </a:xfrm>
          <a:prstGeom prst="roundRect">
            <a:avLst/>
          </a:prstGeom>
          <a:solidFill>
            <a:srgbClr val="142C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63"/>
          </a:p>
        </p:txBody>
      </p:sp>
      <p:sp>
        <p:nvSpPr>
          <p:cNvPr id="5" name="TextBox 4"/>
          <p:cNvSpPr txBox="1"/>
          <p:nvPr/>
        </p:nvSpPr>
        <p:spPr>
          <a:xfrm>
            <a:off x="528741" y="2156566"/>
            <a:ext cx="9103774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FFFFFF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Etik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iklim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bilgi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davranış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arasın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köprü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kurulduğunda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güçlenir</a:t>
            </a:r>
            <a:r>
              <a:rPr sz="1788" dirty="0"/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8654" y="3253634"/>
            <a:ext cx="2340293" cy="1597343"/>
          </a:xfrm>
          <a:prstGeom prst="roundRect">
            <a:avLst/>
          </a:prstGeom>
          <a:solidFill>
            <a:srgbClr val="FFFFFF"/>
          </a:solidFill>
          <a:ln>
            <a:solidFill>
              <a:srgbClr val="DCE1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63"/>
          </a:p>
        </p:txBody>
      </p:sp>
      <p:sp>
        <p:nvSpPr>
          <p:cNvPr id="7" name="TextBox 6"/>
          <p:cNvSpPr txBox="1"/>
          <p:nvPr/>
        </p:nvSpPr>
        <p:spPr>
          <a:xfrm>
            <a:off x="817246" y="2871788"/>
            <a:ext cx="112082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>
                <a:solidFill>
                  <a:srgbClr val="142C4E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Bandura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7245" y="3369423"/>
            <a:ext cx="2043113" cy="1179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300">
                <a:solidFill>
                  <a:srgbClr val="28303D"/>
                </a:solidFill>
              </a:defRPr>
            </a:pPr>
            <a:endParaRPr lang="tr-TR" sz="1056" dirty="0"/>
          </a:p>
          <a:p>
            <a:pPr>
              <a:defRPr sz="1300">
                <a:solidFill>
                  <a:srgbClr val="28303D"/>
                </a:solidFill>
              </a:defRPr>
            </a:pPr>
            <a:endParaRPr lang="tr-TR" sz="1056" dirty="0"/>
          </a:p>
          <a:p>
            <a:pPr>
              <a:defRPr sz="1300">
                <a:solidFill>
                  <a:srgbClr val="28303D"/>
                </a:solidFill>
              </a:defRPr>
            </a:pPr>
            <a:endParaRPr lang="tr-TR" sz="1056" dirty="0"/>
          </a:p>
          <a:p>
            <a:pPr>
              <a:defRPr sz="1300">
                <a:solidFill>
                  <a:srgbClr val="28303D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Ahlaki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öz-yaptırımlar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meşrulaştırma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mekanizmaları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13490" y="3257409"/>
            <a:ext cx="2340293" cy="1597343"/>
          </a:xfrm>
          <a:prstGeom prst="roundRect">
            <a:avLst/>
          </a:prstGeom>
          <a:solidFill>
            <a:srgbClr val="FFFFFF"/>
          </a:solidFill>
          <a:ln>
            <a:solidFill>
              <a:srgbClr val="DCE1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63"/>
          </a:p>
        </p:txBody>
      </p:sp>
      <p:sp>
        <p:nvSpPr>
          <p:cNvPr id="10" name="TextBox 9"/>
          <p:cNvSpPr txBox="1"/>
          <p:nvPr/>
        </p:nvSpPr>
        <p:spPr>
          <a:xfrm>
            <a:off x="3454718" y="2871788"/>
            <a:ext cx="135165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>
                <a:solidFill>
                  <a:srgbClr val="142C4E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McNamar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dirty="0"/>
          </a:p>
        </p:txBody>
      </p:sp>
      <p:sp>
        <p:nvSpPr>
          <p:cNvPr id="11" name="TextBox 10"/>
          <p:cNvSpPr txBox="1"/>
          <p:nvPr/>
        </p:nvSpPr>
        <p:spPr>
          <a:xfrm>
            <a:off x="3395149" y="3369423"/>
            <a:ext cx="2043113" cy="1179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300">
                <a:solidFill>
                  <a:srgbClr val="28303D"/>
                </a:solidFill>
              </a:defRPr>
            </a:pPr>
            <a:endParaRPr lang="tr-TR" sz="1056" dirty="0"/>
          </a:p>
          <a:p>
            <a:pPr>
              <a:defRPr sz="1300">
                <a:solidFill>
                  <a:srgbClr val="28303D"/>
                </a:solidFill>
              </a:defRPr>
            </a:pPr>
            <a:endParaRPr lang="tr-TR" sz="1056" dirty="0"/>
          </a:p>
          <a:p>
            <a:pPr>
              <a:defRPr sz="1300">
                <a:solidFill>
                  <a:srgbClr val="28303D"/>
                </a:solidFill>
              </a:defRPr>
            </a:pPr>
            <a:endParaRPr lang="tr-TR" sz="1056" dirty="0"/>
          </a:p>
          <a:p>
            <a:pPr>
              <a:defRPr sz="1300">
                <a:solidFill>
                  <a:srgbClr val="28303D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Doğru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olanı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yapma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sorumluluğu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etik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yönetimi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958326" y="3253634"/>
            <a:ext cx="2340293" cy="1597343"/>
          </a:xfrm>
          <a:prstGeom prst="roundRect">
            <a:avLst/>
          </a:prstGeom>
          <a:solidFill>
            <a:srgbClr val="FFFFFF"/>
          </a:solidFill>
          <a:ln>
            <a:solidFill>
              <a:srgbClr val="DCE1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63"/>
          </a:p>
        </p:txBody>
      </p:sp>
      <p:sp>
        <p:nvSpPr>
          <p:cNvPr id="13" name="TextBox 12"/>
          <p:cNvSpPr txBox="1"/>
          <p:nvPr/>
        </p:nvSpPr>
        <p:spPr>
          <a:xfrm>
            <a:off x="6092190" y="2871788"/>
            <a:ext cx="130042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>
                <a:solidFill>
                  <a:srgbClr val="142C4E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Velasquez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06915" y="3369423"/>
            <a:ext cx="2043113" cy="1017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300">
                <a:solidFill>
                  <a:srgbClr val="28303D"/>
                </a:solidFill>
              </a:defRPr>
            </a:pPr>
            <a:endParaRPr lang="tr-TR" sz="1056" dirty="0"/>
          </a:p>
          <a:p>
            <a:pPr>
              <a:defRPr sz="1300">
                <a:solidFill>
                  <a:srgbClr val="28303D"/>
                </a:solidFill>
              </a:defRPr>
            </a:pPr>
            <a:endParaRPr lang="tr-TR" sz="1056" dirty="0"/>
          </a:p>
          <a:p>
            <a:pPr>
              <a:defRPr sz="1300">
                <a:solidFill>
                  <a:srgbClr val="28303D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Topluluğa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etkisi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kararları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refah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haklar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adalet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açısından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tartma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8065" y="5208651"/>
            <a:ext cx="9632515" cy="1351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700">
                <a:solidFill>
                  <a:srgbClr val="28303D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Akademisyen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idari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personel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yalnızca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kendi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görev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alanında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hareket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eden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bireyler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değiliz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hepimiz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üniversitenin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etik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iklimini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oluşturan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daha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büyük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bütünün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parçasıyız</a:t>
            </a:r>
            <a:r>
              <a:rPr sz="1381" dirty="0"/>
              <a:t>.</a:t>
            </a:r>
          </a:p>
          <a:p>
            <a:pPr>
              <a:defRPr sz="1700">
                <a:solidFill>
                  <a:srgbClr val="28303D"/>
                </a:solidFill>
              </a:defRPr>
            </a:pPr>
            <a:endParaRPr lang="tr-TR" sz="1381" dirty="0"/>
          </a:p>
          <a:p>
            <a:pPr>
              <a:defRPr sz="1700">
                <a:solidFill>
                  <a:srgbClr val="28303D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İletişim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dili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kaynak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kullanımı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adalet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anlayışımız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yalnızca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kendimizi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değil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kurumun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bütünlüğünü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etkiler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57A76AEA-6027-DE62-90EC-DD1C7C203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Teşekkür ederim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D5115BCB-31B5-9A74-AAA7-C7F580D324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İş ahlakı yalnızca kurallarla değil, gündelik davranışlarla görünür olur</a:t>
            </a:r>
            <a:r>
              <a:rPr lang="tr-TR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71724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23659"/>
            <a:ext cx="9905752" cy="557213"/>
          </a:xfrm>
          <a:prstGeom prst="rect">
            <a:avLst/>
          </a:prstGeom>
          <a:solidFill>
            <a:srgbClr val="142C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63"/>
          </a:p>
        </p:txBody>
      </p:sp>
      <p:sp>
        <p:nvSpPr>
          <p:cNvPr id="3" name="TextBox 2"/>
          <p:cNvSpPr txBox="1"/>
          <p:nvPr/>
        </p:nvSpPr>
        <p:spPr>
          <a:xfrm>
            <a:off x="383570" y="1481106"/>
            <a:ext cx="165782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>
                <a:solidFill>
                  <a:srgbClr val="FFFFFF"/>
                </a:solidFill>
                <a:latin typeface="Aptos"/>
              </a:defRPr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aynaklar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5177" y="2038319"/>
            <a:ext cx="8915400" cy="4819681"/>
          </a:xfrm>
          <a:prstGeom prst="roundRect">
            <a:avLst/>
          </a:prstGeom>
          <a:solidFill>
            <a:srgbClr val="FFFFFF"/>
          </a:solidFill>
          <a:ln>
            <a:solidFill>
              <a:srgbClr val="DCE1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63"/>
          </a:p>
        </p:txBody>
      </p:sp>
      <p:sp>
        <p:nvSpPr>
          <p:cNvPr id="5" name="TextBox 4"/>
          <p:cNvSpPr txBox="1"/>
          <p:nvPr/>
        </p:nvSpPr>
        <p:spPr>
          <a:xfrm>
            <a:off x="792357" y="2495967"/>
            <a:ext cx="8321040" cy="3749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488"/>
              </a:spcAft>
              <a:buFont typeface="Courier New" panose="02070309020205020404" pitchFamily="49" charset="0"/>
              <a:buChar char="o"/>
              <a:defRPr sz="1400">
                <a:solidFill>
                  <a:srgbClr val="28303D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Bandura, A. (1999). Moral disengagement in the perpetration of inhumanities. Personality and Social Psychology Review, 3(3), 193–209.</a:t>
            </a:r>
          </a:p>
          <a:p>
            <a:pPr marL="285750" indent="-285750">
              <a:spcAft>
                <a:spcPts val="488"/>
              </a:spcAft>
              <a:buFont typeface="Courier New" panose="02070309020205020404" pitchFamily="49" charset="0"/>
              <a:buChar char="o"/>
              <a:defRPr sz="1400">
                <a:solidFill>
                  <a:srgbClr val="28303D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Beauchamp, T. L., &amp; Bowie, N. E. (1979). Ethical Theory and Business.</a:t>
            </a:r>
          </a:p>
          <a:p>
            <a:pPr marL="285750" indent="-285750">
              <a:spcAft>
                <a:spcPts val="488"/>
              </a:spcAft>
              <a:buFont typeface="Courier New" panose="02070309020205020404" pitchFamily="49" charset="0"/>
              <a:buChar char="o"/>
              <a:defRPr sz="1400">
                <a:solidFill>
                  <a:srgbClr val="28303D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Ferrell, O. C., &amp; Fraedrich, J. (1994). Business Ethics: Ethical Decision Making and Cases.</a:t>
            </a:r>
          </a:p>
          <a:p>
            <a:pPr marL="285750" indent="-285750">
              <a:spcAft>
                <a:spcPts val="488"/>
              </a:spcAft>
              <a:buFont typeface="Courier New" panose="02070309020205020404" pitchFamily="49" charset="0"/>
              <a:buChar char="o"/>
              <a:defRPr sz="1400">
                <a:solidFill>
                  <a:srgbClr val="28303D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McNamara, C. (1998). Complete Guide to Ethics Management.</a:t>
            </a:r>
          </a:p>
          <a:p>
            <a:pPr marL="285750" indent="-285750">
              <a:spcAft>
                <a:spcPts val="488"/>
              </a:spcAft>
              <a:buFont typeface="Courier New" panose="02070309020205020404" pitchFamily="49" charset="0"/>
              <a:buChar char="o"/>
              <a:defRPr sz="1400">
                <a:solidFill>
                  <a:srgbClr val="28303D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Özgener, Ş. (2014).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İş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Ahlakının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Temelleri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: Yönetsel Bir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Yaklaşım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Aft>
                <a:spcPts val="488"/>
              </a:spcAft>
              <a:buFont typeface="Courier New" panose="02070309020205020404" pitchFamily="49" charset="0"/>
              <a:buChar char="o"/>
              <a:defRPr sz="1400">
                <a:solidFill>
                  <a:srgbClr val="28303D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Velasquez, M. G. (1982). Business Ethics: Concepts and Cases.</a:t>
            </a:r>
          </a:p>
          <a:p>
            <a:pPr marL="285750" indent="-285750">
              <a:spcAft>
                <a:spcPts val="488"/>
              </a:spcAft>
              <a:buFont typeface="Courier New" panose="02070309020205020404" pitchFamily="49" charset="0"/>
              <a:buChar char="o"/>
              <a:defRPr sz="1400">
                <a:solidFill>
                  <a:srgbClr val="28303D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Vyakarnam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, S., Bailey, A. J., Myers, A., &amp; Burnett, D. (1997). Towards an Understanding of Ethical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in Small Firms.</a:t>
            </a:r>
          </a:p>
          <a:p>
            <a:pPr marL="285750" indent="-285750">
              <a:spcAft>
                <a:spcPts val="488"/>
              </a:spcAft>
              <a:buFont typeface="Courier New" panose="02070309020205020404" pitchFamily="49" charset="0"/>
              <a:buChar char="o"/>
              <a:defRPr sz="1400">
                <a:solidFill>
                  <a:srgbClr val="28303D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Yamaji, K. (1997). A Global Perspective of Ethics in Business.</a:t>
            </a:r>
          </a:p>
          <a:p>
            <a:pPr marL="285750" indent="-285750">
              <a:spcAft>
                <a:spcPts val="488"/>
              </a:spcAft>
              <a:buFont typeface="Courier New" panose="02070309020205020404" pitchFamily="49" charset="0"/>
              <a:buChar char="o"/>
              <a:defRPr sz="1400">
                <a:solidFill>
                  <a:srgbClr val="28303D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Keser, A. &amp;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Zencirkıran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, M. (2021). Örgütsel Davranış.</a:t>
            </a:r>
          </a:p>
          <a:p>
            <a:pPr marL="285750" indent="-285750">
              <a:spcAft>
                <a:spcPts val="488"/>
              </a:spcAft>
              <a:buFont typeface="Courier New" panose="02070309020205020404" pitchFamily="49" charset="0"/>
              <a:buChar char="o"/>
              <a:defRPr sz="1400">
                <a:solidFill>
                  <a:srgbClr val="28303D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İlgili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mevzuat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: YÖK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Etik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Davranış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İlkeleri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Genelgesi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; Kamu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Görevlileri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Etik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Davranış İlkeleri Yönetmeliği; Kamu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Görevlileri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Etik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Sözleşmesi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488"/>
              </a:spcAft>
              <a:buFont typeface="Courier New" panose="02070309020205020404" pitchFamily="49" charset="0"/>
              <a:buChar char="o"/>
              <a:defRPr sz="1400">
                <a:solidFill>
                  <a:srgbClr val="28303D"/>
                </a:solidFill>
              </a:defRPr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https://www.tbb.gov.tr/tr/soru-cevap-etik-ikilem-ornekleri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700" dirty="0"/>
              <a:t>Giriş</a:t>
            </a:r>
            <a:endParaRPr lang="tr-TR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1038" y="2299317"/>
            <a:ext cx="8951477" cy="38776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«İnsanlar, eylemlerinin ahlâken meşru olduğuna kendilerini ikna etmeden genellikle zararlı davranışlarda bulunmaz» - Albert Bandura - Moral </a:t>
            </a:r>
            <a:r>
              <a:rPr lang="tr-TR" sz="1800" dirty="0" err="1">
                <a:latin typeface="Arial" panose="020B0604020202020204" pitchFamily="34" charset="0"/>
                <a:cs typeface="Arial" panose="020B0604020202020204" pitchFamily="34" charset="0"/>
              </a:rPr>
              <a:t>disengagement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 yaklaşımı</a:t>
            </a:r>
          </a:p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İnsanlar etik olanı bilseler bile, meşrulaştırma mekanizmaları nedeniyle her zaman etik davranmayabilir.</a:t>
            </a:r>
          </a:p>
          <a:p>
            <a:pPr marL="0" indent="0">
              <a:buNone/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426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46577"/>
            <a:ext cx="9905752" cy="848036"/>
          </a:xfrm>
          <a:prstGeom prst="rect">
            <a:avLst/>
          </a:prstGeom>
          <a:solidFill>
            <a:srgbClr val="142C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63"/>
          </a:p>
        </p:txBody>
      </p:sp>
      <p:sp>
        <p:nvSpPr>
          <p:cNvPr id="3" name="TextBox 2"/>
          <p:cNvSpPr txBox="1"/>
          <p:nvPr/>
        </p:nvSpPr>
        <p:spPr>
          <a:xfrm>
            <a:off x="283435" y="1071326"/>
            <a:ext cx="3708066" cy="10618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>
                <a:solidFill>
                  <a:srgbClr val="FFFFFF"/>
                </a:solidFill>
                <a:latin typeface="Aptos"/>
              </a:defRPr>
            </a:pPr>
            <a:endParaRPr lang="tr-TR" sz="1950" dirty="0"/>
          </a:p>
          <a:p>
            <a:pPr>
              <a:defRPr sz="2400" b="1">
                <a:solidFill>
                  <a:srgbClr val="FFFFFF"/>
                </a:solidFill>
                <a:latin typeface="Aptos"/>
              </a:defRPr>
            </a:pPr>
            <a:endParaRPr lang="tr-TR" sz="1950" dirty="0"/>
          </a:p>
          <a:p>
            <a:pPr>
              <a:defRPr sz="2400" b="1">
                <a:solidFill>
                  <a:srgbClr val="FFFFFF"/>
                </a:solidFill>
                <a:latin typeface="Aptos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Sunumun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ana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çerçevesi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1652" y="2656973"/>
            <a:ext cx="2228850" cy="2860358"/>
          </a:xfrm>
          <a:prstGeom prst="roundRect">
            <a:avLst/>
          </a:prstGeom>
          <a:solidFill>
            <a:srgbClr val="FFFFFF"/>
          </a:solidFill>
          <a:ln>
            <a:solidFill>
              <a:srgbClr val="DCE1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7810" y="2093691"/>
            <a:ext cx="276038" cy="36747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2200" b="1">
                <a:solidFill>
                  <a:srgbClr val="FFFFFF"/>
                </a:solidFill>
              </a:defRPr>
            </a:pPr>
            <a:r>
              <a:rPr sz="1788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9731" y="2865433"/>
            <a:ext cx="2092692" cy="1397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50"/>
              </a:spcAft>
              <a:defRPr sz="2000" b="1">
                <a:solidFill>
                  <a:srgbClr val="142C4E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Etiğin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gerektirdikleri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300">
                <a:solidFill>
                  <a:srgbClr val="28303D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İş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yaşamında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nasıl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davranılması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gerektiğine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ilişkin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temel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beklentiler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75858" y="2645177"/>
            <a:ext cx="2228850" cy="2860358"/>
          </a:xfrm>
          <a:prstGeom prst="roundRect">
            <a:avLst/>
          </a:prstGeom>
          <a:solidFill>
            <a:srgbClr val="FFFFFF"/>
          </a:solidFill>
          <a:ln>
            <a:solidFill>
              <a:srgbClr val="DCE1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63"/>
          </a:p>
        </p:txBody>
      </p:sp>
      <p:sp>
        <p:nvSpPr>
          <p:cNvPr id="12" name="TextBox 11"/>
          <p:cNvSpPr txBox="1"/>
          <p:nvPr/>
        </p:nvSpPr>
        <p:spPr>
          <a:xfrm>
            <a:off x="3420953" y="2656973"/>
            <a:ext cx="2029349" cy="2213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50"/>
              </a:spcAft>
              <a:defRPr sz="2000" b="1">
                <a:solidFill>
                  <a:srgbClr val="142C4E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Davranış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biliminin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sunduğu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açıklamalar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300">
                <a:solidFill>
                  <a:srgbClr val="28303D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İnsanların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beklentileri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neden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her zaman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karşılayamadığını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anlamak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930064" y="2461164"/>
            <a:ext cx="2228850" cy="2860358"/>
          </a:xfrm>
          <a:prstGeom prst="roundRect">
            <a:avLst/>
          </a:prstGeom>
          <a:solidFill>
            <a:srgbClr val="FFFFFF"/>
          </a:solidFill>
          <a:ln>
            <a:solidFill>
              <a:srgbClr val="DCE1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63"/>
          </a:p>
        </p:txBody>
      </p:sp>
      <p:sp>
        <p:nvSpPr>
          <p:cNvPr id="16" name="TextBox 15"/>
          <p:cNvSpPr txBox="1"/>
          <p:nvPr/>
        </p:nvSpPr>
        <p:spPr>
          <a:xfrm>
            <a:off x="6181343" y="2642867"/>
            <a:ext cx="1726292" cy="1797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50"/>
              </a:spcAft>
              <a:defRPr sz="2000" b="1">
                <a:solidFill>
                  <a:srgbClr val="142C4E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Pratik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araçlar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300">
                <a:solidFill>
                  <a:srgbClr val="28303D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Bireylerin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kurumların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etik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açığı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kapatmak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kullanabileceği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yöntemler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8655" y="5620702"/>
            <a:ext cx="9196492" cy="69833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>
                <a:solidFill>
                  <a:srgbClr val="28303D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Sorun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yalnızca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doğruyu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bilmemek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değil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doğruyu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uygulamayı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zorlaştıran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bireysel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kurumsal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etkenlerin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varlığıdır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400">
                <a:solidFill>
                  <a:srgbClr val="28303D"/>
                </a:solidFill>
              </a:defRPr>
            </a:pPr>
            <a:endParaRPr sz="113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15590"/>
            <a:ext cx="9905752" cy="557213"/>
          </a:xfrm>
          <a:prstGeom prst="rect">
            <a:avLst/>
          </a:prstGeom>
          <a:solidFill>
            <a:srgbClr val="142C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63"/>
          </a:p>
        </p:txBody>
      </p:sp>
      <p:sp>
        <p:nvSpPr>
          <p:cNvPr id="3" name="TextBox 2"/>
          <p:cNvSpPr txBox="1"/>
          <p:nvPr/>
        </p:nvSpPr>
        <p:spPr>
          <a:xfrm>
            <a:off x="242855" y="1572707"/>
            <a:ext cx="383951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>
                <a:solidFill>
                  <a:srgbClr val="FFFFFF"/>
                </a:solidFill>
                <a:latin typeface="Aptos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eğitim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neden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önemli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52419" y="761810"/>
            <a:ext cx="471604" cy="22993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100">
                <a:solidFill>
                  <a:srgbClr val="FFFFFF"/>
                </a:solidFill>
                <a:latin typeface="Aptos"/>
              </a:defRPr>
            </a:pPr>
            <a:r>
              <a:rPr sz="894"/>
              <a:t>Amaç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12635" y="2431090"/>
            <a:ext cx="4346258" cy="1485900"/>
          </a:xfrm>
          <a:prstGeom prst="roundRect">
            <a:avLst/>
          </a:prstGeom>
          <a:solidFill>
            <a:srgbClr val="FFFFFF"/>
          </a:solidFill>
          <a:ln>
            <a:solidFill>
              <a:srgbClr val="DCE1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63"/>
          </a:p>
        </p:txBody>
      </p:sp>
      <p:sp>
        <p:nvSpPr>
          <p:cNvPr id="6" name="Rounded Rectangle 5"/>
          <p:cNvSpPr/>
          <p:nvPr/>
        </p:nvSpPr>
        <p:spPr>
          <a:xfrm>
            <a:off x="626553" y="2497826"/>
            <a:ext cx="2219321" cy="351718"/>
          </a:xfrm>
          <a:prstGeom prst="roundRect">
            <a:avLst/>
          </a:prstGeom>
          <a:solidFill>
            <a:srgbClr val="C2A2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63"/>
          </a:p>
        </p:txBody>
      </p:sp>
      <p:sp>
        <p:nvSpPr>
          <p:cNvPr id="7" name="TextBox 6"/>
          <p:cNvSpPr txBox="1"/>
          <p:nvPr/>
        </p:nvSpPr>
        <p:spPr>
          <a:xfrm>
            <a:off x="797923" y="2482739"/>
            <a:ext cx="2047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 b="1">
                <a:solidFill>
                  <a:srgbClr val="FFFFFF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Mesleki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farkındalık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553" y="2934661"/>
            <a:ext cx="390048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500">
                <a:solidFill>
                  <a:srgbClr val="28303D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Etik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duyarlılığı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artırmak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karar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anlarında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ahlaki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kör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noktaları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görünür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kılmak</a:t>
            </a:r>
            <a:endParaRPr sz="1219" dirty="0"/>
          </a:p>
        </p:txBody>
      </p:sp>
      <p:sp>
        <p:nvSpPr>
          <p:cNvPr id="9" name="Rounded Rectangle 8"/>
          <p:cNvSpPr/>
          <p:nvPr/>
        </p:nvSpPr>
        <p:spPr>
          <a:xfrm>
            <a:off x="4953000" y="2469882"/>
            <a:ext cx="4346258" cy="1485900"/>
          </a:xfrm>
          <a:prstGeom prst="roundRect">
            <a:avLst/>
          </a:prstGeom>
          <a:solidFill>
            <a:srgbClr val="FFFFFF"/>
          </a:solidFill>
          <a:ln>
            <a:solidFill>
              <a:srgbClr val="DCE1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63"/>
          </a:p>
        </p:txBody>
      </p:sp>
      <p:sp>
        <p:nvSpPr>
          <p:cNvPr id="10" name="Rounded Rectangle 9"/>
          <p:cNvSpPr/>
          <p:nvPr/>
        </p:nvSpPr>
        <p:spPr>
          <a:xfrm>
            <a:off x="5200600" y="2618201"/>
            <a:ext cx="2214808" cy="371956"/>
          </a:xfrm>
          <a:prstGeom prst="roundRect">
            <a:avLst/>
          </a:prstGeom>
          <a:solidFill>
            <a:srgbClr val="C2A2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63"/>
          </a:p>
        </p:txBody>
      </p:sp>
      <p:sp>
        <p:nvSpPr>
          <p:cNvPr id="11" name="TextBox 10"/>
          <p:cNvSpPr txBox="1"/>
          <p:nvPr/>
        </p:nvSpPr>
        <p:spPr>
          <a:xfrm>
            <a:off x="5187474" y="2618201"/>
            <a:ext cx="22279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 b="1">
                <a:solidFill>
                  <a:srgbClr val="FFFFFF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Davranışsal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gelişim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85650" y="3015280"/>
            <a:ext cx="390048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500">
                <a:solidFill>
                  <a:srgbClr val="28303D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İş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ortamındaki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insan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dinamiklerini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iletişim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risklerini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meşrulaştırma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mekanizmalarını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anlamak</a:t>
            </a:r>
            <a:endParaRPr sz="1219" dirty="0"/>
          </a:p>
        </p:txBody>
      </p:sp>
      <p:sp>
        <p:nvSpPr>
          <p:cNvPr id="13" name="Rounded Rectangle 12"/>
          <p:cNvSpPr/>
          <p:nvPr/>
        </p:nvSpPr>
        <p:spPr>
          <a:xfrm>
            <a:off x="557212" y="4409677"/>
            <a:ext cx="4346258" cy="1485900"/>
          </a:xfrm>
          <a:prstGeom prst="roundRect">
            <a:avLst/>
          </a:prstGeom>
          <a:solidFill>
            <a:srgbClr val="FFFFFF"/>
          </a:solidFill>
          <a:ln>
            <a:solidFill>
              <a:srgbClr val="DCE1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63"/>
          </a:p>
        </p:txBody>
      </p:sp>
      <p:sp>
        <p:nvSpPr>
          <p:cNvPr id="14" name="Rounded Rectangle 13"/>
          <p:cNvSpPr/>
          <p:nvPr/>
        </p:nvSpPr>
        <p:spPr>
          <a:xfrm>
            <a:off x="814101" y="4590406"/>
            <a:ext cx="1553592" cy="297180"/>
          </a:xfrm>
          <a:prstGeom prst="roundRect">
            <a:avLst/>
          </a:prstGeom>
          <a:solidFill>
            <a:srgbClr val="C2A2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63"/>
          </a:p>
        </p:txBody>
      </p:sp>
      <p:sp>
        <p:nvSpPr>
          <p:cNvPr id="15" name="TextBox 14"/>
          <p:cNvSpPr txBox="1"/>
          <p:nvPr/>
        </p:nvSpPr>
        <p:spPr>
          <a:xfrm>
            <a:off x="841216" y="4555666"/>
            <a:ext cx="18629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 b="1">
                <a:solidFill>
                  <a:srgbClr val="FFFFFF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Kurumsal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kültür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5520" y="4969100"/>
            <a:ext cx="390048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500">
                <a:solidFill>
                  <a:srgbClr val="28303D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Güvenli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saygılı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verimli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çalışma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iklimini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desteklemek</a:t>
            </a:r>
            <a:endParaRPr sz="1219" dirty="0"/>
          </a:p>
        </p:txBody>
      </p:sp>
      <p:sp>
        <p:nvSpPr>
          <p:cNvPr id="17" name="Rounded Rectangle 16"/>
          <p:cNvSpPr/>
          <p:nvPr/>
        </p:nvSpPr>
        <p:spPr>
          <a:xfrm>
            <a:off x="5002532" y="4409677"/>
            <a:ext cx="4346258" cy="1485900"/>
          </a:xfrm>
          <a:prstGeom prst="roundRect">
            <a:avLst/>
          </a:prstGeom>
          <a:solidFill>
            <a:srgbClr val="FFFFFF"/>
          </a:solidFill>
          <a:ln>
            <a:solidFill>
              <a:srgbClr val="DCE1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63"/>
          </a:p>
        </p:txBody>
      </p:sp>
      <p:sp>
        <p:nvSpPr>
          <p:cNvPr id="18" name="Rounded Rectangle 17"/>
          <p:cNvSpPr/>
          <p:nvPr/>
        </p:nvSpPr>
        <p:spPr>
          <a:xfrm>
            <a:off x="5085650" y="4501180"/>
            <a:ext cx="1628301" cy="320582"/>
          </a:xfrm>
          <a:prstGeom prst="roundRect">
            <a:avLst/>
          </a:prstGeom>
          <a:solidFill>
            <a:srgbClr val="C2A2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63"/>
          </a:p>
        </p:txBody>
      </p:sp>
      <p:sp>
        <p:nvSpPr>
          <p:cNvPr id="19" name="TextBox 18"/>
          <p:cNvSpPr txBox="1"/>
          <p:nvPr/>
        </p:nvSpPr>
        <p:spPr>
          <a:xfrm>
            <a:off x="5187474" y="4501180"/>
            <a:ext cx="17421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 b="1">
                <a:solidFill>
                  <a:srgbClr val="FFFFFF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Yasal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çerçeve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94942" y="4846885"/>
            <a:ext cx="390048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500">
                <a:solidFill>
                  <a:srgbClr val="28303D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Kamu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yükseköğretim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etik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standartlarını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yalnızca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bilmek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değil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içselleştirmek</a:t>
            </a:r>
            <a:endParaRPr sz="121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" y="1298638"/>
            <a:ext cx="9905752" cy="461665"/>
          </a:xfrm>
          <a:prstGeom prst="rect">
            <a:avLst/>
          </a:prstGeom>
          <a:solidFill>
            <a:srgbClr val="142C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63"/>
          </a:p>
        </p:txBody>
      </p:sp>
      <p:sp>
        <p:nvSpPr>
          <p:cNvPr id="3" name="TextBox 2"/>
          <p:cNvSpPr txBox="1"/>
          <p:nvPr/>
        </p:nvSpPr>
        <p:spPr>
          <a:xfrm>
            <a:off x="501492" y="1296588"/>
            <a:ext cx="259359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>
                <a:solidFill>
                  <a:srgbClr val="FFFFFF"/>
                </a:solidFill>
                <a:latin typeface="Aptos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Temel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kavramlar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98394" y="761810"/>
            <a:ext cx="1125629" cy="22993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100">
                <a:solidFill>
                  <a:srgbClr val="FFFFFF"/>
                </a:solidFill>
                <a:latin typeface="Aptos"/>
              </a:defRPr>
            </a:pPr>
            <a:r>
              <a:rPr sz="894"/>
              <a:t>Kavramsal çerçeve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01492" y="2406406"/>
            <a:ext cx="4309110" cy="3826193"/>
          </a:xfrm>
          <a:prstGeom prst="roundRect">
            <a:avLst/>
          </a:prstGeom>
          <a:solidFill>
            <a:srgbClr val="FFFFFF"/>
          </a:solidFill>
          <a:ln>
            <a:solidFill>
              <a:srgbClr val="DCE1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63"/>
          </a:p>
        </p:txBody>
      </p:sp>
      <p:sp>
        <p:nvSpPr>
          <p:cNvPr id="6" name="Rounded Rectangle 5"/>
          <p:cNvSpPr/>
          <p:nvPr/>
        </p:nvSpPr>
        <p:spPr>
          <a:xfrm>
            <a:off x="581978" y="1871482"/>
            <a:ext cx="4309110" cy="534924"/>
          </a:xfrm>
          <a:prstGeom prst="roundRect">
            <a:avLst/>
          </a:prstGeom>
          <a:solidFill>
            <a:srgbClr val="142C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63"/>
          </a:p>
        </p:txBody>
      </p:sp>
      <p:sp>
        <p:nvSpPr>
          <p:cNvPr id="7" name="TextBox 6"/>
          <p:cNvSpPr txBox="1"/>
          <p:nvPr/>
        </p:nvSpPr>
        <p:spPr>
          <a:xfrm>
            <a:off x="780098" y="2025715"/>
            <a:ext cx="158248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>
                <a:solidFill>
                  <a:srgbClr val="FFFFFF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Etik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ahlâk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4377" y="2830001"/>
            <a:ext cx="3863340" cy="29718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defRPr sz="1600" b="1">
                <a:solidFill>
                  <a:srgbClr val="142C4E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Etik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50"/>
              </a:spcAft>
              <a:defRPr sz="1300">
                <a:solidFill>
                  <a:srgbClr val="28303D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Doğru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yanlışın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felsefi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analizi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ilkeler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gerekçeler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teorik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çerçeve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3E5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dirty="0" err="1">
                <a:solidFill>
                  <a:srgbClr val="3E5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Neden</a:t>
            </a:r>
            <a:r>
              <a:rPr lang="en-US" dirty="0">
                <a:solidFill>
                  <a:srgbClr val="3E5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5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dirty="0">
                <a:solidFill>
                  <a:srgbClr val="3E5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5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davranış</a:t>
            </a:r>
            <a:r>
              <a:rPr lang="en-US" dirty="0">
                <a:solidFill>
                  <a:srgbClr val="3E5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5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doğrudur</a:t>
            </a:r>
            <a:r>
              <a:rPr lang="en-US" dirty="0">
                <a:solidFill>
                  <a:srgbClr val="3E5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?" </a:t>
            </a:r>
            <a:r>
              <a:rPr lang="en-US" dirty="0" err="1">
                <a:solidFill>
                  <a:srgbClr val="3E5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sorusunu</a:t>
            </a:r>
            <a:r>
              <a:rPr lang="en-US" dirty="0">
                <a:solidFill>
                  <a:srgbClr val="3E5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5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sorar</a:t>
            </a:r>
            <a:r>
              <a:rPr lang="en-US" dirty="0">
                <a:solidFill>
                  <a:srgbClr val="3E5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600" b="1">
                <a:solidFill>
                  <a:srgbClr val="142C4E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Ahlâk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50"/>
              </a:spcAft>
              <a:defRPr sz="1300">
                <a:solidFill>
                  <a:srgbClr val="28303D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Toplumsal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normlar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kültürel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değerler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pratik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davranış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kalıpları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3E5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en-US" dirty="0" err="1">
                <a:solidFill>
                  <a:srgbClr val="3E5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Nasıl</a:t>
            </a:r>
            <a:r>
              <a:rPr lang="en-US" dirty="0">
                <a:solidFill>
                  <a:srgbClr val="3E5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5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davranmalıyım</a:t>
            </a:r>
            <a:r>
              <a:rPr lang="en-US" dirty="0">
                <a:solidFill>
                  <a:srgbClr val="3E5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?" </a:t>
            </a:r>
            <a:r>
              <a:rPr lang="en-US" dirty="0" err="1">
                <a:solidFill>
                  <a:srgbClr val="3E5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sorusuna</a:t>
            </a:r>
            <a:r>
              <a:rPr lang="en-US" dirty="0">
                <a:solidFill>
                  <a:srgbClr val="3E5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5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yanıt</a:t>
            </a:r>
            <a:r>
              <a:rPr lang="en-US" dirty="0">
                <a:solidFill>
                  <a:srgbClr val="3E5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arar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600" b="1">
                <a:solidFill>
                  <a:srgbClr val="142C4E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İş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ahlâkı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50"/>
              </a:spcAft>
              <a:defRPr sz="1300">
                <a:solidFill>
                  <a:srgbClr val="28303D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Profesyonel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yaşamda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karar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alma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süreçlerine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rehberlik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eden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değerler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bütünü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16792" y="2402805"/>
            <a:ext cx="4309110" cy="3826193"/>
          </a:xfrm>
          <a:prstGeom prst="roundRect">
            <a:avLst/>
          </a:prstGeom>
          <a:solidFill>
            <a:srgbClr val="FFFFFF"/>
          </a:solidFill>
          <a:ln>
            <a:solidFill>
              <a:srgbClr val="DCE1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63"/>
          </a:p>
        </p:txBody>
      </p:sp>
      <p:sp>
        <p:nvSpPr>
          <p:cNvPr id="10" name="Rounded Rectangle 9"/>
          <p:cNvSpPr/>
          <p:nvPr/>
        </p:nvSpPr>
        <p:spPr>
          <a:xfrm>
            <a:off x="4977765" y="1871482"/>
            <a:ext cx="4309110" cy="534924"/>
          </a:xfrm>
          <a:prstGeom prst="roundRect">
            <a:avLst/>
          </a:prstGeom>
          <a:solidFill>
            <a:srgbClr val="142C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63"/>
          </a:p>
        </p:txBody>
      </p:sp>
      <p:sp>
        <p:nvSpPr>
          <p:cNvPr id="11" name="TextBox 10"/>
          <p:cNvSpPr txBox="1"/>
          <p:nvPr/>
        </p:nvSpPr>
        <p:spPr>
          <a:xfrm>
            <a:off x="5200650" y="1974167"/>
            <a:ext cx="345479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>
                <a:solidFill>
                  <a:srgbClr val="FFFFFF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İş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ahlâkı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neden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ayrı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ele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alınır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82076" y="2830001"/>
            <a:ext cx="3863340" cy="297180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spcAft>
                <a:spcPts val="731"/>
              </a:spcAft>
              <a:defRPr sz="1500">
                <a:solidFill>
                  <a:srgbClr val="28303D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Yalnızca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bireysel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dürüstlük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meselesi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değildir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731"/>
              </a:spcAft>
              <a:defRPr sz="1500">
                <a:solidFill>
                  <a:srgbClr val="28303D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Kurumsal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süreçler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mevzuat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paydaş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ilişkileriyle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birlikte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düşünülür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731"/>
              </a:spcAft>
              <a:defRPr sz="1500">
                <a:solidFill>
                  <a:srgbClr val="28303D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Güven,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itibar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sürdürülebilir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başarı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kurumsal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zorunluluktur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İçerik Yer Tutucusu 6">
            <a:extLst>
              <a:ext uri="{FF2B5EF4-FFF2-40B4-BE49-F238E27FC236}">
                <a16:creationId xmlns:a16="http://schemas.microsoft.com/office/drawing/2014/main" xmlns="" id="{029B8CB5-1AC7-A396-5257-C3A3ED2281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6371695"/>
              </p:ext>
            </p:extLst>
          </p:nvPr>
        </p:nvGraphicFramePr>
        <p:xfrm>
          <a:off x="79886" y="1350976"/>
          <a:ext cx="9746227" cy="56518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2791">
                  <a:extLst>
                    <a:ext uri="{9D8B030D-6E8A-4147-A177-3AD203B41FA5}">
                      <a16:colId xmlns:a16="http://schemas.microsoft.com/office/drawing/2014/main" xmlns="" val="4100673352"/>
                    </a:ext>
                  </a:extLst>
                </a:gridCol>
                <a:gridCol w="5417319">
                  <a:extLst>
                    <a:ext uri="{9D8B030D-6E8A-4147-A177-3AD203B41FA5}">
                      <a16:colId xmlns:a16="http://schemas.microsoft.com/office/drawing/2014/main" xmlns="" val="167160343"/>
                    </a:ext>
                  </a:extLst>
                </a:gridCol>
                <a:gridCol w="2556117">
                  <a:extLst>
                    <a:ext uri="{9D8B030D-6E8A-4147-A177-3AD203B41FA5}">
                      <a16:colId xmlns:a16="http://schemas.microsoft.com/office/drawing/2014/main" xmlns="" val="1446800189"/>
                    </a:ext>
                  </a:extLst>
                </a:gridCol>
              </a:tblGrid>
              <a:tr h="33386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Yazar</a:t>
                      </a:r>
                      <a:endParaRPr lang="en-GB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13" marR="61913" marT="51594" marB="51594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İş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Ahlakı Tanımı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Temel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Yaklaşımı</a:t>
                      </a:r>
                      <a:endParaRPr lang="en-GB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13" marR="61913" marT="51594" marB="51594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Odak Noktası</a:t>
                      </a:r>
                      <a:endParaRPr lang="en-GB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13" marR="61913" marT="51594" marB="51594" anchor="ctr"/>
                </a:tc>
                <a:extLst>
                  <a:ext uri="{0D108BD9-81ED-4DB2-BD59-A6C34878D82A}">
                    <a16:rowId xmlns:a16="http://schemas.microsoft.com/office/drawing/2014/main" xmlns="" val="3385430912"/>
                  </a:ext>
                </a:extLst>
              </a:tr>
              <a:tr h="922061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Beauchamp </a:t>
                      </a:r>
                      <a:r>
                        <a:rPr lang="tr-T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Bowie (1979)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13" marR="61913" marT="41275" marB="41275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İş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ahlakı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genel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ahlaki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normların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etik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teorilerin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iş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dünyasındaki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spesifik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kurumsal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yapılara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eylemlere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uygulanmasıdır</a:t>
                      </a:r>
                      <a:r>
                        <a:rPr lang="tr-T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felsefi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teoriyi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yönetim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pratiklerini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hukuki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çerçeveleri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bir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araya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getirerek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modern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iş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dünyasının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karmaşık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etik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sorularına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yanıt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arayan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çözüm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odaklı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çok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boyutlu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bir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disiplindir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13" marR="61913" marT="41275" marB="41275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Felsefi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teorilerin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iş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dünyası uygulamaları ile entegrasyonu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13" marR="61913" marT="41275" marB="41275" anchor="ctr"/>
                </a:tc>
                <a:extLst>
                  <a:ext uri="{0D108BD9-81ED-4DB2-BD59-A6C34878D82A}">
                    <a16:rowId xmlns:a16="http://schemas.microsoft.com/office/drawing/2014/main" xmlns="" val="221909457"/>
                  </a:ext>
                </a:extLst>
              </a:tr>
              <a:tr h="77597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tr-T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elasquez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(1982)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13" marR="61913" marT="41275" marB="41275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İş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ahlakı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ahlaki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standartların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iş</a:t>
                      </a:r>
                      <a:r>
                        <a:rPr lang="tr-TR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letme</a:t>
                      </a:r>
                      <a:r>
                        <a:rPr lang="tr-T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politikalarına, örgütlere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davranışlarına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nasıl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uygulanacağına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odaklan</a:t>
                      </a:r>
                      <a:r>
                        <a:rPr lang="tr-TR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ır</a:t>
                      </a:r>
                      <a:r>
                        <a:rPr lang="tr-T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İ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şletme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içindeki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menfaat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sahiplerinin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refahını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haklarını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adaleti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korumak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için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kullanılan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işlevsel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bir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yönetim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aracıdır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13" marR="61913" marT="41275" marB="41275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Ahlaki doğru ve yanlışın iş bağlamında bilimsel incelenmesi</a:t>
                      </a:r>
                      <a:r>
                        <a:rPr lang="tr-T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tr-T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tr-TR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öneticilerin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günlük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hayatta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karşılaştığı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ikilemleri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çözmek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için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bir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rehberlik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süreci</a:t>
                      </a:r>
                      <a:endParaRPr lang="en-GB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13" marR="61913" marT="41275" marB="41275" anchor="ctr"/>
                </a:tc>
                <a:extLst>
                  <a:ext uri="{0D108BD9-81ED-4DB2-BD59-A6C34878D82A}">
                    <a16:rowId xmlns:a16="http://schemas.microsoft.com/office/drawing/2014/main" xmlns="" val="353689966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Ferrell </a:t>
                      </a:r>
                      <a:r>
                        <a:rPr lang="tr-T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Fraedrich (1994)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13" marR="61913" marT="41275" marB="41275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İş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ahlakı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iş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dünyasında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davranışları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belirli durumlarda neyin doğru ya da yanlış olduğu konusunda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yönlendiren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kurallar,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ilkeler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değerler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standartlar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bütünüdür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tr-T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Bireylerin iş dünyasında davranışlarına yön veren ahlaki ilke ve standartlardır. Ö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lçülebilir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yönetilebilir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bir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karar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verme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süreci</a:t>
                      </a:r>
                      <a:r>
                        <a:rPr lang="tr-TR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</a:t>
                      </a:r>
                      <a:endParaRPr lang="en-GB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13" marR="61913" marT="41275" marB="41275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Karar Verme: Bireysel ve kurumsal düzeyde etik karar alma süreçleri</a:t>
                      </a:r>
                      <a:endParaRPr lang="tr-TR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tr-TR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Örgüt kültürünün ahlaki gelişim üzerindeki etkisinin bireysel ahlaki değerlerden daha baskın olması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13" marR="61913" marT="41275" marB="41275" anchor="ctr"/>
                </a:tc>
                <a:extLst>
                  <a:ext uri="{0D108BD9-81ED-4DB2-BD59-A6C34878D82A}">
                    <a16:rowId xmlns:a16="http://schemas.microsoft.com/office/drawing/2014/main" xmlns="" val="2739077563"/>
                  </a:ext>
                </a:extLst>
              </a:tr>
              <a:tr h="75368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McNamara (1998)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13" marR="61913" marT="41275" marB="41275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İş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ahlakı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iş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yerinde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"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doğru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olanı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yapmak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için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kurumsal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değerlerin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önceliklendirilmesi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değerlerin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yönetim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sistemlerine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entegre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edilmesidir</a:t>
                      </a:r>
                      <a:r>
                        <a:rPr lang="tr-T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temel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haliyle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iş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yerinde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neyin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doğru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veya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yanlış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olduğunu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öğrenmek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ardından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doğru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olanı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yapmaktır</a:t>
                      </a:r>
                      <a:endParaRPr lang="en-GB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13" marR="61913" marT="41275" marB="41275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Etik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kodlar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eğitimler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gibi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pratik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yönetim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sistemleri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13" marR="61913" marT="41275" marB="41275" anchor="ctr"/>
                </a:tc>
                <a:extLst>
                  <a:ext uri="{0D108BD9-81ED-4DB2-BD59-A6C34878D82A}">
                    <a16:rowId xmlns:a16="http://schemas.microsoft.com/office/drawing/2014/main" xmlns="" val="831556661"/>
                  </a:ext>
                </a:extLst>
              </a:tr>
              <a:tr h="96215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Taka (1997)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13" marR="61913" marT="41275" marB="41275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İş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ahlakı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küresel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pazarda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farklı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kültürlerin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toplumların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beklentilerini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karşılayan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evrensel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ahlaki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standartların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iş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süreçlerine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dahil</a:t>
                      </a:r>
                      <a:r>
                        <a:rPr lang="en-GB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edilmesidir</a:t>
                      </a:r>
                      <a:r>
                        <a:rPr lang="en-GB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tr-TR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Ekonomik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faaliyetler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ile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toplumda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adaletin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gerçekleştirilmesi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arasındaki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ilişkiyi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inceleyen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bir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disiplin</a:t>
                      </a:r>
                      <a:r>
                        <a:rPr lang="tr-TR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</a:t>
                      </a:r>
                      <a:endParaRPr lang="tr-TR" sz="11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tr-TR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Toplumda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adaletin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sağlanmasına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katkıda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bulunan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ekonomik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uygulama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faaliyetler</a:t>
                      </a:r>
                      <a:r>
                        <a:rPr lang="tr-TR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en-GB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13" marR="61913" marT="41275" marB="41275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Kültürlerarası etik ve uluslararası standartlar</a:t>
                      </a:r>
                      <a:r>
                        <a:rPr lang="tr-T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(etik kodlar)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13" marR="61913" marT="41275" marB="41275" anchor="ctr"/>
                </a:tc>
                <a:extLst>
                  <a:ext uri="{0D108BD9-81ED-4DB2-BD59-A6C34878D82A}">
                    <a16:rowId xmlns:a16="http://schemas.microsoft.com/office/drawing/2014/main" xmlns="" val="2409534028"/>
                  </a:ext>
                </a:extLst>
              </a:tr>
              <a:tr h="768696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Özgener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(2014)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13" marR="61913" marT="41275" marB="41275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İş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ahlakı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işletme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yönetiminde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karar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alma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uygulama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süreçlerinde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rehberlik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eden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ahlaki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ilkeler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kurumsal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etik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ikliminin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bütünüdür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13" marR="61913" marT="41275" marB="41275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Yönetsel Yaklaşım: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Kurumsal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iklim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Türkiye'deki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yönetsel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uygulamalar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13" marR="61913" marT="41275" marB="41275" anchor="ctr"/>
                </a:tc>
                <a:extLst>
                  <a:ext uri="{0D108BD9-81ED-4DB2-BD59-A6C34878D82A}">
                    <a16:rowId xmlns:a16="http://schemas.microsoft.com/office/drawing/2014/main" xmlns="" val="956212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733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64529"/>
            <a:ext cx="9905752" cy="557213"/>
          </a:xfrm>
          <a:prstGeom prst="rect">
            <a:avLst/>
          </a:prstGeom>
          <a:solidFill>
            <a:srgbClr val="142C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63"/>
          </a:p>
        </p:txBody>
      </p:sp>
      <p:sp>
        <p:nvSpPr>
          <p:cNvPr id="3" name="TextBox 2"/>
          <p:cNvSpPr txBox="1"/>
          <p:nvPr/>
        </p:nvSpPr>
        <p:spPr>
          <a:xfrm>
            <a:off x="557213" y="1642624"/>
            <a:ext cx="613501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>
                <a:solidFill>
                  <a:srgbClr val="FFFFFF"/>
                </a:solidFill>
                <a:latin typeface="Aptos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Üniversite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bağlamında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etik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gerektirir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17868" y="761810"/>
            <a:ext cx="1406154" cy="22993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100">
                <a:solidFill>
                  <a:srgbClr val="FFFFFF"/>
                </a:solidFill>
                <a:latin typeface="Aptos"/>
              </a:defRPr>
            </a:pPr>
            <a:r>
              <a:rPr sz="894"/>
              <a:t>Yasal ve kurumsal zemin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57213" y="2818356"/>
            <a:ext cx="4309110" cy="3858017"/>
          </a:xfrm>
          <a:prstGeom prst="roundRect">
            <a:avLst/>
          </a:prstGeom>
          <a:solidFill>
            <a:srgbClr val="FFFFFF"/>
          </a:solidFill>
          <a:ln>
            <a:solidFill>
              <a:srgbClr val="DCE1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63"/>
          </a:p>
        </p:txBody>
      </p:sp>
      <p:sp>
        <p:nvSpPr>
          <p:cNvPr id="6" name="Rounded Rectangle 5"/>
          <p:cNvSpPr/>
          <p:nvPr/>
        </p:nvSpPr>
        <p:spPr>
          <a:xfrm>
            <a:off x="557213" y="2230474"/>
            <a:ext cx="4309110" cy="534924"/>
          </a:xfrm>
          <a:prstGeom prst="roundRect">
            <a:avLst/>
          </a:prstGeom>
          <a:solidFill>
            <a:srgbClr val="142C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63"/>
          </a:p>
        </p:txBody>
      </p:sp>
      <p:sp>
        <p:nvSpPr>
          <p:cNvPr id="7" name="TextBox 6"/>
          <p:cNvSpPr txBox="1"/>
          <p:nvPr/>
        </p:nvSpPr>
        <p:spPr>
          <a:xfrm>
            <a:off x="717898" y="2355459"/>
            <a:ext cx="385233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>
                <a:solidFill>
                  <a:srgbClr val="FFFFFF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Kamu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görevlileri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temel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ilkeler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2010" y="3426690"/>
            <a:ext cx="3863340" cy="3136947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defRPr sz="1600" b="1">
                <a:solidFill>
                  <a:srgbClr val="142C4E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Dürüstlük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tarafsızlık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50"/>
              </a:spcAft>
              <a:defRPr sz="1300">
                <a:solidFill>
                  <a:srgbClr val="28303D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Tüm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paydaşlara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eşit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mesafede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şeffaf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adil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biçimde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yaklaşmak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 sz="1600" b="1">
                <a:solidFill>
                  <a:srgbClr val="142C4E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Saygınlık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güven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50"/>
              </a:spcAft>
              <a:defRPr sz="1300">
                <a:solidFill>
                  <a:srgbClr val="28303D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Kamu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görevinin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gerektirdiği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itibara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uygun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davranmak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 sz="1600" b="1">
                <a:solidFill>
                  <a:srgbClr val="142C4E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Nezaket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saygı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50"/>
              </a:spcAft>
              <a:defRPr sz="1300">
                <a:solidFill>
                  <a:srgbClr val="28303D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Öğrenciler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çalışma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arkadaşları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paydaşlarla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çözüm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odaklı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iletişim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kurmak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 sz="1600" b="1">
                <a:solidFill>
                  <a:srgbClr val="142C4E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Hesap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verebilirlik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50"/>
              </a:spcAft>
              <a:defRPr sz="1300">
                <a:solidFill>
                  <a:srgbClr val="28303D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Kararların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işlemlerin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gerekçesini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üstlenebilmek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952877" y="2818355"/>
            <a:ext cx="4309110" cy="3858017"/>
          </a:xfrm>
          <a:prstGeom prst="roundRect">
            <a:avLst/>
          </a:prstGeom>
          <a:solidFill>
            <a:srgbClr val="FFFFFF"/>
          </a:solidFill>
          <a:ln>
            <a:solidFill>
              <a:srgbClr val="DCE1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63"/>
          </a:p>
        </p:txBody>
      </p:sp>
      <p:sp>
        <p:nvSpPr>
          <p:cNvPr id="10" name="Rounded Rectangle 9"/>
          <p:cNvSpPr/>
          <p:nvPr/>
        </p:nvSpPr>
        <p:spPr>
          <a:xfrm>
            <a:off x="5014912" y="2230474"/>
            <a:ext cx="4309110" cy="534924"/>
          </a:xfrm>
          <a:prstGeom prst="roundRect">
            <a:avLst/>
          </a:prstGeom>
          <a:solidFill>
            <a:srgbClr val="142C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63"/>
          </a:p>
        </p:txBody>
      </p:sp>
      <p:sp>
        <p:nvSpPr>
          <p:cNvPr id="11" name="TextBox 10"/>
          <p:cNvSpPr txBox="1"/>
          <p:nvPr/>
        </p:nvSpPr>
        <p:spPr>
          <a:xfrm>
            <a:off x="5180570" y="2339207"/>
            <a:ext cx="185178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>
                <a:solidFill>
                  <a:srgbClr val="FFFFFF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İlgili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çerçeveler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37798" y="3459195"/>
            <a:ext cx="3863340" cy="297180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spcAft>
                <a:spcPts val="731"/>
              </a:spcAft>
              <a:defRPr sz="1500">
                <a:solidFill>
                  <a:srgbClr val="28303D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YÖK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Etik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Davranış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İlkeleri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Genelgesi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731"/>
              </a:spcAft>
              <a:defRPr sz="1500">
                <a:solidFill>
                  <a:srgbClr val="28303D"/>
                </a:solidFill>
              </a:defRPr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ÖK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Bilimsel Araşt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rma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 Yay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Etiği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Yönergesi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731"/>
              </a:spcAft>
              <a:defRPr sz="1500">
                <a:solidFill>
                  <a:srgbClr val="28303D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Kamu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Görevlileri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Etik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Davranış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İlkeleri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731"/>
              </a:spcAft>
              <a:defRPr sz="1500">
                <a:solidFill>
                  <a:srgbClr val="28303D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Kamu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Görevlileri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Etik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Sözleşmesi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" y="1422881"/>
            <a:ext cx="9905752" cy="557213"/>
          </a:xfrm>
          <a:prstGeom prst="rect">
            <a:avLst/>
          </a:prstGeom>
          <a:solidFill>
            <a:srgbClr val="142C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63"/>
          </a:p>
        </p:txBody>
      </p:sp>
      <p:sp>
        <p:nvSpPr>
          <p:cNvPr id="3" name="TextBox 2"/>
          <p:cNvSpPr txBox="1"/>
          <p:nvPr/>
        </p:nvSpPr>
        <p:spPr>
          <a:xfrm>
            <a:off x="445770" y="1505777"/>
            <a:ext cx="416973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>
                <a:solidFill>
                  <a:srgbClr val="FFFFFF"/>
                </a:solidFill>
                <a:latin typeface="Aptos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Akademik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etik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dürüstlük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96790" y="761810"/>
            <a:ext cx="1127233" cy="22993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100">
                <a:solidFill>
                  <a:srgbClr val="FFFFFF"/>
                </a:solidFill>
                <a:latin typeface="Aptos"/>
              </a:defRPr>
            </a:pPr>
            <a:r>
              <a:rPr sz="894"/>
              <a:t>Üniversite özelinde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70474" y="2732084"/>
            <a:ext cx="4309110" cy="3826193"/>
          </a:xfrm>
          <a:prstGeom prst="roundRect">
            <a:avLst/>
          </a:prstGeom>
          <a:solidFill>
            <a:srgbClr val="FFFFFF"/>
          </a:solidFill>
          <a:ln>
            <a:solidFill>
              <a:srgbClr val="DCE1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63"/>
          </a:p>
        </p:txBody>
      </p:sp>
      <p:sp>
        <p:nvSpPr>
          <p:cNvPr id="6" name="Rounded Rectangle 5"/>
          <p:cNvSpPr/>
          <p:nvPr/>
        </p:nvSpPr>
        <p:spPr>
          <a:xfrm>
            <a:off x="581977" y="2076326"/>
            <a:ext cx="4309110" cy="534924"/>
          </a:xfrm>
          <a:prstGeom prst="roundRect">
            <a:avLst/>
          </a:prstGeom>
          <a:solidFill>
            <a:srgbClr val="142C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63"/>
          </a:p>
        </p:txBody>
      </p:sp>
      <p:sp>
        <p:nvSpPr>
          <p:cNvPr id="7" name="TextBox 6"/>
          <p:cNvSpPr txBox="1"/>
          <p:nvPr/>
        </p:nvSpPr>
        <p:spPr>
          <a:xfrm>
            <a:off x="800104" y="2193692"/>
            <a:ext cx="208262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>
                <a:solidFill>
                  <a:srgbClr val="FFFFFF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Akademik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alanlar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104" y="3122625"/>
            <a:ext cx="3863340" cy="297180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defRPr sz="1600" b="1">
                <a:solidFill>
                  <a:srgbClr val="142C4E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Bilimsel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araştırma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50"/>
              </a:spcAft>
              <a:defRPr sz="1300">
                <a:solidFill>
                  <a:srgbClr val="28303D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Veri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doğruluğu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dürüst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raporlama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intihalden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kaçınma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 sz="1600" b="1">
                <a:solidFill>
                  <a:srgbClr val="142C4E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Eğitim-öğretim</a:t>
            </a:r>
          </a:p>
          <a:p>
            <a:pPr lvl="1">
              <a:spcAft>
                <a:spcPts val="650"/>
              </a:spcAft>
              <a:defRPr sz="1300">
                <a:solidFill>
                  <a:srgbClr val="28303D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Öğrencilere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adil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yaklaşım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tarafsız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değerlendirme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şeffaf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sınav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süreçleri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 sz="1600" b="1">
                <a:solidFill>
                  <a:srgbClr val="142C4E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Yayın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etiği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50"/>
              </a:spcAft>
              <a:defRPr sz="1300">
                <a:solidFill>
                  <a:srgbClr val="28303D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Haksız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yazarlığın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önlenmesi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mükerrer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yayından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kaçınma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çıkar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çatışmasının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beyanı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53940" y="2695429"/>
            <a:ext cx="4309110" cy="3826193"/>
          </a:xfrm>
          <a:prstGeom prst="roundRect">
            <a:avLst/>
          </a:prstGeom>
          <a:solidFill>
            <a:srgbClr val="FFFFFF"/>
          </a:solidFill>
          <a:ln>
            <a:solidFill>
              <a:srgbClr val="DCE1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63"/>
          </a:p>
        </p:txBody>
      </p:sp>
      <p:sp>
        <p:nvSpPr>
          <p:cNvPr id="10" name="Rounded Rectangle 9"/>
          <p:cNvSpPr/>
          <p:nvPr/>
        </p:nvSpPr>
        <p:spPr>
          <a:xfrm>
            <a:off x="5072759" y="2076326"/>
            <a:ext cx="4309110" cy="534924"/>
          </a:xfrm>
          <a:prstGeom prst="roundRect">
            <a:avLst/>
          </a:prstGeom>
          <a:solidFill>
            <a:srgbClr val="142C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63"/>
          </a:p>
        </p:txBody>
      </p:sp>
      <p:sp>
        <p:nvSpPr>
          <p:cNvPr id="11" name="TextBox 10"/>
          <p:cNvSpPr txBox="1"/>
          <p:nvPr/>
        </p:nvSpPr>
        <p:spPr>
          <a:xfrm>
            <a:off x="5345000" y="2209612"/>
            <a:ext cx="218521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>
                <a:solidFill>
                  <a:srgbClr val="FFFFFF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Kurumsal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beklenti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2759" y="3122625"/>
            <a:ext cx="3863340" cy="297180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spcAft>
                <a:spcPts val="731"/>
              </a:spcAft>
              <a:defRPr sz="1500">
                <a:solidFill>
                  <a:srgbClr val="28303D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Akademik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etik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yalnızca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ihlalleri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önlemek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değil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güvenilir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bilgi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üretimini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korumaktır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731"/>
              </a:spcAft>
              <a:defRPr sz="1500">
                <a:solidFill>
                  <a:srgbClr val="28303D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Akademik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idari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süreçler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bütün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kurumsal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itibarı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etkiler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" y="1431613"/>
            <a:ext cx="9905752" cy="557213"/>
          </a:xfrm>
          <a:prstGeom prst="rect">
            <a:avLst/>
          </a:prstGeom>
          <a:solidFill>
            <a:srgbClr val="142C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63"/>
          </a:p>
        </p:txBody>
      </p:sp>
      <p:sp>
        <p:nvSpPr>
          <p:cNvPr id="3" name="TextBox 2"/>
          <p:cNvSpPr txBox="1"/>
          <p:nvPr/>
        </p:nvSpPr>
        <p:spPr>
          <a:xfrm>
            <a:off x="619125" y="1514011"/>
            <a:ext cx="467948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>
                <a:solidFill>
                  <a:srgbClr val="FFFFFF"/>
                </a:solidFill>
                <a:latin typeface="Aptos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Davranış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bilimi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bize ne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söyler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52622" y="761810"/>
            <a:ext cx="2071401" cy="22993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100">
                <a:solidFill>
                  <a:srgbClr val="FFFFFF"/>
                </a:solidFill>
                <a:latin typeface="Aptos"/>
              </a:defRPr>
            </a:pPr>
            <a:r>
              <a:rPr sz="894"/>
              <a:t>Neden her zaman etik davranmıyoruz?</a:t>
            </a:r>
          </a:p>
        </p:txBody>
      </p:sp>
      <p:pic>
        <p:nvPicPr>
          <p:cNvPr id="5" name="Picture 4" descr="a_detailed_conceptual_digital_illustration_info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453" y="2428694"/>
            <a:ext cx="3417570" cy="356616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19125" y="2317252"/>
            <a:ext cx="4903470" cy="3789045"/>
          </a:xfrm>
          <a:prstGeom prst="roundRect">
            <a:avLst/>
          </a:prstGeom>
          <a:solidFill>
            <a:srgbClr val="FFFFFF"/>
          </a:solidFill>
          <a:ln>
            <a:solidFill>
              <a:srgbClr val="DCE1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63"/>
          </a:p>
        </p:txBody>
      </p:sp>
      <p:sp>
        <p:nvSpPr>
          <p:cNvPr id="8" name="TextBox 7"/>
          <p:cNvSpPr txBox="1"/>
          <p:nvPr/>
        </p:nvSpPr>
        <p:spPr>
          <a:xfrm>
            <a:off x="942218" y="2823985"/>
            <a:ext cx="4457700" cy="3008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700" b="1">
                <a:solidFill>
                  <a:srgbClr val="142C4E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Rasyonelleştirme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50"/>
              </a:spcAft>
              <a:defRPr sz="1300">
                <a:solidFill>
                  <a:srgbClr val="28303D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“Herkes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yapıyor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kötü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niyetim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yoktu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gibi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gerekçelerle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etik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dışı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davranışı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normalleştirme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 sz="1700" b="1">
                <a:solidFill>
                  <a:srgbClr val="142C4E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Grup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normları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otorite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50"/>
              </a:spcAft>
              <a:defRPr sz="1300">
                <a:solidFill>
                  <a:srgbClr val="28303D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Yanlış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davranışların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çevresel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baskı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veya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üst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beklentisiyle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sıradanlaşması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 sz="1700" b="1">
                <a:solidFill>
                  <a:srgbClr val="142C4E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Yakınlık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etkisi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50"/>
              </a:spcAft>
              <a:defRPr sz="1300">
                <a:solidFill>
                  <a:srgbClr val="28303D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Tanıdıklara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ayrıcalık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tanıma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veya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aidiyet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temelli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yanlılık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 sz="1700" b="1">
                <a:solidFill>
                  <a:srgbClr val="142C4E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Stres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rol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çatışması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50"/>
              </a:spcAft>
              <a:defRPr sz="1300">
                <a:solidFill>
                  <a:srgbClr val="28303D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Hız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verimlilik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ilişki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yönetimi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baskısı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altında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etik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ilkeyi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geri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plana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itme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Özel 2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</TotalTime>
  <Words>1508</Words>
  <Application>Microsoft Office PowerPoint</Application>
  <PresentationFormat>A4 Kağıt (210x297 mm)</PresentationFormat>
  <Paragraphs>207</Paragraphs>
  <Slides>18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7" baseType="lpstr">
      <vt:lpstr>Aptos</vt:lpstr>
      <vt:lpstr>Arial</vt:lpstr>
      <vt:lpstr>Calibri</vt:lpstr>
      <vt:lpstr>Courier New</vt:lpstr>
      <vt:lpstr>Garamond</vt:lpstr>
      <vt:lpstr>Playfair Display</vt:lpstr>
      <vt:lpstr>Times New Roman</vt:lpstr>
      <vt:lpstr>Wingdings</vt:lpstr>
      <vt:lpstr>Office Teması</vt:lpstr>
      <vt:lpstr>   İş Ahlakı ve Davranış Bilimleri  Dr. Öğr. Üyesi A. Çiğdem ATA </vt:lpstr>
      <vt:lpstr>Giriş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Etik Kültür İçin Kurumsal Sorumluluklar </vt:lpstr>
      <vt:lpstr>PowerPoint Sunusu</vt:lpstr>
      <vt:lpstr>Teşekkür ederim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Gamze AYDIN</dc:creator>
  <cp:lastModifiedBy>casper</cp:lastModifiedBy>
  <cp:revision>19</cp:revision>
  <dcterms:created xsi:type="dcterms:W3CDTF">2019-10-08T08:16:33Z</dcterms:created>
  <dcterms:modified xsi:type="dcterms:W3CDTF">2026-05-06T10:14:40Z</dcterms:modified>
</cp:coreProperties>
</file>