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0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8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34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5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30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50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31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97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25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6E0A-C732-4706-B29B-C129F76A51D7}" type="datetimeFigureOut">
              <a:rPr lang="tr-TR" smtClean="0"/>
              <a:t>23.10.2025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69AA-86FE-4341-BC7A-30B6BE71F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0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5832648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Eğitimde Bahsedilecek Konular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1-</a:t>
            </a:r>
            <a:r>
              <a:rPr lang="tr-TR" dirty="0" smtClean="0">
                <a:solidFill>
                  <a:schemeClr val="tx1"/>
                </a:solidFill>
              </a:rPr>
              <a:t> Varlık İşlemlerinin Muhasebe Kaydının Yapılması İle İlgili Dikkat Edilecek Hususlar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2-</a:t>
            </a:r>
            <a:r>
              <a:rPr lang="tr-TR" dirty="0" smtClean="0">
                <a:solidFill>
                  <a:schemeClr val="tx1"/>
                </a:solidFill>
              </a:rPr>
              <a:t> Düzeltme İşlemleri İle İlgi Dikkat Edilmesi Gereken Hususlar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3-</a:t>
            </a:r>
            <a:r>
              <a:rPr lang="tr-TR" dirty="0" smtClean="0">
                <a:solidFill>
                  <a:schemeClr val="tx1"/>
                </a:solidFill>
              </a:rPr>
              <a:t> Satın Alma, Bağış ve Envanter gibi Giriş İşlemlerinde Varlık ile ilgili bilgilerin(Marka/Model ve Ek Özellikler) doğru girilmesi.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4-</a:t>
            </a:r>
            <a:r>
              <a:rPr lang="tr-TR" dirty="0" smtClean="0">
                <a:solidFill>
                  <a:schemeClr val="tx1"/>
                </a:solidFill>
              </a:rPr>
              <a:t> Devir Alma işlemleri nasıl kontrol edilerek harcama biriminize giriş kaydı yapılacak.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5-</a:t>
            </a:r>
            <a:r>
              <a:rPr lang="tr-TR" dirty="0" smtClean="0">
                <a:solidFill>
                  <a:schemeClr val="tx1"/>
                </a:solidFill>
              </a:rPr>
              <a:t>   Harcama birimlerinde </a:t>
            </a:r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tr-TR" dirty="0" smtClean="0">
                <a:solidFill>
                  <a:schemeClr val="tx1"/>
                </a:solidFill>
              </a:rPr>
              <a:t>enetim süreci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22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Düzeltme Çıkış Fişi</a:t>
            </a:r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730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6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Düzeltme Giriş Fişi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8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Düzeltme İşlemlerinde Aşağıdaki Durumlarda Ayrıca Bir Tutanak Daha Eklenmesi Gerekmektedir.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Düzeltme yapılan bir taşınırın sonradan hatalı düzeltildiği tespit edildi ise (Taşınırın hatalı düzeltildiği ve taşınır eski sicil bilgilerinin belirtildiği bir tutanak.)</a:t>
            </a:r>
          </a:p>
          <a:p>
            <a:r>
              <a:rPr lang="tr-TR" dirty="0" smtClean="0"/>
              <a:t>Ürün adının değiştirilmesi gereken düzeltme işleri yapıldığında.(Örnek Misafir Koltuğunun Çalışma Koltuğu olarak değiştirildiği durumlarda)</a:t>
            </a:r>
          </a:p>
          <a:p>
            <a:r>
              <a:rPr lang="tr-TR" dirty="0" smtClean="0"/>
              <a:t>Marka değişikliği yapılması gereken düzeltme işlemlerinde.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70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3- Satın Alma, Bağış ve Envanter gibi Giriş İşlemlerinde Varlık ile ilgili bilgilerin(Marka/Model ve Ek Özellikler) doğru girilmesi.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35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4- Devir Alma işlemi nasıl kontrol edilerek harcama biriminize giriş kaydı yapılacak.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tr-TR" b="1" smtClean="0">
                <a:solidFill>
                  <a:srgbClr val="FF0000"/>
                </a:solidFill>
              </a:rPr>
              <a:t>5-   </a:t>
            </a:r>
            <a:r>
              <a:rPr lang="tr-TR" b="1" dirty="0" smtClean="0">
                <a:solidFill>
                  <a:srgbClr val="FF0000"/>
                </a:solidFill>
              </a:rPr>
              <a:t>Harcama birimlerinde denetim süreci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tr-TR" sz="4800" dirty="0" smtClean="0"/>
          </a:p>
          <a:p>
            <a:pPr marL="0" indent="0" algn="ctr">
              <a:buNone/>
            </a:pPr>
            <a:r>
              <a:rPr lang="tr-TR" sz="4800" dirty="0" smtClean="0">
                <a:solidFill>
                  <a:srgbClr val="FF0000"/>
                </a:solidFill>
              </a:rPr>
              <a:t>1- Varlık İşlemlerinin Muhasebe Kaydının Yapılması İle İlgili Dikkat Edilecek Hususlar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420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32656"/>
            <a:ext cx="833888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7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2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5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OLMASI GEREKEN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36904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2- Düzeltme İşlemleri İle İlgi Dikkat Edilmesi Gereken Hususlar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Yapmış olduğunuz düzeltme işleminin muhasebe kaydının yapılabilmesi için </a:t>
            </a:r>
            <a:r>
              <a:rPr lang="tr-TR" b="1" dirty="0" smtClean="0">
                <a:solidFill>
                  <a:srgbClr val="FF0000"/>
                </a:solidFill>
              </a:rPr>
              <a:t>*Düzeltme Teklif ve Onay Tutanağı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* Düzeltme Çıkış Fişi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* Düzeltme Giriş Fişi</a:t>
            </a:r>
          </a:p>
          <a:p>
            <a:pPr marL="0" indent="0">
              <a:buNone/>
            </a:pPr>
            <a:r>
              <a:rPr lang="tr-TR" dirty="0" smtClean="0"/>
              <a:t>Çalışma ekibi üyelerine imzalatılmış hali Peş peşe gelecek şekilde taratılıp </a:t>
            </a:r>
            <a:r>
              <a:rPr lang="tr-TR" dirty="0" err="1" smtClean="0"/>
              <a:t>ebys</a:t>
            </a:r>
            <a:r>
              <a:rPr lang="tr-TR" dirty="0" smtClean="0"/>
              <a:t> üzerinden Strateji Geliştirme Daire Başkanlığına gönderilmelidir.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645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Düzeltme Teklif ve Onay Tutanağı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01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32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Düzeltme Teklif ve Onay Tutanağı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051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3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239</Words>
  <Application>Microsoft Office PowerPoint</Application>
  <PresentationFormat>Ekran Gösterisi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OLMASI GEREKEN</vt:lpstr>
      <vt:lpstr>2- Düzeltme İşlemleri İle İlgi Dikkat Edilmesi Gereken Hususlar</vt:lpstr>
      <vt:lpstr>Düzeltme Teklif ve Onay Tutanağı</vt:lpstr>
      <vt:lpstr>Düzeltme Teklif ve Onay Tutanağı</vt:lpstr>
      <vt:lpstr>Düzeltme Çıkış Fişi</vt:lpstr>
      <vt:lpstr>Düzeltme Giriş Fişi</vt:lpstr>
      <vt:lpstr>Düzeltme İşlemlerinde Aşağıdaki Durumlarda Ayrıca Bir Tutanak Daha Eklenmesi Gerekmektedir.</vt:lpstr>
      <vt:lpstr>3- Satın Alma, Bağış ve Envanter gibi Giriş İşlemlerinde Varlık ile ilgili bilgilerin(Marka/Model ve Ek Özellikler) doğru girilmesi. </vt:lpstr>
      <vt:lpstr>4- Devir Alma işlemi nasıl kontrol edilerek harcama biriminize giriş kaydı yapılacak. </vt:lpstr>
      <vt:lpstr>5-   Harcama birimlerinde denetim süreci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13</cp:revision>
  <dcterms:created xsi:type="dcterms:W3CDTF">2025-10-22T07:08:13Z</dcterms:created>
  <dcterms:modified xsi:type="dcterms:W3CDTF">2025-10-23T13:48:29Z</dcterms:modified>
</cp:coreProperties>
</file>