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257" r:id="rId2"/>
    <p:sldId id="309" r:id="rId3"/>
    <p:sldId id="311" r:id="rId4"/>
    <p:sldId id="312" r:id="rId5"/>
    <p:sldId id="313" r:id="rId6"/>
    <p:sldId id="310" r:id="rId7"/>
    <p:sldId id="314" r:id="rId8"/>
    <p:sldId id="320" r:id="rId9"/>
    <p:sldId id="315" r:id="rId10"/>
    <p:sldId id="316" r:id="rId11"/>
    <p:sldId id="317" r:id="rId12"/>
    <p:sldId id="321" r:id="rId13"/>
    <p:sldId id="318" r:id="rId14"/>
    <p:sldId id="322" r:id="rId15"/>
    <p:sldId id="319" r:id="rId16"/>
    <p:sldId id="323" r:id="rId17"/>
    <p:sldId id="324" r:id="rId18"/>
    <p:sldId id="325" r:id="rId19"/>
    <p:sldId id="326" r:id="rId20"/>
    <p:sldId id="328" r:id="rId21"/>
    <p:sldId id="327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8" r:id="rId41"/>
    <p:sldId id="349" r:id="rId42"/>
    <p:sldId id="350" r:id="rId43"/>
    <p:sldId id="302" r:id="rId44"/>
    <p:sldId id="303" r:id="rId45"/>
    <p:sldId id="305" r:id="rId46"/>
    <p:sldId id="306" r:id="rId47"/>
    <p:sldId id="304" r:id="rId48"/>
    <p:sldId id="351" r:id="rId4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DC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>
      <p:cViewPr>
        <p:scale>
          <a:sx n="110" d="100"/>
          <a:sy n="110" d="100"/>
        </p:scale>
        <p:origin x="-135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E0FAD-ED28-415C-B028-E003835832D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1889CD9-76B0-4EE1-A0BD-F47047188BB2}">
      <dgm:prSet custT="1"/>
      <dgm:spPr/>
      <dgm:t>
        <a:bodyPr/>
        <a:lstStyle/>
        <a:p>
          <a:pPr algn="ctr" rtl="0"/>
          <a:r>
            <a:rPr lang="tr-TR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62EEB-E35B-4284-870F-99CB1A2EB22A}" type="parTrans" cxnId="{B5448A08-9F84-44D6-BDED-2FCA0D24CFF9}">
      <dgm:prSet/>
      <dgm:spPr/>
      <dgm:t>
        <a:bodyPr/>
        <a:lstStyle/>
        <a:p>
          <a:endParaRPr lang="tr-TR"/>
        </a:p>
      </dgm:t>
    </dgm:pt>
    <dgm:pt modelId="{09C3486B-CD71-4B8D-B95D-78EA5D9207E3}" type="sibTrans" cxnId="{B5448A08-9F84-44D6-BDED-2FCA0D24CFF9}">
      <dgm:prSet/>
      <dgm:spPr/>
      <dgm:t>
        <a:bodyPr/>
        <a:lstStyle/>
        <a:p>
          <a:endParaRPr lang="tr-TR"/>
        </a:p>
      </dgm:t>
    </dgm:pt>
    <dgm:pt modelId="{95D14F25-8472-411C-AC5D-AEC21FB9C81A}">
      <dgm:prSet custT="1"/>
      <dgm:spPr/>
      <dgm:t>
        <a:bodyPr/>
        <a:lstStyle/>
        <a:p>
          <a:pPr algn="just" rtl="0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Kullanıcı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Kullanıcıların tanımlanması ve yetkilendirme yapılması.  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88EB6-D063-41A5-8DD8-F9A264943D48}" type="parTrans" cxnId="{C4455722-565D-416C-8D19-5DEAB2978FE8}">
      <dgm:prSet/>
      <dgm:spPr/>
      <dgm:t>
        <a:bodyPr/>
        <a:lstStyle/>
        <a:p>
          <a:endParaRPr lang="tr-TR"/>
        </a:p>
      </dgm:t>
    </dgm:pt>
    <dgm:pt modelId="{DA15C262-CD0B-4CE2-AF4B-5D81E7DB9E5B}" type="sibTrans" cxnId="{C4455722-565D-416C-8D19-5DEAB2978FE8}">
      <dgm:prSet/>
      <dgm:spPr/>
      <dgm:t>
        <a:bodyPr/>
        <a:lstStyle/>
        <a:p>
          <a:endParaRPr lang="tr-TR"/>
        </a:p>
      </dgm:t>
    </dgm:pt>
    <dgm:pt modelId="{33B329B5-195F-466C-9CA4-0E8E8FAF6375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Stratejik Plan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Kuruma ait Stratejik Planların yönetimi ve izleme sonuçlarının takibi. </a:t>
          </a:r>
        </a:p>
      </dgm:t>
    </dgm:pt>
    <dgm:pt modelId="{F074C7F6-3861-4136-BE0C-A99D342CD586}" type="parTrans" cxnId="{7FEB56E0-168B-4B6B-8A12-61E073463260}">
      <dgm:prSet/>
      <dgm:spPr/>
      <dgm:t>
        <a:bodyPr/>
        <a:lstStyle/>
        <a:p>
          <a:endParaRPr lang="tr-TR"/>
        </a:p>
      </dgm:t>
    </dgm:pt>
    <dgm:pt modelId="{0FF3BE8F-0A77-4031-8FB8-4F930AC81A6B}" type="sibTrans" cxnId="{7FEB56E0-168B-4B6B-8A12-61E073463260}">
      <dgm:prSet/>
      <dgm:spPr/>
      <dgm:t>
        <a:bodyPr/>
        <a:lstStyle/>
        <a:p>
          <a:endParaRPr lang="tr-TR"/>
        </a:p>
      </dgm:t>
    </dgm:pt>
    <dgm:pt modelId="{F0A691D6-6DAE-447E-8901-76019067CC56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Süreç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Süreç yönetim planlaması ve izlenmesi.  </a:t>
          </a:r>
        </a:p>
      </dgm:t>
    </dgm:pt>
    <dgm:pt modelId="{8DEF02EE-89B8-4283-855F-5EE115DDF617}" type="parTrans" cxnId="{56ADE4B1-8E94-4D34-AC8A-02804FFD68D6}">
      <dgm:prSet/>
      <dgm:spPr/>
      <dgm:t>
        <a:bodyPr/>
        <a:lstStyle/>
        <a:p>
          <a:endParaRPr lang="tr-TR"/>
        </a:p>
      </dgm:t>
    </dgm:pt>
    <dgm:pt modelId="{5355724E-6AB3-4B34-80AD-79E45FDE8D22}" type="sibTrans" cxnId="{56ADE4B1-8E94-4D34-AC8A-02804FFD68D6}">
      <dgm:prSet/>
      <dgm:spPr/>
      <dgm:t>
        <a:bodyPr/>
        <a:lstStyle/>
        <a:p>
          <a:endParaRPr lang="tr-TR"/>
        </a:p>
      </dgm:t>
    </dgm:pt>
    <dgm:pt modelId="{740563D6-29E1-4CB5-A8D2-88926F645B3E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Faaliyet Planı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Faaliyet planlarının tanımlanması ve izlenmesi. </a:t>
          </a:r>
        </a:p>
      </dgm:t>
    </dgm:pt>
    <dgm:pt modelId="{B48ED5FD-1F9C-45CE-B14C-B9760A85CE92}" type="parTrans" cxnId="{8D7811E5-1E7E-4AE1-BBB5-86FABB5FE755}">
      <dgm:prSet/>
      <dgm:spPr/>
      <dgm:t>
        <a:bodyPr/>
        <a:lstStyle/>
        <a:p>
          <a:endParaRPr lang="tr-TR"/>
        </a:p>
      </dgm:t>
    </dgm:pt>
    <dgm:pt modelId="{26A4A959-CC57-4F1A-98A9-510D2B89351D}" type="sibTrans" cxnId="{8D7811E5-1E7E-4AE1-BBB5-86FABB5FE755}">
      <dgm:prSet/>
      <dgm:spPr/>
      <dgm:t>
        <a:bodyPr/>
        <a:lstStyle/>
        <a:p>
          <a:endParaRPr lang="tr-TR"/>
        </a:p>
      </dgm:t>
    </dgm:pt>
    <dgm:pt modelId="{E685F3CE-4A7F-4BF0-AF9F-48CD7B2E8B87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Risk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Risklerin ve risklere yönelik faaliyetlerin planlanması, gözden geçirilme ve kontrol faaliyetlerinin tanımlanması ve izlenmesi.  </a:t>
          </a:r>
          <a:endParaRPr lang="tr-TR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31FEEA-8EC5-4336-B778-00F255CB5F9F}" type="parTrans" cxnId="{CBBDE0B9-8FBD-4E74-80A8-AFA52280A5A8}">
      <dgm:prSet/>
      <dgm:spPr/>
      <dgm:t>
        <a:bodyPr/>
        <a:lstStyle/>
        <a:p>
          <a:endParaRPr lang="tr-TR"/>
        </a:p>
      </dgm:t>
    </dgm:pt>
    <dgm:pt modelId="{67E9A2C4-7DB8-4AC0-9000-6A2EBC8E3F70}" type="sibTrans" cxnId="{CBBDE0B9-8FBD-4E74-80A8-AFA52280A5A8}">
      <dgm:prSet/>
      <dgm:spPr/>
      <dgm:t>
        <a:bodyPr/>
        <a:lstStyle/>
        <a:p>
          <a:endParaRPr lang="tr-TR"/>
        </a:p>
      </dgm:t>
    </dgm:pt>
    <dgm:pt modelId="{D589DE77-11F7-4BC4-8ED0-6295CDC77E52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Belge Yönetimi: </a:t>
          </a:r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Kuruma ait tüm dokümanların sisteme eklenmesi, saklanması ve ortak kullanıma açılması.  </a:t>
          </a:r>
        </a:p>
      </dgm:t>
    </dgm:pt>
    <dgm:pt modelId="{CE29CCAC-7192-4958-A6DD-CA46303DB1A3}" type="parTrans" cxnId="{48B1375B-9CDB-41D8-8F36-0D6F39C4A8BE}">
      <dgm:prSet/>
      <dgm:spPr/>
      <dgm:t>
        <a:bodyPr/>
        <a:lstStyle/>
        <a:p>
          <a:endParaRPr lang="tr-TR"/>
        </a:p>
      </dgm:t>
    </dgm:pt>
    <dgm:pt modelId="{9FEF1521-3865-4C2F-AD95-F925B47C1451}" type="sibTrans" cxnId="{48B1375B-9CDB-41D8-8F36-0D6F39C4A8BE}">
      <dgm:prSet/>
      <dgm:spPr/>
      <dgm:t>
        <a:bodyPr/>
        <a:lstStyle/>
        <a:p>
          <a:endParaRPr lang="tr-TR"/>
        </a:p>
      </dgm:t>
    </dgm:pt>
    <dgm:pt modelId="{9A767F5E-FDFE-40DE-89FE-FEF2B3A17285}">
      <dgm:prSet custT="1"/>
      <dgm:spPr/>
      <dgm:t>
        <a:bodyPr/>
        <a:lstStyle/>
        <a:p>
          <a:pPr algn="ctr" rtl="0"/>
          <a:r>
            <a:rPr lang="tr-TR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77405-76FE-487E-AD5C-BE4861455575}" type="parTrans" cxnId="{B80992A9-A4FE-4D31-ABF2-15C7DA7DFC74}">
      <dgm:prSet/>
      <dgm:spPr/>
      <dgm:t>
        <a:bodyPr/>
        <a:lstStyle/>
        <a:p>
          <a:endParaRPr lang="tr-TR"/>
        </a:p>
      </dgm:t>
    </dgm:pt>
    <dgm:pt modelId="{8A47A4F2-773C-4B43-A979-76AA02F0D28B}" type="sibTrans" cxnId="{B80992A9-A4FE-4D31-ABF2-15C7DA7DFC74}">
      <dgm:prSet/>
      <dgm:spPr/>
      <dgm:t>
        <a:bodyPr/>
        <a:lstStyle/>
        <a:p>
          <a:endParaRPr lang="tr-TR"/>
        </a:p>
      </dgm:t>
    </dgm:pt>
    <dgm:pt modelId="{456F19EC-6A21-4D3A-9167-309E99149FA7}">
      <dgm:prSet custT="1"/>
      <dgm:spPr/>
      <dgm:t>
        <a:bodyPr/>
        <a:lstStyle/>
        <a:p>
          <a:pPr algn="ctr"/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3</a:t>
          </a:r>
        </a:p>
      </dgm:t>
    </dgm:pt>
    <dgm:pt modelId="{3CC3AB08-246D-44F9-A482-6D063D39C0EC}" type="parTrans" cxnId="{7FF31EDA-3DA0-4506-8B42-0EA03A3E5C5C}">
      <dgm:prSet/>
      <dgm:spPr/>
      <dgm:t>
        <a:bodyPr/>
        <a:lstStyle/>
        <a:p>
          <a:endParaRPr lang="tr-TR"/>
        </a:p>
      </dgm:t>
    </dgm:pt>
    <dgm:pt modelId="{6C532821-4C14-4008-A2E5-5DB9A5823953}" type="sibTrans" cxnId="{7FF31EDA-3DA0-4506-8B42-0EA03A3E5C5C}">
      <dgm:prSet/>
      <dgm:spPr/>
      <dgm:t>
        <a:bodyPr/>
        <a:lstStyle/>
        <a:p>
          <a:endParaRPr lang="tr-TR"/>
        </a:p>
      </dgm:t>
    </dgm:pt>
    <dgm:pt modelId="{28D980A3-AADE-446F-9EA2-6E9418F48A58}">
      <dgm:prSet custT="1"/>
      <dgm:spPr/>
      <dgm:t>
        <a:bodyPr/>
        <a:lstStyle/>
        <a:p>
          <a:pPr algn="ctr"/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4</a:t>
          </a:r>
        </a:p>
      </dgm:t>
    </dgm:pt>
    <dgm:pt modelId="{D60FBC8F-E656-4964-98C4-4F10B56FE866}" type="parTrans" cxnId="{7C44181D-0D87-41F5-A6E9-9BE78934124A}">
      <dgm:prSet/>
      <dgm:spPr/>
      <dgm:t>
        <a:bodyPr/>
        <a:lstStyle/>
        <a:p>
          <a:endParaRPr lang="tr-TR"/>
        </a:p>
      </dgm:t>
    </dgm:pt>
    <dgm:pt modelId="{22D5180A-7123-433B-AB8E-012ABA3F1F3A}" type="sibTrans" cxnId="{7C44181D-0D87-41F5-A6E9-9BE78934124A}">
      <dgm:prSet/>
      <dgm:spPr/>
      <dgm:t>
        <a:bodyPr/>
        <a:lstStyle/>
        <a:p>
          <a:endParaRPr lang="tr-TR"/>
        </a:p>
      </dgm:t>
    </dgm:pt>
    <dgm:pt modelId="{2155F24D-DCF4-4EAE-B001-2D104ECC6217}">
      <dgm:prSet custT="1"/>
      <dgm:spPr/>
      <dgm:t>
        <a:bodyPr/>
        <a:lstStyle/>
        <a:p>
          <a:pPr algn="ctr"/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5</a:t>
          </a:r>
        </a:p>
      </dgm:t>
    </dgm:pt>
    <dgm:pt modelId="{BFDD59CF-81B3-4117-A023-777718C63080}" type="parTrans" cxnId="{607EF642-2F36-42D7-850F-55CF55656F09}">
      <dgm:prSet/>
      <dgm:spPr/>
      <dgm:t>
        <a:bodyPr/>
        <a:lstStyle/>
        <a:p>
          <a:endParaRPr lang="tr-TR"/>
        </a:p>
      </dgm:t>
    </dgm:pt>
    <dgm:pt modelId="{860E24B5-B650-4634-8149-4AB31FE65FC2}" type="sibTrans" cxnId="{607EF642-2F36-42D7-850F-55CF55656F09}">
      <dgm:prSet/>
      <dgm:spPr/>
      <dgm:t>
        <a:bodyPr/>
        <a:lstStyle/>
        <a:p>
          <a:endParaRPr lang="tr-TR"/>
        </a:p>
      </dgm:t>
    </dgm:pt>
    <dgm:pt modelId="{7DCFB552-1F9F-4E4F-ADC7-5D8F2F412675}">
      <dgm:prSet custT="1"/>
      <dgm:spPr/>
      <dgm:t>
        <a:bodyPr/>
        <a:lstStyle/>
        <a:p>
          <a:pPr algn="ctr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tr-TR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E6D0FB-66BF-4754-A9BC-22814B5B5F81}" type="parTrans" cxnId="{8048D91A-91BF-4B66-9C66-D5C3BA533EF9}">
      <dgm:prSet/>
      <dgm:spPr/>
      <dgm:t>
        <a:bodyPr/>
        <a:lstStyle/>
        <a:p>
          <a:endParaRPr lang="tr-TR"/>
        </a:p>
      </dgm:t>
    </dgm:pt>
    <dgm:pt modelId="{F631BAC0-52D9-47D3-8254-C7D597A02EF5}" type="sibTrans" cxnId="{8048D91A-91BF-4B66-9C66-D5C3BA533EF9}">
      <dgm:prSet/>
      <dgm:spPr/>
      <dgm:t>
        <a:bodyPr/>
        <a:lstStyle/>
        <a:p>
          <a:endParaRPr lang="tr-TR"/>
        </a:p>
      </dgm:t>
    </dgm:pt>
    <dgm:pt modelId="{E8D7B58F-6CCB-4EF3-BAEA-056B5420E68E}" type="pres">
      <dgm:prSet presAssocID="{F23E0FAD-ED28-415C-B028-E003835832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A1CA737-2781-4C66-8016-E9DAB754EEB1}" type="pres">
      <dgm:prSet presAssocID="{D1889CD9-76B0-4EE1-A0BD-F47047188BB2}" presName="composite" presStyleCnt="0"/>
      <dgm:spPr/>
    </dgm:pt>
    <dgm:pt modelId="{615548FC-4AF2-4F1F-82BA-D52D197D05A3}" type="pres">
      <dgm:prSet presAssocID="{D1889CD9-76B0-4EE1-A0BD-F47047188BB2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C1F3E9-2C4E-4A2F-AC34-C3A31775855E}" type="pres">
      <dgm:prSet presAssocID="{D1889CD9-76B0-4EE1-A0BD-F47047188BB2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5F6C39-4785-4180-B7F0-FFFF8432C3A3}" type="pres">
      <dgm:prSet presAssocID="{09C3486B-CD71-4B8D-B95D-78EA5D9207E3}" presName="sp" presStyleCnt="0"/>
      <dgm:spPr/>
    </dgm:pt>
    <dgm:pt modelId="{76CC4235-0ED3-4CB8-AC0C-A96EBA006065}" type="pres">
      <dgm:prSet presAssocID="{9A767F5E-FDFE-40DE-89FE-FEF2B3A17285}" presName="composite" presStyleCnt="0"/>
      <dgm:spPr/>
    </dgm:pt>
    <dgm:pt modelId="{FBCC8B10-1C01-4133-8BE7-329ABC8EB9E7}" type="pres">
      <dgm:prSet presAssocID="{9A767F5E-FDFE-40DE-89FE-FEF2B3A1728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A42695-A46F-4545-A4F0-A507F3608333}" type="pres">
      <dgm:prSet presAssocID="{9A767F5E-FDFE-40DE-89FE-FEF2B3A1728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CB04A-77E7-4990-B682-1138F16BA323}" type="pres">
      <dgm:prSet presAssocID="{8A47A4F2-773C-4B43-A979-76AA02F0D28B}" presName="sp" presStyleCnt="0"/>
      <dgm:spPr/>
    </dgm:pt>
    <dgm:pt modelId="{AEEAD7A1-5E8D-422D-9B59-5FCF2A5711CD}" type="pres">
      <dgm:prSet presAssocID="{456F19EC-6A21-4D3A-9167-309E99149FA7}" presName="composite" presStyleCnt="0"/>
      <dgm:spPr/>
    </dgm:pt>
    <dgm:pt modelId="{A2181FEE-FFAE-4E41-918A-938911142D25}" type="pres">
      <dgm:prSet presAssocID="{456F19EC-6A21-4D3A-9167-309E99149FA7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ACB9C4-0469-4C44-94B5-A383C0B4BCC2}" type="pres">
      <dgm:prSet presAssocID="{456F19EC-6A21-4D3A-9167-309E99149FA7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2D4860-27DC-45A7-AA47-2EA8723A1871}" type="pres">
      <dgm:prSet presAssocID="{6C532821-4C14-4008-A2E5-5DB9A5823953}" presName="sp" presStyleCnt="0"/>
      <dgm:spPr/>
    </dgm:pt>
    <dgm:pt modelId="{BF1DEF34-04BA-44A9-8B78-58755F3986F0}" type="pres">
      <dgm:prSet presAssocID="{28D980A3-AADE-446F-9EA2-6E9418F48A58}" presName="composite" presStyleCnt="0"/>
      <dgm:spPr/>
    </dgm:pt>
    <dgm:pt modelId="{97E5DD1D-3FCE-4CCE-A9DA-7C7EAF77EB39}" type="pres">
      <dgm:prSet presAssocID="{28D980A3-AADE-446F-9EA2-6E9418F48A5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B143F2-4039-4F85-8A49-2496C90B854D}" type="pres">
      <dgm:prSet presAssocID="{28D980A3-AADE-446F-9EA2-6E9418F48A58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D6D6E4-B41E-4FD5-9D82-C30D3257CDF4}" type="pres">
      <dgm:prSet presAssocID="{22D5180A-7123-433B-AB8E-012ABA3F1F3A}" presName="sp" presStyleCnt="0"/>
      <dgm:spPr/>
    </dgm:pt>
    <dgm:pt modelId="{57AB491A-8688-44A1-AE79-C8D5BABB537C}" type="pres">
      <dgm:prSet presAssocID="{2155F24D-DCF4-4EAE-B001-2D104ECC6217}" presName="composite" presStyleCnt="0"/>
      <dgm:spPr/>
    </dgm:pt>
    <dgm:pt modelId="{69C6B4BB-9E6F-40E1-AD42-6D5C8196527B}" type="pres">
      <dgm:prSet presAssocID="{2155F24D-DCF4-4EAE-B001-2D104ECC6217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64A00B-B86D-4E8E-ADC9-6FA207607EDB}" type="pres">
      <dgm:prSet presAssocID="{2155F24D-DCF4-4EAE-B001-2D104ECC6217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C00FD1-49BB-4076-B559-1BFCEAB41B31}" type="pres">
      <dgm:prSet presAssocID="{860E24B5-B650-4634-8149-4AB31FE65FC2}" presName="sp" presStyleCnt="0"/>
      <dgm:spPr/>
    </dgm:pt>
    <dgm:pt modelId="{3756C406-5B1A-427B-BF02-0A177F5361BD}" type="pres">
      <dgm:prSet presAssocID="{7DCFB552-1F9F-4E4F-ADC7-5D8F2F412675}" presName="composite" presStyleCnt="0"/>
      <dgm:spPr/>
    </dgm:pt>
    <dgm:pt modelId="{01E59A33-1DF9-4CF3-A615-015F0ACA105E}" type="pres">
      <dgm:prSet presAssocID="{7DCFB552-1F9F-4E4F-ADC7-5D8F2F412675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A8DB15-2970-482C-A836-4A8EA289E2E1}" type="pres">
      <dgm:prSet presAssocID="{7DCFB552-1F9F-4E4F-ADC7-5D8F2F412675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27DA28A-766C-4731-80AB-2AAA4398D406}" type="presOf" srcId="{D589DE77-11F7-4BC4-8ED0-6295CDC77E52}" destId="{84A8DB15-2970-482C-A836-4A8EA289E2E1}" srcOrd="0" destOrd="0" presId="urn:microsoft.com/office/officeart/2005/8/layout/chevron2"/>
    <dgm:cxn modelId="{CBBDE0B9-8FBD-4E74-80A8-AFA52280A5A8}" srcId="{2155F24D-DCF4-4EAE-B001-2D104ECC6217}" destId="{E685F3CE-4A7F-4BF0-AF9F-48CD7B2E8B87}" srcOrd="0" destOrd="0" parTransId="{8B31FEEA-8EC5-4336-B778-00F255CB5F9F}" sibTransId="{67E9A2C4-7DB8-4AC0-9000-6A2EBC8E3F70}"/>
    <dgm:cxn modelId="{C018BE53-6575-4491-9CB4-9DBB2E2D3EE6}" type="presOf" srcId="{E685F3CE-4A7F-4BF0-AF9F-48CD7B2E8B87}" destId="{F164A00B-B86D-4E8E-ADC9-6FA207607EDB}" srcOrd="0" destOrd="0" presId="urn:microsoft.com/office/officeart/2005/8/layout/chevron2"/>
    <dgm:cxn modelId="{7C44181D-0D87-41F5-A6E9-9BE78934124A}" srcId="{F23E0FAD-ED28-415C-B028-E003835832DC}" destId="{28D980A3-AADE-446F-9EA2-6E9418F48A58}" srcOrd="3" destOrd="0" parTransId="{D60FBC8F-E656-4964-98C4-4F10B56FE866}" sibTransId="{22D5180A-7123-433B-AB8E-012ABA3F1F3A}"/>
    <dgm:cxn modelId="{8140DEB7-4177-4DED-B5EB-7A71F72564AF}" type="presOf" srcId="{2155F24D-DCF4-4EAE-B001-2D104ECC6217}" destId="{69C6B4BB-9E6F-40E1-AD42-6D5C8196527B}" srcOrd="0" destOrd="0" presId="urn:microsoft.com/office/officeart/2005/8/layout/chevron2"/>
    <dgm:cxn modelId="{56ADE4B1-8E94-4D34-AC8A-02804FFD68D6}" srcId="{456F19EC-6A21-4D3A-9167-309E99149FA7}" destId="{F0A691D6-6DAE-447E-8901-76019067CC56}" srcOrd="0" destOrd="0" parTransId="{8DEF02EE-89B8-4283-855F-5EE115DDF617}" sibTransId="{5355724E-6AB3-4B34-80AD-79E45FDE8D22}"/>
    <dgm:cxn modelId="{A7E5A8A6-13BE-4E0E-B306-747A19710D58}" type="presOf" srcId="{740563D6-29E1-4CB5-A8D2-88926F645B3E}" destId="{A2B143F2-4039-4F85-8A49-2496C90B854D}" srcOrd="0" destOrd="0" presId="urn:microsoft.com/office/officeart/2005/8/layout/chevron2"/>
    <dgm:cxn modelId="{C4455722-565D-416C-8D19-5DEAB2978FE8}" srcId="{D1889CD9-76B0-4EE1-A0BD-F47047188BB2}" destId="{95D14F25-8472-411C-AC5D-AEC21FB9C81A}" srcOrd="0" destOrd="0" parTransId="{6A788EB6-D063-41A5-8DD8-F9A264943D48}" sibTransId="{DA15C262-CD0B-4CE2-AF4B-5D81E7DB9E5B}"/>
    <dgm:cxn modelId="{7FF31EDA-3DA0-4506-8B42-0EA03A3E5C5C}" srcId="{F23E0FAD-ED28-415C-B028-E003835832DC}" destId="{456F19EC-6A21-4D3A-9167-309E99149FA7}" srcOrd="2" destOrd="0" parTransId="{3CC3AB08-246D-44F9-A482-6D063D39C0EC}" sibTransId="{6C532821-4C14-4008-A2E5-5DB9A5823953}"/>
    <dgm:cxn modelId="{8048D91A-91BF-4B66-9C66-D5C3BA533EF9}" srcId="{F23E0FAD-ED28-415C-B028-E003835832DC}" destId="{7DCFB552-1F9F-4E4F-ADC7-5D8F2F412675}" srcOrd="5" destOrd="0" parTransId="{70E6D0FB-66BF-4754-A9BC-22814B5B5F81}" sibTransId="{F631BAC0-52D9-47D3-8254-C7D597A02EF5}"/>
    <dgm:cxn modelId="{31D75963-5E8B-4575-A699-18D435706F1C}" type="presOf" srcId="{456F19EC-6A21-4D3A-9167-309E99149FA7}" destId="{A2181FEE-FFAE-4E41-918A-938911142D25}" srcOrd="0" destOrd="0" presId="urn:microsoft.com/office/officeart/2005/8/layout/chevron2"/>
    <dgm:cxn modelId="{B5448A08-9F84-44D6-BDED-2FCA0D24CFF9}" srcId="{F23E0FAD-ED28-415C-B028-E003835832DC}" destId="{D1889CD9-76B0-4EE1-A0BD-F47047188BB2}" srcOrd="0" destOrd="0" parTransId="{B3162EEB-E35B-4284-870F-99CB1A2EB22A}" sibTransId="{09C3486B-CD71-4B8D-B95D-78EA5D9207E3}"/>
    <dgm:cxn modelId="{B80992A9-A4FE-4D31-ABF2-15C7DA7DFC74}" srcId="{F23E0FAD-ED28-415C-B028-E003835832DC}" destId="{9A767F5E-FDFE-40DE-89FE-FEF2B3A17285}" srcOrd="1" destOrd="0" parTransId="{71077405-76FE-487E-AD5C-BE4861455575}" sibTransId="{8A47A4F2-773C-4B43-A979-76AA02F0D28B}"/>
    <dgm:cxn modelId="{BC2F4BB3-C092-45D9-B8EE-7A169518152D}" type="presOf" srcId="{D1889CD9-76B0-4EE1-A0BD-F47047188BB2}" destId="{615548FC-4AF2-4F1F-82BA-D52D197D05A3}" srcOrd="0" destOrd="0" presId="urn:microsoft.com/office/officeart/2005/8/layout/chevron2"/>
    <dgm:cxn modelId="{C4FFFF0D-DF06-44EE-BFF6-3641012C7F00}" type="presOf" srcId="{28D980A3-AADE-446F-9EA2-6E9418F48A58}" destId="{97E5DD1D-3FCE-4CCE-A9DA-7C7EAF77EB39}" srcOrd="0" destOrd="0" presId="urn:microsoft.com/office/officeart/2005/8/layout/chevron2"/>
    <dgm:cxn modelId="{607EF642-2F36-42D7-850F-55CF55656F09}" srcId="{F23E0FAD-ED28-415C-B028-E003835832DC}" destId="{2155F24D-DCF4-4EAE-B001-2D104ECC6217}" srcOrd="4" destOrd="0" parTransId="{BFDD59CF-81B3-4117-A023-777718C63080}" sibTransId="{860E24B5-B650-4634-8149-4AB31FE65FC2}"/>
    <dgm:cxn modelId="{D9FECA19-16EE-4C4C-9680-D293CED269E2}" type="presOf" srcId="{95D14F25-8472-411C-AC5D-AEC21FB9C81A}" destId="{3DC1F3E9-2C4E-4A2F-AC34-C3A31775855E}" srcOrd="0" destOrd="0" presId="urn:microsoft.com/office/officeart/2005/8/layout/chevron2"/>
    <dgm:cxn modelId="{8D7811E5-1E7E-4AE1-BBB5-86FABB5FE755}" srcId="{28D980A3-AADE-446F-9EA2-6E9418F48A58}" destId="{740563D6-29E1-4CB5-A8D2-88926F645B3E}" srcOrd="0" destOrd="0" parTransId="{B48ED5FD-1F9C-45CE-B14C-B9760A85CE92}" sibTransId="{26A4A959-CC57-4F1A-98A9-510D2B89351D}"/>
    <dgm:cxn modelId="{77E07B30-D25C-40B0-8779-AB9B6903629B}" type="presOf" srcId="{F0A691D6-6DAE-447E-8901-76019067CC56}" destId="{B0ACB9C4-0469-4C44-94B5-A383C0B4BCC2}" srcOrd="0" destOrd="0" presId="urn:microsoft.com/office/officeart/2005/8/layout/chevron2"/>
    <dgm:cxn modelId="{48B1375B-9CDB-41D8-8F36-0D6F39C4A8BE}" srcId="{7DCFB552-1F9F-4E4F-ADC7-5D8F2F412675}" destId="{D589DE77-11F7-4BC4-8ED0-6295CDC77E52}" srcOrd="0" destOrd="0" parTransId="{CE29CCAC-7192-4958-A6DD-CA46303DB1A3}" sibTransId="{9FEF1521-3865-4C2F-AD95-F925B47C1451}"/>
    <dgm:cxn modelId="{7FEB56E0-168B-4B6B-8A12-61E073463260}" srcId="{9A767F5E-FDFE-40DE-89FE-FEF2B3A17285}" destId="{33B329B5-195F-466C-9CA4-0E8E8FAF6375}" srcOrd="0" destOrd="0" parTransId="{F074C7F6-3861-4136-BE0C-A99D342CD586}" sibTransId="{0FF3BE8F-0A77-4031-8FB8-4F930AC81A6B}"/>
    <dgm:cxn modelId="{C42D46B2-9193-4D18-98BB-045DE0A63BCD}" type="presOf" srcId="{9A767F5E-FDFE-40DE-89FE-FEF2B3A17285}" destId="{FBCC8B10-1C01-4133-8BE7-329ABC8EB9E7}" srcOrd="0" destOrd="0" presId="urn:microsoft.com/office/officeart/2005/8/layout/chevron2"/>
    <dgm:cxn modelId="{26BB1631-6200-4993-A251-27790AEB6F72}" type="presOf" srcId="{F23E0FAD-ED28-415C-B028-E003835832DC}" destId="{E8D7B58F-6CCB-4EF3-BAEA-056B5420E68E}" srcOrd="0" destOrd="0" presId="urn:microsoft.com/office/officeart/2005/8/layout/chevron2"/>
    <dgm:cxn modelId="{1401D147-CD7E-498C-BC5C-CC24FDC608CB}" type="presOf" srcId="{7DCFB552-1F9F-4E4F-ADC7-5D8F2F412675}" destId="{01E59A33-1DF9-4CF3-A615-015F0ACA105E}" srcOrd="0" destOrd="0" presId="urn:microsoft.com/office/officeart/2005/8/layout/chevron2"/>
    <dgm:cxn modelId="{644FFE50-2B3D-43D9-8B6B-757D6C75EC0C}" type="presOf" srcId="{33B329B5-195F-466C-9CA4-0E8E8FAF6375}" destId="{80A42695-A46F-4545-A4F0-A507F3608333}" srcOrd="0" destOrd="0" presId="urn:microsoft.com/office/officeart/2005/8/layout/chevron2"/>
    <dgm:cxn modelId="{E6780DBC-4C62-45EE-8DF9-776755AAA484}" type="presParOf" srcId="{E8D7B58F-6CCB-4EF3-BAEA-056B5420E68E}" destId="{AA1CA737-2781-4C66-8016-E9DAB754EEB1}" srcOrd="0" destOrd="0" presId="urn:microsoft.com/office/officeart/2005/8/layout/chevron2"/>
    <dgm:cxn modelId="{673CDB65-341D-44FC-A15A-EFFBBBAE5B4D}" type="presParOf" srcId="{AA1CA737-2781-4C66-8016-E9DAB754EEB1}" destId="{615548FC-4AF2-4F1F-82BA-D52D197D05A3}" srcOrd="0" destOrd="0" presId="urn:microsoft.com/office/officeart/2005/8/layout/chevron2"/>
    <dgm:cxn modelId="{7C33C6CE-7497-4E15-8E88-6ABE5CCA1E75}" type="presParOf" srcId="{AA1CA737-2781-4C66-8016-E9DAB754EEB1}" destId="{3DC1F3E9-2C4E-4A2F-AC34-C3A31775855E}" srcOrd="1" destOrd="0" presId="urn:microsoft.com/office/officeart/2005/8/layout/chevron2"/>
    <dgm:cxn modelId="{C7F9326A-C59B-44BB-BD68-7D13CAF8A0E6}" type="presParOf" srcId="{E8D7B58F-6CCB-4EF3-BAEA-056B5420E68E}" destId="{A35F6C39-4785-4180-B7F0-FFFF8432C3A3}" srcOrd="1" destOrd="0" presId="urn:microsoft.com/office/officeart/2005/8/layout/chevron2"/>
    <dgm:cxn modelId="{2E66867C-1B7C-4AAF-B624-D694502866E5}" type="presParOf" srcId="{E8D7B58F-6CCB-4EF3-BAEA-056B5420E68E}" destId="{76CC4235-0ED3-4CB8-AC0C-A96EBA006065}" srcOrd="2" destOrd="0" presId="urn:microsoft.com/office/officeart/2005/8/layout/chevron2"/>
    <dgm:cxn modelId="{9FF6EBA7-8F52-411C-905E-F949939BFA13}" type="presParOf" srcId="{76CC4235-0ED3-4CB8-AC0C-A96EBA006065}" destId="{FBCC8B10-1C01-4133-8BE7-329ABC8EB9E7}" srcOrd="0" destOrd="0" presId="urn:microsoft.com/office/officeart/2005/8/layout/chevron2"/>
    <dgm:cxn modelId="{7830A668-7565-46C6-ABE0-A0021270A6EE}" type="presParOf" srcId="{76CC4235-0ED3-4CB8-AC0C-A96EBA006065}" destId="{80A42695-A46F-4545-A4F0-A507F3608333}" srcOrd="1" destOrd="0" presId="urn:microsoft.com/office/officeart/2005/8/layout/chevron2"/>
    <dgm:cxn modelId="{53E24D21-4F02-49C4-93E5-1C8F78243613}" type="presParOf" srcId="{E8D7B58F-6CCB-4EF3-BAEA-056B5420E68E}" destId="{0B4CB04A-77E7-4990-B682-1138F16BA323}" srcOrd="3" destOrd="0" presId="urn:microsoft.com/office/officeart/2005/8/layout/chevron2"/>
    <dgm:cxn modelId="{D75084A2-5C1C-4EAF-9DE9-A973B0DBC01D}" type="presParOf" srcId="{E8D7B58F-6CCB-4EF3-BAEA-056B5420E68E}" destId="{AEEAD7A1-5E8D-422D-9B59-5FCF2A5711CD}" srcOrd="4" destOrd="0" presId="urn:microsoft.com/office/officeart/2005/8/layout/chevron2"/>
    <dgm:cxn modelId="{34861672-408C-4F6F-A917-7FB704A574AA}" type="presParOf" srcId="{AEEAD7A1-5E8D-422D-9B59-5FCF2A5711CD}" destId="{A2181FEE-FFAE-4E41-918A-938911142D25}" srcOrd="0" destOrd="0" presId="urn:microsoft.com/office/officeart/2005/8/layout/chevron2"/>
    <dgm:cxn modelId="{FE595265-B15A-4741-9ACA-9708AB0B852F}" type="presParOf" srcId="{AEEAD7A1-5E8D-422D-9B59-5FCF2A5711CD}" destId="{B0ACB9C4-0469-4C44-94B5-A383C0B4BCC2}" srcOrd="1" destOrd="0" presId="urn:microsoft.com/office/officeart/2005/8/layout/chevron2"/>
    <dgm:cxn modelId="{72EFC6F8-335C-45DB-9317-97DDA3041394}" type="presParOf" srcId="{E8D7B58F-6CCB-4EF3-BAEA-056B5420E68E}" destId="{392D4860-27DC-45A7-AA47-2EA8723A1871}" srcOrd="5" destOrd="0" presId="urn:microsoft.com/office/officeart/2005/8/layout/chevron2"/>
    <dgm:cxn modelId="{601E9D69-64E0-4B67-A7C5-F7C3911CE1F2}" type="presParOf" srcId="{E8D7B58F-6CCB-4EF3-BAEA-056B5420E68E}" destId="{BF1DEF34-04BA-44A9-8B78-58755F3986F0}" srcOrd="6" destOrd="0" presId="urn:microsoft.com/office/officeart/2005/8/layout/chevron2"/>
    <dgm:cxn modelId="{1C8B310B-DA9F-4B6F-8F7B-BD1DF0056D0E}" type="presParOf" srcId="{BF1DEF34-04BA-44A9-8B78-58755F3986F0}" destId="{97E5DD1D-3FCE-4CCE-A9DA-7C7EAF77EB39}" srcOrd="0" destOrd="0" presId="urn:microsoft.com/office/officeart/2005/8/layout/chevron2"/>
    <dgm:cxn modelId="{DBB285AE-EEE2-4C32-AB86-FEC832B59D0B}" type="presParOf" srcId="{BF1DEF34-04BA-44A9-8B78-58755F3986F0}" destId="{A2B143F2-4039-4F85-8A49-2496C90B854D}" srcOrd="1" destOrd="0" presId="urn:microsoft.com/office/officeart/2005/8/layout/chevron2"/>
    <dgm:cxn modelId="{70171199-C972-4010-8E70-BB6B9DF8B0E0}" type="presParOf" srcId="{E8D7B58F-6CCB-4EF3-BAEA-056B5420E68E}" destId="{4AD6D6E4-B41E-4FD5-9D82-C30D3257CDF4}" srcOrd="7" destOrd="0" presId="urn:microsoft.com/office/officeart/2005/8/layout/chevron2"/>
    <dgm:cxn modelId="{4B60D8E6-2DCB-4591-864D-C07DB86F844F}" type="presParOf" srcId="{E8D7B58F-6CCB-4EF3-BAEA-056B5420E68E}" destId="{57AB491A-8688-44A1-AE79-C8D5BABB537C}" srcOrd="8" destOrd="0" presId="urn:microsoft.com/office/officeart/2005/8/layout/chevron2"/>
    <dgm:cxn modelId="{3F113C05-7C03-483D-ABC5-37237280E628}" type="presParOf" srcId="{57AB491A-8688-44A1-AE79-C8D5BABB537C}" destId="{69C6B4BB-9E6F-40E1-AD42-6D5C8196527B}" srcOrd="0" destOrd="0" presId="urn:microsoft.com/office/officeart/2005/8/layout/chevron2"/>
    <dgm:cxn modelId="{D88665AE-A8E9-4423-8134-03D8A9359A1C}" type="presParOf" srcId="{57AB491A-8688-44A1-AE79-C8D5BABB537C}" destId="{F164A00B-B86D-4E8E-ADC9-6FA207607EDB}" srcOrd="1" destOrd="0" presId="urn:microsoft.com/office/officeart/2005/8/layout/chevron2"/>
    <dgm:cxn modelId="{D5786BF1-A47E-4C8B-B476-C7C0CB9BB7FB}" type="presParOf" srcId="{E8D7B58F-6CCB-4EF3-BAEA-056B5420E68E}" destId="{2AC00FD1-49BB-4076-B559-1BFCEAB41B31}" srcOrd="9" destOrd="0" presId="urn:microsoft.com/office/officeart/2005/8/layout/chevron2"/>
    <dgm:cxn modelId="{030A322A-5240-474A-B20D-E96FCADDC22F}" type="presParOf" srcId="{E8D7B58F-6CCB-4EF3-BAEA-056B5420E68E}" destId="{3756C406-5B1A-427B-BF02-0A177F5361BD}" srcOrd="10" destOrd="0" presId="urn:microsoft.com/office/officeart/2005/8/layout/chevron2"/>
    <dgm:cxn modelId="{A55135FF-4FD5-4C87-B3F9-474A42238545}" type="presParOf" srcId="{3756C406-5B1A-427B-BF02-0A177F5361BD}" destId="{01E59A33-1DF9-4CF3-A615-015F0ACA105E}" srcOrd="0" destOrd="0" presId="urn:microsoft.com/office/officeart/2005/8/layout/chevron2"/>
    <dgm:cxn modelId="{C35413F8-E9C0-4018-9746-B5D9B53880BE}" type="presParOf" srcId="{3756C406-5B1A-427B-BF02-0A177F5361BD}" destId="{84A8DB15-2970-482C-A836-4A8EA289E2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3E0FAD-ED28-415C-B028-E003835832D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1889CD9-76B0-4EE1-A0BD-F47047188BB2}">
      <dgm:prSet custT="1"/>
      <dgm:spPr/>
      <dgm:t>
        <a:bodyPr/>
        <a:lstStyle/>
        <a:p>
          <a:pPr algn="ctr" rtl="0"/>
          <a:r>
            <a:rPr lang="tr-TR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62EEB-E35B-4284-870F-99CB1A2EB22A}" type="parTrans" cxnId="{B5448A08-9F84-44D6-BDED-2FCA0D24CFF9}">
      <dgm:prSet/>
      <dgm:spPr/>
      <dgm:t>
        <a:bodyPr/>
        <a:lstStyle/>
        <a:p>
          <a:endParaRPr lang="tr-TR"/>
        </a:p>
      </dgm:t>
    </dgm:pt>
    <dgm:pt modelId="{09C3486B-CD71-4B8D-B95D-78EA5D9207E3}" type="sibTrans" cxnId="{B5448A08-9F84-44D6-BDED-2FCA0D24CFF9}">
      <dgm:prSet/>
      <dgm:spPr/>
      <dgm:t>
        <a:bodyPr/>
        <a:lstStyle/>
        <a:p>
          <a:endParaRPr lang="tr-TR"/>
        </a:p>
      </dgm:t>
    </dgm:pt>
    <dgm:pt modelId="{95D14F25-8472-411C-AC5D-AEC21FB9C81A}">
      <dgm:prSet custT="1"/>
      <dgm:spPr/>
      <dgm:t>
        <a:bodyPr/>
        <a:lstStyle/>
        <a:p>
          <a:pPr algn="just" rtl="0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Memnuniyet Yönetimi: </a:t>
          </a:r>
          <a:r>
            <a:rPr lang="tr-TR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Paydaşların iletişim amaçlı bildirim göndermesi, bildirim türleri ve bildirimlere yapılan işlemler.  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88EB6-D063-41A5-8DD8-F9A264943D48}" type="parTrans" cxnId="{C4455722-565D-416C-8D19-5DEAB2978FE8}">
      <dgm:prSet/>
      <dgm:spPr/>
      <dgm:t>
        <a:bodyPr/>
        <a:lstStyle/>
        <a:p>
          <a:endParaRPr lang="tr-TR"/>
        </a:p>
      </dgm:t>
    </dgm:pt>
    <dgm:pt modelId="{DA15C262-CD0B-4CE2-AF4B-5D81E7DB9E5B}" type="sibTrans" cxnId="{C4455722-565D-416C-8D19-5DEAB2978FE8}">
      <dgm:prSet/>
      <dgm:spPr/>
      <dgm:t>
        <a:bodyPr/>
        <a:lstStyle/>
        <a:p>
          <a:endParaRPr lang="tr-TR"/>
        </a:p>
      </dgm:t>
    </dgm:pt>
    <dgm:pt modelId="{33B329B5-195F-466C-9CA4-0E8E8FAF6375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Raporlama Yönetimi: </a:t>
          </a:r>
          <a:r>
            <a:rPr lang="tr-TR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Kuruma ait tüm İç ve dış değerlendirme raporlarının sistemde oluşturulması ve saklanması. </a:t>
          </a:r>
        </a:p>
      </dgm:t>
    </dgm:pt>
    <dgm:pt modelId="{F074C7F6-3861-4136-BE0C-A99D342CD586}" type="parTrans" cxnId="{7FEB56E0-168B-4B6B-8A12-61E073463260}">
      <dgm:prSet/>
      <dgm:spPr/>
      <dgm:t>
        <a:bodyPr/>
        <a:lstStyle/>
        <a:p>
          <a:endParaRPr lang="tr-TR"/>
        </a:p>
      </dgm:t>
    </dgm:pt>
    <dgm:pt modelId="{0FF3BE8F-0A77-4031-8FB8-4F930AC81A6B}" type="sibTrans" cxnId="{7FEB56E0-168B-4B6B-8A12-61E073463260}">
      <dgm:prSet/>
      <dgm:spPr/>
      <dgm:t>
        <a:bodyPr/>
        <a:lstStyle/>
        <a:p>
          <a:endParaRPr lang="tr-TR"/>
        </a:p>
      </dgm:t>
    </dgm:pt>
    <dgm:pt modelId="{F0A691D6-6DAE-447E-8901-76019067CC56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İyileştirme Yönetimi: </a:t>
          </a:r>
          <a:r>
            <a:rPr lang="tr-TR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İyileştirme planları ve düzeltici iyileştirici faaliyetlerin tanımlanması ve izlenmesi.  </a:t>
          </a:r>
        </a:p>
      </dgm:t>
    </dgm:pt>
    <dgm:pt modelId="{8DEF02EE-89B8-4283-855F-5EE115DDF617}" type="parTrans" cxnId="{56ADE4B1-8E94-4D34-AC8A-02804FFD68D6}">
      <dgm:prSet/>
      <dgm:spPr/>
      <dgm:t>
        <a:bodyPr/>
        <a:lstStyle/>
        <a:p>
          <a:endParaRPr lang="tr-TR"/>
        </a:p>
      </dgm:t>
    </dgm:pt>
    <dgm:pt modelId="{5355724E-6AB3-4B34-80AD-79E45FDE8D22}" type="sibTrans" cxnId="{56ADE4B1-8E94-4D34-AC8A-02804FFD68D6}">
      <dgm:prSet/>
      <dgm:spPr/>
      <dgm:t>
        <a:bodyPr/>
        <a:lstStyle/>
        <a:p>
          <a:endParaRPr lang="tr-TR"/>
        </a:p>
      </dgm:t>
    </dgm:pt>
    <dgm:pt modelId="{740563D6-29E1-4CB5-A8D2-88926F645B3E}">
      <dgm:prSet custT="1"/>
      <dgm:spPr/>
      <dgm:t>
        <a:bodyPr/>
        <a:lstStyle/>
        <a:p>
          <a:pPr algn="just"/>
          <a:r>
            <a:rPr lang="tr-TR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Paydaş İlişkilerinin Yönetimi: </a:t>
          </a:r>
          <a:r>
            <a:rPr lang="tr-TR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Kurumun paydaş ilişkilerinin yönetimi. </a:t>
          </a:r>
        </a:p>
      </dgm:t>
    </dgm:pt>
    <dgm:pt modelId="{B48ED5FD-1F9C-45CE-B14C-B9760A85CE92}" type="parTrans" cxnId="{8D7811E5-1E7E-4AE1-BBB5-86FABB5FE755}">
      <dgm:prSet/>
      <dgm:spPr/>
      <dgm:t>
        <a:bodyPr/>
        <a:lstStyle/>
        <a:p>
          <a:endParaRPr lang="tr-TR"/>
        </a:p>
      </dgm:t>
    </dgm:pt>
    <dgm:pt modelId="{26A4A959-CC57-4F1A-98A9-510D2B89351D}" type="sibTrans" cxnId="{8D7811E5-1E7E-4AE1-BBB5-86FABB5FE755}">
      <dgm:prSet/>
      <dgm:spPr/>
      <dgm:t>
        <a:bodyPr/>
        <a:lstStyle/>
        <a:p>
          <a:endParaRPr lang="tr-TR"/>
        </a:p>
      </dgm:t>
    </dgm:pt>
    <dgm:pt modelId="{9A767F5E-FDFE-40DE-89FE-FEF2B3A17285}">
      <dgm:prSet custT="1"/>
      <dgm:spPr/>
      <dgm:t>
        <a:bodyPr/>
        <a:lstStyle/>
        <a:p>
          <a:pPr algn="ctr" rtl="0"/>
          <a:r>
            <a:rPr lang="tr-TR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tr-TR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77405-76FE-487E-AD5C-BE4861455575}" type="parTrans" cxnId="{B80992A9-A4FE-4D31-ABF2-15C7DA7DFC74}">
      <dgm:prSet/>
      <dgm:spPr/>
      <dgm:t>
        <a:bodyPr/>
        <a:lstStyle/>
        <a:p>
          <a:endParaRPr lang="tr-TR"/>
        </a:p>
      </dgm:t>
    </dgm:pt>
    <dgm:pt modelId="{8A47A4F2-773C-4B43-A979-76AA02F0D28B}" type="sibTrans" cxnId="{B80992A9-A4FE-4D31-ABF2-15C7DA7DFC74}">
      <dgm:prSet/>
      <dgm:spPr/>
      <dgm:t>
        <a:bodyPr/>
        <a:lstStyle/>
        <a:p>
          <a:endParaRPr lang="tr-TR"/>
        </a:p>
      </dgm:t>
    </dgm:pt>
    <dgm:pt modelId="{456F19EC-6A21-4D3A-9167-309E99149FA7}">
      <dgm:prSet custT="1"/>
      <dgm:spPr/>
      <dgm:t>
        <a:bodyPr/>
        <a:lstStyle/>
        <a:p>
          <a:pPr algn="ctr"/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9</a:t>
          </a:r>
        </a:p>
      </dgm:t>
    </dgm:pt>
    <dgm:pt modelId="{3CC3AB08-246D-44F9-A482-6D063D39C0EC}" type="parTrans" cxnId="{7FF31EDA-3DA0-4506-8B42-0EA03A3E5C5C}">
      <dgm:prSet/>
      <dgm:spPr/>
      <dgm:t>
        <a:bodyPr/>
        <a:lstStyle/>
        <a:p>
          <a:endParaRPr lang="tr-TR"/>
        </a:p>
      </dgm:t>
    </dgm:pt>
    <dgm:pt modelId="{6C532821-4C14-4008-A2E5-5DB9A5823953}" type="sibTrans" cxnId="{7FF31EDA-3DA0-4506-8B42-0EA03A3E5C5C}">
      <dgm:prSet/>
      <dgm:spPr/>
      <dgm:t>
        <a:bodyPr/>
        <a:lstStyle/>
        <a:p>
          <a:endParaRPr lang="tr-TR"/>
        </a:p>
      </dgm:t>
    </dgm:pt>
    <dgm:pt modelId="{28D980A3-AADE-446F-9EA2-6E9418F48A58}">
      <dgm:prSet custT="1"/>
      <dgm:spPr/>
      <dgm:t>
        <a:bodyPr/>
        <a:lstStyle/>
        <a:p>
          <a:pPr algn="ctr"/>
          <a:r>
            <a:rPr lang="tr-TR" sz="1200" b="1" dirty="0" smtClean="0">
              <a:latin typeface="Times New Roman" pitchFamily="18" charset="0"/>
              <a:cs typeface="Times New Roman" pitchFamily="18" charset="0"/>
            </a:rPr>
            <a:t>10</a:t>
          </a:r>
        </a:p>
      </dgm:t>
    </dgm:pt>
    <dgm:pt modelId="{D60FBC8F-E656-4964-98C4-4F10B56FE866}" type="parTrans" cxnId="{7C44181D-0D87-41F5-A6E9-9BE78934124A}">
      <dgm:prSet/>
      <dgm:spPr/>
      <dgm:t>
        <a:bodyPr/>
        <a:lstStyle/>
        <a:p>
          <a:endParaRPr lang="tr-TR"/>
        </a:p>
      </dgm:t>
    </dgm:pt>
    <dgm:pt modelId="{22D5180A-7123-433B-AB8E-012ABA3F1F3A}" type="sibTrans" cxnId="{7C44181D-0D87-41F5-A6E9-9BE78934124A}">
      <dgm:prSet/>
      <dgm:spPr/>
      <dgm:t>
        <a:bodyPr/>
        <a:lstStyle/>
        <a:p>
          <a:endParaRPr lang="tr-TR"/>
        </a:p>
      </dgm:t>
    </dgm:pt>
    <dgm:pt modelId="{E8D7B58F-6CCB-4EF3-BAEA-056B5420E68E}" type="pres">
      <dgm:prSet presAssocID="{F23E0FAD-ED28-415C-B028-E003835832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A1CA737-2781-4C66-8016-E9DAB754EEB1}" type="pres">
      <dgm:prSet presAssocID="{D1889CD9-76B0-4EE1-A0BD-F47047188BB2}" presName="composite" presStyleCnt="0"/>
      <dgm:spPr/>
    </dgm:pt>
    <dgm:pt modelId="{615548FC-4AF2-4F1F-82BA-D52D197D05A3}" type="pres">
      <dgm:prSet presAssocID="{D1889CD9-76B0-4EE1-A0BD-F47047188BB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C1F3E9-2C4E-4A2F-AC34-C3A31775855E}" type="pres">
      <dgm:prSet presAssocID="{D1889CD9-76B0-4EE1-A0BD-F47047188BB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5F6C39-4785-4180-B7F0-FFFF8432C3A3}" type="pres">
      <dgm:prSet presAssocID="{09C3486B-CD71-4B8D-B95D-78EA5D9207E3}" presName="sp" presStyleCnt="0"/>
      <dgm:spPr/>
    </dgm:pt>
    <dgm:pt modelId="{76CC4235-0ED3-4CB8-AC0C-A96EBA006065}" type="pres">
      <dgm:prSet presAssocID="{9A767F5E-FDFE-40DE-89FE-FEF2B3A17285}" presName="composite" presStyleCnt="0"/>
      <dgm:spPr/>
    </dgm:pt>
    <dgm:pt modelId="{FBCC8B10-1C01-4133-8BE7-329ABC8EB9E7}" type="pres">
      <dgm:prSet presAssocID="{9A767F5E-FDFE-40DE-89FE-FEF2B3A1728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A42695-A46F-4545-A4F0-A507F3608333}" type="pres">
      <dgm:prSet presAssocID="{9A767F5E-FDFE-40DE-89FE-FEF2B3A1728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CB04A-77E7-4990-B682-1138F16BA323}" type="pres">
      <dgm:prSet presAssocID="{8A47A4F2-773C-4B43-A979-76AA02F0D28B}" presName="sp" presStyleCnt="0"/>
      <dgm:spPr/>
    </dgm:pt>
    <dgm:pt modelId="{AEEAD7A1-5E8D-422D-9B59-5FCF2A5711CD}" type="pres">
      <dgm:prSet presAssocID="{456F19EC-6A21-4D3A-9167-309E99149FA7}" presName="composite" presStyleCnt="0"/>
      <dgm:spPr/>
    </dgm:pt>
    <dgm:pt modelId="{A2181FEE-FFAE-4E41-918A-938911142D25}" type="pres">
      <dgm:prSet presAssocID="{456F19EC-6A21-4D3A-9167-309E99149FA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ACB9C4-0469-4C44-94B5-A383C0B4BCC2}" type="pres">
      <dgm:prSet presAssocID="{456F19EC-6A21-4D3A-9167-309E99149FA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2D4860-27DC-45A7-AA47-2EA8723A1871}" type="pres">
      <dgm:prSet presAssocID="{6C532821-4C14-4008-A2E5-5DB9A5823953}" presName="sp" presStyleCnt="0"/>
      <dgm:spPr/>
    </dgm:pt>
    <dgm:pt modelId="{BF1DEF34-04BA-44A9-8B78-58755F3986F0}" type="pres">
      <dgm:prSet presAssocID="{28D980A3-AADE-446F-9EA2-6E9418F48A58}" presName="composite" presStyleCnt="0"/>
      <dgm:spPr/>
    </dgm:pt>
    <dgm:pt modelId="{97E5DD1D-3FCE-4CCE-A9DA-7C7EAF77EB39}" type="pres">
      <dgm:prSet presAssocID="{28D980A3-AADE-446F-9EA2-6E9418F48A5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B143F2-4039-4F85-8A49-2496C90B854D}" type="pres">
      <dgm:prSet presAssocID="{28D980A3-AADE-446F-9EA2-6E9418F48A5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820083-FF29-4CDE-9977-ACD61FEF07B5}" type="presOf" srcId="{28D980A3-AADE-446F-9EA2-6E9418F48A58}" destId="{97E5DD1D-3FCE-4CCE-A9DA-7C7EAF77EB39}" srcOrd="0" destOrd="0" presId="urn:microsoft.com/office/officeart/2005/8/layout/chevron2"/>
    <dgm:cxn modelId="{AF98F2CE-BCC9-4730-AA88-73F5F5C04361}" type="presOf" srcId="{95D14F25-8472-411C-AC5D-AEC21FB9C81A}" destId="{3DC1F3E9-2C4E-4A2F-AC34-C3A31775855E}" srcOrd="0" destOrd="0" presId="urn:microsoft.com/office/officeart/2005/8/layout/chevron2"/>
    <dgm:cxn modelId="{01D6553E-8FBE-47D8-96F1-8F78B2BC5456}" type="presOf" srcId="{740563D6-29E1-4CB5-A8D2-88926F645B3E}" destId="{A2B143F2-4039-4F85-8A49-2496C90B854D}" srcOrd="0" destOrd="0" presId="urn:microsoft.com/office/officeart/2005/8/layout/chevron2"/>
    <dgm:cxn modelId="{B5448A08-9F84-44D6-BDED-2FCA0D24CFF9}" srcId="{F23E0FAD-ED28-415C-B028-E003835832DC}" destId="{D1889CD9-76B0-4EE1-A0BD-F47047188BB2}" srcOrd="0" destOrd="0" parTransId="{B3162EEB-E35B-4284-870F-99CB1A2EB22A}" sibTransId="{09C3486B-CD71-4B8D-B95D-78EA5D9207E3}"/>
    <dgm:cxn modelId="{56ADE4B1-8E94-4D34-AC8A-02804FFD68D6}" srcId="{456F19EC-6A21-4D3A-9167-309E99149FA7}" destId="{F0A691D6-6DAE-447E-8901-76019067CC56}" srcOrd="0" destOrd="0" parTransId="{8DEF02EE-89B8-4283-855F-5EE115DDF617}" sibTransId="{5355724E-6AB3-4B34-80AD-79E45FDE8D22}"/>
    <dgm:cxn modelId="{4552EAF5-C85A-4D49-A872-35D99F8DD058}" type="presOf" srcId="{9A767F5E-FDFE-40DE-89FE-FEF2B3A17285}" destId="{FBCC8B10-1C01-4133-8BE7-329ABC8EB9E7}" srcOrd="0" destOrd="0" presId="urn:microsoft.com/office/officeart/2005/8/layout/chevron2"/>
    <dgm:cxn modelId="{6CDCAC5C-FD09-4EF9-A229-BC3E4292C1B1}" type="presOf" srcId="{F23E0FAD-ED28-415C-B028-E003835832DC}" destId="{E8D7B58F-6CCB-4EF3-BAEA-056B5420E68E}" srcOrd="0" destOrd="0" presId="urn:microsoft.com/office/officeart/2005/8/layout/chevron2"/>
    <dgm:cxn modelId="{4D89D3CA-6E2C-459E-9F69-9DA4319264BF}" type="presOf" srcId="{456F19EC-6A21-4D3A-9167-309E99149FA7}" destId="{A2181FEE-FFAE-4E41-918A-938911142D25}" srcOrd="0" destOrd="0" presId="urn:microsoft.com/office/officeart/2005/8/layout/chevron2"/>
    <dgm:cxn modelId="{B80992A9-A4FE-4D31-ABF2-15C7DA7DFC74}" srcId="{F23E0FAD-ED28-415C-B028-E003835832DC}" destId="{9A767F5E-FDFE-40DE-89FE-FEF2B3A17285}" srcOrd="1" destOrd="0" parTransId="{71077405-76FE-487E-AD5C-BE4861455575}" sibTransId="{8A47A4F2-773C-4B43-A979-76AA02F0D28B}"/>
    <dgm:cxn modelId="{8A5949CB-8C03-44A1-968E-559BB4D0E6CF}" type="presOf" srcId="{F0A691D6-6DAE-447E-8901-76019067CC56}" destId="{B0ACB9C4-0469-4C44-94B5-A383C0B4BCC2}" srcOrd="0" destOrd="0" presId="urn:microsoft.com/office/officeart/2005/8/layout/chevron2"/>
    <dgm:cxn modelId="{C4455722-565D-416C-8D19-5DEAB2978FE8}" srcId="{D1889CD9-76B0-4EE1-A0BD-F47047188BB2}" destId="{95D14F25-8472-411C-AC5D-AEC21FB9C81A}" srcOrd="0" destOrd="0" parTransId="{6A788EB6-D063-41A5-8DD8-F9A264943D48}" sibTransId="{DA15C262-CD0B-4CE2-AF4B-5D81E7DB9E5B}"/>
    <dgm:cxn modelId="{8D7811E5-1E7E-4AE1-BBB5-86FABB5FE755}" srcId="{28D980A3-AADE-446F-9EA2-6E9418F48A58}" destId="{740563D6-29E1-4CB5-A8D2-88926F645B3E}" srcOrd="0" destOrd="0" parTransId="{B48ED5FD-1F9C-45CE-B14C-B9760A85CE92}" sibTransId="{26A4A959-CC57-4F1A-98A9-510D2B89351D}"/>
    <dgm:cxn modelId="{05E39FE7-5231-4AD7-BAA0-FD45B07CCA16}" type="presOf" srcId="{D1889CD9-76B0-4EE1-A0BD-F47047188BB2}" destId="{615548FC-4AF2-4F1F-82BA-D52D197D05A3}" srcOrd="0" destOrd="0" presId="urn:microsoft.com/office/officeart/2005/8/layout/chevron2"/>
    <dgm:cxn modelId="{7FF31EDA-3DA0-4506-8B42-0EA03A3E5C5C}" srcId="{F23E0FAD-ED28-415C-B028-E003835832DC}" destId="{456F19EC-6A21-4D3A-9167-309E99149FA7}" srcOrd="2" destOrd="0" parTransId="{3CC3AB08-246D-44F9-A482-6D063D39C0EC}" sibTransId="{6C532821-4C14-4008-A2E5-5DB9A5823953}"/>
    <dgm:cxn modelId="{8985528B-CC16-44FC-8FC2-5E131F5DC99F}" type="presOf" srcId="{33B329B5-195F-466C-9CA4-0E8E8FAF6375}" destId="{80A42695-A46F-4545-A4F0-A507F3608333}" srcOrd="0" destOrd="0" presId="urn:microsoft.com/office/officeart/2005/8/layout/chevron2"/>
    <dgm:cxn modelId="{7C44181D-0D87-41F5-A6E9-9BE78934124A}" srcId="{F23E0FAD-ED28-415C-B028-E003835832DC}" destId="{28D980A3-AADE-446F-9EA2-6E9418F48A58}" srcOrd="3" destOrd="0" parTransId="{D60FBC8F-E656-4964-98C4-4F10B56FE866}" sibTransId="{22D5180A-7123-433B-AB8E-012ABA3F1F3A}"/>
    <dgm:cxn modelId="{7FEB56E0-168B-4B6B-8A12-61E073463260}" srcId="{9A767F5E-FDFE-40DE-89FE-FEF2B3A17285}" destId="{33B329B5-195F-466C-9CA4-0E8E8FAF6375}" srcOrd="0" destOrd="0" parTransId="{F074C7F6-3861-4136-BE0C-A99D342CD586}" sibTransId="{0FF3BE8F-0A77-4031-8FB8-4F930AC81A6B}"/>
    <dgm:cxn modelId="{9AD4CAE2-6899-4DA2-A095-5ABEE005DD88}" type="presParOf" srcId="{E8D7B58F-6CCB-4EF3-BAEA-056B5420E68E}" destId="{AA1CA737-2781-4C66-8016-E9DAB754EEB1}" srcOrd="0" destOrd="0" presId="urn:microsoft.com/office/officeart/2005/8/layout/chevron2"/>
    <dgm:cxn modelId="{15695963-FF90-4F2F-9A51-3EA284050CCE}" type="presParOf" srcId="{AA1CA737-2781-4C66-8016-E9DAB754EEB1}" destId="{615548FC-4AF2-4F1F-82BA-D52D197D05A3}" srcOrd="0" destOrd="0" presId="urn:microsoft.com/office/officeart/2005/8/layout/chevron2"/>
    <dgm:cxn modelId="{FD9E8316-B734-4D40-AA55-B2B6D26EBFF8}" type="presParOf" srcId="{AA1CA737-2781-4C66-8016-E9DAB754EEB1}" destId="{3DC1F3E9-2C4E-4A2F-AC34-C3A31775855E}" srcOrd="1" destOrd="0" presId="urn:microsoft.com/office/officeart/2005/8/layout/chevron2"/>
    <dgm:cxn modelId="{4CC7953F-0B00-4EAE-8223-B6006C463279}" type="presParOf" srcId="{E8D7B58F-6CCB-4EF3-BAEA-056B5420E68E}" destId="{A35F6C39-4785-4180-B7F0-FFFF8432C3A3}" srcOrd="1" destOrd="0" presId="urn:microsoft.com/office/officeart/2005/8/layout/chevron2"/>
    <dgm:cxn modelId="{3006283F-D2AA-4AAE-B8F8-4FCFC16E8355}" type="presParOf" srcId="{E8D7B58F-6CCB-4EF3-BAEA-056B5420E68E}" destId="{76CC4235-0ED3-4CB8-AC0C-A96EBA006065}" srcOrd="2" destOrd="0" presId="urn:microsoft.com/office/officeart/2005/8/layout/chevron2"/>
    <dgm:cxn modelId="{28834D32-6DF3-42DC-8B03-4D9CCA4F263F}" type="presParOf" srcId="{76CC4235-0ED3-4CB8-AC0C-A96EBA006065}" destId="{FBCC8B10-1C01-4133-8BE7-329ABC8EB9E7}" srcOrd="0" destOrd="0" presId="urn:microsoft.com/office/officeart/2005/8/layout/chevron2"/>
    <dgm:cxn modelId="{33C39553-D643-4B4E-9580-713A1515F338}" type="presParOf" srcId="{76CC4235-0ED3-4CB8-AC0C-A96EBA006065}" destId="{80A42695-A46F-4545-A4F0-A507F3608333}" srcOrd="1" destOrd="0" presId="urn:microsoft.com/office/officeart/2005/8/layout/chevron2"/>
    <dgm:cxn modelId="{9ABCD9BD-42AE-406B-A9F4-090D4C695C41}" type="presParOf" srcId="{E8D7B58F-6CCB-4EF3-BAEA-056B5420E68E}" destId="{0B4CB04A-77E7-4990-B682-1138F16BA323}" srcOrd="3" destOrd="0" presId="urn:microsoft.com/office/officeart/2005/8/layout/chevron2"/>
    <dgm:cxn modelId="{9A9C5883-BB04-4384-A53A-AA4837877179}" type="presParOf" srcId="{E8D7B58F-6CCB-4EF3-BAEA-056B5420E68E}" destId="{AEEAD7A1-5E8D-422D-9B59-5FCF2A5711CD}" srcOrd="4" destOrd="0" presId="urn:microsoft.com/office/officeart/2005/8/layout/chevron2"/>
    <dgm:cxn modelId="{4FB27F59-47DD-41B8-A081-2C6AD0F8387F}" type="presParOf" srcId="{AEEAD7A1-5E8D-422D-9B59-5FCF2A5711CD}" destId="{A2181FEE-FFAE-4E41-918A-938911142D25}" srcOrd="0" destOrd="0" presId="urn:microsoft.com/office/officeart/2005/8/layout/chevron2"/>
    <dgm:cxn modelId="{112C4A17-F42C-4FED-83CA-92D76365BA7E}" type="presParOf" srcId="{AEEAD7A1-5E8D-422D-9B59-5FCF2A5711CD}" destId="{B0ACB9C4-0469-4C44-94B5-A383C0B4BCC2}" srcOrd="1" destOrd="0" presId="urn:microsoft.com/office/officeart/2005/8/layout/chevron2"/>
    <dgm:cxn modelId="{21C7B995-3E31-4982-B051-7D3E1160DCF3}" type="presParOf" srcId="{E8D7B58F-6CCB-4EF3-BAEA-056B5420E68E}" destId="{392D4860-27DC-45A7-AA47-2EA8723A1871}" srcOrd="5" destOrd="0" presId="urn:microsoft.com/office/officeart/2005/8/layout/chevron2"/>
    <dgm:cxn modelId="{4D6F38D3-C439-4C89-8453-A2632707452E}" type="presParOf" srcId="{E8D7B58F-6CCB-4EF3-BAEA-056B5420E68E}" destId="{BF1DEF34-04BA-44A9-8B78-58755F3986F0}" srcOrd="6" destOrd="0" presId="urn:microsoft.com/office/officeart/2005/8/layout/chevron2"/>
    <dgm:cxn modelId="{5A8E2569-1E49-4662-A14D-FF80566B0F0D}" type="presParOf" srcId="{BF1DEF34-04BA-44A9-8B78-58755F3986F0}" destId="{97E5DD1D-3FCE-4CCE-A9DA-7C7EAF77EB39}" srcOrd="0" destOrd="0" presId="urn:microsoft.com/office/officeart/2005/8/layout/chevron2"/>
    <dgm:cxn modelId="{0D1ADC09-DF99-4B83-902F-BB2E5A22221D}" type="presParOf" srcId="{BF1DEF34-04BA-44A9-8B78-58755F3986F0}" destId="{A2B143F2-4039-4F85-8A49-2496C90B85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3E0FAD-ED28-415C-B028-E003835832DC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D1889CD9-76B0-4EE1-A0BD-F47047188BB2}">
      <dgm:prSet custT="1"/>
      <dgm:spPr/>
      <dgm:t>
        <a:bodyPr/>
        <a:lstStyle/>
        <a:p>
          <a:pPr algn="ctr" rtl="0"/>
          <a:r>
            <a:rPr lang="tr-TR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tr-TR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62EEB-E35B-4284-870F-99CB1A2EB22A}" type="parTrans" cxnId="{B5448A08-9F84-44D6-BDED-2FCA0D24CFF9}">
      <dgm:prSet/>
      <dgm:spPr/>
      <dgm:t>
        <a:bodyPr/>
        <a:lstStyle/>
        <a:p>
          <a:endParaRPr lang="tr-TR" sz="1600"/>
        </a:p>
      </dgm:t>
    </dgm:pt>
    <dgm:pt modelId="{09C3486B-CD71-4B8D-B95D-78EA5D9207E3}" type="sibTrans" cxnId="{B5448A08-9F84-44D6-BDED-2FCA0D24CFF9}">
      <dgm:prSet/>
      <dgm:spPr/>
      <dgm:t>
        <a:bodyPr/>
        <a:lstStyle/>
        <a:p>
          <a:endParaRPr lang="tr-TR" sz="1600"/>
        </a:p>
      </dgm:t>
    </dgm:pt>
    <dgm:pt modelId="{95D14F25-8472-411C-AC5D-AEC21FB9C81A}">
      <dgm:prSet custT="1"/>
      <dgm:spPr/>
      <dgm:t>
        <a:bodyPr/>
        <a:lstStyle/>
        <a:p>
          <a:pPr algn="l" rtl="0"/>
          <a:r>
            <a:rPr lang="tr-TR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Planlama</a:t>
          </a:r>
          <a:endParaRPr lang="tr-TR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88EB6-D063-41A5-8DD8-F9A264943D48}" type="parTrans" cxnId="{C4455722-565D-416C-8D19-5DEAB2978FE8}">
      <dgm:prSet/>
      <dgm:spPr/>
      <dgm:t>
        <a:bodyPr/>
        <a:lstStyle/>
        <a:p>
          <a:endParaRPr lang="tr-TR" sz="1600"/>
        </a:p>
      </dgm:t>
    </dgm:pt>
    <dgm:pt modelId="{DA15C262-CD0B-4CE2-AF4B-5D81E7DB9E5B}" type="sibTrans" cxnId="{C4455722-565D-416C-8D19-5DEAB2978FE8}">
      <dgm:prSet/>
      <dgm:spPr/>
      <dgm:t>
        <a:bodyPr/>
        <a:lstStyle/>
        <a:p>
          <a:endParaRPr lang="tr-TR" sz="1600"/>
        </a:p>
      </dgm:t>
    </dgm:pt>
    <dgm:pt modelId="{33B329B5-195F-466C-9CA4-0E8E8FAF6375}">
      <dgm:prSet custT="1"/>
      <dgm:spPr/>
      <dgm:t>
        <a:bodyPr/>
        <a:lstStyle/>
        <a:p>
          <a:pPr algn="just"/>
          <a:r>
            <a:rPr lang="tr-TR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Uygulama</a:t>
          </a:r>
          <a:endParaRPr lang="tr-TR" sz="11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74C7F6-3861-4136-BE0C-A99D342CD586}" type="parTrans" cxnId="{7FEB56E0-168B-4B6B-8A12-61E073463260}">
      <dgm:prSet/>
      <dgm:spPr/>
      <dgm:t>
        <a:bodyPr/>
        <a:lstStyle/>
        <a:p>
          <a:endParaRPr lang="tr-TR" sz="1600"/>
        </a:p>
      </dgm:t>
    </dgm:pt>
    <dgm:pt modelId="{0FF3BE8F-0A77-4031-8FB8-4F930AC81A6B}" type="sibTrans" cxnId="{7FEB56E0-168B-4B6B-8A12-61E073463260}">
      <dgm:prSet/>
      <dgm:spPr/>
      <dgm:t>
        <a:bodyPr/>
        <a:lstStyle/>
        <a:p>
          <a:endParaRPr lang="tr-TR" sz="1600"/>
        </a:p>
      </dgm:t>
    </dgm:pt>
    <dgm:pt modelId="{F0A691D6-6DAE-447E-8901-76019067CC56}">
      <dgm:prSet custT="1"/>
      <dgm:spPr/>
      <dgm:t>
        <a:bodyPr/>
        <a:lstStyle/>
        <a:p>
          <a:pPr algn="just"/>
          <a:r>
            <a:rPr lang="tr-TR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Kontrol Et</a:t>
          </a:r>
          <a:endParaRPr lang="tr-TR" sz="11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EF02EE-89B8-4283-855F-5EE115DDF617}" type="parTrans" cxnId="{56ADE4B1-8E94-4D34-AC8A-02804FFD68D6}">
      <dgm:prSet/>
      <dgm:spPr/>
      <dgm:t>
        <a:bodyPr/>
        <a:lstStyle/>
        <a:p>
          <a:endParaRPr lang="tr-TR" sz="1600"/>
        </a:p>
      </dgm:t>
    </dgm:pt>
    <dgm:pt modelId="{5355724E-6AB3-4B34-80AD-79E45FDE8D22}" type="sibTrans" cxnId="{56ADE4B1-8E94-4D34-AC8A-02804FFD68D6}">
      <dgm:prSet/>
      <dgm:spPr/>
      <dgm:t>
        <a:bodyPr/>
        <a:lstStyle/>
        <a:p>
          <a:endParaRPr lang="tr-TR" sz="1600"/>
        </a:p>
      </dgm:t>
    </dgm:pt>
    <dgm:pt modelId="{740563D6-29E1-4CB5-A8D2-88926F645B3E}">
      <dgm:prSet custT="1"/>
      <dgm:spPr/>
      <dgm:t>
        <a:bodyPr/>
        <a:lstStyle/>
        <a:p>
          <a:pPr algn="just"/>
          <a:r>
            <a:rPr lang="tr-TR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Önlem Al</a:t>
          </a:r>
          <a:endParaRPr lang="tr-TR" sz="11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8ED5FD-1F9C-45CE-B14C-B9760A85CE92}" type="parTrans" cxnId="{8D7811E5-1E7E-4AE1-BBB5-86FABB5FE755}">
      <dgm:prSet/>
      <dgm:spPr/>
      <dgm:t>
        <a:bodyPr/>
        <a:lstStyle/>
        <a:p>
          <a:endParaRPr lang="tr-TR" sz="1600"/>
        </a:p>
      </dgm:t>
    </dgm:pt>
    <dgm:pt modelId="{26A4A959-CC57-4F1A-98A9-510D2B89351D}" type="sibTrans" cxnId="{8D7811E5-1E7E-4AE1-BBB5-86FABB5FE755}">
      <dgm:prSet/>
      <dgm:spPr/>
      <dgm:t>
        <a:bodyPr/>
        <a:lstStyle/>
        <a:p>
          <a:endParaRPr lang="tr-TR" sz="1600"/>
        </a:p>
      </dgm:t>
    </dgm:pt>
    <dgm:pt modelId="{9A767F5E-FDFE-40DE-89FE-FEF2B3A17285}">
      <dgm:prSet custT="1"/>
      <dgm:spPr/>
      <dgm:t>
        <a:bodyPr/>
        <a:lstStyle/>
        <a:p>
          <a:pPr algn="ctr" rtl="0"/>
          <a:r>
            <a:rPr lang="tr-TR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tr-TR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77405-76FE-487E-AD5C-BE4861455575}" type="parTrans" cxnId="{B80992A9-A4FE-4D31-ABF2-15C7DA7DFC74}">
      <dgm:prSet/>
      <dgm:spPr/>
      <dgm:t>
        <a:bodyPr/>
        <a:lstStyle/>
        <a:p>
          <a:endParaRPr lang="tr-TR" sz="1600"/>
        </a:p>
      </dgm:t>
    </dgm:pt>
    <dgm:pt modelId="{8A47A4F2-773C-4B43-A979-76AA02F0D28B}" type="sibTrans" cxnId="{B80992A9-A4FE-4D31-ABF2-15C7DA7DFC74}">
      <dgm:prSet/>
      <dgm:spPr/>
      <dgm:t>
        <a:bodyPr/>
        <a:lstStyle/>
        <a:p>
          <a:endParaRPr lang="tr-TR" sz="1600"/>
        </a:p>
      </dgm:t>
    </dgm:pt>
    <dgm:pt modelId="{456F19EC-6A21-4D3A-9167-309E99149FA7}">
      <dgm:prSet custT="1"/>
      <dgm:spPr/>
      <dgm:t>
        <a:bodyPr/>
        <a:lstStyle/>
        <a:p>
          <a:pPr algn="ctr"/>
          <a:r>
            <a:rPr lang="tr-TR" sz="1100" b="1" dirty="0" smtClean="0">
              <a:latin typeface="Times New Roman" pitchFamily="18" charset="0"/>
              <a:cs typeface="Times New Roman" pitchFamily="18" charset="0"/>
            </a:rPr>
            <a:t>3</a:t>
          </a:r>
        </a:p>
      </dgm:t>
    </dgm:pt>
    <dgm:pt modelId="{3CC3AB08-246D-44F9-A482-6D063D39C0EC}" type="parTrans" cxnId="{7FF31EDA-3DA0-4506-8B42-0EA03A3E5C5C}">
      <dgm:prSet/>
      <dgm:spPr/>
      <dgm:t>
        <a:bodyPr/>
        <a:lstStyle/>
        <a:p>
          <a:endParaRPr lang="tr-TR" sz="1600"/>
        </a:p>
      </dgm:t>
    </dgm:pt>
    <dgm:pt modelId="{6C532821-4C14-4008-A2E5-5DB9A5823953}" type="sibTrans" cxnId="{7FF31EDA-3DA0-4506-8B42-0EA03A3E5C5C}">
      <dgm:prSet/>
      <dgm:spPr/>
      <dgm:t>
        <a:bodyPr/>
        <a:lstStyle/>
        <a:p>
          <a:endParaRPr lang="tr-TR" sz="1600"/>
        </a:p>
      </dgm:t>
    </dgm:pt>
    <dgm:pt modelId="{28D980A3-AADE-446F-9EA2-6E9418F48A58}">
      <dgm:prSet custT="1"/>
      <dgm:spPr/>
      <dgm:t>
        <a:bodyPr/>
        <a:lstStyle/>
        <a:p>
          <a:pPr algn="ctr"/>
          <a:r>
            <a:rPr lang="tr-TR" sz="1100" b="1" dirty="0" smtClean="0">
              <a:latin typeface="Times New Roman" pitchFamily="18" charset="0"/>
              <a:cs typeface="Times New Roman" pitchFamily="18" charset="0"/>
            </a:rPr>
            <a:t>4</a:t>
          </a:r>
        </a:p>
      </dgm:t>
    </dgm:pt>
    <dgm:pt modelId="{D60FBC8F-E656-4964-98C4-4F10B56FE866}" type="parTrans" cxnId="{7C44181D-0D87-41F5-A6E9-9BE78934124A}">
      <dgm:prSet/>
      <dgm:spPr/>
      <dgm:t>
        <a:bodyPr/>
        <a:lstStyle/>
        <a:p>
          <a:endParaRPr lang="tr-TR" sz="1600"/>
        </a:p>
      </dgm:t>
    </dgm:pt>
    <dgm:pt modelId="{22D5180A-7123-433B-AB8E-012ABA3F1F3A}" type="sibTrans" cxnId="{7C44181D-0D87-41F5-A6E9-9BE78934124A}">
      <dgm:prSet/>
      <dgm:spPr/>
      <dgm:t>
        <a:bodyPr/>
        <a:lstStyle/>
        <a:p>
          <a:endParaRPr lang="tr-TR" sz="1600"/>
        </a:p>
      </dgm:t>
    </dgm:pt>
    <dgm:pt modelId="{B86DC1A2-C0EE-4E4C-86F4-423527DB5DCA}">
      <dgm:prSet custT="1"/>
      <dgm:spPr/>
      <dgm:t>
        <a:bodyPr/>
        <a:lstStyle/>
        <a:p>
          <a:pPr algn="l"/>
          <a:r>
            <a:rPr lang="tr-TR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İlk aşamada planlanan faaliyetlerin belirlenen kişi yöntem ve zamanlarda gerçekleştirildiği aşamadır. </a:t>
          </a:r>
        </a:p>
      </dgm:t>
    </dgm:pt>
    <dgm:pt modelId="{9EF0675F-5A52-4C99-8D89-4417C5042AE8}" type="parTrans" cxnId="{175F4383-0809-4DED-96BB-155C42AF7603}">
      <dgm:prSet/>
      <dgm:spPr/>
      <dgm:t>
        <a:bodyPr/>
        <a:lstStyle/>
        <a:p>
          <a:endParaRPr lang="tr-TR" sz="1600"/>
        </a:p>
      </dgm:t>
    </dgm:pt>
    <dgm:pt modelId="{7C2C2AEC-F336-4E90-9F28-A3F18064BE60}" type="sibTrans" cxnId="{175F4383-0809-4DED-96BB-155C42AF7603}">
      <dgm:prSet/>
      <dgm:spPr/>
      <dgm:t>
        <a:bodyPr/>
        <a:lstStyle/>
        <a:p>
          <a:endParaRPr lang="tr-TR" sz="1600"/>
        </a:p>
      </dgm:t>
    </dgm:pt>
    <dgm:pt modelId="{3D222585-0DFF-4221-8173-0FF256E66417}">
      <dgm:prSet custT="1"/>
      <dgm:spPr/>
      <dgm:t>
        <a:bodyPr/>
        <a:lstStyle/>
        <a:p>
          <a:pPr algn="l" rtl="0"/>
          <a:r>
            <a:rPr lang="tr-TR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 aşamada planlanan işin kimler tarafından, neden, nasıl, nerede, ne zaman, ne kadar sürede yapılacağı kararlaştırılır. </a:t>
          </a:r>
          <a:endParaRPr lang="tr-TR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30AC3-B233-462C-9EEC-7741BB225C3D}" type="parTrans" cxnId="{B4AD3B5B-1957-44A9-82B9-72D65D640E15}">
      <dgm:prSet/>
      <dgm:spPr/>
      <dgm:t>
        <a:bodyPr/>
        <a:lstStyle/>
        <a:p>
          <a:endParaRPr lang="tr-TR" sz="1600"/>
        </a:p>
      </dgm:t>
    </dgm:pt>
    <dgm:pt modelId="{46752BA4-5127-4AD2-96FF-CBAE6D4C2282}" type="sibTrans" cxnId="{B4AD3B5B-1957-44A9-82B9-72D65D640E15}">
      <dgm:prSet/>
      <dgm:spPr/>
      <dgm:t>
        <a:bodyPr/>
        <a:lstStyle/>
        <a:p>
          <a:endParaRPr lang="tr-TR" sz="1600"/>
        </a:p>
      </dgm:t>
    </dgm:pt>
    <dgm:pt modelId="{E6899034-185A-419C-8C0B-7F8E2C235671}">
      <dgm:prSet custT="1"/>
      <dgm:spPr/>
      <dgm:t>
        <a:bodyPr/>
        <a:lstStyle/>
        <a:p>
          <a:pPr algn="just"/>
          <a:r>
            <a:rPr lang="tr-TR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Planlanan hedeflere ne kadar ulaşıldığı belirlenir. Eğer hedeflere ulaşıldıysa yapılan uygulama faaliyetleri kontrol edilir ve standartlaştırılır.</a:t>
          </a:r>
        </a:p>
      </dgm:t>
    </dgm:pt>
    <dgm:pt modelId="{1A32C1CD-62A9-4586-B7AA-3B17128B8B8E}" type="parTrans" cxnId="{D17BCD52-5BCD-4FA2-A477-C24539497E80}">
      <dgm:prSet/>
      <dgm:spPr/>
      <dgm:t>
        <a:bodyPr/>
        <a:lstStyle/>
        <a:p>
          <a:endParaRPr lang="tr-TR" sz="1600"/>
        </a:p>
      </dgm:t>
    </dgm:pt>
    <dgm:pt modelId="{2C96AAB3-E201-49A7-B81D-98F2488A9AC8}" type="sibTrans" cxnId="{D17BCD52-5BCD-4FA2-A477-C24539497E80}">
      <dgm:prSet/>
      <dgm:spPr/>
      <dgm:t>
        <a:bodyPr/>
        <a:lstStyle/>
        <a:p>
          <a:endParaRPr lang="tr-TR" sz="1600"/>
        </a:p>
      </dgm:t>
    </dgm:pt>
    <dgm:pt modelId="{EB4BEADD-DA32-4429-B1B6-BEDF1F1DD06A}">
      <dgm:prSet custT="1"/>
      <dgm:spPr/>
      <dgm:t>
        <a:bodyPr/>
        <a:lstStyle/>
        <a:p>
          <a:pPr algn="l"/>
          <a:r>
            <a:rPr lang="tr-TR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Planlanan faaliyetler ile yapılan uygulamalar arasında ortaya çıkan farklılıkların, sapmaların nedenleri araştırılır ve bunların ortadan kaldırılmasına yönelik faaliyetler başlatılır.</a:t>
          </a:r>
        </a:p>
      </dgm:t>
    </dgm:pt>
    <dgm:pt modelId="{CCD03D0B-1000-4188-9C33-E2D5CD2F3A14}" type="parTrans" cxnId="{77E38AA4-75FF-418A-9383-387DBAD6D62A}">
      <dgm:prSet/>
      <dgm:spPr/>
      <dgm:t>
        <a:bodyPr/>
        <a:lstStyle/>
        <a:p>
          <a:endParaRPr lang="tr-TR" sz="1600"/>
        </a:p>
      </dgm:t>
    </dgm:pt>
    <dgm:pt modelId="{DA3BBBB9-AF27-4541-8010-084BE70E50F7}" type="sibTrans" cxnId="{77E38AA4-75FF-418A-9383-387DBAD6D62A}">
      <dgm:prSet/>
      <dgm:spPr/>
      <dgm:t>
        <a:bodyPr/>
        <a:lstStyle/>
        <a:p>
          <a:endParaRPr lang="tr-TR" sz="1600"/>
        </a:p>
      </dgm:t>
    </dgm:pt>
    <dgm:pt modelId="{BEEF74AA-91B4-469E-9A72-A6447AAA5301}" type="pres">
      <dgm:prSet presAssocID="{F23E0FAD-ED28-415C-B028-E003835832DC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353E0ECB-BC4C-4D71-80D1-9A0A9F43A7C4}" type="pres">
      <dgm:prSet presAssocID="{D1889CD9-76B0-4EE1-A0BD-F47047188BB2}" presName="composite" presStyleCnt="0"/>
      <dgm:spPr/>
    </dgm:pt>
    <dgm:pt modelId="{778EB610-69C4-4C75-8BA1-56A8101A7D61}" type="pres">
      <dgm:prSet presAssocID="{D1889CD9-76B0-4EE1-A0BD-F47047188BB2}" presName="BackAccent" presStyleLbl="bgShp" presStyleIdx="0" presStyleCnt="4"/>
      <dgm:spPr/>
    </dgm:pt>
    <dgm:pt modelId="{C0B4B58C-F97F-41E4-86E9-6B43441F0C4C}" type="pres">
      <dgm:prSet presAssocID="{D1889CD9-76B0-4EE1-A0BD-F47047188BB2}" presName="Accent" presStyleLbl="alignNode1" presStyleIdx="0" presStyleCnt="4"/>
      <dgm:spPr/>
    </dgm:pt>
    <dgm:pt modelId="{FF719850-485E-452B-A41A-3B7CE9517052}" type="pres">
      <dgm:prSet presAssocID="{D1889CD9-76B0-4EE1-A0BD-F47047188BB2}" presName="Child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289698-4C29-46AB-9BE0-C7C5BDA2DB8A}" type="pres">
      <dgm:prSet presAssocID="{D1889CD9-76B0-4EE1-A0BD-F47047188BB2}" presName="Parent" presStyleLbl="revTx" presStyleIdx="1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E96FE2-5D9B-464B-B5B1-121264099CAC}" type="pres">
      <dgm:prSet presAssocID="{09C3486B-CD71-4B8D-B95D-78EA5D9207E3}" presName="sibTrans" presStyleCnt="0"/>
      <dgm:spPr/>
    </dgm:pt>
    <dgm:pt modelId="{75246FCA-6CB8-43D3-8FC7-37B63A7333AA}" type="pres">
      <dgm:prSet presAssocID="{9A767F5E-FDFE-40DE-89FE-FEF2B3A17285}" presName="composite" presStyleCnt="0"/>
      <dgm:spPr/>
    </dgm:pt>
    <dgm:pt modelId="{F7CFEB62-A684-44B5-AD83-4BC652E1EAE9}" type="pres">
      <dgm:prSet presAssocID="{9A767F5E-FDFE-40DE-89FE-FEF2B3A17285}" presName="BackAccent" presStyleLbl="bgShp" presStyleIdx="1" presStyleCnt="4"/>
      <dgm:spPr/>
    </dgm:pt>
    <dgm:pt modelId="{E89FDA68-7D00-4E60-960D-9DA5E2DDE475}" type="pres">
      <dgm:prSet presAssocID="{9A767F5E-FDFE-40DE-89FE-FEF2B3A17285}" presName="Accent" presStyleLbl="alignNode1" presStyleIdx="1" presStyleCnt="4"/>
      <dgm:spPr/>
    </dgm:pt>
    <dgm:pt modelId="{31977386-DB03-4C40-8DEB-A3232E185C7E}" type="pres">
      <dgm:prSet presAssocID="{9A767F5E-FDFE-40DE-89FE-FEF2B3A17285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6D5775-B83C-4A71-93AE-D115D2A616F9}" type="pres">
      <dgm:prSet presAssocID="{9A767F5E-FDFE-40DE-89FE-FEF2B3A17285}" presName="Parent" presStyleLbl="revTx" presStyleIdx="3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08A688-4555-4073-9135-06F93DACED94}" type="pres">
      <dgm:prSet presAssocID="{8A47A4F2-773C-4B43-A979-76AA02F0D28B}" presName="sibTrans" presStyleCnt="0"/>
      <dgm:spPr/>
    </dgm:pt>
    <dgm:pt modelId="{90FECB04-EA78-4A6A-B7C3-22744A2876FA}" type="pres">
      <dgm:prSet presAssocID="{456F19EC-6A21-4D3A-9167-309E99149FA7}" presName="composite" presStyleCnt="0"/>
      <dgm:spPr/>
    </dgm:pt>
    <dgm:pt modelId="{6DAF6BDB-0363-4ED0-920D-32D476B2A23D}" type="pres">
      <dgm:prSet presAssocID="{456F19EC-6A21-4D3A-9167-309E99149FA7}" presName="BackAccent" presStyleLbl="bgShp" presStyleIdx="2" presStyleCnt="4"/>
      <dgm:spPr/>
    </dgm:pt>
    <dgm:pt modelId="{0134FB1F-B759-4164-8833-CF4DF2053292}" type="pres">
      <dgm:prSet presAssocID="{456F19EC-6A21-4D3A-9167-309E99149FA7}" presName="Accent" presStyleLbl="alignNode1" presStyleIdx="2" presStyleCnt="4"/>
      <dgm:spPr/>
    </dgm:pt>
    <dgm:pt modelId="{72C885F3-4D7E-4A14-B995-3D57832C0092}" type="pres">
      <dgm:prSet presAssocID="{456F19EC-6A21-4D3A-9167-309E99149FA7}" presName="Child" presStyleLbl="revTx" presStyleIdx="4" presStyleCnt="8" custScaleX="111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7F3F47-868A-43A2-B31F-54E3C98102BD}" type="pres">
      <dgm:prSet presAssocID="{456F19EC-6A21-4D3A-9167-309E99149FA7}" presName="Parent" presStyleLbl="revTx" presStyleIdx="5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303611-0C2B-4018-B3DD-3FAE1E765415}" type="pres">
      <dgm:prSet presAssocID="{6C532821-4C14-4008-A2E5-5DB9A5823953}" presName="sibTrans" presStyleCnt="0"/>
      <dgm:spPr/>
    </dgm:pt>
    <dgm:pt modelId="{DF830095-DDBE-43E0-89C8-E528FD272DA0}" type="pres">
      <dgm:prSet presAssocID="{28D980A3-AADE-446F-9EA2-6E9418F48A58}" presName="composite" presStyleCnt="0"/>
      <dgm:spPr/>
    </dgm:pt>
    <dgm:pt modelId="{05EC0855-E43A-4A3E-8FB2-CDA576A5B552}" type="pres">
      <dgm:prSet presAssocID="{28D980A3-AADE-446F-9EA2-6E9418F48A58}" presName="BackAccent" presStyleLbl="bgShp" presStyleIdx="3" presStyleCnt="4"/>
      <dgm:spPr/>
    </dgm:pt>
    <dgm:pt modelId="{2FA31E98-052D-4747-AF3D-FFFCEEE645AC}" type="pres">
      <dgm:prSet presAssocID="{28D980A3-AADE-446F-9EA2-6E9418F48A58}" presName="Accent" presStyleLbl="alignNode1" presStyleIdx="3" presStyleCnt="4"/>
      <dgm:spPr/>
    </dgm:pt>
    <dgm:pt modelId="{554C6F15-3102-41B6-BB98-89E0D0D91A8A}" type="pres">
      <dgm:prSet presAssocID="{28D980A3-AADE-446F-9EA2-6E9418F48A58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91A95C-722D-4B2F-968E-7294D6BEF473}" type="pres">
      <dgm:prSet presAssocID="{28D980A3-AADE-446F-9EA2-6E9418F48A58}" presName="Parent" presStyleLbl="revTx" presStyleIdx="7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6EFED23-571E-429C-B342-A2FB7B26AEAA}" type="presOf" srcId="{3D222585-0DFF-4221-8173-0FF256E66417}" destId="{FF719850-485E-452B-A41A-3B7CE9517052}" srcOrd="0" destOrd="1" presId="urn:microsoft.com/office/officeart/2008/layout/IncreasingCircleProcess"/>
    <dgm:cxn modelId="{7C44181D-0D87-41F5-A6E9-9BE78934124A}" srcId="{F23E0FAD-ED28-415C-B028-E003835832DC}" destId="{28D980A3-AADE-446F-9EA2-6E9418F48A58}" srcOrd="3" destOrd="0" parTransId="{D60FBC8F-E656-4964-98C4-4F10B56FE866}" sibTransId="{22D5180A-7123-433B-AB8E-012ABA3F1F3A}"/>
    <dgm:cxn modelId="{56ADE4B1-8E94-4D34-AC8A-02804FFD68D6}" srcId="{456F19EC-6A21-4D3A-9167-309E99149FA7}" destId="{F0A691D6-6DAE-447E-8901-76019067CC56}" srcOrd="0" destOrd="0" parTransId="{8DEF02EE-89B8-4283-855F-5EE115DDF617}" sibTransId="{5355724E-6AB3-4B34-80AD-79E45FDE8D22}"/>
    <dgm:cxn modelId="{C4455722-565D-416C-8D19-5DEAB2978FE8}" srcId="{D1889CD9-76B0-4EE1-A0BD-F47047188BB2}" destId="{95D14F25-8472-411C-AC5D-AEC21FB9C81A}" srcOrd="0" destOrd="0" parTransId="{6A788EB6-D063-41A5-8DD8-F9A264943D48}" sibTransId="{DA15C262-CD0B-4CE2-AF4B-5D81E7DB9E5B}"/>
    <dgm:cxn modelId="{175F4383-0809-4DED-96BB-155C42AF7603}" srcId="{9A767F5E-FDFE-40DE-89FE-FEF2B3A17285}" destId="{B86DC1A2-C0EE-4E4C-86F4-423527DB5DCA}" srcOrd="1" destOrd="0" parTransId="{9EF0675F-5A52-4C99-8D89-4417C5042AE8}" sibTransId="{7C2C2AEC-F336-4E90-9F28-A3F18064BE60}"/>
    <dgm:cxn modelId="{D17BCD52-5BCD-4FA2-A477-C24539497E80}" srcId="{456F19EC-6A21-4D3A-9167-309E99149FA7}" destId="{E6899034-185A-419C-8C0B-7F8E2C235671}" srcOrd="1" destOrd="0" parTransId="{1A32C1CD-62A9-4586-B7AA-3B17128B8B8E}" sibTransId="{2C96AAB3-E201-49A7-B81D-98F2488A9AC8}"/>
    <dgm:cxn modelId="{7FF31EDA-3DA0-4506-8B42-0EA03A3E5C5C}" srcId="{F23E0FAD-ED28-415C-B028-E003835832DC}" destId="{456F19EC-6A21-4D3A-9167-309E99149FA7}" srcOrd="2" destOrd="0" parTransId="{3CC3AB08-246D-44F9-A482-6D063D39C0EC}" sibTransId="{6C532821-4C14-4008-A2E5-5DB9A5823953}"/>
    <dgm:cxn modelId="{E7C44260-8F8F-484F-A803-1B265978AB96}" type="presOf" srcId="{F0A691D6-6DAE-447E-8901-76019067CC56}" destId="{72C885F3-4D7E-4A14-B995-3D57832C0092}" srcOrd="0" destOrd="0" presId="urn:microsoft.com/office/officeart/2008/layout/IncreasingCircleProcess"/>
    <dgm:cxn modelId="{97D773E5-464E-4B26-8843-5B1EE057E0A4}" type="presOf" srcId="{740563D6-29E1-4CB5-A8D2-88926F645B3E}" destId="{554C6F15-3102-41B6-BB98-89E0D0D91A8A}" srcOrd="0" destOrd="0" presId="urn:microsoft.com/office/officeart/2008/layout/IncreasingCircleProcess"/>
    <dgm:cxn modelId="{8EF7BB2D-8CB5-4495-AC0D-8AF447C7F67C}" type="presOf" srcId="{456F19EC-6A21-4D3A-9167-309E99149FA7}" destId="{EA7F3F47-868A-43A2-B31F-54E3C98102BD}" srcOrd="0" destOrd="0" presId="urn:microsoft.com/office/officeart/2008/layout/IncreasingCircleProcess"/>
    <dgm:cxn modelId="{7C7B3FC0-9B0E-4FC9-9832-A1D76D1EF5C5}" type="presOf" srcId="{28D980A3-AADE-446F-9EA2-6E9418F48A58}" destId="{F791A95C-722D-4B2F-968E-7294D6BEF473}" srcOrd="0" destOrd="0" presId="urn:microsoft.com/office/officeart/2008/layout/IncreasingCircleProcess"/>
    <dgm:cxn modelId="{B4AD3B5B-1957-44A9-82B9-72D65D640E15}" srcId="{D1889CD9-76B0-4EE1-A0BD-F47047188BB2}" destId="{3D222585-0DFF-4221-8173-0FF256E66417}" srcOrd="1" destOrd="0" parTransId="{F9730AC3-B233-462C-9EEC-7741BB225C3D}" sibTransId="{46752BA4-5127-4AD2-96FF-CBAE6D4C2282}"/>
    <dgm:cxn modelId="{9BA34A05-9A81-4DE5-86D7-08EC254A526C}" type="presOf" srcId="{95D14F25-8472-411C-AC5D-AEC21FB9C81A}" destId="{FF719850-485E-452B-A41A-3B7CE9517052}" srcOrd="0" destOrd="0" presId="urn:microsoft.com/office/officeart/2008/layout/IncreasingCircleProcess"/>
    <dgm:cxn modelId="{6E4DD6C0-1486-4337-9CA0-33B0B064FC86}" type="presOf" srcId="{E6899034-185A-419C-8C0B-7F8E2C235671}" destId="{72C885F3-4D7E-4A14-B995-3D57832C0092}" srcOrd="0" destOrd="1" presId="urn:microsoft.com/office/officeart/2008/layout/IncreasingCircleProcess"/>
    <dgm:cxn modelId="{B5448A08-9F84-44D6-BDED-2FCA0D24CFF9}" srcId="{F23E0FAD-ED28-415C-B028-E003835832DC}" destId="{D1889CD9-76B0-4EE1-A0BD-F47047188BB2}" srcOrd="0" destOrd="0" parTransId="{B3162EEB-E35B-4284-870F-99CB1A2EB22A}" sibTransId="{09C3486B-CD71-4B8D-B95D-78EA5D9207E3}"/>
    <dgm:cxn modelId="{B80992A9-A4FE-4D31-ABF2-15C7DA7DFC74}" srcId="{F23E0FAD-ED28-415C-B028-E003835832DC}" destId="{9A767F5E-FDFE-40DE-89FE-FEF2B3A17285}" srcOrd="1" destOrd="0" parTransId="{71077405-76FE-487E-AD5C-BE4861455575}" sibTransId="{8A47A4F2-773C-4B43-A979-76AA02F0D28B}"/>
    <dgm:cxn modelId="{77E38AA4-75FF-418A-9383-387DBAD6D62A}" srcId="{28D980A3-AADE-446F-9EA2-6E9418F48A58}" destId="{EB4BEADD-DA32-4429-B1B6-BEDF1F1DD06A}" srcOrd="1" destOrd="0" parTransId="{CCD03D0B-1000-4188-9C33-E2D5CD2F3A14}" sibTransId="{DA3BBBB9-AF27-4541-8010-084BE70E50F7}"/>
    <dgm:cxn modelId="{4EDE53EC-67FF-474A-8D8F-A6D8A3B4FB59}" type="presOf" srcId="{F23E0FAD-ED28-415C-B028-E003835832DC}" destId="{BEEF74AA-91B4-469E-9A72-A6447AAA5301}" srcOrd="0" destOrd="0" presId="urn:microsoft.com/office/officeart/2008/layout/IncreasingCircleProcess"/>
    <dgm:cxn modelId="{193B1814-C164-497B-A122-B2E1671C9EC4}" type="presOf" srcId="{9A767F5E-FDFE-40DE-89FE-FEF2B3A17285}" destId="{BD6D5775-B83C-4A71-93AE-D115D2A616F9}" srcOrd="0" destOrd="0" presId="urn:microsoft.com/office/officeart/2008/layout/IncreasingCircleProcess"/>
    <dgm:cxn modelId="{C840FC93-8B17-4F64-BED8-540C9EE942D6}" type="presOf" srcId="{B86DC1A2-C0EE-4E4C-86F4-423527DB5DCA}" destId="{31977386-DB03-4C40-8DEB-A3232E185C7E}" srcOrd="0" destOrd="1" presId="urn:microsoft.com/office/officeart/2008/layout/IncreasingCircleProcess"/>
    <dgm:cxn modelId="{8D7811E5-1E7E-4AE1-BBB5-86FABB5FE755}" srcId="{28D980A3-AADE-446F-9EA2-6E9418F48A58}" destId="{740563D6-29E1-4CB5-A8D2-88926F645B3E}" srcOrd="0" destOrd="0" parTransId="{B48ED5FD-1F9C-45CE-B14C-B9760A85CE92}" sibTransId="{26A4A959-CC57-4F1A-98A9-510D2B89351D}"/>
    <dgm:cxn modelId="{A977321F-1D0F-4D26-8A1D-1BF3D9CCA41E}" type="presOf" srcId="{EB4BEADD-DA32-4429-B1B6-BEDF1F1DD06A}" destId="{554C6F15-3102-41B6-BB98-89E0D0D91A8A}" srcOrd="0" destOrd="1" presId="urn:microsoft.com/office/officeart/2008/layout/IncreasingCircleProcess"/>
    <dgm:cxn modelId="{180ED5C1-0027-429E-A47F-A2EEBF28DFCE}" type="presOf" srcId="{D1889CD9-76B0-4EE1-A0BD-F47047188BB2}" destId="{16289698-4C29-46AB-9BE0-C7C5BDA2DB8A}" srcOrd="0" destOrd="0" presId="urn:microsoft.com/office/officeart/2008/layout/IncreasingCircleProcess"/>
    <dgm:cxn modelId="{7FEB56E0-168B-4B6B-8A12-61E073463260}" srcId="{9A767F5E-FDFE-40DE-89FE-FEF2B3A17285}" destId="{33B329B5-195F-466C-9CA4-0E8E8FAF6375}" srcOrd="0" destOrd="0" parTransId="{F074C7F6-3861-4136-BE0C-A99D342CD586}" sibTransId="{0FF3BE8F-0A77-4031-8FB8-4F930AC81A6B}"/>
    <dgm:cxn modelId="{D39B9EEC-4172-4EB1-A1B7-596012907F8A}" type="presOf" srcId="{33B329B5-195F-466C-9CA4-0E8E8FAF6375}" destId="{31977386-DB03-4C40-8DEB-A3232E185C7E}" srcOrd="0" destOrd="0" presId="urn:microsoft.com/office/officeart/2008/layout/IncreasingCircleProcess"/>
    <dgm:cxn modelId="{91BF13AF-0B90-4B1B-8390-AC5B2E8C8AF6}" type="presParOf" srcId="{BEEF74AA-91B4-469E-9A72-A6447AAA5301}" destId="{353E0ECB-BC4C-4D71-80D1-9A0A9F43A7C4}" srcOrd="0" destOrd="0" presId="urn:microsoft.com/office/officeart/2008/layout/IncreasingCircleProcess"/>
    <dgm:cxn modelId="{7511EDE8-4728-46A8-A1A1-96358289B220}" type="presParOf" srcId="{353E0ECB-BC4C-4D71-80D1-9A0A9F43A7C4}" destId="{778EB610-69C4-4C75-8BA1-56A8101A7D61}" srcOrd="0" destOrd="0" presId="urn:microsoft.com/office/officeart/2008/layout/IncreasingCircleProcess"/>
    <dgm:cxn modelId="{254B1D58-47F0-47C3-8CA4-8E750038D68C}" type="presParOf" srcId="{353E0ECB-BC4C-4D71-80D1-9A0A9F43A7C4}" destId="{C0B4B58C-F97F-41E4-86E9-6B43441F0C4C}" srcOrd="1" destOrd="0" presId="urn:microsoft.com/office/officeart/2008/layout/IncreasingCircleProcess"/>
    <dgm:cxn modelId="{03343E6F-95DC-419A-9CC3-FBB5B3BA95B3}" type="presParOf" srcId="{353E0ECB-BC4C-4D71-80D1-9A0A9F43A7C4}" destId="{FF719850-485E-452B-A41A-3B7CE9517052}" srcOrd="2" destOrd="0" presId="urn:microsoft.com/office/officeart/2008/layout/IncreasingCircleProcess"/>
    <dgm:cxn modelId="{A597C037-3660-47E9-9A99-F4BB97809D92}" type="presParOf" srcId="{353E0ECB-BC4C-4D71-80D1-9A0A9F43A7C4}" destId="{16289698-4C29-46AB-9BE0-C7C5BDA2DB8A}" srcOrd="3" destOrd="0" presId="urn:microsoft.com/office/officeart/2008/layout/IncreasingCircleProcess"/>
    <dgm:cxn modelId="{B9712C4E-50BB-4396-98D8-29B612939860}" type="presParOf" srcId="{BEEF74AA-91B4-469E-9A72-A6447AAA5301}" destId="{D4E96FE2-5D9B-464B-B5B1-121264099CAC}" srcOrd="1" destOrd="0" presId="urn:microsoft.com/office/officeart/2008/layout/IncreasingCircleProcess"/>
    <dgm:cxn modelId="{32FADFDE-B29F-43D6-8819-A9B586CDDFFE}" type="presParOf" srcId="{BEEF74AA-91B4-469E-9A72-A6447AAA5301}" destId="{75246FCA-6CB8-43D3-8FC7-37B63A7333AA}" srcOrd="2" destOrd="0" presId="urn:microsoft.com/office/officeart/2008/layout/IncreasingCircleProcess"/>
    <dgm:cxn modelId="{FD38125F-A47B-45E9-BA50-70CAE0422DAA}" type="presParOf" srcId="{75246FCA-6CB8-43D3-8FC7-37B63A7333AA}" destId="{F7CFEB62-A684-44B5-AD83-4BC652E1EAE9}" srcOrd="0" destOrd="0" presId="urn:microsoft.com/office/officeart/2008/layout/IncreasingCircleProcess"/>
    <dgm:cxn modelId="{AE7F6744-0A50-40E8-AFA7-225D5D52A9DB}" type="presParOf" srcId="{75246FCA-6CB8-43D3-8FC7-37B63A7333AA}" destId="{E89FDA68-7D00-4E60-960D-9DA5E2DDE475}" srcOrd="1" destOrd="0" presId="urn:microsoft.com/office/officeart/2008/layout/IncreasingCircleProcess"/>
    <dgm:cxn modelId="{D70EB097-4641-42FF-80A8-E3859CD4DC41}" type="presParOf" srcId="{75246FCA-6CB8-43D3-8FC7-37B63A7333AA}" destId="{31977386-DB03-4C40-8DEB-A3232E185C7E}" srcOrd="2" destOrd="0" presId="urn:microsoft.com/office/officeart/2008/layout/IncreasingCircleProcess"/>
    <dgm:cxn modelId="{51E4792C-6704-4EE0-9B73-23F728F8AFFB}" type="presParOf" srcId="{75246FCA-6CB8-43D3-8FC7-37B63A7333AA}" destId="{BD6D5775-B83C-4A71-93AE-D115D2A616F9}" srcOrd="3" destOrd="0" presId="urn:microsoft.com/office/officeart/2008/layout/IncreasingCircleProcess"/>
    <dgm:cxn modelId="{5956E657-965D-43B1-85FC-50C3B694E938}" type="presParOf" srcId="{BEEF74AA-91B4-469E-9A72-A6447AAA5301}" destId="{A808A688-4555-4073-9135-06F93DACED94}" srcOrd="3" destOrd="0" presId="urn:microsoft.com/office/officeart/2008/layout/IncreasingCircleProcess"/>
    <dgm:cxn modelId="{E76050E1-9CDE-489E-9D9B-A6D1DC038077}" type="presParOf" srcId="{BEEF74AA-91B4-469E-9A72-A6447AAA5301}" destId="{90FECB04-EA78-4A6A-B7C3-22744A2876FA}" srcOrd="4" destOrd="0" presId="urn:microsoft.com/office/officeart/2008/layout/IncreasingCircleProcess"/>
    <dgm:cxn modelId="{823B7003-E2C3-4B03-B86D-91D7808EE166}" type="presParOf" srcId="{90FECB04-EA78-4A6A-B7C3-22744A2876FA}" destId="{6DAF6BDB-0363-4ED0-920D-32D476B2A23D}" srcOrd="0" destOrd="0" presId="urn:microsoft.com/office/officeart/2008/layout/IncreasingCircleProcess"/>
    <dgm:cxn modelId="{71C860E2-D02E-4BF5-95FA-CF820DBEED62}" type="presParOf" srcId="{90FECB04-EA78-4A6A-B7C3-22744A2876FA}" destId="{0134FB1F-B759-4164-8833-CF4DF2053292}" srcOrd="1" destOrd="0" presId="urn:microsoft.com/office/officeart/2008/layout/IncreasingCircleProcess"/>
    <dgm:cxn modelId="{CA1B9A53-5EAB-447C-9D7C-8CCEC22D894E}" type="presParOf" srcId="{90FECB04-EA78-4A6A-B7C3-22744A2876FA}" destId="{72C885F3-4D7E-4A14-B995-3D57832C0092}" srcOrd="2" destOrd="0" presId="urn:microsoft.com/office/officeart/2008/layout/IncreasingCircleProcess"/>
    <dgm:cxn modelId="{496C3A93-2917-494C-AFD7-B8A13125CD67}" type="presParOf" srcId="{90FECB04-EA78-4A6A-B7C3-22744A2876FA}" destId="{EA7F3F47-868A-43A2-B31F-54E3C98102BD}" srcOrd="3" destOrd="0" presId="urn:microsoft.com/office/officeart/2008/layout/IncreasingCircleProcess"/>
    <dgm:cxn modelId="{5FD80DC9-A8A4-4953-8B31-C4F6C3D12F51}" type="presParOf" srcId="{BEEF74AA-91B4-469E-9A72-A6447AAA5301}" destId="{EA303611-0C2B-4018-B3DD-3FAE1E765415}" srcOrd="5" destOrd="0" presId="urn:microsoft.com/office/officeart/2008/layout/IncreasingCircleProcess"/>
    <dgm:cxn modelId="{21D22659-1793-46EC-998D-F59477937589}" type="presParOf" srcId="{BEEF74AA-91B4-469E-9A72-A6447AAA5301}" destId="{DF830095-DDBE-43E0-89C8-E528FD272DA0}" srcOrd="6" destOrd="0" presId="urn:microsoft.com/office/officeart/2008/layout/IncreasingCircleProcess"/>
    <dgm:cxn modelId="{28CD87C9-8549-4A3A-A74A-A4A0B81B2D68}" type="presParOf" srcId="{DF830095-DDBE-43E0-89C8-E528FD272DA0}" destId="{05EC0855-E43A-4A3E-8FB2-CDA576A5B552}" srcOrd="0" destOrd="0" presId="urn:microsoft.com/office/officeart/2008/layout/IncreasingCircleProcess"/>
    <dgm:cxn modelId="{D736D33F-3573-475D-8F51-59EA41D8A3B8}" type="presParOf" srcId="{DF830095-DDBE-43E0-89C8-E528FD272DA0}" destId="{2FA31E98-052D-4747-AF3D-FFFCEEE645AC}" srcOrd="1" destOrd="0" presId="urn:microsoft.com/office/officeart/2008/layout/IncreasingCircleProcess"/>
    <dgm:cxn modelId="{7B99F89D-4795-466F-AA6B-EC6D1E2B13D9}" type="presParOf" srcId="{DF830095-DDBE-43E0-89C8-E528FD272DA0}" destId="{554C6F15-3102-41B6-BB98-89E0D0D91A8A}" srcOrd="2" destOrd="0" presId="urn:microsoft.com/office/officeart/2008/layout/IncreasingCircleProcess"/>
    <dgm:cxn modelId="{0444C04B-121A-44EB-B06C-5C612FDC14AF}" type="presParOf" srcId="{DF830095-DDBE-43E0-89C8-E528FD272DA0}" destId="{F791A95C-722D-4B2F-968E-7294D6BEF473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548FC-4AF2-4F1F-82BA-D52D197D05A3}">
      <dsp:nvSpPr>
        <dsp:cNvPr id="0" name=""/>
        <dsp:cNvSpPr/>
      </dsp:nvSpPr>
      <dsp:spPr>
        <a:xfrm rot="5400000">
          <a:off x="-138169" y="138324"/>
          <a:ext cx="921130" cy="6447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2551"/>
        <a:ext cx="644791" cy="276339"/>
      </dsp:txXfrm>
    </dsp:sp>
    <dsp:sp modelId="{3DC1F3E9-2C4E-4A2F-AC34-C3A31775855E}">
      <dsp:nvSpPr>
        <dsp:cNvPr id="0" name=""/>
        <dsp:cNvSpPr/>
      </dsp:nvSpPr>
      <dsp:spPr>
        <a:xfrm rot="5400000">
          <a:off x="2244646" y="-1599700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Kullanıcı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Kullanıcıların tanımlanması ve yetkilendirme yapılması.  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4791" y="29383"/>
        <a:ext cx="3769217" cy="540278"/>
      </dsp:txXfrm>
    </dsp:sp>
    <dsp:sp modelId="{FBCC8B10-1C01-4133-8BE7-329ABC8EB9E7}">
      <dsp:nvSpPr>
        <dsp:cNvPr id="0" name=""/>
        <dsp:cNvSpPr/>
      </dsp:nvSpPr>
      <dsp:spPr>
        <a:xfrm rot="5400000">
          <a:off x="-138169" y="961500"/>
          <a:ext cx="921130" cy="64479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145727"/>
        <a:ext cx="644791" cy="276339"/>
      </dsp:txXfrm>
    </dsp:sp>
    <dsp:sp modelId="{80A42695-A46F-4545-A4F0-A507F3608333}">
      <dsp:nvSpPr>
        <dsp:cNvPr id="0" name=""/>
        <dsp:cNvSpPr/>
      </dsp:nvSpPr>
      <dsp:spPr>
        <a:xfrm rot="5400000">
          <a:off x="2244646" y="-776524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Stratejik Plan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Kuruma ait Stratejik Planların yönetimi ve izleme sonuçlarının takibi. </a:t>
          </a:r>
        </a:p>
      </dsp:txBody>
      <dsp:txXfrm rot="-5400000">
        <a:off x="644791" y="852559"/>
        <a:ext cx="3769217" cy="540278"/>
      </dsp:txXfrm>
    </dsp:sp>
    <dsp:sp modelId="{A2181FEE-FFAE-4E41-918A-938911142D25}">
      <dsp:nvSpPr>
        <dsp:cNvPr id="0" name=""/>
        <dsp:cNvSpPr/>
      </dsp:nvSpPr>
      <dsp:spPr>
        <a:xfrm rot="5400000">
          <a:off x="-138169" y="1784675"/>
          <a:ext cx="921130" cy="6447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3</a:t>
          </a:r>
        </a:p>
      </dsp:txBody>
      <dsp:txXfrm rot="-5400000">
        <a:off x="1" y="1968902"/>
        <a:ext cx="644791" cy="276339"/>
      </dsp:txXfrm>
    </dsp:sp>
    <dsp:sp modelId="{B0ACB9C4-0469-4C44-94B5-A383C0B4BCC2}">
      <dsp:nvSpPr>
        <dsp:cNvPr id="0" name=""/>
        <dsp:cNvSpPr/>
      </dsp:nvSpPr>
      <dsp:spPr>
        <a:xfrm rot="5400000">
          <a:off x="2244646" y="46650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Süreç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Süreç yönetim planlaması ve izlenmesi.  </a:t>
          </a:r>
        </a:p>
      </dsp:txBody>
      <dsp:txXfrm rot="-5400000">
        <a:off x="644791" y="1675733"/>
        <a:ext cx="3769217" cy="540278"/>
      </dsp:txXfrm>
    </dsp:sp>
    <dsp:sp modelId="{97E5DD1D-3FCE-4CCE-A9DA-7C7EAF77EB39}">
      <dsp:nvSpPr>
        <dsp:cNvPr id="0" name=""/>
        <dsp:cNvSpPr/>
      </dsp:nvSpPr>
      <dsp:spPr>
        <a:xfrm rot="5400000">
          <a:off x="-138169" y="2607851"/>
          <a:ext cx="921130" cy="64479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4</a:t>
          </a:r>
        </a:p>
      </dsp:txBody>
      <dsp:txXfrm rot="-5400000">
        <a:off x="1" y="2792078"/>
        <a:ext cx="644791" cy="276339"/>
      </dsp:txXfrm>
    </dsp:sp>
    <dsp:sp modelId="{A2B143F2-4039-4F85-8A49-2496C90B854D}">
      <dsp:nvSpPr>
        <dsp:cNvPr id="0" name=""/>
        <dsp:cNvSpPr/>
      </dsp:nvSpPr>
      <dsp:spPr>
        <a:xfrm rot="5400000">
          <a:off x="2244646" y="869826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Faaliyet Planı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Faaliyet planlarının tanımlanması ve izlenmesi. </a:t>
          </a:r>
        </a:p>
      </dsp:txBody>
      <dsp:txXfrm rot="-5400000">
        <a:off x="644791" y="2498909"/>
        <a:ext cx="3769217" cy="540278"/>
      </dsp:txXfrm>
    </dsp:sp>
    <dsp:sp modelId="{69C6B4BB-9E6F-40E1-AD42-6D5C8196527B}">
      <dsp:nvSpPr>
        <dsp:cNvPr id="0" name=""/>
        <dsp:cNvSpPr/>
      </dsp:nvSpPr>
      <dsp:spPr>
        <a:xfrm rot="5400000">
          <a:off x="-138169" y="3431026"/>
          <a:ext cx="921130" cy="6447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5</a:t>
          </a:r>
        </a:p>
      </dsp:txBody>
      <dsp:txXfrm rot="-5400000">
        <a:off x="1" y="3615253"/>
        <a:ext cx="644791" cy="276339"/>
      </dsp:txXfrm>
    </dsp:sp>
    <dsp:sp modelId="{F164A00B-B86D-4E8E-ADC9-6FA207607EDB}">
      <dsp:nvSpPr>
        <dsp:cNvPr id="0" name=""/>
        <dsp:cNvSpPr/>
      </dsp:nvSpPr>
      <dsp:spPr>
        <a:xfrm rot="5400000">
          <a:off x="2244646" y="1693001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Risk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Risklerin ve risklere yönelik faaliyetlerin planlanması, gözden geçirilme ve kontrol faaliyetlerinin tanımlanması ve izlenmesi.  </a:t>
          </a:r>
          <a:endParaRPr lang="tr-TR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644791" y="3322084"/>
        <a:ext cx="3769217" cy="540278"/>
      </dsp:txXfrm>
    </dsp:sp>
    <dsp:sp modelId="{01E59A33-1DF9-4CF3-A615-015F0ACA105E}">
      <dsp:nvSpPr>
        <dsp:cNvPr id="0" name=""/>
        <dsp:cNvSpPr/>
      </dsp:nvSpPr>
      <dsp:spPr>
        <a:xfrm rot="5400000">
          <a:off x="-138169" y="4254202"/>
          <a:ext cx="921130" cy="6447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tr-TR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438429"/>
        <a:ext cx="644791" cy="276339"/>
      </dsp:txXfrm>
    </dsp:sp>
    <dsp:sp modelId="{84A8DB15-2970-482C-A836-4A8EA289E2E1}">
      <dsp:nvSpPr>
        <dsp:cNvPr id="0" name=""/>
        <dsp:cNvSpPr/>
      </dsp:nvSpPr>
      <dsp:spPr>
        <a:xfrm rot="5400000">
          <a:off x="2244646" y="2516177"/>
          <a:ext cx="598734" cy="3798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Belge Yönetimi: </a:t>
          </a: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Kuruma ait tüm dokümanların sisteme eklenmesi, saklanması ve ortak kullanıma açılması.  </a:t>
          </a:r>
        </a:p>
      </dsp:txBody>
      <dsp:txXfrm rot="-5400000">
        <a:off x="644791" y="4145260"/>
        <a:ext cx="3769217" cy="540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548FC-4AF2-4F1F-82BA-D52D197D05A3}">
      <dsp:nvSpPr>
        <dsp:cNvPr id="0" name=""/>
        <dsp:cNvSpPr/>
      </dsp:nvSpPr>
      <dsp:spPr>
        <a:xfrm rot="5400000">
          <a:off x="-205132" y="206828"/>
          <a:ext cx="1367553" cy="95728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480339"/>
        <a:ext cx="957287" cy="410266"/>
      </dsp:txXfrm>
    </dsp:sp>
    <dsp:sp modelId="{3DC1F3E9-2C4E-4A2F-AC34-C3A31775855E}">
      <dsp:nvSpPr>
        <dsp:cNvPr id="0" name=""/>
        <dsp:cNvSpPr/>
      </dsp:nvSpPr>
      <dsp:spPr>
        <a:xfrm rot="5400000">
          <a:off x="2255807" y="-1296824"/>
          <a:ext cx="888909" cy="3485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Memnuniyet Yönetimi: </a:t>
          </a:r>
          <a:r>
            <a:rPr lang="tr-TR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Paydaşların iletişim amaçlı bildirim göndermesi, bildirim türleri ve bildirimlere yapılan işlemler.  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57288" y="45088"/>
        <a:ext cx="3442556" cy="802123"/>
      </dsp:txXfrm>
    </dsp:sp>
    <dsp:sp modelId="{FBCC8B10-1C01-4133-8BE7-329ABC8EB9E7}">
      <dsp:nvSpPr>
        <dsp:cNvPr id="0" name=""/>
        <dsp:cNvSpPr/>
      </dsp:nvSpPr>
      <dsp:spPr>
        <a:xfrm rot="5400000">
          <a:off x="-205132" y="1428953"/>
          <a:ext cx="1367553" cy="95728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tr-TR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1702464"/>
        <a:ext cx="957287" cy="410266"/>
      </dsp:txXfrm>
    </dsp:sp>
    <dsp:sp modelId="{80A42695-A46F-4545-A4F0-A507F3608333}">
      <dsp:nvSpPr>
        <dsp:cNvPr id="0" name=""/>
        <dsp:cNvSpPr/>
      </dsp:nvSpPr>
      <dsp:spPr>
        <a:xfrm rot="5400000">
          <a:off x="2255807" y="-74699"/>
          <a:ext cx="888909" cy="3485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Raporlama Yönetimi: </a:t>
          </a:r>
          <a:r>
            <a:rPr lang="tr-TR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Kuruma ait tüm İç ve dış değerlendirme raporlarının sistemde oluşturulması ve saklanması. </a:t>
          </a:r>
        </a:p>
      </dsp:txBody>
      <dsp:txXfrm rot="-5400000">
        <a:off x="957288" y="1267213"/>
        <a:ext cx="3442556" cy="802123"/>
      </dsp:txXfrm>
    </dsp:sp>
    <dsp:sp modelId="{A2181FEE-FFAE-4E41-918A-938911142D25}">
      <dsp:nvSpPr>
        <dsp:cNvPr id="0" name=""/>
        <dsp:cNvSpPr/>
      </dsp:nvSpPr>
      <dsp:spPr>
        <a:xfrm rot="5400000">
          <a:off x="-205132" y="2651077"/>
          <a:ext cx="1367553" cy="95728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9</a:t>
          </a:r>
        </a:p>
      </dsp:txBody>
      <dsp:txXfrm rot="-5400000">
        <a:off x="2" y="2924588"/>
        <a:ext cx="957287" cy="410266"/>
      </dsp:txXfrm>
    </dsp:sp>
    <dsp:sp modelId="{B0ACB9C4-0469-4C44-94B5-A383C0B4BCC2}">
      <dsp:nvSpPr>
        <dsp:cNvPr id="0" name=""/>
        <dsp:cNvSpPr/>
      </dsp:nvSpPr>
      <dsp:spPr>
        <a:xfrm rot="5400000">
          <a:off x="2255807" y="1147424"/>
          <a:ext cx="888909" cy="3485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İyileştirme Yönetimi: </a:t>
          </a:r>
          <a:r>
            <a:rPr lang="tr-TR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İyileştirme planları ve düzeltici iyileştirici faaliyetlerin tanımlanması ve izlenmesi.  </a:t>
          </a:r>
        </a:p>
      </dsp:txBody>
      <dsp:txXfrm rot="-5400000">
        <a:off x="957288" y="2489337"/>
        <a:ext cx="3442556" cy="802123"/>
      </dsp:txXfrm>
    </dsp:sp>
    <dsp:sp modelId="{97E5DD1D-3FCE-4CCE-A9DA-7C7EAF77EB39}">
      <dsp:nvSpPr>
        <dsp:cNvPr id="0" name=""/>
        <dsp:cNvSpPr/>
      </dsp:nvSpPr>
      <dsp:spPr>
        <a:xfrm rot="5400000">
          <a:off x="-205132" y="3873201"/>
          <a:ext cx="1367553" cy="9572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Times New Roman" pitchFamily="18" charset="0"/>
              <a:cs typeface="Times New Roman" pitchFamily="18" charset="0"/>
            </a:rPr>
            <a:t>10</a:t>
          </a:r>
        </a:p>
      </dsp:txBody>
      <dsp:txXfrm rot="-5400000">
        <a:off x="2" y="4146712"/>
        <a:ext cx="957287" cy="410266"/>
      </dsp:txXfrm>
    </dsp:sp>
    <dsp:sp modelId="{A2B143F2-4039-4F85-8A49-2496C90B854D}">
      <dsp:nvSpPr>
        <dsp:cNvPr id="0" name=""/>
        <dsp:cNvSpPr/>
      </dsp:nvSpPr>
      <dsp:spPr>
        <a:xfrm rot="5400000">
          <a:off x="2255807" y="2369548"/>
          <a:ext cx="888909" cy="34859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Paydaş İlişkilerinin Yönetimi: </a:t>
          </a:r>
          <a:r>
            <a:rPr lang="tr-TR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Kurumun paydaş ilişkilerinin yönetimi. </a:t>
          </a:r>
        </a:p>
      </dsp:txBody>
      <dsp:txXfrm rot="-5400000">
        <a:off x="957288" y="3711461"/>
        <a:ext cx="3442556" cy="802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EB610-69C4-4C75-8BA1-56A8101A7D61}">
      <dsp:nvSpPr>
        <dsp:cNvPr id="0" name=""/>
        <dsp:cNvSpPr/>
      </dsp:nvSpPr>
      <dsp:spPr>
        <a:xfrm>
          <a:off x="4331" y="0"/>
          <a:ext cx="533381" cy="5333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4B58C-F97F-41E4-86E9-6B43441F0C4C}">
      <dsp:nvSpPr>
        <dsp:cNvPr id="0" name=""/>
        <dsp:cNvSpPr/>
      </dsp:nvSpPr>
      <dsp:spPr>
        <a:xfrm>
          <a:off x="57669" y="53338"/>
          <a:ext cx="426704" cy="426704"/>
        </a:xfrm>
        <a:prstGeom prst="chord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19850-485E-452B-A41A-3B7CE9517052}">
      <dsp:nvSpPr>
        <dsp:cNvPr id="0" name=""/>
        <dsp:cNvSpPr/>
      </dsp:nvSpPr>
      <dsp:spPr>
        <a:xfrm>
          <a:off x="648833" y="533381"/>
          <a:ext cx="1577919" cy="2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Planlama</a:t>
          </a:r>
          <a:endParaRPr lang="tr-TR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 aşamada planlanan işin kimler tarafından, neden, nasıl, nerede, ne zaman, ne kadar sürede yapılacağı kararlaştırılır. </a:t>
          </a:r>
          <a:endParaRPr lang="tr-TR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8833" y="533381"/>
        <a:ext cx="1577919" cy="2244645"/>
      </dsp:txXfrm>
    </dsp:sp>
    <dsp:sp modelId="{16289698-4C29-46AB-9BE0-C7C5BDA2DB8A}">
      <dsp:nvSpPr>
        <dsp:cNvPr id="0" name=""/>
        <dsp:cNvSpPr/>
      </dsp:nvSpPr>
      <dsp:spPr>
        <a:xfrm>
          <a:off x="648833" y="0"/>
          <a:ext cx="1577919" cy="533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tr-TR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8833" y="0"/>
        <a:ext cx="1577919" cy="533381"/>
      </dsp:txXfrm>
    </dsp:sp>
    <dsp:sp modelId="{F7CFEB62-A684-44B5-AD83-4BC652E1EAE9}">
      <dsp:nvSpPr>
        <dsp:cNvPr id="0" name=""/>
        <dsp:cNvSpPr/>
      </dsp:nvSpPr>
      <dsp:spPr>
        <a:xfrm>
          <a:off x="2337874" y="0"/>
          <a:ext cx="533381" cy="5333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FDA68-7D00-4E60-960D-9DA5E2DDE475}">
      <dsp:nvSpPr>
        <dsp:cNvPr id="0" name=""/>
        <dsp:cNvSpPr/>
      </dsp:nvSpPr>
      <dsp:spPr>
        <a:xfrm>
          <a:off x="2391212" y="53338"/>
          <a:ext cx="426704" cy="426704"/>
        </a:xfrm>
        <a:prstGeom prst="chord">
          <a:avLst>
            <a:gd name="adj1" fmla="val 0"/>
            <a:gd name="adj2" fmla="val 10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77386-DB03-4C40-8DEB-A3232E185C7E}">
      <dsp:nvSpPr>
        <dsp:cNvPr id="0" name=""/>
        <dsp:cNvSpPr/>
      </dsp:nvSpPr>
      <dsp:spPr>
        <a:xfrm>
          <a:off x="2982376" y="533381"/>
          <a:ext cx="1577919" cy="2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Uygulama</a:t>
          </a:r>
          <a:endParaRPr lang="tr-TR" sz="11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İlk aşamada planlanan faaliyetlerin belirlenen kişi yöntem ve zamanlarda gerçekleştirildiği aşamadır. </a:t>
          </a:r>
        </a:p>
      </dsp:txBody>
      <dsp:txXfrm>
        <a:off x="2982376" y="533381"/>
        <a:ext cx="1577919" cy="2244645"/>
      </dsp:txXfrm>
    </dsp:sp>
    <dsp:sp modelId="{BD6D5775-B83C-4A71-93AE-D115D2A616F9}">
      <dsp:nvSpPr>
        <dsp:cNvPr id="0" name=""/>
        <dsp:cNvSpPr/>
      </dsp:nvSpPr>
      <dsp:spPr>
        <a:xfrm>
          <a:off x="2982376" y="0"/>
          <a:ext cx="1577919" cy="533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tr-TR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2376" y="0"/>
        <a:ext cx="1577919" cy="533381"/>
      </dsp:txXfrm>
    </dsp:sp>
    <dsp:sp modelId="{6DAF6BDB-0363-4ED0-920D-32D476B2A23D}">
      <dsp:nvSpPr>
        <dsp:cNvPr id="0" name=""/>
        <dsp:cNvSpPr/>
      </dsp:nvSpPr>
      <dsp:spPr>
        <a:xfrm>
          <a:off x="4671416" y="0"/>
          <a:ext cx="533381" cy="5333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4FB1F-B759-4164-8833-CF4DF2053292}">
      <dsp:nvSpPr>
        <dsp:cNvPr id="0" name=""/>
        <dsp:cNvSpPr/>
      </dsp:nvSpPr>
      <dsp:spPr>
        <a:xfrm>
          <a:off x="4724754" y="53338"/>
          <a:ext cx="426704" cy="426704"/>
        </a:xfrm>
        <a:prstGeom prst="chord">
          <a:avLst>
            <a:gd name="adj1" fmla="val 19800000"/>
            <a:gd name="adj2" fmla="val 126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85F3-4D7E-4A14-B995-3D57832C0092}">
      <dsp:nvSpPr>
        <dsp:cNvPr id="0" name=""/>
        <dsp:cNvSpPr/>
      </dsp:nvSpPr>
      <dsp:spPr>
        <a:xfrm>
          <a:off x="5222655" y="533381"/>
          <a:ext cx="1764445" cy="2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Kontrol Et</a:t>
          </a:r>
          <a:endParaRPr lang="tr-TR" sz="11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Planlanan hedeflere ne kadar ulaşıldığı belirlenir. Eğer hedeflere ulaşıldıysa yapılan uygulama faaliyetleri kontrol edilir ve standartlaştırılır.</a:t>
          </a:r>
        </a:p>
      </dsp:txBody>
      <dsp:txXfrm>
        <a:off x="5222655" y="533381"/>
        <a:ext cx="1764445" cy="2244645"/>
      </dsp:txXfrm>
    </dsp:sp>
    <dsp:sp modelId="{EA7F3F47-868A-43A2-B31F-54E3C98102BD}">
      <dsp:nvSpPr>
        <dsp:cNvPr id="0" name=""/>
        <dsp:cNvSpPr/>
      </dsp:nvSpPr>
      <dsp:spPr>
        <a:xfrm>
          <a:off x="5315918" y="0"/>
          <a:ext cx="1577919" cy="533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latin typeface="Times New Roman" pitchFamily="18" charset="0"/>
              <a:cs typeface="Times New Roman" pitchFamily="18" charset="0"/>
            </a:rPr>
            <a:t>3</a:t>
          </a:r>
        </a:p>
      </dsp:txBody>
      <dsp:txXfrm>
        <a:off x="5315918" y="0"/>
        <a:ext cx="1577919" cy="533381"/>
      </dsp:txXfrm>
    </dsp:sp>
    <dsp:sp modelId="{05EC0855-E43A-4A3E-8FB2-CDA576A5B552}">
      <dsp:nvSpPr>
        <dsp:cNvPr id="0" name=""/>
        <dsp:cNvSpPr/>
      </dsp:nvSpPr>
      <dsp:spPr>
        <a:xfrm>
          <a:off x="7098221" y="0"/>
          <a:ext cx="533381" cy="5333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31E98-052D-4747-AF3D-FFFCEEE645AC}">
      <dsp:nvSpPr>
        <dsp:cNvPr id="0" name=""/>
        <dsp:cNvSpPr/>
      </dsp:nvSpPr>
      <dsp:spPr>
        <a:xfrm>
          <a:off x="7151560" y="53338"/>
          <a:ext cx="426704" cy="426704"/>
        </a:xfrm>
        <a:prstGeom prst="chord">
          <a:avLst>
            <a:gd name="adj1" fmla="val 162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C6F15-3102-41B6-BB98-89E0D0D91A8A}">
      <dsp:nvSpPr>
        <dsp:cNvPr id="0" name=""/>
        <dsp:cNvSpPr/>
      </dsp:nvSpPr>
      <dsp:spPr>
        <a:xfrm>
          <a:off x="7742724" y="533381"/>
          <a:ext cx="1577919" cy="224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Önlem Al</a:t>
          </a:r>
          <a:endParaRPr lang="tr-TR" sz="11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Planlanan faaliyetler ile yapılan uygulamalar arasında ortaya çıkan farklılıkların, sapmaların nedenleri araştırılır ve bunların ortadan kaldırılmasına yönelik faaliyetler başlatılır.</a:t>
          </a:r>
        </a:p>
      </dsp:txBody>
      <dsp:txXfrm>
        <a:off x="7742724" y="533381"/>
        <a:ext cx="1577919" cy="2244645"/>
      </dsp:txXfrm>
    </dsp:sp>
    <dsp:sp modelId="{F791A95C-722D-4B2F-968E-7294D6BEF473}">
      <dsp:nvSpPr>
        <dsp:cNvPr id="0" name=""/>
        <dsp:cNvSpPr/>
      </dsp:nvSpPr>
      <dsp:spPr>
        <a:xfrm>
          <a:off x="7742724" y="0"/>
          <a:ext cx="1577919" cy="533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latin typeface="Times New Roman" pitchFamily="18" charset="0"/>
              <a:cs typeface="Times New Roman" pitchFamily="18" charset="0"/>
            </a:rPr>
            <a:t>4</a:t>
          </a:r>
        </a:p>
      </dsp:txBody>
      <dsp:txXfrm>
        <a:off x="7742724" y="0"/>
        <a:ext cx="1577919" cy="533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53AF5-77A0-4BDD-8FE4-2BAFF846360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EC3F-BD22-4BA6-8926-FDEAC362B5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252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2EC3F-BD22-4BA6-8926-FDEAC362B5D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225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2EC3F-BD22-4BA6-8926-FDEAC362B5D5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225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968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578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556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5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518082"/>
            <a:ext cx="8543925" cy="601846"/>
          </a:xfrm>
        </p:spPr>
        <p:txBody>
          <a:bodyPr>
            <a:normAutofit/>
          </a:bodyPr>
          <a:lstStyle>
            <a:lvl1pPr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299317"/>
            <a:ext cx="8543925" cy="3877646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3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4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42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08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048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068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0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75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1E0DE-1AFE-4C88-B85A-8630037ABCF5}" type="datetimeFigureOut">
              <a:rPr lang="tr-TR" smtClean="0"/>
              <a:t>16.09.2025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AB2A3-D668-4FD8-A77D-719D67EDD0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2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6F088F4-C766-4BE9-B314-F932E78D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215045"/>
            <a:ext cx="9906000" cy="182278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STRATEJİK YÖNETİM VE KALİTE KOORDİNATÖRLÜĞÜ</a:t>
            </a:r>
            <a:r>
              <a:rPr lang="tr-T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BÜTÜNLEŞİK KALİTE YÖNETİM SİSTEMİ EĞİTİMİ</a:t>
            </a:r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69126"/>
            <a:ext cx="9182100" cy="3055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1038225" y="4810125"/>
            <a:ext cx="8191500" cy="1390650"/>
          </a:xfrm>
          <a:prstGeom prst="rect">
            <a:avLst/>
          </a:prstGeom>
          <a:ln w="476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Kaydetme işleminden sonra sistem risk kütüğüne yönlendirir faaliyet süresince gerçekleşebilecek riskler birimler tarafından belirlenir kaydet butonuna basılır. Risk bitiş </a:t>
            </a:r>
            <a:r>
              <a:rPr lang="tr-TR" sz="1400" b="1" dirty="0" err="1">
                <a:latin typeface="Times New Roman" pitchFamily="18" charset="0"/>
                <a:cs typeface="Times New Roman" pitchFamily="18" charset="0"/>
              </a:rPr>
              <a:t>termin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 tarihi gerçekleşme ayına uygun olarak girilmelidir. Herhangi bir nedenle riski girilmeyen faaliyetin riski,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yönetimi- Risk Kütüğü- Faaliyet Planı Riskleri + sekmesine </a:t>
            </a:r>
            <a:r>
              <a:rPr lang="tr-TR" sz="1400" b="1" dirty="0" err="1">
                <a:latin typeface="Times New Roman" pitchFamily="18" charset="0"/>
                <a:cs typeface="Times New Roman" pitchFamily="18" charset="0"/>
              </a:rPr>
              <a:t>tıklanılarak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 sonradan girilebilir.</a:t>
            </a:r>
          </a:p>
        </p:txBody>
      </p:sp>
    </p:spTree>
    <p:extLst>
      <p:ext uri="{BB962C8B-B14F-4D97-AF65-F5344CB8AC3E}">
        <p14:creationId xmlns:p14="http://schemas.microsoft.com/office/powerpoint/2010/main" val="33125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0" y="1385417"/>
            <a:ext cx="9114455" cy="18487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Aşağı Ok 1"/>
          <p:cNvSpPr/>
          <p:nvPr/>
        </p:nvSpPr>
        <p:spPr>
          <a:xfrm>
            <a:off x="8553450" y="1755582"/>
            <a:ext cx="685800" cy="885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393258" y="3814908"/>
            <a:ext cx="9299382" cy="199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İlgili faaliyetin riski girildikten sonra birim faaliyet planı risklerinden taslak durumunda bulunan faaliyet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onaya gönderilmelidir. </a:t>
            </a:r>
            <a:endParaRPr lang="tr-TR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Koordinatörlüğümüzce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onaylanan faaliyetler ilgili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birimin yıl içindeki birim faaliyet planını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oluşturmaktadır.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Üniversitemiz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iç kontrol uyum eylem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planı da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faaliyet planı havuzunda takip edilmekte olup havuzlarda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belirlenen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maddelerin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eylem planı sekmesine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basılarak ilgili birimler tarafından girilmesi gerekmektedir. </a:t>
            </a:r>
            <a:endParaRPr lang="tr-T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İç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kontrol uyum eylem planından akademik birimlerin bölümleri muaf tutulmuştur.</a:t>
            </a:r>
          </a:p>
        </p:txBody>
      </p:sp>
    </p:spTree>
    <p:extLst>
      <p:ext uri="{BB962C8B-B14F-4D97-AF65-F5344CB8AC3E}">
        <p14:creationId xmlns:p14="http://schemas.microsoft.com/office/powerpoint/2010/main" val="33125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0" y="1595887"/>
            <a:ext cx="8920724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09276" y="1030843"/>
            <a:ext cx="513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Performans Parametresi Belirleme ve Girişi</a:t>
            </a:r>
            <a:endParaRPr lang="tr-TR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1671368" y="2166305"/>
            <a:ext cx="285750" cy="1128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412990" y="5334290"/>
            <a:ext cx="919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Birimlerimizin hedeflerini gösteren ve içerisine Üniversitemiz stratejik planı performans göstergelerini takibini de alan süreç performans parametresi, menüden 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yönetimi-süreç performans tanımlama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 sekmesine basılır.</a:t>
            </a:r>
          </a:p>
        </p:txBody>
      </p:sp>
      <p:sp>
        <p:nvSpPr>
          <p:cNvPr id="11" name="Sağ Ok 10"/>
          <p:cNvSpPr/>
          <p:nvPr/>
        </p:nvSpPr>
        <p:spPr>
          <a:xfrm>
            <a:off x="86264" y="2604365"/>
            <a:ext cx="603849" cy="2625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7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5" y="1443606"/>
            <a:ext cx="6323162" cy="2990372"/>
          </a:xfrm>
        </p:spPr>
      </p:pic>
      <p:sp>
        <p:nvSpPr>
          <p:cNvPr id="7" name="Dikdörtgen 6"/>
          <p:cNvSpPr/>
          <p:nvPr/>
        </p:nvSpPr>
        <p:spPr>
          <a:xfrm>
            <a:off x="231835" y="4557912"/>
            <a:ext cx="9352112" cy="199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Açılan sayfadan birim ismi ve alt süreç seçilerek </a:t>
            </a:r>
            <a:r>
              <a:rPr lang="tr-TR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kırılım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bazlı süreç parametreleri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seçilir. </a:t>
            </a:r>
            <a:endParaRPr lang="tr-T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Hedefler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birimlerin kendileri tarafından belirlenecek olup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gerçekçi olmasına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dikkat edilmelidir. </a:t>
            </a:r>
            <a:endParaRPr lang="tr-T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Ağırlık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puanı ise 100 (yüz)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 tam puan üzerinden önemlilik derecesine göre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belirlenmeli,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seç kutusu sekmesi işaretlenmeli ve kaydet butonuna basılmalıdır. </a:t>
            </a:r>
            <a:endParaRPr lang="tr-T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Ancak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stratejik plandan sorumlu birimler hedeflerini mutlaka stratejik plana bakarak yıl bazlı yazmaları gerekmektedir.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78" y="1229162"/>
            <a:ext cx="2857227" cy="3204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Aşağı Ok 4"/>
          <p:cNvSpPr/>
          <p:nvPr/>
        </p:nvSpPr>
        <p:spPr>
          <a:xfrm>
            <a:off x="4425351" y="2277374"/>
            <a:ext cx="914400" cy="7504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şağı Ok 9"/>
          <p:cNvSpPr/>
          <p:nvPr/>
        </p:nvSpPr>
        <p:spPr>
          <a:xfrm>
            <a:off x="5480649" y="2277374"/>
            <a:ext cx="914400" cy="75049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ol Ok 10"/>
          <p:cNvSpPr/>
          <p:nvPr/>
        </p:nvSpPr>
        <p:spPr>
          <a:xfrm>
            <a:off x="6532578" y="3105510"/>
            <a:ext cx="401576" cy="681486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25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483737" y="1030843"/>
            <a:ext cx="3183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BKYS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Kanıtların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Girilmesi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32914" y="1430953"/>
            <a:ext cx="95375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Yıl içerisinde gerçekleşme tarihlerine bağlı kalarak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birim faaliyet planı kanıtları, süreç performans parametresi kanıtları, risk kanıtları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iyileştirme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 kanıtlarının girilmesi gerekmektedir.</a:t>
            </a:r>
          </a:p>
        </p:txBody>
      </p:sp>
      <p:pic>
        <p:nvPicPr>
          <p:cNvPr id="10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" y="2562768"/>
            <a:ext cx="3605842" cy="392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Dikdörtgen 10"/>
          <p:cNvSpPr/>
          <p:nvPr/>
        </p:nvSpPr>
        <p:spPr>
          <a:xfrm>
            <a:off x="4124144" y="3639719"/>
            <a:ext cx="5520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Koordinatörlüğümüz WEB sitesinde bulunan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tr-T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orm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 bütün kanıtlarının gösteriminde kullanılmaktadır. Verilerin istenildiği şekilde doldurulması gerekmektedir.</a:t>
            </a:r>
          </a:p>
        </p:txBody>
      </p:sp>
    </p:spTree>
    <p:extLst>
      <p:ext uri="{BB962C8B-B14F-4D97-AF65-F5344CB8AC3E}">
        <p14:creationId xmlns:p14="http://schemas.microsoft.com/office/powerpoint/2010/main" val="19375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02" y="1129980"/>
            <a:ext cx="4459856" cy="5020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" y="1570009"/>
            <a:ext cx="3916392" cy="49170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ağ Ok 1"/>
          <p:cNvSpPr/>
          <p:nvPr/>
        </p:nvSpPr>
        <p:spPr>
          <a:xfrm>
            <a:off x="3269411" y="3260785"/>
            <a:ext cx="1716657" cy="8540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25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50313" y="1030843"/>
            <a:ext cx="3850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Birim Faaliyet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Planı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720113"/>
            <a:ext cx="3838858" cy="3921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7" y="2449902"/>
            <a:ext cx="5512279" cy="2113472"/>
          </a:xfrm>
          <a:prstGeom prst="rect">
            <a:avLst/>
          </a:prstGeom>
        </p:spPr>
      </p:pic>
      <p:sp>
        <p:nvSpPr>
          <p:cNvPr id="13" name="Aşağı Ok 12"/>
          <p:cNvSpPr/>
          <p:nvPr/>
        </p:nvSpPr>
        <p:spPr>
          <a:xfrm>
            <a:off x="163902" y="2247182"/>
            <a:ext cx="603849" cy="94459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Ok 13"/>
          <p:cNvSpPr/>
          <p:nvPr/>
        </p:nvSpPr>
        <p:spPr>
          <a:xfrm>
            <a:off x="3088257" y="4032850"/>
            <a:ext cx="1039482" cy="7203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Aşağı Ok 14"/>
          <p:cNvSpPr/>
          <p:nvPr/>
        </p:nvSpPr>
        <p:spPr>
          <a:xfrm>
            <a:off x="8600536" y="3321170"/>
            <a:ext cx="816634" cy="96615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67751" y="1865453"/>
            <a:ext cx="3250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Faaliyet planlarının </a:t>
            </a:r>
            <a:r>
              <a:rPr lang="tr-T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yönetimi-Birim Faaliyet Planı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 sekmesine basılır.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644756" y="4642615"/>
            <a:ext cx="41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Birim faaliyet planı gerçekleşme bilgisine basılır.</a:t>
            </a:r>
          </a:p>
        </p:txBody>
      </p:sp>
    </p:spTree>
    <p:extLst>
      <p:ext uri="{BB962C8B-B14F-4D97-AF65-F5344CB8AC3E}">
        <p14:creationId xmlns:p14="http://schemas.microsoft.com/office/powerpoint/2010/main" val="13782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9" y="1430954"/>
            <a:ext cx="4653066" cy="2492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50313" y="1030843"/>
            <a:ext cx="3850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Birim Faaliyet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Planı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şağı Ok 12"/>
          <p:cNvSpPr/>
          <p:nvPr/>
        </p:nvSpPr>
        <p:spPr>
          <a:xfrm rot="10800000">
            <a:off x="3150313" y="3127077"/>
            <a:ext cx="603849" cy="9445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53247" y="4265307"/>
            <a:ext cx="41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Gerçekleşme ayları işaretlenir kanıt yükleme işlemi yapılır.</a:t>
            </a:r>
          </a:p>
        </p:txBody>
      </p:sp>
      <p:pic>
        <p:nvPicPr>
          <p:cNvPr id="1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12" y="4166792"/>
            <a:ext cx="5424294" cy="1371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ikdörtgen 6"/>
          <p:cNvSpPr/>
          <p:nvPr/>
        </p:nvSpPr>
        <p:spPr>
          <a:xfrm>
            <a:off x="5075680" y="1878998"/>
            <a:ext cx="4642942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Kaydetme işlemi yapıldıktan sonra işlem tamamlanır. Gerçekleşme ayları yıl içerisinde değişikliğe uğradığı durumlarda Koordinatörlüğümüze yazı ile bildirildiğinde ay değişikliği yapılabilir.</a:t>
            </a:r>
          </a:p>
        </p:txBody>
      </p:sp>
      <p:sp>
        <p:nvSpPr>
          <p:cNvPr id="9" name="Aşağı Ok 8"/>
          <p:cNvSpPr/>
          <p:nvPr/>
        </p:nvSpPr>
        <p:spPr>
          <a:xfrm>
            <a:off x="6883879" y="3347049"/>
            <a:ext cx="1328468" cy="107830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8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85062" y="1030843"/>
            <a:ext cx="4981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Performans Parametresi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7420" y="1751162"/>
            <a:ext cx="3751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Performans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yönetimi-süreç performans izleme-süreç performans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 veri tanımlama butonlarına basılır.</a:t>
            </a:r>
          </a:p>
        </p:txBody>
      </p:sp>
      <p:pic>
        <p:nvPicPr>
          <p:cNvPr id="1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2580884"/>
            <a:ext cx="4408098" cy="2195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şağı Ok 6"/>
          <p:cNvSpPr/>
          <p:nvPr/>
        </p:nvSpPr>
        <p:spPr>
          <a:xfrm>
            <a:off x="483079" y="2489827"/>
            <a:ext cx="388189" cy="13748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ol Ok 8"/>
          <p:cNvSpPr/>
          <p:nvPr/>
        </p:nvSpPr>
        <p:spPr>
          <a:xfrm>
            <a:off x="974786" y="3985404"/>
            <a:ext cx="569343" cy="35368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7" y="1604513"/>
            <a:ext cx="4845465" cy="3407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ağ Ok 9"/>
          <p:cNvSpPr/>
          <p:nvPr/>
        </p:nvSpPr>
        <p:spPr>
          <a:xfrm>
            <a:off x="3933645" y="3390181"/>
            <a:ext cx="810883" cy="474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4865297" y="5529858"/>
            <a:ext cx="4953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Açılan sekmede birim seçilir, </a:t>
            </a:r>
            <a:r>
              <a:rPr lang="tr-TR" b="1" dirty="0" err="1">
                <a:latin typeface="Times New Roman" pitchFamily="18" charset="0"/>
                <a:cs typeface="Times New Roman" pitchFamily="18" charset="0"/>
              </a:rPr>
              <a:t>kırılım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 bazlı gerçekleşme aylarına veri girilir.</a:t>
            </a:r>
          </a:p>
        </p:txBody>
      </p:sp>
      <p:sp>
        <p:nvSpPr>
          <p:cNvPr id="18" name="Aşağı Ok 17"/>
          <p:cNvSpPr/>
          <p:nvPr/>
        </p:nvSpPr>
        <p:spPr>
          <a:xfrm>
            <a:off x="7047781" y="5132716"/>
            <a:ext cx="750498" cy="55209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7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1430954"/>
            <a:ext cx="5269533" cy="197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85062" y="1030843"/>
            <a:ext cx="4981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Performans Parametresi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38020" y="4425677"/>
            <a:ext cx="3692107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Veri girişi yapılıp kaydet butonuna basıldıktan sonra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 sekmesine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basılır dosya yükleme şeklinde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tr-T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orm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248’e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işlenen kanıt girişi yapılır.</a:t>
            </a:r>
          </a:p>
        </p:txBody>
      </p:sp>
      <p:sp>
        <p:nvSpPr>
          <p:cNvPr id="18" name="Aşağı Ok 17"/>
          <p:cNvSpPr/>
          <p:nvPr/>
        </p:nvSpPr>
        <p:spPr>
          <a:xfrm>
            <a:off x="1233575" y="3616441"/>
            <a:ext cx="750498" cy="79363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00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6723" y="5050053"/>
            <a:ext cx="9239252" cy="148411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1600" b="1" dirty="0" smtClean="0">
                <a:latin typeface="Times New Roman" pitchFamily="18" charset="0"/>
                <a:cs typeface="Times New Roman" pitchFamily="18" charset="0"/>
              </a:rPr>
              <a:t>Üniversitemiz Kalite süreçleri Bütünleşik Kalite Yönetim Sistemi ile yapılmaktadır. Bu bağlamda birimlerimiz birim bazlı ve bölüm bazlı olarak süreçleri, faaliyetleri ve iyileştirme durumları vb. BKYS sistemi ile yıl bazlı yapmaktadır.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52451" y="1581061"/>
            <a:ext cx="9153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Bütünleşik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Kalite Yönetim Sistemi (BKYS), 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kurumsal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yönetim süreçlerinin takibi amacıyla geliştirilen bir kalite güvence sistemi yazılımıdır.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6" y="2504391"/>
            <a:ext cx="2834869" cy="254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acettepe Üniversite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525286"/>
            <a:ext cx="5108575" cy="266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1430954"/>
            <a:ext cx="5269533" cy="197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85062" y="1030843"/>
            <a:ext cx="4981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Performans Parametresi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38020" y="4425677"/>
            <a:ext cx="3692107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Veri girişi yapılıp kaydet butonuna basıldıktan sonra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 sekmesine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basılır dosya yükleme şeklinde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tr-T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orm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248’e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işlenen kanıt girişi yapılır.</a:t>
            </a:r>
          </a:p>
        </p:txBody>
      </p:sp>
      <p:sp>
        <p:nvSpPr>
          <p:cNvPr id="18" name="Aşağı Ok 17"/>
          <p:cNvSpPr/>
          <p:nvPr/>
        </p:nvSpPr>
        <p:spPr>
          <a:xfrm>
            <a:off x="1233575" y="3616441"/>
            <a:ext cx="750498" cy="79363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10" y="2856483"/>
            <a:ext cx="4088899" cy="1709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4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1430954"/>
            <a:ext cx="5269533" cy="197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85062" y="1030843"/>
            <a:ext cx="4981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Süreç 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Performans Parametresi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38020" y="4425677"/>
            <a:ext cx="3692107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Veri girişi yapılıp kaydet butonuna basıldıktan sonra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 sekmesine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basılır dosya yükleme şeklinde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tr-T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orm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248’e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işlenen kanıt girişi yapılır.</a:t>
            </a:r>
          </a:p>
        </p:txBody>
      </p:sp>
      <p:sp>
        <p:nvSpPr>
          <p:cNvPr id="18" name="Aşağı Ok 17"/>
          <p:cNvSpPr/>
          <p:nvPr/>
        </p:nvSpPr>
        <p:spPr>
          <a:xfrm>
            <a:off x="1233575" y="3616441"/>
            <a:ext cx="750498" cy="79363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10" y="2856483"/>
            <a:ext cx="4088899" cy="1709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İçerik Yer Tutucus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77" y="4235570"/>
            <a:ext cx="4542399" cy="189781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ağ Ok 5"/>
          <p:cNvSpPr/>
          <p:nvPr/>
        </p:nvSpPr>
        <p:spPr>
          <a:xfrm>
            <a:off x="4157932" y="5184475"/>
            <a:ext cx="762845" cy="5175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74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" y="2472006"/>
            <a:ext cx="4584940" cy="3212801"/>
          </a:xfrm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7420" y="1751162"/>
            <a:ext cx="3751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Risk yönetimi-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kütüğü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butonlarına basılır.</a:t>
            </a:r>
          </a:p>
        </p:txBody>
      </p:sp>
      <p:sp>
        <p:nvSpPr>
          <p:cNvPr id="7" name="Aşağı Ok 6"/>
          <p:cNvSpPr/>
          <p:nvPr/>
        </p:nvSpPr>
        <p:spPr>
          <a:xfrm>
            <a:off x="422693" y="2335937"/>
            <a:ext cx="603848" cy="13748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karı Ok 5"/>
          <p:cNvSpPr/>
          <p:nvPr/>
        </p:nvSpPr>
        <p:spPr>
          <a:xfrm>
            <a:off x="237226" y="4312881"/>
            <a:ext cx="715991" cy="137192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5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" y="2472006"/>
            <a:ext cx="4584940" cy="321280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şağı Ok 6"/>
          <p:cNvSpPr/>
          <p:nvPr/>
        </p:nvSpPr>
        <p:spPr>
          <a:xfrm>
            <a:off x="422693" y="2335937"/>
            <a:ext cx="603848" cy="13748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4779034" y="5529858"/>
            <a:ext cx="5039263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Menüden faaliyet planı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riski seçilir, 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işlemler butonuna basılır.</a:t>
            </a:r>
          </a:p>
        </p:txBody>
      </p:sp>
      <p:sp>
        <p:nvSpPr>
          <p:cNvPr id="6" name="Yukarı Ok 5"/>
          <p:cNvSpPr/>
          <p:nvPr/>
        </p:nvSpPr>
        <p:spPr>
          <a:xfrm>
            <a:off x="237226" y="4312881"/>
            <a:ext cx="715991" cy="137192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55" y="1716716"/>
            <a:ext cx="7991679" cy="3805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7420" y="1751162"/>
            <a:ext cx="3751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Risk yönetimi-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kütüğü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butonlarına basılır.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383547" y="4384146"/>
            <a:ext cx="3439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İşlemler butonundan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faaliyet gir/bitir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 butonuna basılır.</a:t>
            </a:r>
          </a:p>
        </p:txBody>
      </p:sp>
      <p:pic>
        <p:nvPicPr>
          <p:cNvPr id="1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0" y="2335937"/>
            <a:ext cx="5517659" cy="35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ağ Ok 7"/>
          <p:cNvSpPr/>
          <p:nvPr/>
        </p:nvSpPr>
        <p:spPr>
          <a:xfrm>
            <a:off x="5822342" y="4486862"/>
            <a:ext cx="637377" cy="4051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86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1606030"/>
            <a:ext cx="4903147" cy="3285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456399" y="4248150"/>
            <a:ext cx="355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Yapılacak faaliyet ekle butonuna basılır.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214963" y="1340124"/>
            <a:ext cx="3439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Risk oluşmuşsa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riskin ismi oluşmamışsa gerçekleşme kanıtı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sisteme yüklenir.</a:t>
            </a:r>
          </a:p>
        </p:txBody>
      </p:sp>
      <p:sp>
        <p:nvSpPr>
          <p:cNvPr id="8" name="Sağ Ok 7"/>
          <p:cNvSpPr/>
          <p:nvPr/>
        </p:nvSpPr>
        <p:spPr>
          <a:xfrm>
            <a:off x="819022" y="4181587"/>
            <a:ext cx="854503" cy="528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9" y="2918689"/>
            <a:ext cx="4552767" cy="3224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şağı Ok 5"/>
          <p:cNvSpPr/>
          <p:nvPr/>
        </p:nvSpPr>
        <p:spPr>
          <a:xfrm>
            <a:off x="7424545" y="2171121"/>
            <a:ext cx="915839" cy="9257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5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1606030"/>
            <a:ext cx="4903147" cy="3285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456399" y="4248150"/>
            <a:ext cx="355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Yapılacak faaliyet ekle butonuna basılır.</a:t>
            </a:r>
          </a:p>
        </p:txBody>
      </p:sp>
      <p:sp>
        <p:nvSpPr>
          <p:cNvPr id="8" name="Sağ Ok 7"/>
          <p:cNvSpPr/>
          <p:nvPr/>
        </p:nvSpPr>
        <p:spPr>
          <a:xfrm>
            <a:off x="819022" y="4181587"/>
            <a:ext cx="854503" cy="528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65" y="2918689"/>
            <a:ext cx="4860442" cy="3438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İçerik Yer Tutucus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7" y="2145404"/>
            <a:ext cx="8175599" cy="35739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2286000" y="2329132"/>
            <a:ext cx="4149306" cy="690113"/>
          </a:xfrm>
          <a:prstGeom prst="rect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İşlemler butonundan bitir sekmesine basılır kaydet yapılır.</a:t>
            </a:r>
          </a:p>
        </p:txBody>
      </p:sp>
      <p:sp>
        <p:nvSpPr>
          <p:cNvPr id="7" name="Sağ Ok 6"/>
          <p:cNvSpPr/>
          <p:nvPr/>
        </p:nvSpPr>
        <p:spPr>
          <a:xfrm>
            <a:off x="1578634" y="2406769"/>
            <a:ext cx="552091" cy="5348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ol Ok 11"/>
          <p:cNvSpPr/>
          <p:nvPr/>
        </p:nvSpPr>
        <p:spPr>
          <a:xfrm>
            <a:off x="6694098" y="2484408"/>
            <a:ext cx="740433" cy="45719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82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7419" y="1751162"/>
            <a:ext cx="955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Faaliyet girme işlemi yapıldıktan sonra işlemler butonundan </a:t>
            </a:r>
            <a:r>
              <a:rPr lang="tr-T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değerlendir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 butonuna basılır.</a:t>
            </a:r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58" y="2629215"/>
            <a:ext cx="7522234" cy="3435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330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61050" y="1639018"/>
            <a:ext cx="8607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Değerlendirme verileri girildikten sonra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 yüklenir 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kaydet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 butonuna basılır.</a:t>
            </a:r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58" y="2629215"/>
            <a:ext cx="7522234" cy="3435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2942061"/>
            <a:ext cx="9066362" cy="298835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5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61050" y="1639018"/>
            <a:ext cx="8607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Değerlendirme verileri girildikten sonra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kanıt yüklenir 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kaydet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 butonuna basılır.</a:t>
            </a:r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58" y="2629215"/>
            <a:ext cx="7522234" cy="3435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2942061"/>
            <a:ext cx="9066362" cy="298835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9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yagram 28"/>
          <p:cNvGraphicFramePr/>
          <p:nvPr>
            <p:extLst>
              <p:ext uri="{D42A27DB-BD31-4B8C-83A1-F6EECF244321}">
                <p14:modId xmlns:p14="http://schemas.microsoft.com/office/powerpoint/2010/main" val="3007242292"/>
              </p:ext>
            </p:extLst>
          </p:nvPr>
        </p:nvGraphicFramePr>
        <p:xfrm>
          <a:off x="309738" y="1430161"/>
          <a:ext cx="4443237" cy="5037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Dikdörtgen 25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Diyagram 27"/>
          <p:cNvGraphicFramePr/>
          <p:nvPr>
            <p:extLst>
              <p:ext uri="{D42A27DB-BD31-4B8C-83A1-F6EECF244321}">
                <p14:modId xmlns:p14="http://schemas.microsoft.com/office/powerpoint/2010/main" val="1980271070"/>
              </p:ext>
            </p:extLst>
          </p:nvPr>
        </p:nvGraphicFramePr>
        <p:xfrm>
          <a:off x="5310363" y="1392061"/>
          <a:ext cx="4443237" cy="5037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97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010320" y="1030843"/>
            <a:ext cx="2130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Risk Kanıtı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irişi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67419" y="1751162"/>
            <a:ext cx="9556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İşlem yapılan riskler </a:t>
            </a:r>
            <a:r>
              <a:rPr lang="tr-T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risk giderildi 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şeklinde görülür.</a:t>
            </a:r>
          </a:p>
        </p:txBody>
      </p:sp>
      <p:pic>
        <p:nvPicPr>
          <p:cNvPr id="7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9" y="2533827"/>
            <a:ext cx="8543925" cy="3136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şağı Ok 5"/>
          <p:cNvSpPr/>
          <p:nvPr/>
        </p:nvSpPr>
        <p:spPr>
          <a:xfrm>
            <a:off x="6858000" y="4132053"/>
            <a:ext cx="491706" cy="119044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karı Ok 7"/>
          <p:cNvSpPr/>
          <p:nvPr/>
        </p:nvSpPr>
        <p:spPr>
          <a:xfrm>
            <a:off x="6858000" y="5589917"/>
            <a:ext cx="590909" cy="96615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6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19501" y="1049128"/>
            <a:ext cx="8102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İyileştirme, DİF, Anket Sonuçları, Memnuniyet Yönetim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97632" y="1810117"/>
            <a:ext cx="9556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İyileştirme 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faaliyetleri</a:t>
            </a: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Birimlerimizin iç tetkik, anket, memnuniyet yönetim sistemi vb. durumlar ile  kurumumuza ve kamuoyuna faydalı gördüğü iyileştirmelerin giriş yapıldığı bölümdür</a:t>
            </a:r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41" y="2816960"/>
            <a:ext cx="6526077" cy="3044254"/>
          </a:xfrm>
        </p:spPr>
      </p:pic>
      <p:sp>
        <p:nvSpPr>
          <p:cNvPr id="10" name="Sağ Ok 9"/>
          <p:cNvSpPr/>
          <p:nvPr/>
        </p:nvSpPr>
        <p:spPr>
          <a:xfrm>
            <a:off x="1746655" y="4382219"/>
            <a:ext cx="722377" cy="3795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147368" y="3731034"/>
            <a:ext cx="2321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Menüden </a:t>
            </a: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iyileştirme faaliyetlerinin yönetimi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butonuna basılır.</a:t>
            </a:r>
          </a:p>
        </p:txBody>
      </p:sp>
    </p:spTree>
    <p:extLst>
      <p:ext uri="{BB962C8B-B14F-4D97-AF65-F5344CB8AC3E}">
        <p14:creationId xmlns:p14="http://schemas.microsoft.com/office/powerpoint/2010/main" val="25089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46655" y="1040501"/>
            <a:ext cx="8102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İyileştirme, DİF, Anket Sonuçları, Memnuniyet Y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önetim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ağ Ok 9"/>
          <p:cNvSpPr/>
          <p:nvPr/>
        </p:nvSpPr>
        <p:spPr>
          <a:xfrm>
            <a:off x="1567010" y="2855343"/>
            <a:ext cx="841637" cy="3795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86983" y="2143774"/>
            <a:ext cx="2321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İyileştirme </a:t>
            </a: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planları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butonuna basılır.</a:t>
            </a:r>
          </a:p>
        </p:txBody>
      </p:sp>
      <p:pic>
        <p:nvPicPr>
          <p:cNvPr id="1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99" y="1526059"/>
            <a:ext cx="6957542" cy="255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3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46655" y="1040501"/>
            <a:ext cx="8102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İyileştirme, DİF, Anket Sonuçları, Memnuniyet Y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önetim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ağ Ok 9"/>
          <p:cNvSpPr/>
          <p:nvPr/>
        </p:nvSpPr>
        <p:spPr>
          <a:xfrm>
            <a:off x="1567010" y="2855343"/>
            <a:ext cx="841637" cy="3795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99" y="1526059"/>
            <a:ext cx="6957542" cy="255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9" y="3381555"/>
            <a:ext cx="6953342" cy="2792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86983" y="2143774"/>
            <a:ext cx="2321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İyileştirme </a:t>
            </a: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planları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butonuna basılır.</a:t>
            </a:r>
          </a:p>
        </p:txBody>
      </p:sp>
      <p:sp>
        <p:nvSpPr>
          <p:cNvPr id="2" name="Dikdörtgen 1"/>
          <p:cNvSpPr/>
          <p:nvPr/>
        </p:nvSpPr>
        <p:spPr>
          <a:xfrm>
            <a:off x="7190123" y="4778042"/>
            <a:ext cx="2441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Açılan sayfadan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sekmesine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 basılır.</a:t>
            </a:r>
          </a:p>
        </p:txBody>
      </p:sp>
      <p:sp>
        <p:nvSpPr>
          <p:cNvPr id="4" name="Yukarı Bükülü Ok 3"/>
          <p:cNvSpPr/>
          <p:nvPr/>
        </p:nvSpPr>
        <p:spPr>
          <a:xfrm rot="16200000">
            <a:off x="7028870" y="3659258"/>
            <a:ext cx="809891" cy="1427676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87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46655" y="1040501"/>
            <a:ext cx="8102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İyileştirme, DİF, Anket Sonuçları, Memnuniyet Y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önetim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7" y="1677599"/>
            <a:ext cx="8566957" cy="3342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Dikdörtgen 3"/>
          <p:cNvSpPr/>
          <p:nvPr/>
        </p:nvSpPr>
        <p:spPr>
          <a:xfrm>
            <a:off x="2784399" y="5297421"/>
            <a:ext cx="551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İlgili veriler girildikten sonra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kayde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t butonuna basılır.</a:t>
            </a:r>
          </a:p>
        </p:txBody>
      </p:sp>
    </p:spTree>
    <p:extLst>
      <p:ext uri="{BB962C8B-B14F-4D97-AF65-F5344CB8AC3E}">
        <p14:creationId xmlns:p14="http://schemas.microsoft.com/office/powerpoint/2010/main" val="11830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46655" y="1040501"/>
            <a:ext cx="8102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İyileştirme, DİF, Anket Sonuçları, Memnuniyet Y</a:t>
            </a:r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önetim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87" y="1677599"/>
            <a:ext cx="8566957" cy="3342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Dikdörtgen 3"/>
          <p:cNvSpPr/>
          <p:nvPr/>
        </p:nvSpPr>
        <p:spPr>
          <a:xfrm>
            <a:off x="2784399" y="5297421"/>
            <a:ext cx="551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İlgili veriler girildikten sonra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kayde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t butonuna basılır.</a:t>
            </a:r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90" y="2600593"/>
            <a:ext cx="9383559" cy="3533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ikdörtgen 1"/>
          <p:cNvSpPr/>
          <p:nvPr/>
        </p:nvSpPr>
        <p:spPr>
          <a:xfrm>
            <a:off x="2311879" y="1828800"/>
            <a:ext cx="4477110" cy="14578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İşlemler butonundan onaya gönder butonuna basılır.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Onay işlemi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yapıldıktan sonra gerekli kanıt girilir.</a:t>
            </a:r>
          </a:p>
        </p:txBody>
      </p:sp>
      <p:sp>
        <p:nvSpPr>
          <p:cNvPr id="7" name="Aşağı Ok 6"/>
          <p:cNvSpPr/>
          <p:nvPr/>
        </p:nvSpPr>
        <p:spPr>
          <a:xfrm>
            <a:off x="8393502" y="3761117"/>
            <a:ext cx="767751" cy="9144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>
            <a:off x="7944928" y="4968815"/>
            <a:ext cx="577970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3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36" y="2351176"/>
            <a:ext cx="6840747" cy="3876675"/>
          </a:xfrm>
        </p:spPr>
      </p:pic>
      <p:sp>
        <p:nvSpPr>
          <p:cNvPr id="12" name="Sağ Ok 11"/>
          <p:cNvSpPr/>
          <p:nvPr/>
        </p:nvSpPr>
        <p:spPr>
          <a:xfrm>
            <a:off x="1746655" y="4364966"/>
            <a:ext cx="1138688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422694" y="1612512"/>
            <a:ext cx="9400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DİF İşlemleri: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Birimin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kendi içerisinde uygun görülmeyen (arıza talebi, araç gereç isteği, müfredat değişikliği vb.) ya da kurum bazlı birimlerden talep işlemlerini yaptıklarını bildirdikleri bölümdür.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41897" y="3090295"/>
            <a:ext cx="25789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İyileştirme Faaliyetlerinin Yönetimi-düzeltici iyileştirici faaliyet (DİF) butonuna basılır.</a:t>
            </a:r>
          </a:p>
        </p:txBody>
      </p:sp>
      <p:sp>
        <p:nvSpPr>
          <p:cNvPr id="15" name="Sağ Ok 14"/>
          <p:cNvSpPr/>
          <p:nvPr/>
        </p:nvSpPr>
        <p:spPr>
          <a:xfrm>
            <a:off x="2242868" y="4787660"/>
            <a:ext cx="577970" cy="4226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7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7143028" y="2288038"/>
            <a:ext cx="2578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Sağ taraftaki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sekmesine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basılır.</a:t>
            </a:r>
          </a:p>
        </p:txBody>
      </p:sp>
      <p:pic>
        <p:nvPicPr>
          <p:cNvPr id="10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" y="1755112"/>
            <a:ext cx="6127628" cy="2704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ağ Ok 15"/>
          <p:cNvSpPr/>
          <p:nvPr/>
        </p:nvSpPr>
        <p:spPr>
          <a:xfrm>
            <a:off x="6469810" y="2290747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7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7143028" y="2288038"/>
            <a:ext cx="2578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Sağ taraftaki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sekmesine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basılır.</a:t>
            </a:r>
          </a:p>
        </p:txBody>
      </p:sp>
      <p:pic>
        <p:nvPicPr>
          <p:cNvPr id="10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" y="1755112"/>
            <a:ext cx="6127628" cy="2704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ağ Ok 15"/>
          <p:cNvSpPr/>
          <p:nvPr/>
        </p:nvSpPr>
        <p:spPr>
          <a:xfrm>
            <a:off x="6469810" y="2290747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" y="2288038"/>
            <a:ext cx="8402128" cy="387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2311879" y="1828800"/>
            <a:ext cx="4477110" cy="14578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Gerekli bilgiler girildikten sonra kaydet butonuna basılır.</a:t>
            </a:r>
          </a:p>
        </p:txBody>
      </p:sp>
    </p:spTree>
    <p:extLst>
      <p:ext uri="{BB962C8B-B14F-4D97-AF65-F5344CB8AC3E}">
        <p14:creationId xmlns:p14="http://schemas.microsoft.com/office/powerpoint/2010/main" val="94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7143028" y="2288038"/>
            <a:ext cx="2578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Sağ taraftaki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sekmesine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basılır.</a:t>
            </a:r>
          </a:p>
        </p:txBody>
      </p:sp>
      <p:pic>
        <p:nvPicPr>
          <p:cNvPr id="10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" y="1755112"/>
            <a:ext cx="6127628" cy="2704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ağ Ok 15"/>
          <p:cNvSpPr/>
          <p:nvPr/>
        </p:nvSpPr>
        <p:spPr>
          <a:xfrm>
            <a:off x="6469810" y="2290747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" y="2288038"/>
            <a:ext cx="8402128" cy="387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2311879" y="1828800"/>
            <a:ext cx="4477110" cy="14578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Gerekli bilgiler girildikten sonra kaydet butonuna basılır.</a:t>
            </a:r>
          </a:p>
        </p:txBody>
      </p:sp>
      <p:pic>
        <p:nvPicPr>
          <p:cNvPr id="9" name="İçerik Yer Tutucus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8" y="2132224"/>
            <a:ext cx="9384008" cy="4034077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637471" y="3102634"/>
            <a:ext cx="4477110" cy="14578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İşlemler butonuna basılıp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Koordinatörlüğümüz onayına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gönderilir.</a:t>
            </a:r>
          </a:p>
        </p:txBody>
      </p:sp>
      <p:sp>
        <p:nvSpPr>
          <p:cNvPr id="2" name="Yukarı Bükülü Ok 1"/>
          <p:cNvSpPr/>
          <p:nvPr/>
        </p:nvSpPr>
        <p:spPr>
          <a:xfrm rot="5400000">
            <a:off x="6780340" y="3459170"/>
            <a:ext cx="1319885" cy="2700068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11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303423644"/>
              </p:ext>
            </p:extLst>
          </p:nvPr>
        </p:nvGraphicFramePr>
        <p:xfrm>
          <a:off x="428625" y="1543049"/>
          <a:ext cx="9324975" cy="291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PUKÖ Döngüsü Nedir? Planla-Uygula-Kontrol et-Önlem al Döngüsü, kısaca PUKÖ  döngüsü olarak bilinir. Bu adımlar özet olarak şu şekilde tanımlanabilir;  Planla: Sistemin ve proseslerin amaçlarını… | Atlas H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3504138"/>
            <a:ext cx="2971799" cy="25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Yükseköğretim Kalite Kurul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202632"/>
            <a:ext cx="3438526" cy="11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şak Üniversites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56" y="5354052"/>
            <a:ext cx="2914650" cy="12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imes Higher Education Dünya Üniversiteler sıralaması - Vikiped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56" y="4119562"/>
            <a:ext cx="2914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ükseköğretim Kurulu - Vikiped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1" y="3504138"/>
            <a:ext cx="30861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2" y="1710164"/>
            <a:ext cx="9533089" cy="4035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ağ Ok 15"/>
          <p:cNvSpPr/>
          <p:nvPr/>
        </p:nvSpPr>
        <p:spPr>
          <a:xfrm>
            <a:off x="1578633" y="2500655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2490157" y="1715652"/>
            <a:ext cx="5014824" cy="1458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Koordinatörlüğün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sorumlu birime yönlendirilmesi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beklenir.</a:t>
            </a:r>
          </a:p>
        </p:txBody>
      </p:sp>
    </p:spTree>
    <p:extLst>
      <p:ext uri="{BB962C8B-B14F-4D97-AF65-F5344CB8AC3E}">
        <p14:creationId xmlns:p14="http://schemas.microsoft.com/office/powerpoint/2010/main" val="14711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2" y="1710165"/>
            <a:ext cx="9050009" cy="3595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49189" y="1040501"/>
            <a:ext cx="38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İşlemlerinin Sistemi Girişleri</a:t>
            </a:r>
            <a:endParaRPr lang="tr-T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ağ Ok 15"/>
          <p:cNvSpPr/>
          <p:nvPr/>
        </p:nvSpPr>
        <p:spPr>
          <a:xfrm>
            <a:off x="1578633" y="2079400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2490157" y="1715652"/>
            <a:ext cx="5014824" cy="1458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Koordinatörlüğün </a:t>
            </a: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sorumlu birime yönlendirilmesi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beklenir.</a:t>
            </a:r>
          </a:p>
        </p:txBody>
      </p:sp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2" y="1715652"/>
            <a:ext cx="8644117" cy="38472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Dikdörtgen 9"/>
          <p:cNvSpPr/>
          <p:nvPr/>
        </p:nvSpPr>
        <p:spPr>
          <a:xfrm>
            <a:off x="1578632" y="5314196"/>
            <a:ext cx="7012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Yönlendirilme işleminden sonra ilgili </a:t>
            </a:r>
            <a:r>
              <a:rPr lang="tr-T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DİF sorumlu birim tarafından 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kapatılır.</a:t>
            </a:r>
          </a:p>
        </p:txBody>
      </p:sp>
    </p:spTree>
    <p:extLst>
      <p:ext uri="{BB962C8B-B14F-4D97-AF65-F5344CB8AC3E}">
        <p14:creationId xmlns:p14="http://schemas.microsoft.com/office/powerpoint/2010/main" val="42728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949570" y="1040501"/>
            <a:ext cx="6002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Anket Sonuçlarının Sistemi Girişleri</a:t>
            </a:r>
            <a:endParaRPr lang="tr-TR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8" y="1668972"/>
            <a:ext cx="5615796" cy="3498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ağ Ok 11"/>
          <p:cNvSpPr/>
          <p:nvPr/>
        </p:nvSpPr>
        <p:spPr>
          <a:xfrm>
            <a:off x="3053750" y="3274159"/>
            <a:ext cx="836764" cy="4226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>
            <a:off x="3338422" y="3740852"/>
            <a:ext cx="552092" cy="4226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7638" y="2776581"/>
            <a:ext cx="3743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Performans yönetimi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butonu-anket sonuçları butonuna 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basılır.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55995" y="4124900"/>
            <a:ext cx="352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Öğrenci, akademik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idari çalışan</a:t>
            </a:r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 memnuniyet anket sonucu dosya yükleme şeklinde girilir.</a:t>
            </a:r>
          </a:p>
        </p:txBody>
      </p:sp>
    </p:spTree>
    <p:extLst>
      <p:ext uri="{BB962C8B-B14F-4D97-AF65-F5344CB8AC3E}">
        <p14:creationId xmlns:p14="http://schemas.microsoft.com/office/powerpoint/2010/main" val="23544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99883" y="5546617"/>
            <a:ext cx="8543925" cy="601846"/>
          </a:xfrm>
        </p:spPr>
        <p:txBody>
          <a:bodyPr>
            <a:normAutofit/>
          </a:bodyPr>
          <a:lstStyle/>
          <a:p>
            <a:pPr algn="ctr"/>
            <a:r>
              <a:rPr lang="tr-TR" sz="1200" dirty="0" smtClean="0"/>
              <a:t>Satın alma işlemleri yapan birimlerin yıllık bazlı güncel tedarikçi listelerini de tedarikçi anket sonuçları sekmesine eklemeleri gerekmektedir.</a:t>
            </a:r>
            <a:endParaRPr lang="tr-TR" sz="1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5" y="1349794"/>
            <a:ext cx="7813739" cy="3878263"/>
          </a:xfrm>
        </p:spPr>
      </p:pic>
    </p:spTree>
    <p:extLst>
      <p:ext uri="{BB962C8B-B14F-4D97-AF65-F5344CB8AC3E}">
        <p14:creationId xmlns:p14="http://schemas.microsoft.com/office/powerpoint/2010/main" val="27501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5209" y="5512112"/>
            <a:ext cx="8543925" cy="601846"/>
          </a:xfrm>
        </p:spPr>
        <p:txBody>
          <a:bodyPr>
            <a:normAutofit/>
          </a:bodyPr>
          <a:lstStyle/>
          <a:p>
            <a:pPr algn="ctr"/>
            <a:r>
              <a:rPr lang="tr-TR" sz="1200" dirty="0" smtClean="0"/>
              <a:t>Birimlerimizin iç ve dış paydaşlarını güncel olarak sisteme girmeleri gerekir.</a:t>
            </a:r>
            <a:endParaRPr lang="tr-TR" sz="1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1" y="1487818"/>
            <a:ext cx="7801479" cy="3878263"/>
          </a:xfrm>
        </p:spPr>
      </p:pic>
    </p:spTree>
    <p:extLst>
      <p:ext uri="{BB962C8B-B14F-4D97-AF65-F5344CB8AC3E}">
        <p14:creationId xmlns:p14="http://schemas.microsoft.com/office/powerpoint/2010/main" val="11048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0498" y="5400135"/>
            <a:ext cx="8552103" cy="515415"/>
          </a:xfrm>
        </p:spPr>
        <p:txBody>
          <a:bodyPr>
            <a:normAutofit/>
          </a:bodyPr>
          <a:lstStyle/>
          <a:p>
            <a:pPr algn="ctr"/>
            <a:r>
              <a:rPr lang="tr-TR" sz="1200" dirty="0" smtClean="0"/>
              <a:t>+ sekmesine basılarak girişler yapılır.</a:t>
            </a:r>
            <a:endParaRPr lang="tr-TR" sz="1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27" y="1341168"/>
            <a:ext cx="7407830" cy="3878263"/>
          </a:xfrm>
        </p:spPr>
      </p:pic>
    </p:spTree>
    <p:extLst>
      <p:ext uri="{BB962C8B-B14F-4D97-AF65-F5344CB8AC3E}">
        <p14:creationId xmlns:p14="http://schemas.microsoft.com/office/powerpoint/2010/main" val="14920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1780" y="5356837"/>
            <a:ext cx="8543925" cy="60184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200" dirty="0" smtClean="0"/>
              <a:t>Memnuniyet yönetim sistemi:</a:t>
            </a:r>
            <a:br>
              <a:rPr lang="tr-TR" sz="1200" dirty="0" smtClean="0"/>
            </a:br>
            <a:r>
              <a:rPr lang="tr-TR" sz="1200" dirty="0" smtClean="0"/>
              <a:t>İç ve dış paydaşlarımızdan öneri, istek, şikayet, memnuniyet gibi bildirimleri aldığımız bölümdür. Birimlerimizin 5 gün içerisinde cevap vermeleri gerekmektedir. Yıl sonunda bu bildirimleri raporlamaları ve BKYS sistemine giriş yapmaları önemli bir iyileştirmedir. </a:t>
            </a:r>
            <a:endParaRPr lang="tr-TR" sz="1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2" y="1410179"/>
            <a:ext cx="7805411" cy="3878263"/>
          </a:xfrm>
        </p:spPr>
      </p:pic>
    </p:spTree>
    <p:extLst>
      <p:ext uri="{BB962C8B-B14F-4D97-AF65-F5344CB8AC3E}">
        <p14:creationId xmlns:p14="http://schemas.microsoft.com/office/powerpoint/2010/main" val="23273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4" y="1466491"/>
            <a:ext cx="8589815" cy="3350922"/>
          </a:xfrm>
        </p:spPr>
      </p:pic>
    </p:spTree>
    <p:extLst>
      <p:ext uri="{BB962C8B-B14F-4D97-AF65-F5344CB8AC3E}">
        <p14:creationId xmlns:p14="http://schemas.microsoft.com/office/powerpoint/2010/main" val="16059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6F088F4-C766-4BE9-B314-F932E78D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215045"/>
            <a:ext cx="9906000" cy="1822782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tr-TR" dirty="0"/>
              <a:t>Eğitimimize katıldığınız için teşekkür </a:t>
            </a:r>
            <a:r>
              <a:rPr lang="tr-TR" dirty="0" smtClean="0"/>
              <a:t>ederiz</a:t>
            </a:r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STRATEJİK YÖNETİM VE KALİTE KOORDİNATÖRLÜĞÜ</a:t>
            </a:r>
            <a:r>
              <a:rPr lang="tr-T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BÜTÜNLEŞİK KALİTE YÖNETİM SİSTEMİ EĞİTİMİ</a:t>
            </a:r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5037198"/>
            <a:ext cx="990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u="sng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Hazırlayanlar</a:t>
            </a:r>
            <a:r>
              <a:rPr lang="tr-TR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tr-TR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tr-TR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Koordinatör: </a:t>
            </a:r>
            <a: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  <a:t>Doç</a:t>
            </a:r>
            <a:r>
              <a:rPr lang="tr-TR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Dr</a:t>
            </a:r>
            <a: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  <a:t>. Ferhat KARAKAYA</a:t>
            </a:r>
            <a:b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tr-TR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Şube Müdürü: </a:t>
            </a:r>
            <a: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  <a:t>Canan YOZGATLI</a:t>
            </a:r>
            <a:b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tr-TR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Büro Personeli: </a:t>
            </a:r>
            <a:r>
              <a:rPr lang="tr-TR" b="1" dirty="0">
                <a:latin typeface="Times New Roman" pitchFamily="18" charset="0"/>
                <a:ea typeface="+mj-ea"/>
                <a:cs typeface="Times New Roman" pitchFamily="18" charset="0"/>
              </a:rPr>
              <a:t>Ahmet Can ERGİŞİ</a:t>
            </a:r>
          </a:p>
        </p:txBody>
      </p:sp>
    </p:spTree>
    <p:extLst>
      <p:ext uri="{BB962C8B-B14F-4D97-AF65-F5344CB8AC3E}">
        <p14:creationId xmlns:p14="http://schemas.microsoft.com/office/powerpoint/2010/main" val="32341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4" y="1423989"/>
            <a:ext cx="4672011" cy="46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84" y="1171574"/>
            <a:ext cx="4029304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80999" y="1468815"/>
            <a:ext cx="9324975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1)BKYS Birim faaliyetlerinin ve süreç performans parametrelerinin </a:t>
            </a:r>
            <a:r>
              <a:rPr lang="tr-T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belirlenmesi</a:t>
            </a:r>
            <a:endParaRPr lang="tr-TR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BKYS girişleri </a:t>
            </a:r>
            <a:r>
              <a:rPr lang="tr-T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yılbaşında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Koordinatörlüğümüzün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belirleyeceği tarihte yapılması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gerekmektedir.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Yıllık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ihtiyaçlara göre Koordinatörlüğümüzce güncellenen </a:t>
            </a:r>
            <a:r>
              <a:rPr lang="tr-TR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süreç performans parametre havuzu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(Stratejik plan performans göstergeleri ve kalite süreçleri) ve  </a:t>
            </a:r>
            <a:r>
              <a:rPr lang="tr-TR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birim faaliyet planları havuzu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(İç kontrol uyum eylem planı maddeleri, birimlerin faaliyetleri) yazı eki ile birimlerimize </a:t>
            </a: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gönderilmektedir. 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1400" b="1" dirty="0" smtClean="0">
                <a:latin typeface="Times New Roman" pitchFamily="18" charset="0"/>
                <a:cs typeface="Times New Roman" pitchFamily="18" charset="0"/>
              </a:rPr>
              <a:t>Ayrıca WEB </a:t>
            </a:r>
            <a:r>
              <a:rPr lang="tr-TR" sz="1400" b="1" dirty="0">
                <a:latin typeface="Times New Roman" pitchFamily="18" charset="0"/>
                <a:cs typeface="Times New Roman" pitchFamily="18" charset="0"/>
              </a:rPr>
              <a:t>sitemizde ilan edilmektedir.</a:t>
            </a:r>
          </a:p>
        </p:txBody>
      </p:sp>
      <p:pic>
        <p:nvPicPr>
          <p:cNvPr id="1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99" y="3409950"/>
            <a:ext cx="4263973" cy="3057525"/>
          </a:xfrm>
        </p:spPr>
      </p:pic>
      <p:pic>
        <p:nvPicPr>
          <p:cNvPr id="7170" name="Picture 2" descr="PUKÖ Döngüsü Nedir? Planla-Uygula-Kontrol et-Önlem al Döngüsü, kısaca PUKÖ  döngüsü olarak bilinir. Bu adımlar özet olarak şu şekilde tanımlanabilir;  Planla: Sistemin ve proseslerin amaçlarını… | Atlas H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3644900"/>
            <a:ext cx="3248025" cy="29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6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65406"/>
            <a:ext cx="3862388" cy="49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11" y="1885950"/>
            <a:ext cx="5184014" cy="4019550"/>
          </a:xfrm>
        </p:spPr>
      </p:pic>
    </p:spTree>
    <p:extLst>
      <p:ext uri="{BB962C8B-B14F-4D97-AF65-F5344CB8AC3E}">
        <p14:creationId xmlns:p14="http://schemas.microsoft.com/office/powerpoint/2010/main" val="175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731693"/>
            <a:ext cx="4772025" cy="3726131"/>
          </a:xfrm>
        </p:spPr>
      </p:pic>
      <p:sp>
        <p:nvSpPr>
          <p:cNvPr id="5" name="Dikdörtgen 4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672091" y="1030843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Birim Faaliyet Planı Girişi</a:t>
            </a:r>
          </a:p>
        </p:txBody>
      </p:sp>
      <p:sp>
        <p:nvSpPr>
          <p:cNvPr id="6" name="Aşağı Ok 5"/>
          <p:cNvSpPr/>
          <p:nvPr/>
        </p:nvSpPr>
        <p:spPr>
          <a:xfrm>
            <a:off x="342900" y="2400300"/>
            <a:ext cx="571500" cy="904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1714500"/>
            <a:ext cx="4267200" cy="3829050"/>
          </a:xfrm>
          <a:prstGeom prst="rect">
            <a:avLst/>
          </a:prstGeom>
        </p:spPr>
      </p:pic>
      <p:sp>
        <p:nvSpPr>
          <p:cNvPr id="8" name="Sağ Ok 7"/>
          <p:cNvSpPr/>
          <p:nvPr/>
        </p:nvSpPr>
        <p:spPr>
          <a:xfrm>
            <a:off x="4762500" y="3305175"/>
            <a:ext cx="590550" cy="4762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1962150" y="5687973"/>
            <a:ext cx="6953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itchFamily="18" charset="0"/>
                <a:cs typeface="Times New Roman" pitchFamily="18" charset="0"/>
              </a:rPr>
              <a:t>Menüden Faaliyet planı yönetimi birim faaliyet planına girilir.</a:t>
            </a:r>
          </a:p>
        </p:txBody>
      </p:sp>
    </p:spTree>
    <p:extLst>
      <p:ext uri="{BB962C8B-B14F-4D97-AF65-F5344CB8AC3E}">
        <p14:creationId xmlns:p14="http://schemas.microsoft.com/office/powerpoint/2010/main" val="21575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746655" y="347828"/>
            <a:ext cx="8076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BÜTÜNLEŞİK KALİTE YÖNETİM SİSTEMİ EĞİTİMİ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519365"/>
            <a:ext cx="5695950" cy="121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şağı Ok 1"/>
          <p:cNvSpPr/>
          <p:nvPr/>
        </p:nvSpPr>
        <p:spPr>
          <a:xfrm>
            <a:off x="5429251" y="1181100"/>
            <a:ext cx="885824" cy="6762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6096000" y="1882259"/>
            <a:ext cx="329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Sağda bulunan + tuşuna basılır.</a:t>
            </a:r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379788"/>
            <a:ext cx="5880484" cy="280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6200775" y="4420195"/>
            <a:ext cx="38227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Times New Roman" pitchFamily="18" charset="0"/>
                <a:cs typeface="Times New Roman" pitchFamily="18" charset="0"/>
              </a:rPr>
              <a:t>Açılan ekrandan istenilen bilgiler girilir. Gerçekleşme tarihlerini birimler kendileri belirler ve kaydet butonuna basılır.</a:t>
            </a:r>
          </a:p>
        </p:txBody>
      </p:sp>
      <p:sp>
        <p:nvSpPr>
          <p:cNvPr id="7" name="Sağ Ok 6"/>
          <p:cNvSpPr/>
          <p:nvPr/>
        </p:nvSpPr>
        <p:spPr>
          <a:xfrm>
            <a:off x="3155758" y="4352925"/>
            <a:ext cx="3045017" cy="8982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Özel 2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1421</Words>
  <Application>Microsoft Office PowerPoint</Application>
  <PresentationFormat>A4 Kağıt (210x297 mm)</PresentationFormat>
  <Paragraphs>175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49" baseType="lpstr">
      <vt:lpstr>Office Teması</vt:lpstr>
      <vt:lpstr>   STRATEJİK YÖNETİM VE KALİTE KOORDİNATÖRLÜĞÜ  BÜTÜNLEŞİK KALİTE YÖNETİM SİSTEMİ EĞİTİMİ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Satın alma işlemleri yapan birimlerin yıllık bazlı güncel tedarikçi listelerini de tedarikçi anket sonuçları sekmesine eklemeleri gerekmektedir.</vt:lpstr>
      <vt:lpstr>Birimlerimizin iç ve dış paydaşlarını güncel olarak sisteme girmeleri gerekir.</vt:lpstr>
      <vt:lpstr>+ sekmesine basılarak girişler yapılır.</vt:lpstr>
      <vt:lpstr>Memnuniyet yönetim sistemi: İç ve dış paydaşlarımızdan öneri, istek, şikayet, memnuniyet gibi bildirimleri aldığımız bölümdür. Birimlerimizin 5 gün içerisinde cevap vermeleri gerekmektedir. Yıl sonunda bu bildirimleri raporlamaları ve BKYS sistemine giriş yapmaları önemli bir iyileştirmedir. </vt:lpstr>
      <vt:lpstr>PowerPoint Sunusu</vt:lpstr>
      <vt:lpstr>Eğitimimize katıldığınız için teşekkür ederiz  STRATEJİK YÖNETİM VE KALİTE KOORDİNATÖRLÜĞÜ  BÜTÜNLEŞİK KALİTE YÖNETİM SİSTEMİ EĞİTİMİ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Doç. Dr. Ferhat Karakaya</dc:creator>
  <cp:lastModifiedBy>Acer</cp:lastModifiedBy>
  <cp:revision>84</cp:revision>
  <dcterms:created xsi:type="dcterms:W3CDTF">2019-10-08T08:16:33Z</dcterms:created>
  <dcterms:modified xsi:type="dcterms:W3CDTF">2025-09-16T12:04:55Z</dcterms:modified>
</cp:coreProperties>
</file>