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24"/>
  </p:notesMasterIdLst>
  <p:handoutMasterIdLst>
    <p:handoutMasterId r:id="rId25"/>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2077A-DB27-4239-A8EA-3F7374754DBD}" v="5" dt="2025-12-07T20:53:09.73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9" autoAdjust="0"/>
    <p:restoredTop sz="96182" autoAdjust="0"/>
  </p:normalViewPr>
  <p:slideViewPr>
    <p:cSldViewPr showGuides="1">
      <p:cViewPr varScale="1">
        <p:scale>
          <a:sx n="104" d="100"/>
          <a:sy n="104" d="100"/>
        </p:scale>
        <p:origin x="100" y="26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9" d="100"/>
          <a:sy n="89" d="100"/>
        </p:scale>
        <p:origin x="376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at Kesebir" userId="c869e759d0d046f6" providerId="LiveId" clId="{A0B0355F-9315-4EA4-BB38-3CCDB83D6D12}"/>
    <pc:docChg chg="undo custSel addSld modSld">
      <pc:chgData name="Murat Kesebir" userId="c869e759d0d046f6" providerId="LiveId" clId="{A0B0355F-9315-4EA4-BB38-3CCDB83D6D12}" dt="2025-12-07T21:49:59.788" v="2665" actId="404"/>
      <pc:docMkLst>
        <pc:docMk/>
      </pc:docMkLst>
      <pc:sldChg chg="modSp mod">
        <pc:chgData name="Murat Kesebir" userId="c869e759d0d046f6" providerId="LiveId" clId="{A0B0355F-9315-4EA4-BB38-3CCDB83D6D12}" dt="2025-12-07T18:52:59.722" v="8" actId="14100"/>
        <pc:sldMkLst>
          <pc:docMk/>
          <pc:sldMk cId="173668550" sldId="258"/>
        </pc:sldMkLst>
        <pc:spChg chg="mod">
          <ac:chgData name="Murat Kesebir" userId="c869e759d0d046f6" providerId="LiveId" clId="{A0B0355F-9315-4EA4-BB38-3CCDB83D6D12}" dt="2025-12-07T18:52:56.716" v="7" actId="14100"/>
          <ac:spMkLst>
            <pc:docMk/>
            <pc:sldMk cId="173668550" sldId="258"/>
            <ac:spMk id="2" creationId="{00000000-0000-0000-0000-000000000000}"/>
          </ac:spMkLst>
        </pc:spChg>
        <pc:spChg chg="mod">
          <ac:chgData name="Murat Kesebir" userId="c869e759d0d046f6" providerId="LiveId" clId="{A0B0355F-9315-4EA4-BB38-3CCDB83D6D12}" dt="2025-12-07T18:52:59.722" v="8" actId="14100"/>
          <ac:spMkLst>
            <pc:docMk/>
            <pc:sldMk cId="173668550" sldId="258"/>
            <ac:spMk id="3" creationId="{00000000-0000-0000-0000-000000000000}"/>
          </ac:spMkLst>
        </pc:spChg>
      </pc:sldChg>
      <pc:sldChg chg="modSp mod">
        <pc:chgData name="Murat Kesebir" userId="c869e759d0d046f6" providerId="LiveId" clId="{A0B0355F-9315-4EA4-BB38-3CCDB83D6D12}" dt="2025-12-07T19:33:21.438" v="46" actId="27636"/>
        <pc:sldMkLst>
          <pc:docMk/>
          <pc:sldMk cId="1153074785" sldId="259"/>
        </pc:sldMkLst>
        <pc:spChg chg="mod">
          <ac:chgData name="Murat Kesebir" userId="c869e759d0d046f6" providerId="LiveId" clId="{A0B0355F-9315-4EA4-BB38-3CCDB83D6D12}" dt="2025-12-07T19:32:41.619" v="15" actId="5793"/>
          <ac:spMkLst>
            <pc:docMk/>
            <pc:sldMk cId="1153074785" sldId="259"/>
            <ac:spMk id="2" creationId="{00000000-0000-0000-0000-000000000000}"/>
          </ac:spMkLst>
        </pc:spChg>
        <pc:spChg chg="mod">
          <ac:chgData name="Murat Kesebir" userId="c869e759d0d046f6" providerId="LiveId" clId="{A0B0355F-9315-4EA4-BB38-3CCDB83D6D12}" dt="2025-12-07T19:33:21.438" v="46" actId="27636"/>
          <ac:spMkLst>
            <pc:docMk/>
            <pc:sldMk cId="1153074785" sldId="259"/>
            <ac:spMk id="3" creationId="{00000000-0000-0000-0000-000000000000}"/>
          </ac:spMkLst>
        </pc:spChg>
      </pc:sldChg>
      <pc:sldChg chg="modSp mod">
        <pc:chgData name="Murat Kesebir" userId="c869e759d0d046f6" providerId="LiveId" clId="{A0B0355F-9315-4EA4-BB38-3CCDB83D6D12}" dt="2025-12-07T19:35:34.663" v="114" actId="20577"/>
        <pc:sldMkLst>
          <pc:docMk/>
          <pc:sldMk cId="840374242" sldId="260"/>
        </pc:sldMkLst>
        <pc:spChg chg="mod">
          <ac:chgData name="Murat Kesebir" userId="c869e759d0d046f6" providerId="LiveId" clId="{A0B0355F-9315-4EA4-BB38-3CCDB83D6D12}" dt="2025-12-07T19:33:57.515" v="59" actId="20577"/>
          <ac:spMkLst>
            <pc:docMk/>
            <pc:sldMk cId="840374242" sldId="260"/>
            <ac:spMk id="2" creationId="{00000000-0000-0000-0000-000000000000}"/>
          </ac:spMkLst>
        </pc:spChg>
        <pc:spChg chg="mod">
          <ac:chgData name="Murat Kesebir" userId="c869e759d0d046f6" providerId="LiveId" clId="{A0B0355F-9315-4EA4-BB38-3CCDB83D6D12}" dt="2025-12-07T19:35:34.663" v="114" actId="20577"/>
          <ac:spMkLst>
            <pc:docMk/>
            <pc:sldMk cId="840374242" sldId="260"/>
            <ac:spMk id="3" creationId="{00000000-0000-0000-0000-000000000000}"/>
          </ac:spMkLst>
        </pc:spChg>
      </pc:sldChg>
      <pc:sldChg chg="modSp mod">
        <pc:chgData name="Murat Kesebir" userId="c869e759d0d046f6" providerId="LiveId" clId="{A0B0355F-9315-4EA4-BB38-3CCDB83D6D12}" dt="2025-12-07T19:47:19.659" v="486" actId="14100"/>
        <pc:sldMkLst>
          <pc:docMk/>
          <pc:sldMk cId="310570406" sldId="261"/>
        </pc:sldMkLst>
        <pc:spChg chg="mod">
          <ac:chgData name="Murat Kesebir" userId="c869e759d0d046f6" providerId="LiveId" clId="{A0B0355F-9315-4EA4-BB38-3CCDB83D6D12}" dt="2025-12-07T19:37:49.672" v="127" actId="404"/>
          <ac:spMkLst>
            <pc:docMk/>
            <pc:sldMk cId="310570406" sldId="261"/>
            <ac:spMk id="2" creationId="{00000000-0000-0000-0000-000000000000}"/>
          </ac:spMkLst>
        </pc:spChg>
        <pc:spChg chg="mod">
          <ac:chgData name="Murat Kesebir" userId="c869e759d0d046f6" providerId="LiveId" clId="{A0B0355F-9315-4EA4-BB38-3CCDB83D6D12}" dt="2025-12-07T19:47:19.659" v="486" actId="14100"/>
          <ac:spMkLst>
            <pc:docMk/>
            <pc:sldMk cId="310570406" sldId="261"/>
            <ac:spMk id="3" creationId="{00000000-0000-0000-0000-000000000000}"/>
          </ac:spMkLst>
        </pc:spChg>
      </pc:sldChg>
      <pc:sldChg chg="modSp mod">
        <pc:chgData name="Murat Kesebir" userId="c869e759d0d046f6" providerId="LiveId" clId="{A0B0355F-9315-4EA4-BB38-3CCDB83D6D12}" dt="2025-12-07T20:00:26.536" v="538" actId="14100"/>
        <pc:sldMkLst>
          <pc:docMk/>
          <pc:sldMk cId="1917223987" sldId="262"/>
        </pc:sldMkLst>
        <pc:spChg chg="mod">
          <ac:chgData name="Murat Kesebir" userId="c869e759d0d046f6" providerId="LiveId" clId="{A0B0355F-9315-4EA4-BB38-3CCDB83D6D12}" dt="2025-12-07T19:58:18.131" v="503" actId="14100"/>
          <ac:spMkLst>
            <pc:docMk/>
            <pc:sldMk cId="1917223987" sldId="262"/>
            <ac:spMk id="2" creationId="{00000000-0000-0000-0000-000000000000}"/>
          </ac:spMkLst>
        </pc:spChg>
        <pc:spChg chg="mod">
          <ac:chgData name="Murat Kesebir" userId="c869e759d0d046f6" providerId="LiveId" clId="{A0B0355F-9315-4EA4-BB38-3CCDB83D6D12}" dt="2025-12-07T20:00:26.536" v="538" actId="14100"/>
          <ac:spMkLst>
            <pc:docMk/>
            <pc:sldMk cId="1917223987" sldId="262"/>
            <ac:spMk id="3" creationId="{00000000-0000-0000-0000-000000000000}"/>
          </ac:spMkLst>
        </pc:spChg>
      </pc:sldChg>
      <pc:sldChg chg="modSp mod">
        <pc:chgData name="Murat Kesebir" userId="c869e759d0d046f6" providerId="LiveId" clId="{A0B0355F-9315-4EA4-BB38-3CCDB83D6D12}" dt="2025-12-07T20:08:39.728" v="591" actId="404"/>
        <pc:sldMkLst>
          <pc:docMk/>
          <pc:sldMk cId="3714522614" sldId="263"/>
        </pc:sldMkLst>
        <pc:spChg chg="mod">
          <ac:chgData name="Murat Kesebir" userId="c869e759d0d046f6" providerId="LiveId" clId="{A0B0355F-9315-4EA4-BB38-3CCDB83D6D12}" dt="2025-12-07T20:07:22.544" v="552"/>
          <ac:spMkLst>
            <pc:docMk/>
            <pc:sldMk cId="3714522614" sldId="263"/>
            <ac:spMk id="2" creationId="{00000000-0000-0000-0000-000000000000}"/>
          </ac:spMkLst>
        </pc:spChg>
        <pc:spChg chg="mod">
          <ac:chgData name="Murat Kesebir" userId="c869e759d0d046f6" providerId="LiveId" clId="{A0B0355F-9315-4EA4-BB38-3CCDB83D6D12}" dt="2025-12-07T20:08:39.728" v="591" actId="404"/>
          <ac:spMkLst>
            <pc:docMk/>
            <pc:sldMk cId="3714522614" sldId="263"/>
            <ac:spMk id="3" creationId="{00000000-0000-0000-0000-000000000000}"/>
          </ac:spMkLst>
        </pc:spChg>
      </pc:sldChg>
      <pc:sldChg chg="modSp mod">
        <pc:chgData name="Murat Kesebir" userId="c869e759d0d046f6" providerId="LiveId" clId="{A0B0355F-9315-4EA4-BB38-3CCDB83D6D12}" dt="2025-12-07T20:25:21.164" v="763" actId="20577"/>
        <pc:sldMkLst>
          <pc:docMk/>
          <pc:sldMk cId="4003618854" sldId="264"/>
        </pc:sldMkLst>
        <pc:spChg chg="mod">
          <ac:chgData name="Murat Kesebir" userId="c869e759d0d046f6" providerId="LiveId" clId="{A0B0355F-9315-4EA4-BB38-3CCDB83D6D12}" dt="2025-12-07T20:22:29.776" v="656" actId="5793"/>
          <ac:spMkLst>
            <pc:docMk/>
            <pc:sldMk cId="4003618854" sldId="264"/>
            <ac:spMk id="2" creationId="{00000000-0000-0000-0000-000000000000}"/>
          </ac:spMkLst>
        </pc:spChg>
        <pc:spChg chg="mod">
          <ac:chgData name="Murat Kesebir" userId="c869e759d0d046f6" providerId="LiveId" clId="{A0B0355F-9315-4EA4-BB38-3CCDB83D6D12}" dt="2025-12-07T20:25:21.164" v="763" actId="20577"/>
          <ac:spMkLst>
            <pc:docMk/>
            <pc:sldMk cId="4003618854" sldId="264"/>
            <ac:spMk id="3" creationId="{00000000-0000-0000-0000-000000000000}"/>
          </ac:spMkLst>
        </pc:spChg>
      </pc:sldChg>
      <pc:sldChg chg="modSp mod">
        <pc:chgData name="Murat Kesebir" userId="c869e759d0d046f6" providerId="LiveId" clId="{A0B0355F-9315-4EA4-BB38-3CCDB83D6D12}" dt="2025-12-07T20:38:44.706" v="1015" actId="14100"/>
        <pc:sldMkLst>
          <pc:docMk/>
          <pc:sldMk cId="236976409" sldId="265"/>
        </pc:sldMkLst>
        <pc:spChg chg="mod">
          <ac:chgData name="Murat Kesebir" userId="c869e759d0d046f6" providerId="LiveId" clId="{A0B0355F-9315-4EA4-BB38-3CCDB83D6D12}" dt="2025-12-07T20:23:11.882" v="679" actId="1076"/>
          <ac:spMkLst>
            <pc:docMk/>
            <pc:sldMk cId="236976409" sldId="265"/>
            <ac:spMk id="2" creationId="{00000000-0000-0000-0000-000000000000}"/>
          </ac:spMkLst>
        </pc:spChg>
        <pc:spChg chg="mod">
          <ac:chgData name="Murat Kesebir" userId="c869e759d0d046f6" providerId="LiveId" clId="{A0B0355F-9315-4EA4-BB38-3CCDB83D6D12}" dt="2025-12-07T20:38:44.706" v="1015" actId="14100"/>
          <ac:spMkLst>
            <pc:docMk/>
            <pc:sldMk cId="236976409" sldId="265"/>
            <ac:spMk id="3" creationId="{00000000-0000-0000-0000-000000000000}"/>
          </ac:spMkLst>
        </pc:spChg>
      </pc:sldChg>
      <pc:sldChg chg="modSp mod">
        <pc:chgData name="Murat Kesebir" userId="c869e759d0d046f6" providerId="LiveId" clId="{A0B0355F-9315-4EA4-BB38-3CCDB83D6D12}" dt="2025-12-07T20:38:39.030" v="1014" actId="14100"/>
        <pc:sldMkLst>
          <pc:docMk/>
          <pc:sldMk cId="3596815891" sldId="266"/>
        </pc:sldMkLst>
        <pc:spChg chg="mod">
          <ac:chgData name="Murat Kesebir" userId="c869e759d0d046f6" providerId="LiveId" clId="{A0B0355F-9315-4EA4-BB38-3CCDB83D6D12}" dt="2025-12-07T20:30:30.785" v="819" actId="404"/>
          <ac:spMkLst>
            <pc:docMk/>
            <pc:sldMk cId="3596815891" sldId="266"/>
            <ac:spMk id="2" creationId="{00000000-0000-0000-0000-000000000000}"/>
          </ac:spMkLst>
        </pc:spChg>
        <pc:spChg chg="mod">
          <ac:chgData name="Murat Kesebir" userId="c869e759d0d046f6" providerId="LiveId" clId="{A0B0355F-9315-4EA4-BB38-3CCDB83D6D12}" dt="2025-12-07T20:38:39.030" v="1014" actId="14100"/>
          <ac:spMkLst>
            <pc:docMk/>
            <pc:sldMk cId="3596815891" sldId="266"/>
            <ac:spMk id="3" creationId="{00000000-0000-0000-0000-000000000000}"/>
          </ac:spMkLst>
        </pc:spChg>
      </pc:sldChg>
      <pc:sldChg chg="modSp mod">
        <pc:chgData name="Murat Kesebir" userId="c869e759d0d046f6" providerId="LiveId" clId="{A0B0355F-9315-4EA4-BB38-3CCDB83D6D12}" dt="2025-12-07T20:38:35.343" v="1013" actId="14100"/>
        <pc:sldMkLst>
          <pc:docMk/>
          <pc:sldMk cId="1484067023" sldId="267"/>
        </pc:sldMkLst>
        <pc:spChg chg="mod">
          <ac:chgData name="Murat Kesebir" userId="c869e759d0d046f6" providerId="LiveId" clId="{A0B0355F-9315-4EA4-BB38-3CCDB83D6D12}" dt="2025-12-07T20:31:53.381" v="852" actId="404"/>
          <ac:spMkLst>
            <pc:docMk/>
            <pc:sldMk cId="1484067023" sldId="267"/>
            <ac:spMk id="2" creationId="{00000000-0000-0000-0000-000000000000}"/>
          </ac:spMkLst>
        </pc:spChg>
        <pc:spChg chg="mod">
          <ac:chgData name="Murat Kesebir" userId="c869e759d0d046f6" providerId="LiveId" clId="{A0B0355F-9315-4EA4-BB38-3CCDB83D6D12}" dt="2025-12-07T20:38:35.343" v="1013" actId="14100"/>
          <ac:spMkLst>
            <pc:docMk/>
            <pc:sldMk cId="1484067023" sldId="267"/>
            <ac:spMk id="3" creationId="{00000000-0000-0000-0000-000000000000}"/>
          </ac:spMkLst>
        </pc:spChg>
      </pc:sldChg>
      <pc:sldChg chg="modSp new mod">
        <pc:chgData name="Murat Kesebir" userId="c869e759d0d046f6" providerId="LiveId" clId="{A0B0355F-9315-4EA4-BB38-3CCDB83D6D12}" dt="2025-12-07T20:41:12.515" v="1032" actId="14100"/>
        <pc:sldMkLst>
          <pc:docMk/>
          <pc:sldMk cId="4129926214" sldId="268"/>
        </pc:sldMkLst>
        <pc:spChg chg="mod">
          <ac:chgData name="Murat Kesebir" userId="c869e759d0d046f6" providerId="LiveId" clId="{A0B0355F-9315-4EA4-BB38-3CCDB83D6D12}" dt="2025-12-07T20:39:40.697" v="1018" actId="404"/>
          <ac:spMkLst>
            <pc:docMk/>
            <pc:sldMk cId="4129926214" sldId="268"/>
            <ac:spMk id="2" creationId="{FA7CDFFA-1806-4E54-4FBF-415AAB7CB703}"/>
          </ac:spMkLst>
        </pc:spChg>
        <pc:spChg chg="mod">
          <ac:chgData name="Murat Kesebir" userId="c869e759d0d046f6" providerId="LiveId" clId="{A0B0355F-9315-4EA4-BB38-3CCDB83D6D12}" dt="2025-12-07T20:41:12.515" v="1032" actId="14100"/>
          <ac:spMkLst>
            <pc:docMk/>
            <pc:sldMk cId="4129926214" sldId="268"/>
            <ac:spMk id="3" creationId="{64D22A7B-1A14-FDC9-632C-564B4C366A8C}"/>
          </ac:spMkLst>
        </pc:spChg>
      </pc:sldChg>
      <pc:sldChg chg="modSp new mod">
        <pc:chgData name="Murat Kesebir" userId="c869e759d0d046f6" providerId="LiveId" clId="{A0B0355F-9315-4EA4-BB38-3CCDB83D6D12}" dt="2025-12-07T20:50:24.382" v="1149" actId="20577"/>
        <pc:sldMkLst>
          <pc:docMk/>
          <pc:sldMk cId="876492874" sldId="269"/>
        </pc:sldMkLst>
        <pc:spChg chg="mod">
          <ac:chgData name="Murat Kesebir" userId="c869e759d0d046f6" providerId="LiveId" clId="{A0B0355F-9315-4EA4-BB38-3CCDB83D6D12}" dt="2025-12-07T20:47:15.734" v="1060" actId="14100"/>
          <ac:spMkLst>
            <pc:docMk/>
            <pc:sldMk cId="876492874" sldId="269"/>
            <ac:spMk id="2" creationId="{0C0DE249-D195-B66F-4178-6B1C04613021}"/>
          </ac:spMkLst>
        </pc:spChg>
        <pc:spChg chg="mod">
          <ac:chgData name="Murat Kesebir" userId="c869e759d0d046f6" providerId="LiveId" clId="{A0B0355F-9315-4EA4-BB38-3CCDB83D6D12}" dt="2025-12-07T20:50:24.382" v="1149" actId="20577"/>
          <ac:spMkLst>
            <pc:docMk/>
            <pc:sldMk cId="876492874" sldId="269"/>
            <ac:spMk id="3" creationId="{C77D903A-ADE8-17F7-E0B7-93D56C895B27}"/>
          </ac:spMkLst>
        </pc:spChg>
      </pc:sldChg>
      <pc:sldChg chg="modSp new mod">
        <pc:chgData name="Murat Kesebir" userId="c869e759d0d046f6" providerId="LiveId" clId="{A0B0355F-9315-4EA4-BB38-3CCDB83D6D12}" dt="2025-12-07T20:55:17.172" v="1260" actId="14100"/>
        <pc:sldMkLst>
          <pc:docMk/>
          <pc:sldMk cId="2858115889" sldId="270"/>
        </pc:sldMkLst>
        <pc:spChg chg="mod">
          <ac:chgData name="Murat Kesebir" userId="c869e759d0d046f6" providerId="LiveId" clId="{A0B0355F-9315-4EA4-BB38-3CCDB83D6D12}" dt="2025-12-07T20:55:17.172" v="1260" actId="14100"/>
          <ac:spMkLst>
            <pc:docMk/>
            <pc:sldMk cId="2858115889" sldId="270"/>
            <ac:spMk id="2" creationId="{F9E9E572-E46F-C660-2B5E-024E36B747AF}"/>
          </ac:spMkLst>
        </pc:spChg>
        <pc:spChg chg="mod">
          <ac:chgData name="Murat Kesebir" userId="c869e759d0d046f6" providerId="LiveId" clId="{A0B0355F-9315-4EA4-BB38-3CCDB83D6D12}" dt="2025-12-07T20:55:14.524" v="1259" actId="14100"/>
          <ac:spMkLst>
            <pc:docMk/>
            <pc:sldMk cId="2858115889" sldId="270"/>
            <ac:spMk id="3" creationId="{43B68724-CD11-90D4-8AB8-8616581483EB}"/>
          </ac:spMkLst>
        </pc:spChg>
      </pc:sldChg>
      <pc:sldChg chg="modSp new mod">
        <pc:chgData name="Murat Kesebir" userId="c869e759d0d046f6" providerId="LiveId" clId="{A0B0355F-9315-4EA4-BB38-3CCDB83D6D12}" dt="2025-12-07T20:58:56.214" v="1371" actId="20577"/>
        <pc:sldMkLst>
          <pc:docMk/>
          <pc:sldMk cId="654961709" sldId="271"/>
        </pc:sldMkLst>
        <pc:spChg chg="mod">
          <ac:chgData name="Murat Kesebir" userId="c869e759d0d046f6" providerId="LiveId" clId="{A0B0355F-9315-4EA4-BB38-3CCDB83D6D12}" dt="2025-12-07T20:56:10.120" v="1271" actId="20577"/>
          <ac:spMkLst>
            <pc:docMk/>
            <pc:sldMk cId="654961709" sldId="271"/>
            <ac:spMk id="2" creationId="{51ED344F-4A7C-3F58-C8BF-40CBD69B4315}"/>
          </ac:spMkLst>
        </pc:spChg>
        <pc:spChg chg="mod">
          <ac:chgData name="Murat Kesebir" userId="c869e759d0d046f6" providerId="LiveId" clId="{A0B0355F-9315-4EA4-BB38-3CCDB83D6D12}" dt="2025-12-07T20:58:56.214" v="1371" actId="20577"/>
          <ac:spMkLst>
            <pc:docMk/>
            <pc:sldMk cId="654961709" sldId="271"/>
            <ac:spMk id="3" creationId="{ED1A14CB-21CC-842A-C4B8-2FD041EE8CEE}"/>
          </ac:spMkLst>
        </pc:spChg>
      </pc:sldChg>
      <pc:sldChg chg="modSp new mod">
        <pc:chgData name="Murat Kesebir" userId="c869e759d0d046f6" providerId="LiveId" clId="{A0B0355F-9315-4EA4-BB38-3CCDB83D6D12}" dt="2025-12-07T21:03:28.368" v="1445" actId="5793"/>
        <pc:sldMkLst>
          <pc:docMk/>
          <pc:sldMk cId="2663962813" sldId="272"/>
        </pc:sldMkLst>
        <pc:spChg chg="mod">
          <ac:chgData name="Murat Kesebir" userId="c869e759d0d046f6" providerId="LiveId" clId="{A0B0355F-9315-4EA4-BB38-3CCDB83D6D12}" dt="2025-12-07T21:00:05.728" v="1374" actId="404"/>
          <ac:spMkLst>
            <pc:docMk/>
            <pc:sldMk cId="2663962813" sldId="272"/>
            <ac:spMk id="2" creationId="{250894D5-59D6-31CB-27D9-F0700E31B6DB}"/>
          </ac:spMkLst>
        </pc:spChg>
        <pc:spChg chg="mod">
          <ac:chgData name="Murat Kesebir" userId="c869e759d0d046f6" providerId="LiveId" clId="{A0B0355F-9315-4EA4-BB38-3CCDB83D6D12}" dt="2025-12-07T21:03:28.368" v="1445" actId="5793"/>
          <ac:spMkLst>
            <pc:docMk/>
            <pc:sldMk cId="2663962813" sldId="272"/>
            <ac:spMk id="3" creationId="{4D53BDF6-E756-1E75-6F5E-47F03DA20CDF}"/>
          </ac:spMkLst>
        </pc:spChg>
      </pc:sldChg>
      <pc:sldChg chg="modSp new mod">
        <pc:chgData name="Murat Kesebir" userId="c869e759d0d046f6" providerId="LiveId" clId="{A0B0355F-9315-4EA4-BB38-3CCDB83D6D12}" dt="2025-12-07T21:05:26.618" v="1483" actId="20577"/>
        <pc:sldMkLst>
          <pc:docMk/>
          <pc:sldMk cId="1557602999" sldId="273"/>
        </pc:sldMkLst>
        <pc:spChg chg="mod">
          <ac:chgData name="Murat Kesebir" userId="c869e759d0d046f6" providerId="LiveId" clId="{A0B0355F-9315-4EA4-BB38-3CCDB83D6D12}" dt="2025-12-07T21:03:43.732" v="1447"/>
          <ac:spMkLst>
            <pc:docMk/>
            <pc:sldMk cId="1557602999" sldId="273"/>
            <ac:spMk id="2" creationId="{3E3A420B-7E49-3846-667C-BBB9D06F1CC1}"/>
          </ac:spMkLst>
        </pc:spChg>
        <pc:spChg chg="mod">
          <ac:chgData name="Murat Kesebir" userId="c869e759d0d046f6" providerId="LiveId" clId="{A0B0355F-9315-4EA4-BB38-3CCDB83D6D12}" dt="2025-12-07T21:05:26.618" v="1483" actId="20577"/>
          <ac:spMkLst>
            <pc:docMk/>
            <pc:sldMk cId="1557602999" sldId="273"/>
            <ac:spMk id="3" creationId="{E1BFE35E-FAE9-A668-0C2B-6866D923AE60}"/>
          </ac:spMkLst>
        </pc:spChg>
      </pc:sldChg>
      <pc:sldChg chg="modSp new mod">
        <pc:chgData name="Murat Kesebir" userId="c869e759d0d046f6" providerId="LiveId" clId="{A0B0355F-9315-4EA4-BB38-3CCDB83D6D12}" dt="2025-12-07T21:09:07.209" v="1490" actId="115"/>
        <pc:sldMkLst>
          <pc:docMk/>
          <pc:sldMk cId="1214134504" sldId="274"/>
        </pc:sldMkLst>
        <pc:spChg chg="mod">
          <ac:chgData name="Murat Kesebir" userId="c869e759d0d046f6" providerId="LiveId" clId="{A0B0355F-9315-4EA4-BB38-3CCDB83D6D12}" dt="2025-12-07T21:08:39.212" v="1485"/>
          <ac:spMkLst>
            <pc:docMk/>
            <pc:sldMk cId="1214134504" sldId="274"/>
            <ac:spMk id="2" creationId="{BB5A6AB7-F395-C6C3-BBCA-4135065FEA33}"/>
          </ac:spMkLst>
        </pc:spChg>
        <pc:spChg chg="mod">
          <ac:chgData name="Murat Kesebir" userId="c869e759d0d046f6" providerId="LiveId" clId="{A0B0355F-9315-4EA4-BB38-3CCDB83D6D12}" dt="2025-12-07T21:09:07.209" v="1490" actId="115"/>
          <ac:spMkLst>
            <pc:docMk/>
            <pc:sldMk cId="1214134504" sldId="274"/>
            <ac:spMk id="3" creationId="{9068FE98-9FE9-2924-3633-1BDEA0961071}"/>
          </ac:spMkLst>
        </pc:spChg>
      </pc:sldChg>
      <pc:sldChg chg="modSp new mod">
        <pc:chgData name="Murat Kesebir" userId="c869e759d0d046f6" providerId="LiveId" clId="{A0B0355F-9315-4EA4-BB38-3CCDB83D6D12}" dt="2025-12-07T21:20:07.870" v="1558" actId="14100"/>
        <pc:sldMkLst>
          <pc:docMk/>
          <pc:sldMk cId="104599702" sldId="275"/>
        </pc:sldMkLst>
        <pc:spChg chg="mod">
          <ac:chgData name="Murat Kesebir" userId="c869e759d0d046f6" providerId="LiveId" clId="{A0B0355F-9315-4EA4-BB38-3CCDB83D6D12}" dt="2025-12-07T21:19:04.423" v="1535" actId="14100"/>
          <ac:spMkLst>
            <pc:docMk/>
            <pc:sldMk cId="104599702" sldId="275"/>
            <ac:spMk id="2" creationId="{A41F7CA7-A44F-2810-8BDB-1AEFD3221721}"/>
          </ac:spMkLst>
        </pc:spChg>
        <pc:spChg chg="mod">
          <ac:chgData name="Murat Kesebir" userId="c869e759d0d046f6" providerId="LiveId" clId="{A0B0355F-9315-4EA4-BB38-3CCDB83D6D12}" dt="2025-12-07T21:20:07.870" v="1558" actId="14100"/>
          <ac:spMkLst>
            <pc:docMk/>
            <pc:sldMk cId="104599702" sldId="275"/>
            <ac:spMk id="3" creationId="{3D5947ED-71A7-DB96-FCBB-C428DB3BDAC7}"/>
          </ac:spMkLst>
        </pc:spChg>
      </pc:sldChg>
      <pc:sldChg chg="modSp new mod">
        <pc:chgData name="Murat Kesebir" userId="c869e759d0d046f6" providerId="LiveId" clId="{A0B0355F-9315-4EA4-BB38-3CCDB83D6D12}" dt="2025-12-07T21:21:07.220" v="1575" actId="14100"/>
        <pc:sldMkLst>
          <pc:docMk/>
          <pc:sldMk cId="433470187" sldId="276"/>
        </pc:sldMkLst>
        <pc:spChg chg="mod">
          <ac:chgData name="Murat Kesebir" userId="c869e759d0d046f6" providerId="LiveId" clId="{A0B0355F-9315-4EA4-BB38-3CCDB83D6D12}" dt="2025-12-07T21:20:35.780" v="1560"/>
          <ac:spMkLst>
            <pc:docMk/>
            <pc:sldMk cId="433470187" sldId="276"/>
            <ac:spMk id="2" creationId="{9342593D-CEF4-2622-590C-201F466ED3A1}"/>
          </ac:spMkLst>
        </pc:spChg>
        <pc:spChg chg="mod">
          <ac:chgData name="Murat Kesebir" userId="c869e759d0d046f6" providerId="LiveId" clId="{A0B0355F-9315-4EA4-BB38-3CCDB83D6D12}" dt="2025-12-07T21:21:07.220" v="1575" actId="14100"/>
          <ac:spMkLst>
            <pc:docMk/>
            <pc:sldMk cId="433470187" sldId="276"/>
            <ac:spMk id="3" creationId="{1868FDA1-3174-2504-C0B1-13D109B6F962}"/>
          </ac:spMkLst>
        </pc:spChg>
      </pc:sldChg>
      <pc:sldChg chg="modSp new mod">
        <pc:chgData name="Murat Kesebir" userId="c869e759d0d046f6" providerId="LiveId" clId="{A0B0355F-9315-4EA4-BB38-3CCDB83D6D12}" dt="2025-12-07T21:24:58.224" v="1597" actId="20577"/>
        <pc:sldMkLst>
          <pc:docMk/>
          <pc:sldMk cId="780540299" sldId="277"/>
        </pc:sldMkLst>
        <pc:spChg chg="mod">
          <ac:chgData name="Murat Kesebir" userId="c869e759d0d046f6" providerId="LiveId" clId="{A0B0355F-9315-4EA4-BB38-3CCDB83D6D12}" dt="2025-12-07T21:24:28.863" v="1577"/>
          <ac:spMkLst>
            <pc:docMk/>
            <pc:sldMk cId="780540299" sldId="277"/>
            <ac:spMk id="2" creationId="{1C0E5229-97AB-642A-A8FB-070B143BBAB0}"/>
          </ac:spMkLst>
        </pc:spChg>
        <pc:spChg chg="mod">
          <ac:chgData name="Murat Kesebir" userId="c869e759d0d046f6" providerId="LiveId" clId="{A0B0355F-9315-4EA4-BB38-3CCDB83D6D12}" dt="2025-12-07T21:24:58.224" v="1597" actId="20577"/>
          <ac:spMkLst>
            <pc:docMk/>
            <pc:sldMk cId="780540299" sldId="277"/>
            <ac:spMk id="3" creationId="{283885FF-D206-3740-6A57-FD295A5F880F}"/>
          </ac:spMkLst>
        </pc:spChg>
      </pc:sldChg>
      <pc:sldChg chg="modSp new mod">
        <pc:chgData name="Murat Kesebir" userId="c869e759d0d046f6" providerId="LiveId" clId="{A0B0355F-9315-4EA4-BB38-3CCDB83D6D12}" dt="2025-12-07T21:40:11.599" v="1681" actId="20577"/>
        <pc:sldMkLst>
          <pc:docMk/>
          <pc:sldMk cId="2175698788" sldId="278"/>
        </pc:sldMkLst>
        <pc:spChg chg="mod">
          <ac:chgData name="Murat Kesebir" userId="c869e759d0d046f6" providerId="LiveId" clId="{A0B0355F-9315-4EA4-BB38-3CCDB83D6D12}" dt="2025-12-07T21:28:51.665" v="1611" actId="20577"/>
          <ac:spMkLst>
            <pc:docMk/>
            <pc:sldMk cId="2175698788" sldId="278"/>
            <ac:spMk id="2" creationId="{532FC2C0-42C1-C936-E6B2-EB00CAEA62D3}"/>
          </ac:spMkLst>
        </pc:spChg>
        <pc:spChg chg="mod">
          <ac:chgData name="Murat Kesebir" userId="c869e759d0d046f6" providerId="LiveId" clId="{A0B0355F-9315-4EA4-BB38-3CCDB83D6D12}" dt="2025-12-07T21:40:11.599" v="1681" actId="20577"/>
          <ac:spMkLst>
            <pc:docMk/>
            <pc:sldMk cId="2175698788" sldId="278"/>
            <ac:spMk id="3" creationId="{3E67C783-1F09-8AB4-596D-29EF9D6E68C7}"/>
          </ac:spMkLst>
        </pc:spChg>
      </pc:sldChg>
      <pc:sldChg chg="modSp new mod">
        <pc:chgData name="Murat Kesebir" userId="c869e759d0d046f6" providerId="LiveId" clId="{A0B0355F-9315-4EA4-BB38-3CCDB83D6D12}" dt="2025-12-07T21:49:59.788" v="2665" actId="404"/>
        <pc:sldMkLst>
          <pc:docMk/>
          <pc:sldMk cId="520590414" sldId="279"/>
        </pc:sldMkLst>
        <pc:spChg chg="mod">
          <ac:chgData name="Murat Kesebir" userId="c869e759d0d046f6" providerId="LiveId" clId="{A0B0355F-9315-4EA4-BB38-3CCDB83D6D12}" dt="2025-12-07T21:49:59.788" v="2665" actId="404"/>
          <ac:spMkLst>
            <pc:docMk/>
            <pc:sldMk cId="520590414" sldId="279"/>
            <ac:spMk id="2" creationId="{FE1285E4-0375-597B-2490-AF69F60B6255}"/>
          </ac:spMkLst>
        </pc:spChg>
        <pc:spChg chg="mod">
          <ac:chgData name="Murat Kesebir" userId="c869e759d0d046f6" providerId="LiveId" clId="{A0B0355F-9315-4EA4-BB38-3CCDB83D6D12}" dt="2025-12-07T21:49:55.963" v="2663" actId="14100"/>
          <ac:spMkLst>
            <pc:docMk/>
            <pc:sldMk cId="520590414" sldId="279"/>
            <ac:spMk id="3" creationId="{3CD0AE52-3CCC-594C-9EE2-80C8BDE42C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a:solidFill>
                <a:schemeClr val="tx2"/>
              </a:solidFill>
              <a:latin typeface="Century Gothic" panose="020B0502020202020204" pitchFamily="34" charset="0"/>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D4680FE-585F-4AE1-B601-CB73AF6AB1DD}" type="datetime1">
              <a:rPr lang="tr-TR" smtClean="0">
                <a:solidFill>
                  <a:schemeClr val="tx2"/>
                </a:solidFill>
                <a:latin typeface="Century Gothic" panose="020B0502020202020204" pitchFamily="34" charset="0"/>
              </a:rPr>
              <a:t>7.12.2025</a:t>
            </a:fld>
            <a:endParaRPr lang="tr-TR">
              <a:solidFill>
                <a:schemeClr val="tx2"/>
              </a:solidFill>
              <a:latin typeface="Century Gothic" panose="020B0502020202020204" pitchFamily="34" charset="0"/>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a:solidFill>
                <a:schemeClr val="tx2"/>
              </a:solidFill>
              <a:latin typeface="Century Gothic" panose="020B0502020202020204" pitchFamily="34" charset="0"/>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tr-TR" smtClean="0">
                <a:solidFill>
                  <a:schemeClr val="tx2"/>
                </a:solidFill>
                <a:latin typeface="Century Gothic" panose="020B0502020202020204" pitchFamily="34" charset="0"/>
              </a:rPr>
              <a:t>‹#›</a:t>
            </a:fld>
            <a:endParaRPr lang="tr-TR">
              <a:solidFill>
                <a:schemeClr val="tx2"/>
              </a:solidFill>
              <a:latin typeface="Century Gothic" panose="020B0502020202020204" pitchFamily="34" charset="0"/>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latin typeface="Century Gothic" panose="020B0502020202020204" pitchFamily="34" charset="0"/>
              </a:defRPr>
            </a:lvl1pPr>
          </a:lstStyle>
          <a:p>
            <a:endParaRPr lang="tr-TR" noProof="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latin typeface="Century Gothic" panose="020B0502020202020204" pitchFamily="34" charset="0"/>
              </a:defRPr>
            </a:lvl1pPr>
          </a:lstStyle>
          <a:p>
            <a:fld id="{51D9AADF-441A-4A4C-AEBF-548BC5D84F1B}" type="datetime1">
              <a:rPr lang="tr-TR" noProof="0" smtClean="0"/>
              <a:t>7.12.2025</a:t>
            </a:fld>
            <a:endParaRPr lang="tr-TR" noProof="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latin typeface="Century Gothic" panose="020B0502020202020204" pitchFamily="34" charset="0"/>
              </a:defRPr>
            </a:lvl1pPr>
          </a:lstStyle>
          <a:p>
            <a:endParaRPr lang="tr-TR" noProof="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latin typeface="Century Gothic" panose="020B0502020202020204" pitchFamily="34" charset="0"/>
              </a:defRPr>
            </a:lvl1pPr>
          </a:lstStyle>
          <a:p>
            <a:fld id="{B8796F01-7154-41E0-B48B-A6921757531A}" type="slidenum">
              <a:rPr lang="tr-TR" noProof="0" smtClean="0"/>
              <a:pPr/>
              <a:t>‹#›</a:t>
            </a:fld>
            <a:endParaRPr lang="tr-TR"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Century Gothic" panose="020B0502020202020204" pitchFamily="34" charset="0"/>
        <a:ea typeface="+mn-ea"/>
        <a:cs typeface="+mn-cs"/>
      </a:defRPr>
    </a:lvl1pPr>
    <a:lvl2pPr marL="609493" algn="l" defTabSz="1218987" rtl="0" eaLnBrk="1" latinLnBrk="0" hangingPunct="1">
      <a:defRPr sz="1600" kern="1200">
        <a:solidFill>
          <a:schemeClr val="tx2"/>
        </a:solidFill>
        <a:latin typeface="Century Gothic" panose="020B0502020202020204" pitchFamily="34" charset="0"/>
        <a:ea typeface="+mn-ea"/>
        <a:cs typeface="+mn-cs"/>
      </a:defRPr>
    </a:lvl2pPr>
    <a:lvl3pPr marL="1218987" algn="l" defTabSz="1218987" rtl="0" eaLnBrk="1" latinLnBrk="0" hangingPunct="1">
      <a:defRPr sz="1600" kern="1200">
        <a:solidFill>
          <a:schemeClr val="tx2"/>
        </a:solidFill>
        <a:latin typeface="Century Gothic" panose="020B0502020202020204" pitchFamily="34" charset="0"/>
        <a:ea typeface="+mn-ea"/>
        <a:cs typeface="+mn-cs"/>
      </a:defRPr>
    </a:lvl3pPr>
    <a:lvl4pPr marL="1828480" algn="l" defTabSz="1218987" rtl="0" eaLnBrk="1" latinLnBrk="0" hangingPunct="1">
      <a:defRPr sz="1600" kern="1200">
        <a:solidFill>
          <a:schemeClr val="tx2"/>
        </a:solidFill>
        <a:latin typeface="Century Gothic" panose="020B0502020202020204" pitchFamily="34" charset="0"/>
        <a:ea typeface="+mn-ea"/>
        <a:cs typeface="+mn-cs"/>
      </a:defRPr>
    </a:lvl4pPr>
    <a:lvl5pPr marL="2437973" algn="l" defTabSz="1218987" rtl="0" eaLnBrk="1" latinLnBrk="0" hangingPunct="1">
      <a:defRPr sz="1600" kern="1200">
        <a:solidFill>
          <a:schemeClr val="tx2"/>
        </a:solidFill>
        <a:latin typeface="Century Gothic" panose="020B0502020202020204" pitchFamily="34"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lar Yer Tutucusu 2"/>
          <p:cNvSpPr>
            <a:spLocks noGrp="1"/>
          </p:cNvSpPr>
          <p:nvPr>
            <p:ph type="body" idx="1"/>
          </p:nvPr>
        </p:nvSpPr>
        <p:spPr/>
        <p:txBody>
          <a:bodyPr rtlCol="0"/>
          <a:lstStyle/>
          <a:p>
            <a:pPr rtl="0"/>
            <a:endParaRPr lang="tr-TR" dirty="0">
              <a:latin typeface="Century Gothic" panose="020B0502020202020204" pitchFamily="34" charset="0"/>
            </a:endParaRPr>
          </a:p>
        </p:txBody>
      </p:sp>
      <p:sp>
        <p:nvSpPr>
          <p:cNvPr id="4" name="Slayt Numarası Yer Tutucusu 3"/>
          <p:cNvSpPr>
            <a:spLocks noGrp="1"/>
          </p:cNvSpPr>
          <p:nvPr>
            <p:ph type="sldNum" sz="quarter" idx="10"/>
          </p:nvPr>
        </p:nvSpPr>
        <p:spPr/>
        <p:txBody>
          <a:bodyPr rtlCol="0"/>
          <a:lstStyle/>
          <a:p>
            <a:pPr rtl="0"/>
            <a:fld id="{FBBF81A0-ADA6-4623-BE4F-40CFB8BBCB3D}" type="slidenum">
              <a:rPr lang="tr-TR" smtClean="0">
                <a:latin typeface="Century Gothic" panose="020B0502020202020204" pitchFamily="34" charset="0"/>
              </a:rPr>
              <a:t>1</a:t>
            </a:fld>
            <a:endParaRPr lang="tr-TR" dirty="0">
              <a:latin typeface="Century Gothic" panose="020B0502020202020204" pitchFamily="34" charset="0"/>
            </a:endParaRPr>
          </a:p>
        </p:txBody>
      </p:sp>
    </p:spTree>
    <p:extLst>
      <p:ext uri="{BB962C8B-B14F-4D97-AF65-F5344CB8AC3E}">
        <p14:creationId xmlns:p14="http://schemas.microsoft.com/office/powerpoint/2010/main" val="28559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8796F01-7154-41E0-B48B-A6921757531A}" type="slidenum">
              <a:rPr lang="tr-TR" smtClean="0"/>
              <a:pPr/>
              <a:t>10</a:t>
            </a:fld>
            <a:endParaRPr lang="tr-TR"/>
          </a:p>
        </p:txBody>
      </p:sp>
    </p:spTree>
    <p:extLst>
      <p:ext uri="{BB962C8B-B14F-4D97-AF65-F5344CB8AC3E}">
        <p14:creationId xmlns:p14="http://schemas.microsoft.com/office/powerpoint/2010/main" val="157181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8796F01-7154-41E0-B48B-A6921757531A}" type="slidenum">
              <a:rPr lang="tr-TR" noProof="0" smtClean="0"/>
              <a:pPr/>
              <a:t>2</a:t>
            </a:fld>
            <a:endParaRPr lang="tr-TR" noProof="0"/>
          </a:p>
        </p:txBody>
      </p:sp>
    </p:spTree>
    <p:extLst>
      <p:ext uri="{BB962C8B-B14F-4D97-AF65-F5344CB8AC3E}">
        <p14:creationId xmlns:p14="http://schemas.microsoft.com/office/powerpoint/2010/main" val="348422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8796F01-7154-41E0-B48B-A6921757531A}" type="slidenum">
              <a:rPr lang="tr-TR" noProof="0" smtClean="0"/>
              <a:pPr/>
              <a:t>3</a:t>
            </a:fld>
            <a:endParaRPr lang="tr-TR" noProof="0"/>
          </a:p>
        </p:txBody>
      </p:sp>
    </p:spTree>
    <p:extLst>
      <p:ext uri="{BB962C8B-B14F-4D97-AF65-F5344CB8AC3E}">
        <p14:creationId xmlns:p14="http://schemas.microsoft.com/office/powerpoint/2010/main" val="423291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8796F01-7154-41E0-B48B-A6921757531A}" type="slidenum">
              <a:rPr lang="tr-TR" noProof="0" smtClean="0"/>
              <a:pPr/>
              <a:t>4</a:t>
            </a:fld>
            <a:endParaRPr lang="tr-TR" noProof="0"/>
          </a:p>
        </p:txBody>
      </p:sp>
    </p:spTree>
    <p:extLst>
      <p:ext uri="{BB962C8B-B14F-4D97-AF65-F5344CB8AC3E}">
        <p14:creationId xmlns:p14="http://schemas.microsoft.com/office/powerpoint/2010/main" val="329152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8796F01-7154-41E0-B48B-A6921757531A}" type="slidenum">
              <a:rPr lang="tr-TR" noProof="0" smtClean="0"/>
              <a:pPr/>
              <a:t>5</a:t>
            </a:fld>
            <a:endParaRPr lang="tr-TR" noProof="0"/>
          </a:p>
        </p:txBody>
      </p:sp>
    </p:spTree>
    <p:extLst>
      <p:ext uri="{BB962C8B-B14F-4D97-AF65-F5344CB8AC3E}">
        <p14:creationId xmlns:p14="http://schemas.microsoft.com/office/powerpoint/2010/main" val="49686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8796F01-7154-41E0-B48B-A6921757531A}" type="slidenum">
              <a:rPr lang="tr-TR" noProof="0" smtClean="0"/>
              <a:pPr/>
              <a:t>6</a:t>
            </a:fld>
            <a:endParaRPr lang="tr-TR" noProof="0"/>
          </a:p>
        </p:txBody>
      </p:sp>
    </p:spTree>
    <p:extLst>
      <p:ext uri="{BB962C8B-B14F-4D97-AF65-F5344CB8AC3E}">
        <p14:creationId xmlns:p14="http://schemas.microsoft.com/office/powerpoint/2010/main" val="54176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8796F01-7154-41E0-B48B-A6921757531A}" type="slidenum">
              <a:rPr lang="tr-TR" noProof="0" smtClean="0"/>
              <a:pPr/>
              <a:t>7</a:t>
            </a:fld>
            <a:endParaRPr lang="tr-TR" noProof="0"/>
          </a:p>
        </p:txBody>
      </p:sp>
    </p:spTree>
    <p:extLst>
      <p:ext uri="{BB962C8B-B14F-4D97-AF65-F5344CB8AC3E}">
        <p14:creationId xmlns:p14="http://schemas.microsoft.com/office/powerpoint/2010/main" val="385850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8796F01-7154-41E0-B48B-A6921757531A}" type="slidenum">
              <a:rPr lang="tr-TR" noProof="0" smtClean="0"/>
              <a:pPr/>
              <a:t>8</a:t>
            </a:fld>
            <a:endParaRPr lang="tr-TR" noProof="0"/>
          </a:p>
        </p:txBody>
      </p:sp>
    </p:spTree>
    <p:extLst>
      <p:ext uri="{BB962C8B-B14F-4D97-AF65-F5344CB8AC3E}">
        <p14:creationId xmlns:p14="http://schemas.microsoft.com/office/powerpoint/2010/main" val="3536197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8796F01-7154-41E0-B48B-A6921757531A}" type="slidenum">
              <a:rPr lang="tr-TR" noProof="0" smtClean="0"/>
              <a:pPr/>
              <a:t>9</a:t>
            </a:fld>
            <a:endParaRPr lang="tr-TR" noProof="0"/>
          </a:p>
        </p:txBody>
      </p:sp>
    </p:spTree>
    <p:extLst>
      <p:ext uri="{BB962C8B-B14F-4D97-AF65-F5344CB8AC3E}">
        <p14:creationId xmlns:p14="http://schemas.microsoft.com/office/powerpoint/2010/main" val="2421426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up 13" descr="Kitap yığını"/>
          <p:cNvGrpSpPr/>
          <p:nvPr userDrawn="1"/>
        </p:nvGrpSpPr>
        <p:grpSpPr>
          <a:xfrm>
            <a:off x="0" y="0"/>
            <a:ext cx="12190572" cy="6858000"/>
            <a:chOff x="0" y="0"/>
            <a:chExt cx="12190572" cy="6858000"/>
          </a:xfrm>
        </p:grpSpPr>
        <p:sp>
          <p:nvSpPr>
            <p:cNvPr id="13" name="Dikdörtgen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dirty="0">
                <a:latin typeface="Century Gothic" panose="020B0502020202020204" pitchFamily="34" charset="0"/>
              </a:endParaRPr>
            </a:p>
          </p:txBody>
        </p:sp>
        <p:grpSp>
          <p:nvGrpSpPr>
            <p:cNvPr id="12" name="Grup 11"/>
            <p:cNvGrpSpPr/>
            <p:nvPr/>
          </p:nvGrpSpPr>
          <p:grpSpPr>
            <a:xfrm>
              <a:off x="0" y="0"/>
              <a:ext cx="4726044" cy="6858000"/>
              <a:chOff x="0" y="0"/>
              <a:chExt cx="4726044" cy="6858000"/>
            </a:xfrm>
          </p:grpSpPr>
          <p:pic>
            <p:nvPicPr>
              <p:cNvPr id="9" name="Resim 8" descr="Kitap yığını"/>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Dikdörtgen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latin typeface="Century Gothic" panose="020B0502020202020204" pitchFamily="34" charset="0"/>
                </a:endParaRPr>
              </a:p>
            </p:txBody>
          </p:sp>
        </p:grpSp>
      </p:grpSp>
      <p:sp>
        <p:nvSpPr>
          <p:cNvPr id="2" name="Başlık 1"/>
          <p:cNvSpPr>
            <a:spLocks noGrp="1"/>
          </p:cNvSpPr>
          <p:nvPr>
            <p:ph type="ctrTitle" hasCustomPrompt="1"/>
          </p:nvPr>
        </p:nvSpPr>
        <p:spPr>
          <a:xfrm>
            <a:off x="4879346" y="1498601"/>
            <a:ext cx="7008574" cy="3298825"/>
          </a:xfrm>
        </p:spPr>
        <p:txBody>
          <a:bodyPr rtlCol="0">
            <a:normAutofit/>
          </a:bodyPr>
          <a:lstStyle>
            <a:lvl1pPr algn="l">
              <a:lnSpc>
                <a:spcPct val="90000"/>
              </a:lnSpc>
              <a:defRPr sz="5400" b="0" cap="none" spc="0" baseline="0">
                <a:ln w="0"/>
                <a:solidFill>
                  <a:schemeClr val="tx2"/>
                </a:solidFill>
                <a:effectLst/>
                <a:latin typeface="Century Gothic" panose="020B0502020202020204" pitchFamily="34" charset="0"/>
              </a:defRPr>
            </a:lvl1pPr>
          </a:lstStyle>
          <a:p>
            <a:pPr rtl="0"/>
            <a:r>
              <a:rPr lang="tr-TR"/>
              <a:t>Asıl başlık stilini düzenlemek için tıklayın</a:t>
            </a:r>
            <a:endParaRPr lang="tr-TR" dirty="0"/>
          </a:p>
        </p:txBody>
      </p:sp>
      <p:sp>
        <p:nvSpPr>
          <p:cNvPr id="3" name="Alt Başlık 2"/>
          <p:cNvSpPr>
            <a:spLocks noGrp="1"/>
          </p:cNvSpPr>
          <p:nvPr>
            <p:ph type="subTitle" idx="1" hasCustomPrompt="1"/>
          </p:nvPr>
        </p:nvSpPr>
        <p:spPr>
          <a:xfrm>
            <a:off x="4879346"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latin typeface="Century Gothic" panose="020B0502020202020204"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tr-TR"/>
              <a:t>Asıl alt başlık stilini düzenlemek için tıklatın</a:t>
            </a:r>
            <a:endParaRPr lang="tr-TR" dirty="0"/>
          </a:p>
        </p:txBody>
      </p:sp>
      <p:sp>
        <p:nvSpPr>
          <p:cNvPr id="5" name="Tarih Yer Tutucusu 4"/>
          <p:cNvSpPr>
            <a:spLocks noGrp="1"/>
          </p:cNvSpPr>
          <p:nvPr>
            <p:ph type="dt" sz="half" idx="10"/>
          </p:nvPr>
        </p:nvSpPr>
        <p:spPr/>
        <p:txBody>
          <a:bodyPr rtlCol="0"/>
          <a:lstStyle>
            <a:lvl1pPr>
              <a:defRPr>
                <a:latin typeface="Century Gothic" panose="020B0502020202020204" pitchFamily="34" charset="0"/>
              </a:defRPr>
            </a:lvl1pPr>
          </a:lstStyle>
          <a:p>
            <a:fld id="{16B0AA04-4DF0-4F6D-8346-CA47463CF74B}" type="datetime1">
              <a:rPr lang="tr-TR" smtClean="0"/>
              <a:t>7.12.2025</a:t>
            </a:fld>
            <a:endParaRPr lang="tr-TR" dirty="0"/>
          </a:p>
        </p:txBody>
      </p:sp>
      <p:sp>
        <p:nvSpPr>
          <p:cNvPr id="7" name="Alt Bilgi Yer Tutucusu 6"/>
          <p:cNvSpPr>
            <a:spLocks noGrp="1"/>
          </p:cNvSpPr>
          <p:nvPr>
            <p:ph type="ftr" sz="quarter" idx="11"/>
          </p:nvPr>
        </p:nvSpPr>
        <p:spPr/>
        <p:txBody>
          <a:bodyPr rtlCol="0"/>
          <a:lstStyle>
            <a:lvl1pPr>
              <a:defRPr>
                <a:latin typeface="Century Gothic" panose="020B0502020202020204" pitchFamily="34" charset="0"/>
              </a:defRPr>
            </a:lvl1pPr>
          </a:lstStyle>
          <a:p>
            <a:r>
              <a:rPr lang="tr-TR"/>
              <a:t>Alt bilgi ekleme</a:t>
            </a:r>
            <a:endParaRPr lang="tr-TR" dirty="0"/>
          </a:p>
        </p:txBody>
      </p:sp>
      <p:sp>
        <p:nvSpPr>
          <p:cNvPr id="11" name="Slayt Numarası Yer Tutucusu 10"/>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rtlCol="0"/>
          <a:lstStyle>
            <a:lvl1pPr>
              <a:defRPr>
                <a:latin typeface="Century Gothic" panose="020B0502020202020204" pitchFamily="34" charset="0"/>
              </a:defRPr>
            </a:lvl1pPr>
          </a:lstStyle>
          <a:p>
            <a:pPr rtl="0"/>
            <a:r>
              <a:rPr lang="tr-TR"/>
              <a:t>Asıl başlık stilini düzenlemek için tıklayın</a:t>
            </a:r>
            <a:endParaRPr lang="tr-TR" dirty="0"/>
          </a:p>
        </p:txBody>
      </p:sp>
      <p:sp>
        <p:nvSpPr>
          <p:cNvPr id="3" name="Dikey Metin Yer Tutucusu 2"/>
          <p:cNvSpPr>
            <a:spLocks noGrp="1"/>
          </p:cNvSpPr>
          <p:nvPr>
            <p:ph type="body" orient="vert" idx="1" hasCustomPrompt="1"/>
          </p:nvPr>
        </p:nvSpPr>
        <p:spPr/>
        <p:txBody>
          <a:bodyPr vert="eaVert"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lvl1pPr>
              <a:defRPr>
                <a:latin typeface="Century Gothic" panose="020B0502020202020204" pitchFamily="34" charset="0"/>
              </a:defRPr>
            </a:lvl1pPr>
          </a:lstStyle>
          <a:p>
            <a:fld id="{33AA48C6-D6C1-4BDA-B359-AAF589CDCED8}" type="datetime1">
              <a:rPr lang="tr-TR" smtClean="0"/>
              <a:t>7.12.2025</a:t>
            </a:fld>
            <a:endParaRPr lang="tr-TR" dirty="0"/>
          </a:p>
        </p:txBody>
      </p:sp>
      <p:sp>
        <p:nvSpPr>
          <p:cNvPr id="5" name="Alt Bilgi Yer Tutucusu 4"/>
          <p:cNvSpPr>
            <a:spLocks noGrp="1"/>
          </p:cNvSpPr>
          <p:nvPr>
            <p:ph type="ftr" sz="quarter" idx="11"/>
          </p:nvPr>
        </p:nvSpPr>
        <p:spPr/>
        <p:txBody>
          <a:bodyPr rtlCol="0"/>
          <a:lstStyle>
            <a:lvl1pPr>
              <a:defRPr>
                <a:latin typeface="Century Gothic" panose="020B0502020202020204" pitchFamily="34" charset="0"/>
              </a:defRPr>
            </a:lvl1pPr>
          </a:lstStyle>
          <a:p>
            <a:r>
              <a:rPr lang="tr-TR"/>
              <a:t>Alt bilgi ekleme</a:t>
            </a:r>
            <a:endParaRPr lang="tr-TR" dirty="0"/>
          </a:p>
        </p:txBody>
      </p:sp>
      <p:sp>
        <p:nvSpPr>
          <p:cNvPr id="6" name="Slayt Numarası Yer Tutucusu 5"/>
          <p:cNvSpPr>
            <a:spLocks noGrp="1"/>
          </p:cNvSpPr>
          <p:nvPr>
            <p:ph type="sldNum" sz="quarter" idx="12"/>
          </p:nvPr>
        </p:nvSpPr>
        <p:spPr/>
        <p:txBody>
          <a:bodyPr rtlCol="0"/>
          <a:lstStyle>
            <a:lvl1pPr>
              <a:defRPr>
                <a:latin typeface="Century Gothic" panose="020B0502020202020204" pitchFamily="34" charset="0"/>
              </a:defRPr>
            </a:lvl1pPr>
          </a:lstStyle>
          <a:p>
            <a:fld id="{591C5AD9-787D-40FA-8A4D-16A055B9AF81}" type="slidenum">
              <a:rPr lang="tr-TR" smtClean="0"/>
              <a:pPr/>
              <a:t>‹#›</a:t>
            </a:fld>
            <a:endParaRPr lang="tr-TR" dirty="0"/>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rtlCol="0"/>
          <a:lstStyle>
            <a:lvl1pPr>
              <a:defRPr>
                <a:latin typeface="Century Gothic" panose="020B0502020202020204" pitchFamily="34" charset="0"/>
              </a:defRPr>
            </a:lvl1pPr>
          </a:lstStyle>
          <a:p>
            <a:pPr rtl="0"/>
            <a:r>
              <a:rPr lang="tr-TR" noProof="0"/>
              <a:t>Asıl başlık stilini düzenlemek için tıklayın</a:t>
            </a:r>
          </a:p>
        </p:txBody>
      </p:sp>
      <p:sp>
        <p:nvSpPr>
          <p:cNvPr id="3" name="Dikey Metin Yer Tutucusu 2"/>
          <p:cNvSpPr>
            <a:spLocks noGrp="1"/>
          </p:cNvSpPr>
          <p:nvPr>
            <p:ph type="body" orient="vert" idx="1" hasCustomPrompt="1"/>
          </p:nvPr>
        </p:nvSpPr>
        <p:spPr>
          <a:xfrm>
            <a:off x="1117309" y="274638"/>
            <a:ext cx="8532178" cy="5897561"/>
          </a:xfrm>
        </p:spPr>
        <p:txBody>
          <a:bodyPr vert="eaVert"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lvl1pPr>
              <a:defRPr>
                <a:latin typeface="Century Gothic" panose="020B0502020202020204" pitchFamily="34" charset="0"/>
              </a:defRPr>
            </a:lvl1pPr>
          </a:lstStyle>
          <a:p>
            <a:fld id="{A1E7C079-567F-40C5-95DC-DFEC12F0A0D0}" type="datetime1">
              <a:rPr lang="tr-TR" noProof="0" smtClean="0"/>
              <a:t>7.12.2025</a:t>
            </a:fld>
            <a:endParaRPr lang="tr-TR" noProof="0"/>
          </a:p>
        </p:txBody>
      </p:sp>
      <p:sp>
        <p:nvSpPr>
          <p:cNvPr id="5" name="Alt Bilgi Yer Tutucusu 4"/>
          <p:cNvSpPr>
            <a:spLocks noGrp="1"/>
          </p:cNvSpPr>
          <p:nvPr>
            <p:ph type="ftr" sz="quarter" idx="11"/>
          </p:nvPr>
        </p:nvSpPr>
        <p:spPr/>
        <p:txBody>
          <a:bodyPr rtlCol="0"/>
          <a:lstStyle>
            <a:lvl1pPr>
              <a:defRPr>
                <a:latin typeface="Century Gothic" panose="020B0502020202020204" pitchFamily="34" charset="0"/>
              </a:defRPr>
            </a:lvl1pPr>
          </a:lstStyle>
          <a:p>
            <a:r>
              <a:rPr lang="tr-TR" noProof="0"/>
              <a:t>Alt bilgi ekleme</a:t>
            </a:r>
          </a:p>
        </p:txBody>
      </p:sp>
      <p:sp>
        <p:nvSpPr>
          <p:cNvPr id="6" name="Slayt Numarası Yer Tutucusu 5"/>
          <p:cNvSpPr>
            <a:spLocks noGrp="1"/>
          </p:cNvSpPr>
          <p:nvPr>
            <p:ph type="sldNum" sz="quarter" idx="12"/>
          </p:nvPr>
        </p:nvSpPr>
        <p:spPr/>
        <p:txBody>
          <a:bodyPr rtlCol="0"/>
          <a:lstStyle>
            <a:lvl1pPr>
              <a:defRPr>
                <a:latin typeface="Century Gothic" panose="020B0502020202020204" pitchFamily="34" charset="0"/>
              </a:defRPr>
            </a:lvl1pPr>
          </a:lstStyle>
          <a:p>
            <a:fld id="{591C5AD9-787D-40FA-8A4D-16A055B9AF81}" type="slidenum">
              <a:rPr lang="tr-TR" noProof="0" smtClean="0"/>
              <a:pPr/>
              <a:t>‹#›</a:t>
            </a:fld>
            <a:endParaRPr lang="tr-TR" noProof="0"/>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rtlCol="0"/>
          <a:lstStyle>
            <a:lvl1pPr>
              <a:defRPr>
                <a:latin typeface="Century Gothic" panose="020B0502020202020204" pitchFamily="34" charset="0"/>
              </a:defRPr>
            </a:lvl1pPr>
          </a:lstStyle>
          <a:p>
            <a:pPr rtl="0"/>
            <a:r>
              <a:rPr lang="tr-TR"/>
              <a:t>Asıl başlık stilini düzenlemek için tıklayın</a:t>
            </a:r>
            <a:endParaRPr lang="tr-TR" dirty="0"/>
          </a:p>
        </p:txBody>
      </p:sp>
      <p:sp>
        <p:nvSpPr>
          <p:cNvPr id="3" name="İçerik Yer Tutucusu 2"/>
          <p:cNvSpPr>
            <a:spLocks noGrp="1"/>
          </p:cNvSpPr>
          <p:nvPr>
            <p:ph idx="1" hasCustomPrompt="1"/>
          </p:nvPr>
        </p:nvSpPr>
        <p:spPr/>
        <p:txBody>
          <a:bodyPr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vl6pPr>
            <a:lvl7pPr>
              <a:defRPr baseline="0"/>
            </a:lvl7pPr>
            <a:lvl8pPr>
              <a:defRPr baseline="0"/>
            </a:lvl8pPr>
            <a:lvl9pPr>
              <a:defRPr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lvl1pPr>
              <a:defRPr>
                <a:latin typeface="Century Gothic" panose="020B0502020202020204" pitchFamily="34" charset="0"/>
              </a:defRPr>
            </a:lvl1pPr>
          </a:lstStyle>
          <a:p>
            <a:fld id="{4D0EB515-09E7-4ECC-8B5D-1E4C7A94AD74}" type="datetime1">
              <a:rPr lang="tr-TR" smtClean="0"/>
              <a:t>7.12.2025</a:t>
            </a:fld>
            <a:endParaRPr lang="tr-TR" dirty="0"/>
          </a:p>
        </p:txBody>
      </p:sp>
      <p:sp>
        <p:nvSpPr>
          <p:cNvPr id="5" name="Alt Bilgi Yer Tutucusu 4"/>
          <p:cNvSpPr>
            <a:spLocks noGrp="1"/>
          </p:cNvSpPr>
          <p:nvPr>
            <p:ph type="ftr" sz="quarter" idx="11"/>
          </p:nvPr>
        </p:nvSpPr>
        <p:spPr/>
        <p:txBody>
          <a:bodyPr rtlCol="0"/>
          <a:lstStyle>
            <a:lvl1pPr>
              <a:defRPr>
                <a:latin typeface="Century Gothic" panose="020B0502020202020204" pitchFamily="34" charset="0"/>
              </a:defRPr>
            </a:lvl1pPr>
          </a:lstStyle>
          <a:p>
            <a:r>
              <a:rPr lang="tr-TR"/>
              <a:t>Alt bilgi ekleme</a:t>
            </a:r>
            <a:endParaRPr lang="tr-TR" dirty="0"/>
          </a:p>
        </p:txBody>
      </p:sp>
      <p:sp>
        <p:nvSpPr>
          <p:cNvPr id="6" name="Slayt Numarası Yer Tutucusu 5"/>
          <p:cNvSpPr>
            <a:spLocks noGrp="1"/>
          </p:cNvSpPr>
          <p:nvPr>
            <p:ph type="sldNum" sz="quarter" idx="12"/>
          </p:nvPr>
        </p:nvSpPr>
        <p:spPr/>
        <p:txBody>
          <a:bodyPr rtlCol="0"/>
          <a:lstStyle>
            <a:lvl1pPr>
              <a:defRPr>
                <a:latin typeface="Century Gothic" panose="020B0502020202020204" pitchFamily="34" charset="0"/>
              </a:defRPr>
            </a:lvl1pPr>
          </a:lstStyle>
          <a:p>
            <a:fld id="{DA60BA0E-20D0-4E7C-B286-26C960A6788F}" type="slidenum">
              <a:rPr lang="tr-TR" smtClean="0"/>
              <a:pPr/>
              <a:t>‹#›</a:t>
            </a:fld>
            <a:endParaRPr lang="tr-TR" dirty="0"/>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ölüm Üst 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up 11"/>
          <p:cNvGrpSpPr/>
          <p:nvPr/>
        </p:nvGrpSpPr>
        <p:grpSpPr>
          <a:xfrm>
            <a:off x="1620" y="0"/>
            <a:ext cx="12188952" cy="6858000"/>
            <a:chOff x="1620" y="0"/>
            <a:chExt cx="12188952" cy="6858000"/>
          </a:xfrm>
        </p:grpSpPr>
        <p:sp>
          <p:nvSpPr>
            <p:cNvPr id="4" name="Dikdörtgen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dirty="0">
                <a:latin typeface="Century Gothic" panose="020B0502020202020204" pitchFamily="34" charset="0"/>
              </a:endParaRP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Dikdörtgen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b="0" dirty="0">
                <a:solidFill>
                  <a:schemeClr val="tx2"/>
                </a:solidFill>
                <a:latin typeface="Century Gothic" panose="020B0502020202020204" pitchFamily="34" charset="0"/>
              </a:endParaRPr>
            </a:p>
          </p:txBody>
        </p:sp>
      </p:grpSp>
      <p:pic>
        <p:nvPicPr>
          <p:cNvPr id="5" name="Resim 4" descr="Kitap yığını"/>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Başlık 1"/>
          <p:cNvSpPr>
            <a:spLocks noGrp="1"/>
          </p:cNvSpPr>
          <p:nvPr>
            <p:ph type="ctrTitle" hasCustomPrompt="1"/>
          </p:nvPr>
        </p:nvSpPr>
        <p:spPr>
          <a:xfrm>
            <a:off x="237149" y="1498601"/>
            <a:ext cx="7008574" cy="3298825"/>
          </a:xfrm>
        </p:spPr>
        <p:txBody>
          <a:bodyPr rtlCol="0">
            <a:normAutofit/>
          </a:bodyPr>
          <a:lstStyle>
            <a:lvl1pPr algn="l">
              <a:lnSpc>
                <a:spcPct val="90000"/>
              </a:lnSpc>
              <a:defRPr sz="5400" b="0" cap="none" spc="0" baseline="0">
                <a:ln w="0"/>
                <a:solidFill>
                  <a:schemeClr val="tx2"/>
                </a:solidFill>
                <a:effectLst/>
                <a:latin typeface="Century Gothic" panose="020B0502020202020204" pitchFamily="34" charset="0"/>
              </a:defRPr>
            </a:lvl1pPr>
          </a:lstStyle>
          <a:p>
            <a:pPr rtl="0"/>
            <a:r>
              <a:rPr lang="tr-TR"/>
              <a:t>Asıl başlık stilini düzenlemek için tıklayın</a:t>
            </a:r>
            <a:endParaRPr lang="tr-TR" dirty="0"/>
          </a:p>
        </p:txBody>
      </p:sp>
      <p:sp>
        <p:nvSpPr>
          <p:cNvPr id="8" name="Alt Başlık 2"/>
          <p:cNvSpPr>
            <a:spLocks noGrp="1"/>
          </p:cNvSpPr>
          <p:nvPr>
            <p:ph type="subTitle" idx="1" hasCustomPrompt="1"/>
          </p:nvPr>
        </p:nvSpPr>
        <p:spPr>
          <a:xfrm>
            <a:off x="237149"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latin typeface="Century Gothic" panose="020B0502020202020204"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tr-TR"/>
              <a:t>Asıl alt başlık stilini düzenlemek için tıklayın</a:t>
            </a:r>
            <a:endParaRPr lang="tr-TR" dirty="0"/>
          </a:p>
        </p:txBody>
      </p:sp>
      <p:sp>
        <p:nvSpPr>
          <p:cNvPr id="2" name="Tarih Yer Tutucusu 1"/>
          <p:cNvSpPr>
            <a:spLocks noGrp="1"/>
          </p:cNvSpPr>
          <p:nvPr>
            <p:ph type="dt" sz="half" idx="10"/>
          </p:nvPr>
        </p:nvSpPr>
        <p:spPr/>
        <p:txBody>
          <a:bodyPr rtlCol="0"/>
          <a:lstStyle>
            <a:lvl1pPr>
              <a:defRPr>
                <a:latin typeface="Century Gothic" panose="020B0502020202020204" pitchFamily="34" charset="0"/>
              </a:defRPr>
            </a:lvl1pPr>
          </a:lstStyle>
          <a:p>
            <a:fld id="{158A0DA2-1991-45E7-9617-68CD1F3F3658}" type="datetime1">
              <a:rPr lang="tr-TR" smtClean="0"/>
              <a:t>7.12.2025</a:t>
            </a:fld>
            <a:endParaRPr lang="tr-TR" dirty="0"/>
          </a:p>
        </p:txBody>
      </p:sp>
      <p:sp>
        <p:nvSpPr>
          <p:cNvPr id="3" name="Alt Bilgi Yer Tutucusu 2"/>
          <p:cNvSpPr>
            <a:spLocks noGrp="1"/>
          </p:cNvSpPr>
          <p:nvPr>
            <p:ph type="ftr" sz="quarter" idx="11"/>
          </p:nvPr>
        </p:nvSpPr>
        <p:spPr/>
        <p:txBody>
          <a:bodyPr rtlCol="0"/>
          <a:lstStyle>
            <a:lvl1pPr>
              <a:defRPr>
                <a:latin typeface="Century Gothic" panose="020B0502020202020204" pitchFamily="34" charset="0"/>
              </a:defRPr>
            </a:lvl1pPr>
          </a:lstStyle>
          <a:p>
            <a:r>
              <a:rPr lang="tr-TR"/>
              <a:t>Alt bilgi ekleme</a:t>
            </a:r>
            <a:endParaRPr lang="tr-TR" dirty="0"/>
          </a:p>
        </p:txBody>
      </p:sp>
      <p:sp>
        <p:nvSpPr>
          <p:cNvPr id="9" name="Slayt Numarası Yer Tutucusu 8"/>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rtlCol="0"/>
          <a:lstStyle>
            <a:lvl1pPr>
              <a:defRPr>
                <a:latin typeface="Century Gothic" panose="020B0502020202020204" pitchFamily="34" charset="0"/>
              </a:defRPr>
            </a:lvl1pPr>
          </a:lstStyle>
          <a:p>
            <a:pPr rtl="0"/>
            <a:r>
              <a:rPr lang="tr-TR"/>
              <a:t>Asıl başlık stilini düzenlemek için tıklayın</a:t>
            </a:r>
            <a:endParaRPr lang="tr-TR" dirty="0"/>
          </a:p>
        </p:txBody>
      </p:sp>
      <p:sp>
        <p:nvSpPr>
          <p:cNvPr id="3" name="İçerik Yer Tutucusu 2"/>
          <p:cNvSpPr>
            <a:spLocks noGrp="1"/>
          </p:cNvSpPr>
          <p:nvPr>
            <p:ph sz="half" idx="1" hasCustomPrompt="1"/>
          </p:nvPr>
        </p:nvSpPr>
        <p:spPr>
          <a:xfrm>
            <a:off x="1117309" y="1701800"/>
            <a:ext cx="4977104" cy="4470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marL="2011328">
              <a:defRPr sz="1800">
                <a:latin typeface="Century Gothic" panose="020B0502020202020204" pitchFamily="34" charset="0"/>
              </a:defRPr>
            </a:lvl5pPr>
            <a:lvl6pPr marL="2011328">
              <a:defRPr sz="1800"/>
            </a:lvl6pPr>
            <a:lvl7pPr marL="2011328">
              <a:defRPr sz="1800"/>
            </a:lvl7pPr>
            <a:lvl8pPr marL="2011328">
              <a:defRPr sz="1800"/>
            </a:lvl8pPr>
            <a:lvl9pPr marL="2011328">
              <a:defRPr sz="18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p:cNvSpPr>
            <a:spLocks noGrp="1"/>
          </p:cNvSpPr>
          <p:nvPr>
            <p:ph sz="half" idx="2" hasCustomPrompt="1"/>
          </p:nvPr>
        </p:nvSpPr>
        <p:spPr>
          <a:xfrm>
            <a:off x="6297559" y="1701800"/>
            <a:ext cx="4977104" cy="4470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marL="2011328">
              <a:defRPr sz="1800">
                <a:latin typeface="Century Gothic" panose="020B0502020202020204" pitchFamily="34" charset="0"/>
              </a:defRPr>
            </a:lvl5pPr>
            <a:lvl6pPr marL="2011328">
              <a:defRPr sz="1800"/>
            </a:lvl6pPr>
            <a:lvl7pPr marL="2011328">
              <a:defRPr sz="1800"/>
            </a:lvl7pPr>
            <a:lvl8pPr marL="2011328">
              <a:defRPr sz="1800"/>
            </a:lvl8pPr>
            <a:lvl9pPr marL="2011328">
              <a:defRPr sz="18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Tarih Yer Tutucusu 4"/>
          <p:cNvSpPr>
            <a:spLocks noGrp="1"/>
          </p:cNvSpPr>
          <p:nvPr>
            <p:ph type="dt" sz="half" idx="10"/>
          </p:nvPr>
        </p:nvSpPr>
        <p:spPr/>
        <p:txBody>
          <a:bodyPr rtlCol="0"/>
          <a:lstStyle>
            <a:lvl1pPr>
              <a:defRPr>
                <a:latin typeface="Century Gothic" panose="020B0502020202020204" pitchFamily="34" charset="0"/>
              </a:defRPr>
            </a:lvl1pPr>
          </a:lstStyle>
          <a:p>
            <a:fld id="{742D8FAB-5C1E-430E-8E83-1460ACBBD092}" type="datetime1">
              <a:rPr lang="tr-TR" smtClean="0"/>
              <a:t>7.12.2025</a:t>
            </a:fld>
            <a:endParaRPr lang="tr-TR" dirty="0"/>
          </a:p>
        </p:txBody>
      </p:sp>
      <p:sp>
        <p:nvSpPr>
          <p:cNvPr id="6" name="Alt Bilgi Yer Tutucusu 5"/>
          <p:cNvSpPr>
            <a:spLocks noGrp="1"/>
          </p:cNvSpPr>
          <p:nvPr>
            <p:ph type="ftr" sz="quarter" idx="11"/>
          </p:nvPr>
        </p:nvSpPr>
        <p:spPr/>
        <p:txBody>
          <a:bodyPr rtlCol="0"/>
          <a:lstStyle>
            <a:lvl1pPr>
              <a:defRPr>
                <a:latin typeface="Century Gothic" panose="020B0502020202020204" pitchFamily="34" charset="0"/>
              </a:defRPr>
            </a:lvl1pPr>
          </a:lstStyle>
          <a:p>
            <a:r>
              <a:rPr lang="tr-TR"/>
              <a:t>Alt bilgi ekleme</a:t>
            </a:r>
            <a:endParaRPr lang="tr-TR" dirty="0"/>
          </a:p>
        </p:txBody>
      </p:sp>
      <p:sp>
        <p:nvSpPr>
          <p:cNvPr id="7" name="Slayt Numarası Yer Tutucusu 6"/>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rtlCol="0"/>
          <a:lstStyle>
            <a:lvl1pPr>
              <a:defRPr>
                <a:latin typeface="Century Gothic" panose="020B0502020202020204" pitchFamily="34" charset="0"/>
              </a:defRPr>
            </a:lvl1pPr>
          </a:lstStyle>
          <a:p>
            <a:pPr rtl="0"/>
            <a:r>
              <a:rPr lang="tr-TR"/>
              <a:t>Asıl başlık stilini düzenlemek için tıklayın</a:t>
            </a:r>
            <a:endParaRPr lang="tr-TR" dirty="0"/>
          </a:p>
        </p:txBody>
      </p:sp>
      <p:sp>
        <p:nvSpPr>
          <p:cNvPr id="3" name="Metin Yer Tutucusu 2"/>
          <p:cNvSpPr>
            <a:spLocks noGrp="1"/>
          </p:cNvSpPr>
          <p:nvPr>
            <p:ph type="body" idx="1" hasCustomPrompt="1"/>
          </p:nvPr>
        </p:nvSpPr>
        <p:spPr>
          <a:xfrm>
            <a:off x="1121372" y="1608836"/>
            <a:ext cx="4973041" cy="512064"/>
          </a:xfrm>
        </p:spPr>
        <p:txBody>
          <a:bodyPr rtlCol="0" anchor="b">
            <a:noAutofit/>
          </a:bodyPr>
          <a:lstStyle>
            <a:lvl1pPr marL="0" indent="0">
              <a:spcBef>
                <a:spcPts val="0"/>
              </a:spcBef>
              <a:buNone/>
              <a:defRPr sz="2400" b="1">
                <a:latin typeface="Century Gothic" panose="020B0502020202020204"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tr-TR"/>
              <a:t>Asıl metin stillerini düzenlemek için tıklayın</a:t>
            </a:r>
            <a:endParaRPr lang="tr-TR" dirty="0"/>
          </a:p>
        </p:txBody>
      </p:sp>
      <p:sp>
        <p:nvSpPr>
          <p:cNvPr id="4" name="İçerik Yer Tutucusu 3"/>
          <p:cNvSpPr>
            <a:spLocks noGrp="1"/>
          </p:cNvSpPr>
          <p:nvPr>
            <p:ph sz="half" idx="2" hasCustomPrompt="1"/>
          </p:nvPr>
        </p:nvSpPr>
        <p:spPr>
          <a:xfrm>
            <a:off x="1117309" y="2209800"/>
            <a:ext cx="4977104" cy="3962400"/>
          </a:xfrm>
        </p:spPr>
        <p:txBody>
          <a:bodyPr rtlCol="0">
            <a:normAutofit/>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marL="2011328">
              <a:defRPr sz="1800">
                <a:latin typeface="Century Gothic" panose="020B0502020202020204" pitchFamily="34" charset="0"/>
              </a:defRPr>
            </a:lvl5pPr>
            <a:lvl6pPr marL="2011328">
              <a:defRPr sz="1800"/>
            </a:lvl6pPr>
            <a:lvl7pPr marL="2011328">
              <a:defRPr sz="1800"/>
            </a:lvl7pPr>
            <a:lvl8pPr marL="2011328">
              <a:defRPr sz="1800"/>
            </a:lvl8pPr>
            <a:lvl9pPr marL="2011328">
              <a:defRPr sz="18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p:cNvSpPr>
            <a:spLocks noGrp="1"/>
          </p:cNvSpPr>
          <p:nvPr>
            <p:ph type="body" sz="quarter" idx="3" hasCustomPrompt="1"/>
          </p:nvPr>
        </p:nvSpPr>
        <p:spPr>
          <a:xfrm>
            <a:off x="6301622" y="1608836"/>
            <a:ext cx="4973041" cy="512064"/>
          </a:xfrm>
        </p:spPr>
        <p:txBody>
          <a:bodyPr rtlCol="0" anchor="b">
            <a:noAutofit/>
          </a:bodyPr>
          <a:lstStyle>
            <a:lvl1pPr marL="0" indent="0">
              <a:spcBef>
                <a:spcPts val="0"/>
              </a:spcBef>
              <a:buNone/>
              <a:defRPr sz="2400" b="1">
                <a:latin typeface="Century Gothic" panose="020B0502020202020204"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tr-TR"/>
              <a:t>Asıl metin stillerini düzenlemek için tıklayın</a:t>
            </a:r>
            <a:endParaRPr lang="tr-TR" dirty="0"/>
          </a:p>
        </p:txBody>
      </p:sp>
      <p:sp>
        <p:nvSpPr>
          <p:cNvPr id="6" name="İçerik Yer Tutucusu 5"/>
          <p:cNvSpPr>
            <a:spLocks noGrp="1"/>
          </p:cNvSpPr>
          <p:nvPr>
            <p:ph sz="quarter" idx="4" hasCustomPrompt="1"/>
          </p:nvPr>
        </p:nvSpPr>
        <p:spPr>
          <a:xfrm>
            <a:off x="6297559" y="2209800"/>
            <a:ext cx="4977104" cy="3962400"/>
          </a:xfrm>
        </p:spPr>
        <p:txBody>
          <a:bodyPr rtlCol="0">
            <a:normAutofit/>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marL="2011328">
              <a:defRPr sz="1800">
                <a:latin typeface="Century Gothic" panose="020B0502020202020204" pitchFamily="34" charset="0"/>
              </a:defRPr>
            </a:lvl5pPr>
            <a:lvl6pPr marL="2011328">
              <a:defRPr sz="1800"/>
            </a:lvl6pPr>
            <a:lvl7pPr marL="2011328">
              <a:defRPr sz="1800"/>
            </a:lvl7pPr>
            <a:lvl8pPr marL="2011328">
              <a:defRPr sz="1800"/>
            </a:lvl8pPr>
            <a:lvl9pPr marL="2011328">
              <a:defRPr sz="18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7" name="Tarih Yer Tutucusu 6"/>
          <p:cNvSpPr>
            <a:spLocks noGrp="1"/>
          </p:cNvSpPr>
          <p:nvPr>
            <p:ph type="dt" sz="half" idx="10"/>
          </p:nvPr>
        </p:nvSpPr>
        <p:spPr/>
        <p:txBody>
          <a:bodyPr rtlCol="0"/>
          <a:lstStyle>
            <a:lvl1pPr>
              <a:defRPr>
                <a:latin typeface="Century Gothic" panose="020B0502020202020204" pitchFamily="34" charset="0"/>
              </a:defRPr>
            </a:lvl1pPr>
          </a:lstStyle>
          <a:p>
            <a:fld id="{E005F43D-B41D-408E-AEFC-FBA3AC8DB7E2}" type="datetime1">
              <a:rPr lang="tr-TR" smtClean="0"/>
              <a:t>7.12.2025</a:t>
            </a:fld>
            <a:endParaRPr lang="tr-TR" dirty="0"/>
          </a:p>
        </p:txBody>
      </p:sp>
      <p:sp>
        <p:nvSpPr>
          <p:cNvPr id="8" name="Alt Bilgi Yer Tutucusu 7"/>
          <p:cNvSpPr>
            <a:spLocks noGrp="1"/>
          </p:cNvSpPr>
          <p:nvPr>
            <p:ph type="ftr" sz="quarter" idx="11"/>
          </p:nvPr>
        </p:nvSpPr>
        <p:spPr/>
        <p:txBody>
          <a:bodyPr rtlCol="0"/>
          <a:lstStyle>
            <a:lvl1pPr>
              <a:defRPr>
                <a:latin typeface="Century Gothic" panose="020B0502020202020204" pitchFamily="34" charset="0"/>
              </a:defRPr>
            </a:lvl1pPr>
          </a:lstStyle>
          <a:p>
            <a:r>
              <a:rPr lang="tr-TR"/>
              <a:t>Alt bilgi ekleme</a:t>
            </a:r>
            <a:endParaRPr lang="tr-TR" dirty="0"/>
          </a:p>
        </p:txBody>
      </p:sp>
      <p:sp>
        <p:nvSpPr>
          <p:cNvPr id="9" name="Slayt Numarası Yer Tutucusu 8"/>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rtlCol="0"/>
          <a:lstStyle>
            <a:lvl1pPr>
              <a:defRPr>
                <a:latin typeface="Century Gothic" panose="020B0502020202020204" pitchFamily="34" charset="0"/>
              </a:defRPr>
            </a:lvl1pPr>
          </a:lstStyle>
          <a:p>
            <a:pPr rtl="0"/>
            <a:r>
              <a:rPr lang="tr-TR"/>
              <a:t>Asıl başlık stilini düzenlemek için tıklayın</a:t>
            </a:r>
            <a:endParaRPr lang="tr-TR" dirty="0"/>
          </a:p>
        </p:txBody>
      </p:sp>
      <p:sp>
        <p:nvSpPr>
          <p:cNvPr id="3" name="Tarih Yer Tutucusu 2"/>
          <p:cNvSpPr>
            <a:spLocks noGrp="1"/>
          </p:cNvSpPr>
          <p:nvPr>
            <p:ph type="dt" sz="half" idx="10"/>
          </p:nvPr>
        </p:nvSpPr>
        <p:spPr/>
        <p:txBody>
          <a:bodyPr rtlCol="0"/>
          <a:lstStyle>
            <a:lvl1pPr>
              <a:defRPr>
                <a:latin typeface="Century Gothic" panose="020B0502020202020204" pitchFamily="34" charset="0"/>
              </a:defRPr>
            </a:lvl1pPr>
          </a:lstStyle>
          <a:p>
            <a:fld id="{381C0912-95FF-4755-8055-F3B3FD163B87}" type="datetime1">
              <a:rPr lang="tr-TR" smtClean="0"/>
              <a:t>7.12.2025</a:t>
            </a:fld>
            <a:endParaRPr lang="tr-TR" dirty="0"/>
          </a:p>
        </p:txBody>
      </p:sp>
      <p:sp>
        <p:nvSpPr>
          <p:cNvPr id="4" name="Alt Bilgi Yer Tutucusu 3"/>
          <p:cNvSpPr>
            <a:spLocks noGrp="1"/>
          </p:cNvSpPr>
          <p:nvPr>
            <p:ph type="ftr" sz="quarter" idx="11"/>
          </p:nvPr>
        </p:nvSpPr>
        <p:spPr/>
        <p:txBody>
          <a:bodyPr rtlCol="0"/>
          <a:lstStyle>
            <a:lvl1pPr>
              <a:defRPr>
                <a:latin typeface="Century Gothic" panose="020B0502020202020204" pitchFamily="34" charset="0"/>
              </a:defRPr>
            </a:lvl1pPr>
          </a:lstStyle>
          <a:p>
            <a:r>
              <a:rPr lang="tr-TR"/>
              <a:t>Alt bilgi ekleme</a:t>
            </a:r>
            <a:endParaRPr lang="tr-TR" dirty="0"/>
          </a:p>
        </p:txBody>
      </p:sp>
      <p:sp>
        <p:nvSpPr>
          <p:cNvPr id="5" name="Slayt Numarası Yer Tutucusu 4"/>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atin typeface="Century Gothic" panose="020B0502020202020204" pitchFamily="34" charset="0"/>
              </a:defRPr>
            </a:lvl1pPr>
          </a:lstStyle>
          <a:p>
            <a:fld id="{C522DE29-A881-4871-B99E-645FA46F9D82}" type="datetime1">
              <a:rPr lang="tr-TR" smtClean="0"/>
              <a:t>7.12.2025</a:t>
            </a:fld>
            <a:endParaRPr lang="tr-TR" dirty="0"/>
          </a:p>
        </p:txBody>
      </p:sp>
      <p:sp>
        <p:nvSpPr>
          <p:cNvPr id="3" name="Alt Bilgi Yer Tutucusu 2"/>
          <p:cNvSpPr>
            <a:spLocks noGrp="1"/>
          </p:cNvSpPr>
          <p:nvPr>
            <p:ph type="ftr" sz="quarter" idx="11"/>
          </p:nvPr>
        </p:nvSpPr>
        <p:spPr/>
        <p:txBody>
          <a:bodyPr rtlCol="0"/>
          <a:lstStyle>
            <a:lvl1pPr>
              <a:defRPr>
                <a:latin typeface="Century Gothic" panose="020B0502020202020204" pitchFamily="34" charset="0"/>
              </a:defRPr>
            </a:lvl1pPr>
          </a:lstStyle>
          <a:p>
            <a:r>
              <a:rPr lang="tr-TR"/>
              <a:t>Alt bilgi ekleme</a:t>
            </a:r>
            <a:endParaRPr lang="tr-TR" dirty="0"/>
          </a:p>
        </p:txBody>
      </p:sp>
      <p:sp>
        <p:nvSpPr>
          <p:cNvPr id="4" name="Slayt Numarası Yer Tutucusu 3"/>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dirty="0">
              <a:latin typeface="Century Gothic" panose="020B0502020202020204" pitchFamily="34" charset="0"/>
            </a:endParaRPr>
          </a:p>
        </p:txBody>
      </p:sp>
      <p:sp>
        <p:nvSpPr>
          <p:cNvPr id="2" name="Başlık 1"/>
          <p:cNvSpPr>
            <a:spLocks noGrp="1"/>
          </p:cNvSpPr>
          <p:nvPr>
            <p:ph type="title" hasCustomPrompt="1"/>
          </p:nvPr>
        </p:nvSpPr>
        <p:spPr>
          <a:xfrm>
            <a:off x="455612" y="1701800"/>
            <a:ext cx="3351927" cy="2844800"/>
          </a:xfrm>
        </p:spPr>
        <p:txBody>
          <a:bodyPr rtlCol="0" anchor="b">
            <a:normAutofit/>
          </a:bodyPr>
          <a:lstStyle>
            <a:lvl1pPr algn="l">
              <a:defRPr sz="2000" b="1">
                <a:effectLst/>
                <a:latin typeface="Century Gothic" panose="020B0502020202020204" pitchFamily="34" charset="0"/>
              </a:defRPr>
            </a:lvl1pPr>
          </a:lstStyle>
          <a:p>
            <a:pPr rtl="0"/>
            <a:r>
              <a:rPr lang="tr-TR"/>
              <a:t>Asıl başlık stilini düzenlemek için tıklayın</a:t>
            </a:r>
            <a:endParaRPr lang="tr-TR" dirty="0"/>
          </a:p>
        </p:txBody>
      </p:sp>
      <p:sp>
        <p:nvSpPr>
          <p:cNvPr id="3" name="İçerik Yer Tutucusu 2"/>
          <p:cNvSpPr>
            <a:spLocks noGrp="1"/>
          </p:cNvSpPr>
          <p:nvPr>
            <p:ph idx="1" hasCustomPrompt="1"/>
          </p:nvPr>
        </p:nvSpPr>
        <p:spPr>
          <a:xfrm>
            <a:off x="4469236" y="482600"/>
            <a:ext cx="6805427" cy="58928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Metin Yer Tutucusu 3"/>
          <p:cNvSpPr>
            <a:spLocks noGrp="1"/>
          </p:cNvSpPr>
          <p:nvPr>
            <p:ph type="body" sz="half" idx="2" hasCustomPrompt="1"/>
          </p:nvPr>
        </p:nvSpPr>
        <p:spPr>
          <a:xfrm>
            <a:off x="455612" y="4648200"/>
            <a:ext cx="3351927" cy="1727200"/>
          </a:xfrm>
        </p:spPr>
        <p:txBody>
          <a:bodyPr rtlCol="0">
            <a:normAutofit/>
          </a:bodyPr>
          <a:lstStyle>
            <a:lvl1pPr marL="0" indent="0">
              <a:spcBef>
                <a:spcPts val="1200"/>
              </a:spcBef>
              <a:buNone/>
              <a:defRPr sz="1600">
                <a:latin typeface="Century Gothic" panose="020B0502020202020204" pitchFamily="34" charset="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tr-TR"/>
              <a:t>Asıl metin stillerini düzenlemek için tıklayın</a:t>
            </a:r>
            <a:endParaRPr lang="tr-TR" dirty="0"/>
          </a:p>
        </p:txBody>
      </p:sp>
      <p:sp>
        <p:nvSpPr>
          <p:cNvPr id="5" name="Tarih Yer Tutucusu 4"/>
          <p:cNvSpPr>
            <a:spLocks noGrp="1"/>
          </p:cNvSpPr>
          <p:nvPr>
            <p:ph type="dt" sz="half" idx="10"/>
          </p:nvPr>
        </p:nvSpPr>
        <p:spPr/>
        <p:txBody>
          <a:bodyPr rtlCol="0"/>
          <a:lstStyle>
            <a:lvl1pPr>
              <a:defRPr>
                <a:latin typeface="Century Gothic" panose="020B0502020202020204" pitchFamily="34" charset="0"/>
              </a:defRPr>
            </a:lvl1pPr>
          </a:lstStyle>
          <a:p>
            <a:fld id="{C129DAC6-FB13-4B4F-9975-CA94399A351B}" type="datetime1">
              <a:rPr lang="tr-TR" smtClean="0"/>
              <a:t>7.12.2025</a:t>
            </a:fld>
            <a:endParaRPr lang="tr-TR" dirty="0"/>
          </a:p>
        </p:txBody>
      </p:sp>
      <p:sp>
        <p:nvSpPr>
          <p:cNvPr id="6" name="Alt Bilgi Yer Tutucusu 5"/>
          <p:cNvSpPr>
            <a:spLocks noGrp="1"/>
          </p:cNvSpPr>
          <p:nvPr>
            <p:ph type="ftr" sz="quarter" idx="11"/>
          </p:nvPr>
        </p:nvSpPr>
        <p:spPr/>
        <p:txBody>
          <a:bodyPr rtlCol="0"/>
          <a:lstStyle>
            <a:lvl1pPr>
              <a:defRPr>
                <a:latin typeface="Century Gothic" panose="020B0502020202020204" pitchFamily="34" charset="0"/>
              </a:defRPr>
            </a:lvl1pPr>
          </a:lstStyle>
          <a:p>
            <a:r>
              <a:rPr lang="tr-TR"/>
              <a:t>Alt bilgi ekleme</a:t>
            </a:r>
            <a:endParaRPr lang="tr-TR" dirty="0"/>
          </a:p>
        </p:txBody>
      </p:sp>
      <p:sp>
        <p:nvSpPr>
          <p:cNvPr id="7" name="Slayt Numarası Yer Tutucusu 6"/>
          <p:cNvSpPr>
            <a:spLocks noGrp="1"/>
          </p:cNvSpPr>
          <p:nvPr>
            <p:ph type="sldNum" sz="quarter" idx="12"/>
          </p:nvPr>
        </p:nvSpPr>
        <p:spPr/>
        <p:txBody>
          <a:bodyPr rtlCol="0"/>
          <a:lstStyle>
            <a:lvl1pPr>
              <a:defRPr>
                <a:latin typeface="Century Gothic" panose="020B0502020202020204" pitchFamily="34" charset="0"/>
              </a:defRPr>
            </a:lvl1pPr>
          </a:lstStyle>
          <a:p>
            <a:fld id="{2DFBB78A-01B4-41F2-96B0-677A4A282832}" type="slidenum">
              <a:rPr lang="tr-TR" smtClean="0"/>
              <a:pPr/>
              <a:t>‹#›</a:t>
            </a:fld>
            <a:endParaRPr lang="tr-TR" dirty="0"/>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dirty="0">
              <a:latin typeface="Century Gothic" panose="020B0502020202020204" pitchFamily="34" charset="0"/>
            </a:endParaRPr>
          </a:p>
        </p:txBody>
      </p:sp>
      <p:sp>
        <p:nvSpPr>
          <p:cNvPr id="2" name="Başlık 1"/>
          <p:cNvSpPr>
            <a:spLocks noGrp="1"/>
          </p:cNvSpPr>
          <p:nvPr>
            <p:ph type="title" hasCustomPrompt="1"/>
          </p:nvPr>
        </p:nvSpPr>
        <p:spPr>
          <a:xfrm>
            <a:off x="2437765" y="4800600"/>
            <a:ext cx="7313295" cy="762000"/>
          </a:xfrm>
        </p:spPr>
        <p:txBody>
          <a:bodyPr rtlCol="0" anchor="b">
            <a:normAutofit/>
          </a:bodyPr>
          <a:lstStyle>
            <a:lvl1pPr algn="l">
              <a:defRPr sz="2000" b="1">
                <a:effectLst/>
                <a:latin typeface="Century Gothic" panose="020B0502020202020204" pitchFamily="34" charset="0"/>
              </a:defRPr>
            </a:lvl1pPr>
          </a:lstStyle>
          <a:p>
            <a:pPr rtl="0"/>
            <a:r>
              <a:rPr lang="tr-TR"/>
              <a:t>Asıl başlık stilini düzenlemek için tıklayın</a:t>
            </a:r>
            <a:endParaRPr lang="tr-TR" dirty="0"/>
          </a:p>
        </p:txBody>
      </p:sp>
      <p:sp>
        <p:nvSpPr>
          <p:cNvPr id="3" name="Resim Yer Tutucusu 2" descr="Resim eklemek için boş yer tutucu. Yer tutucuya tıklayın ve eklemek istediğiniz resmi seçin"/>
          <p:cNvSpPr>
            <a:spLocks noGrp="1"/>
          </p:cNvSpPr>
          <p:nvPr>
            <p:ph type="pic" idx="1" hasCustomPrompt="1"/>
          </p:nvPr>
        </p:nvSpPr>
        <p:spPr>
          <a:xfrm>
            <a:off x="2437765" y="279401"/>
            <a:ext cx="7313295" cy="4448175"/>
          </a:xfrm>
        </p:spPr>
        <p:txBody>
          <a:bodyPr rtlCol="0">
            <a:normAutofit/>
          </a:bodyPr>
          <a:lstStyle>
            <a:lvl1pPr marL="0" indent="0">
              <a:buNone/>
              <a:defRPr sz="2800">
                <a:latin typeface="Century Gothic" panose="020B0502020202020204" pitchFamily="34" charset="0"/>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tr-TR"/>
              <a:t>Resim eklemek için simgeye tıklayın</a:t>
            </a:r>
            <a:endParaRPr lang="tr-TR" dirty="0"/>
          </a:p>
        </p:txBody>
      </p:sp>
      <p:sp>
        <p:nvSpPr>
          <p:cNvPr id="4" name="Metin Yer Tutucusu 3"/>
          <p:cNvSpPr>
            <a:spLocks noGrp="1"/>
          </p:cNvSpPr>
          <p:nvPr>
            <p:ph type="body" sz="half" idx="2" hasCustomPrompt="1"/>
          </p:nvPr>
        </p:nvSpPr>
        <p:spPr>
          <a:xfrm>
            <a:off x="2437765" y="5562600"/>
            <a:ext cx="7313295" cy="812800"/>
          </a:xfrm>
        </p:spPr>
        <p:txBody>
          <a:bodyPr rtlCol="0">
            <a:normAutofit/>
          </a:bodyPr>
          <a:lstStyle>
            <a:lvl1pPr marL="0" indent="0">
              <a:spcBef>
                <a:spcPts val="0"/>
              </a:spcBef>
              <a:buNone/>
              <a:defRPr sz="1600">
                <a:latin typeface="Century Gothic" panose="020B0502020202020204" pitchFamily="34" charset="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tr-TR"/>
              <a:t>Asıl metin stillerini düzenlemek için tıklayın</a:t>
            </a:r>
            <a:endParaRPr lang="tr-TR" dirty="0"/>
          </a:p>
        </p:txBody>
      </p:sp>
      <p:sp>
        <p:nvSpPr>
          <p:cNvPr id="5" name="Tarih Yer Tutucusu 4"/>
          <p:cNvSpPr>
            <a:spLocks noGrp="1"/>
          </p:cNvSpPr>
          <p:nvPr>
            <p:ph type="dt" sz="half" idx="10"/>
          </p:nvPr>
        </p:nvSpPr>
        <p:spPr/>
        <p:txBody>
          <a:bodyPr rtlCol="0"/>
          <a:lstStyle>
            <a:lvl1pPr>
              <a:defRPr>
                <a:latin typeface="Century Gothic" panose="020B0502020202020204" pitchFamily="34" charset="0"/>
              </a:defRPr>
            </a:lvl1pPr>
          </a:lstStyle>
          <a:p>
            <a:fld id="{286A28CA-A766-413A-A288-B60D622AA85F}" type="datetime1">
              <a:rPr lang="tr-TR" smtClean="0"/>
              <a:t>7.12.2025</a:t>
            </a:fld>
            <a:endParaRPr lang="tr-TR" dirty="0"/>
          </a:p>
        </p:txBody>
      </p:sp>
      <p:sp>
        <p:nvSpPr>
          <p:cNvPr id="6" name="Alt Bilgi Yer Tutucusu 5"/>
          <p:cNvSpPr>
            <a:spLocks noGrp="1"/>
          </p:cNvSpPr>
          <p:nvPr>
            <p:ph type="ftr" sz="quarter" idx="11"/>
          </p:nvPr>
        </p:nvSpPr>
        <p:spPr/>
        <p:txBody>
          <a:bodyPr rtlCol="0"/>
          <a:lstStyle>
            <a:lvl1pPr>
              <a:defRPr>
                <a:latin typeface="Century Gothic" panose="020B0502020202020204" pitchFamily="34" charset="0"/>
              </a:defRPr>
            </a:lvl1pPr>
          </a:lstStyle>
          <a:p>
            <a:r>
              <a:rPr lang="tr-TR"/>
              <a:t>Alt bilgi ekleme</a:t>
            </a:r>
            <a:endParaRPr lang="tr-TR" dirty="0"/>
          </a:p>
        </p:txBody>
      </p:sp>
      <p:sp>
        <p:nvSpPr>
          <p:cNvPr id="7" name="Slayt Numarası Yer Tutucusu 6"/>
          <p:cNvSpPr>
            <a:spLocks noGrp="1"/>
          </p:cNvSpPr>
          <p:nvPr>
            <p:ph type="sldNum" sz="quarter" idx="12"/>
          </p:nvPr>
        </p:nvSpPr>
        <p:spPr/>
        <p:txBody>
          <a:bodyPr rtlCol="0"/>
          <a:lstStyle>
            <a:lvl1pPr>
              <a:defRPr>
                <a:latin typeface="Century Gothic" panose="020B0502020202020204" pitchFamily="34" charset="0"/>
              </a:defRPr>
            </a:lvl1pPr>
          </a:lstStyle>
          <a:p>
            <a:fld id="{2DFBB78A-01B4-41F2-96B0-677A4A282832}" type="slidenum">
              <a:rPr lang="tr-TR" smtClean="0"/>
              <a:pPr/>
              <a:t>‹#›</a:t>
            </a:fld>
            <a:endParaRPr lang="tr-TR" dirty="0"/>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up 6"/>
          <p:cNvGrpSpPr/>
          <p:nvPr/>
        </p:nvGrpSpPr>
        <p:grpSpPr>
          <a:xfrm>
            <a:off x="1620" y="0"/>
            <a:ext cx="12188952" cy="6858000"/>
            <a:chOff x="1620" y="0"/>
            <a:chExt cx="12188952" cy="6858000"/>
          </a:xfrm>
        </p:grpSpPr>
        <p:sp>
          <p:nvSpPr>
            <p:cNvPr id="10" name="Dikdörtgen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a:latin typeface="Century Gothic" panose="020B0502020202020204" pitchFamily="34" charset="0"/>
              </a:endParaRPr>
            </a:p>
          </p:txBody>
        </p:sp>
        <p:sp>
          <p:nvSpPr>
            <p:cNvPr id="8" name="Dikdörtgen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a:latin typeface="Century Gothic" panose="020B0502020202020204" pitchFamily="34" charset="0"/>
              </a:endParaRPr>
            </a:p>
          </p:txBody>
        </p:sp>
      </p:gr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latin typeface="Century Gothic" panose="020B0502020202020204" pitchFamily="34" charset="0"/>
              </a:defRPr>
            </a:lvl1pPr>
          </a:lstStyle>
          <a:p>
            <a:fld id="{2570F5C2-522A-4C7F-BB38-27051F804088}" type="datetime1">
              <a:rPr lang="tr-TR" noProof="0" smtClean="0"/>
              <a:t>7.12.2025</a:t>
            </a:fld>
            <a:endParaRPr lang="tr-TR" noProof="0" dirty="0"/>
          </a:p>
        </p:txBody>
      </p:sp>
      <p:sp>
        <p:nvSpPr>
          <p:cNvPr id="5" name="Alt 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latin typeface="Century Gothic" panose="020B0502020202020204" pitchFamily="34" charset="0"/>
              </a:defRPr>
            </a:lvl1pPr>
          </a:lstStyle>
          <a:p>
            <a:r>
              <a:rPr lang="tr-TR" noProof="0"/>
              <a:t>Alt bilgi ekleme</a:t>
            </a:r>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latin typeface="Century Gothic" panose="020B0502020202020204" pitchFamily="34" charset="0"/>
              </a:defRPr>
            </a:lvl1pPr>
          </a:lstStyle>
          <a:p>
            <a:fld id="{EB37DED6-D4C7-42EE-AB49-D2E39E64FDE4}" type="slidenum">
              <a:rPr lang="tr-TR" noProof="0" smtClean="0"/>
              <a:pPr/>
              <a:t>‹#›</a:t>
            </a:fld>
            <a:endParaRPr lang="tr-TR" noProof="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Century Gothic" panose="020B0502020202020204" pitchFamily="34" charset="0"/>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Century Gothic" panose="020B0502020202020204" pitchFamily="34" charset="0"/>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Century Gothic" panose="020B0502020202020204" pitchFamily="34" charset="0"/>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Century Gothic" panose="020B0502020202020204" pitchFamily="34" charset="0"/>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Century Gothic" panose="020B0502020202020204" pitchFamily="34" charset="0"/>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Century Gothic" panose="020B0502020202020204" pitchFamily="34" charset="0"/>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879346" y="1124744"/>
            <a:ext cx="7008574" cy="2448272"/>
          </a:xfrm>
        </p:spPr>
        <p:txBody>
          <a:bodyPr rtlCol="0">
            <a:normAutofit/>
          </a:bodyPr>
          <a:lstStyle/>
          <a:p>
            <a:pPr algn="ctr"/>
            <a:r>
              <a:rPr lang="tr-TR" sz="4000" dirty="0"/>
              <a:t>Öğretim Elamanlarının Eğitim-Öğretim Faaliyetlerinde Etik İlkelere Uygun Davranması </a:t>
            </a:r>
            <a:endParaRPr lang="tr-TR" sz="4000" dirty="0">
              <a:latin typeface="Century Gothic" panose="020B0502020202020204" pitchFamily="34" charset="0"/>
            </a:endParaRPr>
          </a:p>
        </p:txBody>
      </p:sp>
      <p:sp>
        <p:nvSpPr>
          <p:cNvPr id="3" name="Alt Başlık 2"/>
          <p:cNvSpPr>
            <a:spLocks noGrp="1"/>
          </p:cNvSpPr>
          <p:nvPr>
            <p:ph type="subTitle" idx="1"/>
          </p:nvPr>
        </p:nvSpPr>
        <p:spPr>
          <a:xfrm>
            <a:off x="4879346" y="4797152"/>
            <a:ext cx="7008574" cy="1375048"/>
          </a:xfrm>
        </p:spPr>
        <p:txBody>
          <a:bodyPr rtlCol="0"/>
          <a:lstStyle/>
          <a:p>
            <a:pPr rtl="0"/>
            <a:endParaRPr lang="tr-TR" dirty="0"/>
          </a:p>
          <a:p>
            <a:pPr algn="ctr" rtl="0"/>
            <a:r>
              <a:rPr lang="tr-TR" dirty="0">
                <a:latin typeface="Century Gothic" panose="020B0502020202020204" pitchFamily="34" charset="0"/>
              </a:rPr>
              <a:t>Doç. Dr. Murat KESEBİR </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rtl="0"/>
            <a:r>
              <a:rPr lang="tr-TR" sz="4000" dirty="0">
                <a:latin typeface="Century Gothic" panose="020B0502020202020204" pitchFamily="34" charset="0"/>
              </a:rPr>
              <a:t>Temel Değerlerin Eğitimdeki Somut Karşılıkları </a:t>
            </a:r>
          </a:p>
        </p:txBody>
      </p:sp>
      <p:sp>
        <p:nvSpPr>
          <p:cNvPr id="3" name="İçerik Yer Tutucusu 2"/>
          <p:cNvSpPr>
            <a:spLocks noGrp="1"/>
          </p:cNvSpPr>
          <p:nvPr>
            <p:ph idx="1"/>
          </p:nvPr>
        </p:nvSpPr>
        <p:spPr>
          <a:xfrm>
            <a:off x="1117309" y="2060848"/>
            <a:ext cx="10157354" cy="4111352"/>
          </a:xfrm>
        </p:spPr>
        <p:txBody>
          <a:bodyPr rtlCol="0"/>
          <a:lstStyle/>
          <a:p>
            <a:pPr rtl="0"/>
            <a:r>
              <a:rPr lang="tr-TR" sz="2000" dirty="0">
                <a:latin typeface="Century Gothic" panose="020B0502020202020204" pitchFamily="34" charset="0"/>
              </a:rPr>
              <a:t>4.Saygı: Örnek: Öğrenci saçma görünen bir soru sorduğunda onu küçümsememek, sınıf içinde farklı bir siyasi/sosyal görüşü dile getirdiğinde onu "etiketlememek".</a:t>
            </a:r>
          </a:p>
          <a:p>
            <a:pPr rtl="0"/>
            <a:r>
              <a:rPr lang="tr-TR" sz="2000" dirty="0">
                <a:latin typeface="Century Gothic" panose="020B0502020202020204" pitchFamily="34" charset="0"/>
              </a:rPr>
              <a:t>5.Sorumluluk: Örnek: Ders saatine sadık kalmak, sınavları zamanında okumak, danışmanlık saatlerinde ofiste bulunmak. "Hocadır, yapar" anlayışı etik değildir.</a:t>
            </a:r>
          </a:p>
          <a:p>
            <a:pPr rtl="0"/>
            <a:r>
              <a:rPr lang="tr-TR" sz="2000" dirty="0">
                <a:latin typeface="Century Gothic" panose="020B0502020202020204" pitchFamily="34" charset="0"/>
              </a:rPr>
              <a:t>6.Cesaret: Etik olmak bazen zordur. Örnek: Sevilen ama kopya çeken bir öğrenciye işlem yapmak cesaret ister. Veya bölümdeki kıdemli bir hocanın etik dışı uygulamasını usulünce dile getirmek akademik cesarettir.</a:t>
            </a:r>
          </a:p>
          <a:p>
            <a:pPr rtl="0"/>
            <a:endParaRPr lang="tr-TR" dirty="0">
              <a:latin typeface="Century Gothic" panose="020B0502020202020204" pitchFamily="34" charset="0"/>
            </a:endParaRPr>
          </a:p>
        </p:txBody>
      </p:sp>
    </p:spTree>
    <p:extLst>
      <p:ext uri="{BB962C8B-B14F-4D97-AF65-F5344CB8AC3E}">
        <p14:creationId xmlns:p14="http://schemas.microsoft.com/office/powerpoint/2010/main" val="14840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7CDFFA-1806-4E54-4FBF-415AAB7CB703}"/>
              </a:ext>
            </a:extLst>
          </p:cNvPr>
          <p:cNvSpPr>
            <a:spLocks noGrp="1"/>
          </p:cNvSpPr>
          <p:nvPr>
            <p:ph type="title"/>
          </p:nvPr>
        </p:nvSpPr>
        <p:spPr/>
        <p:txBody>
          <a:bodyPr>
            <a:normAutofit/>
          </a:bodyPr>
          <a:lstStyle/>
          <a:p>
            <a:r>
              <a:rPr lang="tr-TR" sz="4000" dirty="0"/>
              <a:t>Entelektüel Yetkinlik ve Ders Hazırlığı Etiği</a:t>
            </a:r>
          </a:p>
        </p:txBody>
      </p:sp>
      <p:sp>
        <p:nvSpPr>
          <p:cNvPr id="3" name="İçerik Yer Tutucusu 2">
            <a:extLst>
              <a:ext uri="{FF2B5EF4-FFF2-40B4-BE49-F238E27FC236}">
                <a16:creationId xmlns:a16="http://schemas.microsoft.com/office/drawing/2014/main" id="{64D22A7B-1A14-FDC9-632C-564B4C366A8C}"/>
              </a:ext>
            </a:extLst>
          </p:cNvPr>
          <p:cNvSpPr>
            <a:spLocks noGrp="1"/>
          </p:cNvSpPr>
          <p:nvPr>
            <p:ph idx="1"/>
          </p:nvPr>
        </p:nvSpPr>
        <p:spPr>
          <a:xfrm>
            <a:off x="1117309" y="1772816"/>
            <a:ext cx="10157354" cy="4399384"/>
          </a:xfrm>
        </p:spPr>
        <p:txBody>
          <a:bodyPr>
            <a:normAutofit/>
          </a:bodyPr>
          <a:lstStyle/>
          <a:p>
            <a:r>
              <a:rPr lang="tr-TR" sz="2000" u="sng" dirty="0"/>
              <a:t>Uzmanlık Sınırları</a:t>
            </a:r>
            <a:r>
              <a:rPr lang="tr-TR" sz="2000" dirty="0"/>
              <a:t>: Bir akademisyen her dersi veremez. Uzmanlık alanı dışındaki dersleri sırf "ders yükünü doldurmak" için kabul etmek ve verimsiz işlemek öğrencinin zamanını ve parasını çalmaktır.</a:t>
            </a:r>
          </a:p>
          <a:p>
            <a:r>
              <a:rPr lang="tr-TR" sz="2000" u="sng" dirty="0"/>
              <a:t>Fikri Mülkiyet ve Ders Materyalleri</a:t>
            </a:r>
            <a:r>
              <a:rPr lang="tr-TR" sz="2000" dirty="0"/>
              <a:t>: Derste kullandığımız slaytlar başkasınınsa kaynak gösteriyor muyuz? Yoksa internetten bulduğumuz her şeyi kendi üretimimiz gibi mi sunuyoruz? Öğrencilere telif hakkı ihlali yapmayı (korsan kitap/PDF kullanımı) mı teşvik ediyoruz?</a:t>
            </a:r>
          </a:p>
          <a:p>
            <a:r>
              <a:rPr lang="tr-TR" sz="2000" u="sng" dirty="0"/>
              <a:t>Kendini Tekrar Etme (Self-</a:t>
            </a:r>
            <a:r>
              <a:rPr lang="tr-TR" sz="2000" u="sng" dirty="0" err="1"/>
              <a:t>Plagiarism</a:t>
            </a:r>
            <a:r>
              <a:rPr lang="tr-TR" sz="2000" u="sng" dirty="0"/>
              <a:t> in </a:t>
            </a:r>
            <a:r>
              <a:rPr lang="tr-TR" sz="2000" u="sng" dirty="0" err="1"/>
              <a:t>Teaching</a:t>
            </a:r>
            <a:r>
              <a:rPr lang="tr-TR" sz="2000" dirty="0"/>
              <a:t>): 10 yıl önceki ders notlarını hiç güncellemeden kullanmak, akademik tembelliktir ve öğrenciye karşı sorumluluk ihlalidir.</a:t>
            </a:r>
          </a:p>
          <a:p>
            <a:endParaRPr lang="tr-TR" dirty="0"/>
          </a:p>
        </p:txBody>
      </p:sp>
    </p:spTree>
    <p:extLst>
      <p:ext uri="{BB962C8B-B14F-4D97-AF65-F5344CB8AC3E}">
        <p14:creationId xmlns:p14="http://schemas.microsoft.com/office/powerpoint/2010/main" val="412992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0DE249-D195-B66F-4178-6B1C04613021}"/>
              </a:ext>
            </a:extLst>
          </p:cNvPr>
          <p:cNvSpPr>
            <a:spLocks noGrp="1"/>
          </p:cNvSpPr>
          <p:nvPr>
            <p:ph type="title"/>
          </p:nvPr>
        </p:nvSpPr>
        <p:spPr>
          <a:xfrm>
            <a:off x="1117309" y="76200"/>
            <a:ext cx="10157354" cy="1120552"/>
          </a:xfrm>
        </p:spPr>
        <p:txBody>
          <a:bodyPr>
            <a:normAutofit/>
          </a:bodyPr>
          <a:lstStyle/>
          <a:p>
            <a:r>
              <a:rPr lang="nl-NL" sz="4000" dirty="0"/>
              <a:t>Gizli Müfredat</a:t>
            </a:r>
            <a:r>
              <a:rPr lang="tr-TR" sz="4000" dirty="0"/>
              <a:t> </a:t>
            </a:r>
            <a:r>
              <a:rPr lang="nl-NL" sz="4000" dirty="0"/>
              <a:t>ve Rol Modellik</a:t>
            </a:r>
            <a:endParaRPr lang="tr-TR" sz="4000" dirty="0"/>
          </a:p>
        </p:txBody>
      </p:sp>
      <p:sp>
        <p:nvSpPr>
          <p:cNvPr id="3" name="İçerik Yer Tutucusu 2">
            <a:extLst>
              <a:ext uri="{FF2B5EF4-FFF2-40B4-BE49-F238E27FC236}">
                <a16:creationId xmlns:a16="http://schemas.microsoft.com/office/drawing/2014/main" id="{C77D903A-ADE8-17F7-E0B7-93D56C895B27}"/>
              </a:ext>
            </a:extLst>
          </p:cNvPr>
          <p:cNvSpPr>
            <a:spLocks noGrp="1"/>
          </p:cNvSpPr>
          <p:nvPr>
            <p:ph idx="1"/>
          </p:nvPr>
        </p:nvSpPr>
        <p:spPr>
          <a:xfrm>
            <a:off x="1117309" y="1628800"/>
            <a:ext cx="10157354" cy="4543400"/>
          </a:xfrm>
        </p:spPr>
        <p:txBody>
          <a:bodyPr/>
          <a:lstStyle/>
          <a:p>
            <a:r>
              <a:rPr lang="tr-TR" u="sng" dirty="0"/>
              <a:t>Ne Anlattığımız Değil, Ne Yaptığımız</a:t>
            </a:r>
            <a:r>
              <a:rPr lang="tr-TR" dirty="0"/>
              <a:t>: Öğrenciler resmi müfredatın dışında, hocaların davranışlarından da öğrenirler. Buna "gizli müfredat" denir.</a:t>
            </a:r>
          </a:p>
          <a:p>
            <a:r>
              <a:rPr lang="tr-TR" u="sng" dirty="0"/>
              <a:t>Söylem-Eylem Tutarsızlığı</a:t>
            </a:r>
            <a:r>
              <a:rPr lang="tr-TR" dirty="0"/>
              <a:t>: Derste etik anlatıp, kendi kitabını zorla öğrencilere aldıran bir hoca, etik değerleri öğrettiği ifade edilemez.</a:t>
            </a:r>
          </a:p>
          <a:p>
            <a:r>
              <a:rPr lang="tr-TR" u="sng" dirty="0"/>
              <a:t>Dakiklik ve Ciddiyet</a:t>
            </a:r>
            <a:r>
              <a:rPr lang="tr-TR" dirty="0"/>
              <a:t>: Derse sürekli geç kalan bir hoca, öğrenciye zamanın değersiz olduğu mesajını verir. Zaman değerlidir. </a:t>
            </a:r>
          </a:p>
          <a:p>
            <a:endParaRPr lang="tr-TR" dirty="0"/>
          </a:p>
        </p:txBody>
      </p:sp>
    </p:spTree>
    <p:extLst>
      <p:ext uri="{BB962C8B-B14F-4D97-AF65-F5344CB8AC3E}">
        <p14:creationId xmlns:p14="http://schemas.microsoft.com/office/powerpoint/2010/main" val="8764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E9E572-E46F-C660-2B5E-024E36B747AF}"/>
              </a:ext>
            </a:extLst>
          </p:cNvPr>
          <p:cNvSpPr>
            <a:spLocks noGrp="1"/>
          </p:cNvSpPr>
          <p:nvPr>
            <p:ph type="title"/>
          </p:nvPr>
        </p:nvSpPr>
        <p:spPr>
          <a:xfrm>
            <a:off x="1117309" y="76200"/>
            <a:ext cx="10157354" cy="1624608"/>
          </a:xfrm>
        </p:spPr>
        <p:txBody>
          <a:bodyPr>
            <a:normAutofit/>
          </a:bodyPr>
          <a:lstStyle/>
          <a:p>
            <a:r>
              <a:rPr lang="tr-TR" sz="4000" dirty="0"/>
              <a:t>Sınıf İçi Dinamikler ve Tartışma Etiği</a:t>
            </a:r>
          </a:p>
        </p:txBody>
      </p:sp>
      <p:sp>
        <p:nvSpPr>
          <p:cNvPr id="3" name="İçerik Yer Tutucusu 2">
            <a:extLst>
              <a:ext uri="{FF2B5EF4-FFF2-40B4-BE49-F238E27FC236}">
                <a16:creationId xmlns:a16="http://schemas.microsoft.com/office/drawing/2014/main" id="{43B68724-CD11-90D4-8AB8-8616581483EB}"/>
              </a:ext>
            </a:extLst>
          </p:cNvPr>
          <p:cNvSpPr>
            <a:spLocks noGrp="1"/>
          </p:cNvSpPr>
          <p:nvPr>
            <p:ph idx="1"/>
          </p:nvPr>
        </p:nvSpPr>
        <p:spPr>
          <a:xfrm>
            <a:off x="1117309" y="1988840"/>
            <a:ext cx="10157354" cy="4183360"/>
          </a:xfrm>
        </p:spPr>
        <p:txBody>
          <a:bodyPr/>
          <a:lstStyle/>
          <a:p>
            <a:r>
              <a:rPr lang="tr-TR" sz="2000" u="sng" dirty="0"/>
              <a:t>Hassas Konular ve "Güvenli Alan</a:t>
            </a:r>
            <a:r>
              <a:rPr lang="tr-TR" sz="2000" dirty="0"/>
              <a:t>": Özellikle sosyal bilimlerde din, siyaset, cinsiyet gibi konular tartışılırken hoca bir "</a:t>
            </a:r>
            <a:r>
              <a:rPr lang="tr-TR" sz="2000" dirty="0" err="1"/>
              <a:t>moderatör</a:t>
            </a:r>
            <a:r>
              <a:rPr lang="tr-TR" sz="2000" dirty="0"/>
              <a:t>" olmalıdır. Kendi görüşünü dayatan birisi olmamalıdır.</a:t>
            </a:r>
          </a:p>
          <a:p>
            <a:r>
              <a:rPr lang="tr-TR" sz="2000" u="sng" dirty="0"/>
              <a:t>Endoktrinasyon (fikir aşılama, telkin etme) Tehlikesi</a:t>
            </a:r>
            <a:r>
              <a:rPr lang="tr-TR" sz="2000" dirty="0"/>
              <a:t>: Akademik özgürlük, hocalara öğrencileri kendi ideolojileri doğrultusunda "dönüştürme" hakkı vermez. Amaç öğrenciye "ne düşüneceğini" değil, "nasıl düşüneceğini" öğretmektir.</a:t>
            </a:r>
          </a:p>
          <a:p>
            <a:r>
              <a:rPr lang="tr-TR" sz="2000" u="sng" dirty="0"/>
              <a:t>Kapsayıcılık</a:t>
            </a:r>
            <a:r>
              <a:rPr lang="tr-TR" sz="2000" dirty="0"/>
              <a:t>: Sınıftaki azınlık gruplara mensup öğrencileri rencide edecek şakalardan, genellemelerden kaçınmak.</a:t>
            </a:r>
          </a:p>
          <a:p>
            <a:endParaRPr lang="tr-TR" dirty="0"/>
          </a:p>
        </p:txBody>
      </p:sp>
    </p:spTree>
    <p:extLst>
      <p:ext uri="{BB962C8B-B14F-4D97-AF65-F5344CB8AC3E}">
        <p14:creationId xmlns:p14="http://schemas.microsoft.com/office/powerpoint/2010/main" val="285811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ED344F-4A7C-3F58-C8BF-40CBD69B4315}"/>
              </a:ext>
            </a:extLst>
          </p:cNvPr>
          <p:cNvSpPr>
            <a:spLocks noGrp="1"/>
          </p:cNvSpPr>
          <p:nvPr>
            <p:ph type="title"/>
          </p:nvPr>
        </p:nvSpPr>
        <p:spPr/>
        <p:txBody>
          <a:bodyPr>
            <a:normAutofit/>
          </a:bodyPr>
          <a:lstStyle/>
          <a:p>
            <a:r>
              <a:rPr lang="tr-TR" sz="4000" dirty="0"/>
              <a:t>Ölçme ve Değerlendirmede Sorunlar</a:t>
            </a:r>
          </a:p>
        </p:txBody>
      </p:sp>
      <p:sp>
        <p:nvSpPr>
          <p:cNvPr id="3" name="İçerik Yer Tutucusu 2">
            <a:extLst>
              <a:ext uri="{FF2B5EF4-FFF2-40B4-BE49-F238E27FC236}">
                <a16:creationId xmlns:a16="http://schemas.microsoft.com/office/drawing/2014/main" id="{ED1A14CB-21CC-842A-C4B8-2FD041EE8CEE}"/>
              </a:ext>
            </a:extLst>
          </p:cNvPr>
          <p:cNvSpPr>
            <a:spLocks noGrp="1"/>
          </p:cNvSpPr>
          <p:nvPr>
            <p:ph idx="1"/>
          </p:nvPr>
        </p:nvSpPr>
        <p:spPr>
          <a:xfrm>
            <a:off x="1117309" y="2060848"/>
            <a:ext cx="10157354" cy="4111352"/>
          </a:xfrm>
        </p:spPr>
        <p:txBody>
          <a:bodyPr/>
          <a:lstStyle/>
          <a:p>
            <a:r>
              <a:rPr lang="tr-TR" sz="2000" u="sng" dirty="0"/>
              <a:t>Not Enflasyonu Etiği</a:t>
            </a:r>
            <a:r>
              <a:rPr lang="tr-TR" sz="2000" dirty="0"/>
              <a:t>: Öğrencileri memnun etmek veya idari sorun yaşamamak için hak etmedikleri yüksek notları vermek, çalışkan öğrencinin emeğine saygısızlıktır ve diplomanın değerini düşürür.</a:t>
            </a:r>
          </a:p>
          <a:p>
            <a:r>
              <a:rPr lang="tr-TR" sz="2000" u="sng" dirty="0"/>
              <a:t>Halo Etkisi (bir özelliği iyiyse, hepsi iyidir mantığı) ve Önyargılar</a:t>
            </a:r>
            <a:r>
              <a:rPr lang="tr-TR" sz="2000" dirty="0"/>
              <a:t>: Derste aktif olan, iyi giyinen veya hocanın memleketlisi olan öğrenciye, vasat bir kağıt verse bile bilinçaltı olarak yüksek not verme eğilimi. Çözüm: Mümkünse isimsiz okuma yapmak.</a:t>
            </a:r>
          </a:p>
          <a:p>
            <a:r>
              <a:rPr lang="tr-TR" sz="2000" u="sng" dirty="0"/>
              <a:t>Geri Bildirim Vermemek</a:t>
            </a:r>
            <a:r>
              <a:rPr lang="tr-TR" sz="2000" dirty="0"/>
              <a:t>: Sadece notu girip sınav kağıdını göstermemek veya hatasını açıklamamak, öğrenme hakkının ihlalidir.</a:t>
            </a:r>
          </a:p>
          <a:p>
            <a:endParaRPr lang="tr-TR" dirty="0"/>
          </a:p>
        </p:txBody>
      </p:sp>
    </p:spTree>
    <p:extLst>
      <p:ext uri="{BB962C8B-B14F-4D97-AF65-F5344CB8AC3E}">
        <p14:creationId xmlns:p14="http://schemas.microsoft.com/office/powerpoint/2010/main" val="65496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0894D5-59D6-31CB-27D9-F0700E31B6DB}"/>
              </a:ext>
            </a:extLst>
          </p:cNvPr>
          <p:cNvSpPr>
            <a:spLocks noGrp="1"/>
          </p:cNvSpPr>
          <p:nvPr>
            <p:ph type="title"/>
          </p:nvPr>
        </p:nvSpPr>
        <p:spPr/>
        <p:txBody>
          <a:bodyPr>
            <a:normAutofit/>
          </a:bodyPr>
          <a:lstStyle/>
          <a:p>
            <a:r>
              <a:rPr lang="fi-FI" sz="4000" dirty="0"/>
              <a:t>Güç Asimetrisi ve Sınır İhlalleri</a:t>
            </a:r>
            <a:endParaRPr lang="tr-TR" sz="4000" dirty="0"/>
          </a:p>
        </p:txBody>
      </p:sp>
      <p:sp>
        <p:nvSpPr>
          <p:cNvPr id="3" name="İçerik Yer Tutucusu 2">
            <a:extLst>
              <a:ext uri="{FF2B5EF4-FFF2-40B4-BE49-F238E27FC236}">
                <a16:creationId xmlns:a16="http://schemas.microsoft.com/office/drawing/2014/main" id="{4D53BDF6-E756-1E75-6F5E-47F03DA20CDF}"/>
              </a:ext>
            </a:extLst>
          </p:cNvPr>
          <p:cNvSpPr>
            <a:spLocks noGrp="1"/>
          </p:cNvSpPr>
          <p:nvPr>
            <p:ph idx="1"/>
          </p:nvPr>
        </p:nvSpPr>
        <p:spPr>
          <a:xfrm>
            <a:off x="1117309" y="2132856"/>
            <a:ext cx="10157354" cy="4039344"/>
          </a:xfrm>
        </p:spPr>
        <p:txBody>
          <a:bodyPr>
            <a:normAutofit/>
          </a:bodyPr>
          <a:lstStyle/>
          <a:p>
            <a:r>
              <a:rPr lang="tr-TR" sz="2000" u="sng" dirty="0"/>
              <a:t>Dostluk vs. Profesyonellik</a:t>
            </a:r>
            <a:r>
              <a:rPr lang="tr-TR" sz="2000" dirty="0"/>
              <a:t>: Öğrencilerle samimi olmak iyidir ancak "arkadaş" olmak risklidir. Otoriteyi kaybettiğiniz an, adil değerlendirme yeteneğiniz sorgulanır.</a:t>
            </a:r>
          </a:p>
          <a:p>
            <a:pPr marL="0" indent="0">
              <a:buNone/>
            </a:pPr>
            <a:endParaRPr lang="tr-TR" sz="2000" dirty="0"/>
          </a:p>
          <a:p>
            <a:r>
              <a:rPr lang="tr-TR" sz="2000" u="sng" dirty="0"/>
              <a:t>Sosyal Medya Sınırları</a:t>
            </a:r>
            <a:r>
              <a:rPr lang="tr-TR" sz="2000" dirty="0"/>
              <a:t>: Mevcut öğrencileri kişisel sosyal medya hesaplarından eklemek, özel hayatın ifşası ve profesyonel mesafenin kaybı açısından gri bir alandır. Genellikle öğrenci mezun olana kadar mesafeli durulması önerilir.</a:t>
            </a:r>
          </a:p>
          <a:p>
            <a:endParaRPr lang="tr-TR" dirty="0"/>
          </a:p>
        </p:txBody>
      </p:sp>
    </p:spTree>
    <p:extLst>
      <p:ext uri="{BB962C8B-B14F-4D97-AF65-F5344CB8AC3E}">
        <p14:creationId xmlns:p14="http://schemas.microsoft.com/office/powerpoint/2010/main" val="266396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3A420B-7E49-3846-667C-BBB9D06F1CC1}"/>
              </a:ext>
            </a:extLst>
          </p:cNvPr>
          <p:cNvSpPr>
            <a:spLocks noGrp="1"/>
          </p:cNvSpPr>
          <p:nvPr>
            <p:ph type="title"/>
          </p:nvPr>
        </p:nvSpPr>
        <p:spPr/>
        <p:txBody>
          <a:bodyPr/>
          <a:lstStyle/>
          <a:p>
            <a:r>
              <a:rPr lang="tr-TR" dirty="0"/>
              <a:t>Danışmanlık ve </a:t>
            </a:r>
            <a:r>
              <a:rPr lang="tr-TR" dirty="0" err="1"/>
              <a:t>Mentörlük</a:t>
            </a:r>
            <a:r>
              <a:rPr lang="tr-TR" dirty="0"/>
              <a:t> Etiği</a:t>
            </a:r>
          </a:p>
        </p:txBody>
      </p:sp>
      <p:sp>
        <p:nvSpPr>
          <p:cNvPr id="3" name="İçerik Yer Tutucusu 2">
            <a:extLst>
              <a:ext uri="{FF2B5EF4-FFF2-40B4-BE49-F238E27FC236}">
                <a16:creationId xmlns:a16="http://schemas.microsoft.com/office/drawing/2014/main" id="{E1BFE35E-FAE9-A668-0C2B-6866D923AE60}"/>
              </a:ext>
            </a:extLst>
          </p:cNvPr>
          <p:cNvSpPr>
            <a:spLocks noGrp="1"/>
          </p:cNvSpPr>
          <p:nvPr>
            <p:ph idx="1"/>
          </p:nvPr>
        </p:nvSpPr>
        <p:spPr>
          <a:xfrm>
            <a:off x="1117309" y="1916832"/>
            <a:ext cx="10157354" cy="4255368"/>
          </a:xfrm>
        </p:spPr>
        <p:txBody>
          <a:bodyPr>
            <a:normAutofit/>
          </a:bodyPr>
          <a:lstStyle/>
          <a:p>
            <a:r>
              <a:rPr lang="tr-TR" sz="2000" dirty="0"/>
              <a:t>Akademik Sömürü: Lisansüstü öğrencilerin fikirlerini alıp, onları ikinci plana iterek yayın yapmak veya onları hocanın özel işleri için (çocuğunu okuldan almak, faturalarını yatırmak vb.) kullanmak. Bu, gücün en ağır kötüye kullanımıdır.</a:t>
            </a:r>
          </a:p>
          <a:p>
            <a:r>
              <a:rPr lang="tr-TR" sz="2000" dirty="0"/>
              <a:t>Referans Mektubu Etiği:</a:t>
            </a:r>
          </a:p>
          <a:p>
            <a:pPr lvl="1"/>
            <a:r>
              <a:rPr lang="tr-TR" sz="1800" dirty="0"/>
              <a:t>Dilemma: Vasat bir öğrenci referans istediğinde ne yapılmalı?</a:t>
            </a:r>
          </a:p>
          <a:p>
            <a:pPr lvl="1"/>
            <a:r>
              <a:rPr lang="tr-TR" sz="1800" dirty="0"/>
              <a:t>Etik Duruş: Dürüst olunmalıdır. Mektup yazmayı reddetmek veya "Sana ancak ortalama bir mektup yazabilirim, istersen başka hocaya sor" demek, yalan bir "harika öğrenci" mektubu yazmaktan daha etiktir. Yalan referans, diğer kurumlara karşı güveni sarsar.</a:t>
            </a:r>
          </a:p>
          <a:p>
            <a:endParaRPr lang="tr-TR" dirty="0"/>
          </a:p>
        </p:txBody>
      </p:sp>
    </p:spTree>
    <p:extLst>
      <p:ext uri="{BB962C8B-B14F-4D97-AF65-F5344CB8AC3E}">
        <p14:creationId xmlns:p14="http://schemas.microsoft.com/office/powerpoint/2010/main" val="15576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5A6AB7-F395-C6C3-BBCA-4135065FEA33}"/>
              </a:ext>
            </a:extLst>
          </p:cNvPr>
          <p:cNvSpPr>
            <a:spLocks noGrp="1"/>
          </p:cNvSpPr>
          <p:nvPr>
            <p:ph type="title"/>
          </p:nvPr>
        </p:nvSpPr>
        <p:spPr/>
        <p:txBody>
          <a:bodyPr/>
          <a:lstStyle/>
          <a:p>
            <a:r>
              <a:rPr lang="tr-TR" dirty="0"/>
              <a:t>Hediye ve Çıkar İlişkileri</a:t>
            </a:r>
          </a:p>
        </p:txBody>
      </p:sp>
      <p:sp>
        <p:nvSpPr>
          <p:cNvPr id="3" name="İçerik Yer Tutucusu 2">
            <a:extLst>
              <a:ext uri="{FF2B5EF4-FFF2-40B4-BE49-F238E27FC236}">
                <a16:creationId xmlns:a16="http://schemas.microsoft.com/office/drawing/2014/main" id="{9068FE98-9FE9-2924-3633-1BDEA0961071}"/>
              </a:ext>
            </a:extLst>
          </p:cNvPr>
          <p:cNvSpPr>
            <a:spLocks noGrp="1"/>
          </p:cNvSpPr>
          <p:nvPr>
            <p:ph idx="1"/>
          </p:nvPr>
        </p:nvSpPr>
        <p:spPr>
          <a:xfrm>
            <a:off x="1117309" y="1988840"/>
            <a:ext cx="10157354" cy="4183360"/>
          </a:xfrm>
        </p:spPr>
        <p:txBody>
          <a:bodyPr/>
          <a:lstStyle/>
          <a:p>
            <a:r>
              <a:rPr lang="tr-TR" u="sng" dirty="0"/>
              <a:t>Hediye Kabulü</a:t>
            </a:r>
            <a:r>
              <a:rPr lang="tr-TR" dirty="0"/>
              <a:t>: Dönem sonunda bir öğrencinin getirdiği küçük bir çikolata ile not verme döneminde gelen pahalı bir hediye aynı değildir. YÖK etik ilkeleri ve kamu görevlileri kanunu, maddi değeri olan hediyeleri yasaklar. Bu, tarafsızlık algısını yıkar.</a:t>
            </a:r>
          </a:p>
        </p:txBody>
      </p:sp>
    </p:spTree>
    <p:extLst>
      <p:ext uri="{BB962C8B-B14F-4D97-AF65-F5344CB8AC3E}">
        <p14:creationId xmlns:p14="http://schemas.microsoft.com/office/powerpoint/2010/main" val="121413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1F7CA7-A44F-2810-8BDB-1AEFD3221721}"/>
              </a:ext>
            </a:extLst>
          </p:cNvPr>
          <p:cNvSpPr>
            <a:spLocks noGrp="1"/>
          </p:cNvSpPr>
          <p:nvPr>
            <p:ph type="title"/>
          </p:nvPr>
        </p:nvSpPr>
        <p:spPr>
          <a:xfrm>
            <a:off x="1117309" y="76200"/>
            <a:ext cx="10157354" cy="1120552"/>
          </a:xfrm>
        </p:spPr>
        <p:txBody>
          <a:bodyPr/>
          <a:lstStyle/>
          <a:p>
            <a:r>
              <a:rPr lang="tr-TR" dirty="0"/>
              <a:t>Etik İhlal Sonuçları </a:t>
            </a:r>
          </a:p>
        </p:txBody>
      </p:sp>
      <p:sp>
        <p:nvSpPr>
          <p:cNvPr id="3" name="İçerik Yer Tutucusu 2">
            <a:extLst>
              <a:ext uri="{FF2B5EF4-FFF2-40B4-BE49-F238E27FC236}">
                <a16:creationId xmlns:a16="http://schemas.microsoft.com/office/drawing/2014/main" id="{3D5947ED-71A7-DB96-FCBB-C428DB3BDAC7}"/>
              </a:ext>
            </a:extLst>
          </p:cNvPr>
          <p:cNvSpPr>
            <a:spLocks noGrp="1"/>
          </p:cNvSpPr>
          <p:nvPr>
            <p:ph idx="1"/>
          </p:nvPr>
        </p:nvSpPr>
        <p:spPr>
          <a:xfrm>
            <a:off x="1117309" y="1484784"/>
            <a:ext cx="10157354" cy="4687416"/>
          </a:xfrm>
        </p:spPr>
        <p:txBody>
          <a:bodyPr>
            <a:normAutofit/>
          </a:bodyPr>
          <a:lstStyle/>
          <a:p>
            <a:r>
              <a:rPr lang="tr-TR" u="sng" dirty="0"/>
              <a:t>Öğrenci açısından</a:t>
            </a:r>
            <a:r>
              <a:rPr lang="tr-TR" dirty="0"/>
              <a:t>:</a:t>
            </a:r>
          </a:p>
          <a:p>
            <a:pPr lvl="1"/>
            <a:r>
              <a:rPr lang="tr-TR" dirty="0"/>
              <a:t>Akademik güvensizlik</a:t>
            </a:r>
          </a:p>
          <a:p>
            <a:pPr lvl="1"/>
            <a:r>
              <a:rPr lang="tr-TR" dirty="0"/>
              <a:t>Psikolojik yıpranma</a:t>
            </a:r>
          </a:p>
          <a:p>
            <a:pPr lvl="1"/>
            <a:r>
              <a:rPr lang="tr-TR" dirty="0"/>
              <a:t>Motivasyon kaybı</a:t>
            </a:r>
          </a:p>
          <a:p>
            <a:pPr lvl="1"/>
            <a:r>
              <a:rPr lang="tr-TR" dirty="0"/>
              <a:t>Öğrenme ortamından kopma</a:t>
            </a:r>
          </a:p>
          <a:p>
            <a:r>
              <a:rPr lang="tr-TR" u="sng" dirty="0"/>
              <a:t>Öğretim elemanı açısından</a:t>
            </a:r>
            <a:r>
              <a:rPr lang="tr-TR" dirty="0"/>
              <a:t>:</a:t>
            </a:r>
          </a:p>
          <a:p>
            <a:pPr lvl="1"/>
            <a:r>
              <a:rPr lang="tr-TR" dirty="0"/>
              <a:t>Disiplin soruşturması</a:t>
            </a:r>
          </a:p>
          <a:p>
            <a:pPr lvl="1"/>
            <a:r>
              <a:rPr lang="tr-TR" dirty="0"/>
              <a:t>İtibar kaybı</a:t>
            </a:r>
          </a:p>
          <a:p>
            <a:pPr lvl="1"/>
            <a:r>
              <a:rPr lang="tr-TR" dirty="0"/>
              <a:t>Görevden uzaklaştırma</a:t>
            </a:r>
          </a:p>
          <a:p>
            <a:pPr lvl="1"/>
            <a:r>
              <a:rPr lang="tr-TR" dirty="0"/>
              <a:t>Ceza hukuku süreci (ağır ihlallerde)</a:t>
            </a:r>
          </a:p>
          <a:p>
            <a:endParaRPr lang="tr-TR" dirty="0"/>
          </a:p>
        </p:txBody>
      </p:sp>
    </p:spTree>
    <p:extLst>
      <p:ext uri="{BB962C8B-B14F-4D97-AF65-F5344CB8AC3E}">
        <p14:creationId xmlns:p14="http://schemas.microsoft.com/office/powerpoint/2010/main" val="10459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42593D-CEF4-2622-590C-201F466ED3A1}"/>
              </a:ext>
            </a:extLst>
          </p:cNvPr>
          <p:cNvSpPr>
            <a:spLocks noGrp="1"/>
          </p:cNvSpPr>
          <p:nvPr>
            <p:ph type="title"/>
          </p:nvPr>
        </p:nvSpPr>
        <p:spPr/>
        <p:txBody>
          <a:bodyPr/>
          <a:lstStyle/>
          <a:p>
            <a:r>
              <a:rPr lang="tr-TR" dirty="0"/>
              <a:t>Etik İhlal Sonuçları </a:t>
            </a:r>
          </a:p>
        </p:txBody>
      </p:sp>
      <p:sp>
        <p:nvSpPr>
          <p:cNvPr id="3" name="İçerik Yer Tutucusu 2">
            <a:extLst>
              <a:ext uri="{FF2B5EF4-FFF2-40B4-BE49-F238E27FC236}">
                <a16:creationId xmlns:a16="http://schemas.microsoft.com/office/drawing/2014/main" id="{1868FDA1-3174-2504-C0B1-13D109B6F962}"/>
              </a:ext>
            </a:extLst>
          </p:cNvPr>
          <p:cNvSpPr>
            <a:spLocks noGrp="1"/>
          </p:cNvSpPr>
          <p:nvPr>
            <p:ph idx="1"/>
          </p:nvPr>
        </p:nvSpPr>
        <p:spPr>
          <a:xfrm>
            <a:off x="1117309" y="2204864"/>
            <a:ext cx="10157354" cy="3967336"/>
          </a:xfrm>
        </p:spPr>
        <p:txBody>
          <a:bodyPr/>
          <a:lstStyle/>
          <a:p>
            <a:r>
              <a:rPr lang="tr-TR" u="sng" dirty="0"/>
              <a:t>Kurum açısından</a:t>
            </a:r>
            <a:r>
              <a:rPr lang="tr-TR" dirty="0"/>
              <a:t>:</a:t>
            </a:r>
          </a:p>
          <a:p>
            <a:pPr lvl="1"/>
            <a:r>
              <a:rPr lang="tr-TR" dirty="0"/>
              <a:t>Akreditasyon sorunları</a:t>
            </a:r>
          </a:p>
          <a:p>
            <a:pPr lvl="1"/>
            <a:r>
              <a:rPr lang="tr-TR" dirty="0"/>
              <a:t>Öğrenci memnuniyeti düşmesi</a:t>
            </a:r>
          </a:p>
          <a:p>
            <a:pPr lvl="1"/>
            <a:r>
              <a:rPr lang="tr-TR" dirty="0"/>
              <a:t>Toplum güveninin kaybı</a:t>
            </a:r>
          </a:p>
          <a:p>
            <a:pPr lvl="1"/>
            <a:r>
              <a:rPr lang="tr-TR" dirty="0"/>
              <a:t>Akademik kalite düşüşü</a:t>
            </a:r>
          </a:p>
          <a:p>
            <a:endParaRPr lang="tr-TR" dirty="0"/>
          </a:p>
        </p:txBody>
      </p:sp>
    </p:spTree>
    <p:extLst>
      <p:ext uri="{BB962C8B-B14F-4D97-AF65-F5344CB8AC3E}">
        <p14:creationId xmlns:p14="http://schemas.microsoft.com/office/powerpoint/2010/main" val="43347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latin typeface="Century Gothic" panose="020B0502020202020204" pitchFamily="34" charset="0"/>
              </a:rPr>
              <a:t>Giriş </a:t>
            </a:r>
          </a:p>
        </p:txBody>
      </p:sp>
      <p:sp>
        <p:nvSpPr>
          <p:cNvPr id="3" name="İçerik Yer Tutucusu 2"/>
          <p:cNvSpPr>
            <a:spLocks noGrp="1"/>
          </p:cNvSpPr>
          <p:nvPr>
            <p:ph idx="1"/>
          </p:nvPr>
        </p:nvSpPr>
        <p:spPr/>
        <p:txBody>
          <a:bodyPr rtlCol="0">
            <a:normAutofit/>
          </a:bodyPr>
          <a:lstStyle/>
          <a:p>
            <a:r>
              <a:rPr lang="tr-TR" sz="2000" dirty="0"/>
              <a:t>Yükseköğretim kurumlarında etik ilkeler, eğitim-öğretim faaliyetlerinin doğrudan kalitesini belirleyen en kritik unsurlardan biridir. Öğretim elemanlarının davranışları; öğrencilerin akademik başarılarını, psikolojik güvenlik hislerini, öğrenme motivasyonlarını ve üniversitenin toplam kurumsal itibarını etkiler. </a:t>
            </a:r>
          </a:p>
          <a:p>
            <a:r>
              <a:rPr lang="tr-TR" sz="2000" dirty="0"/>
              <a:t>Bir öğretim elemanının etik ilkelere bağlılığı yalnızca kişisel bir tercih değildir; akademik yaşamın güvenilirliğini, bilimselliğini ve sürdürülebilirliğini teminat altına alan kurumsal bir zorunluluktur.</a:t>
            </a:r>
          </a:p>
          <a:p>
            <a:r>
              <a:rPr lang="tr-TR" sz="2000" dirty="0"/>
              <a:t>Etik dışı davranışların yayılması; akademik güven kaybı, ayrımcılık, güvensizlik, akademik yozlaşma ve öğrenci başarısızlığı gibi çok yönlü olumsuz sonuçlar doğurur. Bu nedenle etik, eğitim-öğretim faaliyetlerinin ayrılmaz bir bileşenidir.</a:t>
            </a:r>
          </a:p>
          <a:p>
            <a:pPr rtl="0"/>
            <a:endParaRPr lang="tr-TR" dirty="0">
              <a:latin typeface="Century Gothic" panose="020B0502020202020204" pitchFamily="34" charset="0"/>
            </a:endParaRPr>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0E5229-97AB-642A-A8FB-070B143BBAB0}"/>
              </a:ext>
            </a:extLst>
          </p:cNvPr>
          <p:cNvSpPr>
            <a:spLocks noGrp="1"/>
          </p:cNvSpPr>
          <p:nvPr>
            <p:ph type="title"/>
          </p:nvPr>
        </p:nvSpPr>
        <p:spPr/>
        <p:txBody>
          <a:bodyPr/>
          <a:lstStyle/>
          <a:p>
            <a:r>
              <a:rPr lang="tr-TR" dirty="0"/>
              <a:t>Etik Öğretim Elemanının Özellikleri</a:t>
            </a:r>
          </a:p>
        </p:txBody>
      </p:sp>
      <p:sp>
        <p:nvSpPr>
          <p:cNvPr id="3" name="İçerik Yer Tutucusu 2">
            <a:extLst>
              <a:ext uri="{FF2B5EF4-FFF2-40B4-BE49-F238E27FC236}">
                <a16:creationId xmlns:a16="http://schemas.microsoft.com/office/drawing/2014/main" id="{283885FF-D206-3740-6A57-FD295A5F880F}"/>
              </a:ext>
            </a:extLst>
          </p:cNvPr>
          <p:cNvSpPr>
            <a:spLocks noGrp="1"/>
          </p:cNvSpPr>
          <p:nvPr>
            <p:ph idx="1"/>
          </p:nvPr>
        </p:nvSpPr>
        <p:spPr/>
        <p:txBody>
          <a:bodyPr>
            <a:normAutofit fontScale="92500" lnSpcReduction="20000"/>
          </a:bodyPr>
          <a:lstStyle/>
          <a:p>
            <a:r>
              <a:rPr lang="tr-TR" dirty="0"/>
              <a:t>Adil</a:t>
            </a:r>
          </a:p>
          <a:p>
            <a:r>
              <a:rPr lang="tr-TR" dirty="0"/>
              <a:t>Nesnel</a:t>
            </a:r>
          </a:p>
          <a:p>
            <a:r>
              <a:rPr lang="tr-TR" dirty="0"/>
              <a:t>Bilimsel doğruluktan sapmayan</a:t>
            </a:r>
          </a:p>
          <a:p>
            <a:r>
              <a:rPr lang="tr-TR" dirty="0"/>
              <a:t>Öğrencinin haklarına saygılı</a:t>
            </a:r>
          </a:p>
          <a:p>
            <a:r>
              <a:rPr lang="tr-TR" dirty="0"/>
              <a:t>Sınıf içi demokratik ortam sağlayan</a:t>
            </a:r>
          </a:p>
          <a:p>
            <a:r>
              <a:rPr lang="tr-TR" dirty="0"/>
              <a:t>Kapsayıcı</a:t>
            </a:r>
          </a:p>
          <a:p>
            <a:r>
              <a:rPr lang="tr-TR" dirty="0"/>
              <a:t>Mesleki gelişime açık</a:t>
            </a:r>
          </a:p>
          <a:p>
            <a:r>
              <a:rPr lang="tr-TR" dirty="0"/>
              <a:t>Gizliliğe özen gösteren</a:t>
            </a:r>
          </a:p>
          <a:p>
            <a:r>
              <a:rPr lang="tr-TR" dirty="0"/>
              <a:t>Profesyonellikten taviz vermeyen</a:t>
            </a:r>
          </a:p>
          <a:p>
            <a:endParaRPr lang="tr-TR" dirty="0"/>
          </a:p>
        </p:txBody>
      </p:sp>
    </p:spTree>
    <p:extLst>
      <p:ext uri="{BB962C8B-B14F-4D97-AF65-F5344CB8AC3E}">
        <p14:creationId xmlns:p14="http://schemas.microsoft.com/office/powerpoint/2010/main" val="78054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2FC2C0-42C1-C936-E6B2-EB00CAEA62D3}"/>
              </a:ext>
            </a:extLst>
          </p:cNvPr>
          <p:cNvSpPr>
            <a:spLocks noGrp="1"/>
          </p:cNvSpPr>
          <p:nvPr>
            <p:ph type="title"/>
          </p:nvPr>
        </p:nvSpPr>
        <p:spPr/>
        <p:txBody>
          <a:bodyPr/>
          <a:lstStyle/>
          <a:p>
            <a:r>
              <a:rPr lang="tr-TR" dirty="0"/>
              <a:t>Sonuç </a:t>
            </a:r>
          </a:p>
        </p:txBody>
      </p:sp>
      <p:sp>
        <p:nvSpPr>
          <p:cNvPr id="3" name="İçerik Yer Tutucusu 2">
            <a:extLst>
              <a:ext uri="{FF2B5EF4-FFF2-40B4-BE49-F238E27FC236}">
                <a16:creationId xmlns:a16="http://schemas.microsoft.com/office/drawing/2014/main" id="{3E67C783-1F09-8AB4-596D-29EF9D6E68C7}"/>
              </a:ext>
            </a:extLst>
          </p:cNvPr>
          <p:cNvSpPr>
            <a:spLocks noGrp="1"/>
          </p:cNvSpPr>
          <p:nvPr>
            <p:ph idx="1"/>
          </p:nvPr>
        </p:nvSpPr>
        <p:spPr>
          <a:xfrm>
            <a:off x="1117309" y="1916832"/>
            <a:ext cx="10157354" cy="4255368"/>
          </a:xfrm>
        </p:spPr>
        <p:txBody>
          <a:bodyPr>
            <a:normAutofit/>
          </a:bodyPr>
          <a:lstStyle/>
          <a:p>
            <a:r>
              <a:rPr lang="tr-TR" sz="2000" dirty="0"/>
              <a:t>Etik kurullar sadece polislik yapmak için değildir, danışma mercileridir.</a:t>
            </a:r>
          </a:p>
          <a:p>
            <a:r>
              <a:rPr lang="tr-TR" sz="2000" dirty="0"/>
              <a:t>Akademik etik, öğretim elemanlarının mesleki kimliğinin ayrılmaz parçası olarak, yalnızca kurallara uyum değil, akademik yaşamın tüm boyutlarını şekillendiren bir değerler sistemi olarak benimsenmelidir. Bu dönüşüm, bireysel sorumluluk, kurumsal destek ve sistemsel teşviklerin uyumlu işleyişiyle mümkündür.</a:t>
            </a:r>
          </a:p>
          <a:p>
            <a:r>
              <a:rPr lang="tr-TR" sz="2000" dirty="0"/>
              <a:t>Öğretim elemanı etik davranışıyla yalnızca ders anlatmaz; bir toplumun geleceğini inşa eder.</a:t>
            </a:r>
          </a:p>
        </p:txBody>
      </p:sp>
    </p:spTree>
    <p:extLst>
      <p:ext uri="{BB962C8B-B14F-4D97-AF65-F5344CB8AC3E}">
        <p14:creationId xmlns:p14="http://schemas.microsoft.com/office/powerpoint/2010/main" val="217569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1285E4-0375-597B-2490-AF69F60B6255}"/>
              </a:ext>
            </a:extLst>
          </p:cNvPr>
          <p:cNvSpPr>
            <a:spLocks noGrp="1"/>
          </p:cNvSpPr>
          <p:nvPr>
            <p:ph type="title"/>
          </p:nvPr>
        </p:nvSpPr>
        <p:spPr/>
        <p:txBody>
          <a:bodyPr>
            <a:normAutofit/>
          </a:bodyPr>
          <a:lstStyle/>
          <a:p>
            <a:r>
              <a:rPr lang="tr-TR" sz="3600" dirty="0"/>
              <a:t>Kaynaklar </a:t>
            </a:r>
          </a:p>
        </p:txBody>
      </p:sp>
      <p:sp>
        <p:nvSpPr>
          <p:cNvPr id="3" name="İçerik Yer Tutucusu 2">
            <a:extLst>
              <a:ext uri="{FF2B5EF4-FFF2-40B4-BE49-F238E27FC236}">
                <a16:creationId xmlns:a16="http://schemas.microsoft.com/office/drawing/2014/main" id="{3CD0AE52-3CCC-594C-9EE2-80C8BDE42CAA}"/>
              </a:ext>
            </a:extLst>
          </p:cNvPr>
          <p:cNvSpPr>
            <a:spLocks noGrp="1"/>
          </p:cNvSpPr>
          <p:nvPr>
            <p:ph idx="1"/>
          </p:nvPr>
        </p:nvSpPr>
        <p:spPr>
          <a:xfrm>
            <a:off x="1117309" y="1988840"/>
            <a:ext cx="10157354" cy="4183360"/>
          </a:xfrm>
        </p:spPr>
        <p:txBody>
          <a:bodyPr>
            <a:normAutofit/>
          </a:bodyPr>
          <a:lstStyle/>
          <a:p>
            <a:r>
              <a:rPr lang="tr-TR" sz="1200" dirty="0"/>
              <a:t>Akbulut, Y., Uysal, H., Odabaşı, H. F., &amp; Kuzu, A. (2008). </a:t>
            </a:r>
            <a:r>
              <a:rPr lang="tr-TR" sz="1200" dirty="0" err="1"/>
              <a:t>Influence</a:t>
            </a:r>
            <a:r>
              <a:rPr lang="tr-TR" sz="1200" dirty="0"/>
              <a:t> of </a:t>
            </a:r>
            <a:r>
              <a:rPr lang="tr-TR" sz="1200" dirty="0" err="1"/>
              <a:t>Gender</a:t>
            </a:r>
            <a:r>
              <a:rPr lang="tr-TR" sz="1200" dirty="0"/>
              <a:t>, Program </a:t>
            </a:r>
            <a:r>
              <a:rPr lang="tr-TR" sz="1200" dirty="0" err="1"/>
              <a:t>Type</a:t>
            </a:r>
            <a:r>
              <a:rPr lang="tr-TR" sz="1200" dirty="0"/>
              <a:t> </a:t>
            </a:r>
            <a:r>
              <a:rPr lang="tr-TR" sz="1200" dirty="0" err="1"/>
              <a:t>and</a:t>
            </a:r>
            <a:r>
              <a:rPr lang="tr-TR" sz="1200" dirty="0"/>
              <a:t> Grade on </a:t>
            </a:r>
            <a:r>
              <a:rPr lang="tr-TR" sz="1200" dirty="0" err="1"/>
              <a:t>Techno-ethics</a:t>
            </a:r>
            <a:r>
              <a:rPr lang="tr-TR" sz="1200" dirty="0"/>
              <a:t> </a:t>
            </a:r>
            <a:r>
              <a:rPr lang="tr-TR" sz="1200" dirty="0" err="1"/>
              <a:t>Perceptions</a:t>
            </a:r>
            <a:r>
              <a:rPr lang="tr-TR" sz="1200" dirty="0"/>
              <a:t> of </a:t>
            </a:r>
            <a:r>
              <a:rPr lang="tr-TR" sz="1200" dirty="0" err="1"/>
              <a:t>Preservice</a:t>
            </a:r>
            <a:r>
              <a:rPr lang="tr-TR" sz="1200" dirty="0"/>
              <a:t> </a:t>
            </a:r>
            <a:r>
              <a:rPr lang="tr-TR" sz="1200" dirty="0" err="1"/>
              <a:t>Teachers</a:t>
            </a:r>
            <a:r>
              <a:rPr lang="tr-TR" sz="1200" dirty="0"/>
              <a:t>. </a:t>
            </a:r>
            <a:r>
              <a:rPr lang="tr-TR" sz="1200" dirty="0" err="1"/>
              <a:t>The</a:t>
            </a:r>
            <a:r>
              <a:rPr lang="tr-TR" sz="1200" dirty="0"/>
              <a:t> Internet </a:t>
            </a:r>
            <a:r>
              <a:rPr lang="tr-TR" sz="1200" dirty="0" err="1"/>
              <a:t>and</a:t>
            </a:r>
            <a:r>
              <a:rPr lang="tr-TR" sz="1200" dirty="0"/>
              <a:t> </a:t>
            </a:r>
            <a:r>
              <a:rPr lang="tr-TR" sz="1200" dirty="0" err="1"/>
              <a:t>Higher</a:t>
            </a:r>
            <a:r>
              <a:rPr lang="tr-TR" sz="1200" dirty="0"/>
              <a:t> </a:t>
            </a:r>
            <a:r>
              <a:rPr lang="tr-TR" sz="1200" dirty="0" err="1"/>
              <a:t>Education</a:t>
            </a:r>
            <a:r>
              <a:rPr lang="tr-TR" sz="1200" dirty="0"/>
              <a:t>, 11(1), 19-26. </a:t>
            </a:r>
          </a:p>
          <a:p>
            <a:r>
              <a:rPr lang="tr-TR" sz="1200" dirty="0" err="1"/>
              <a:t>American</a:t>
            </a:r>
            <a:r>
              <a:rPr lang="tr-TR" sz="1200" dirty="0"/>
              <a:t> </a:t>
            </a:r>
            <a:r>
              <a:rPr lang="tr-TR" sz="1200" dirty="0" err="1"/>
              <a:t>Association</a:t>
            </a:r>
            <a:r>
              <a:rPr lang="tr-TR" sz="1200" dirty="0"/>
              <a:t> of </a:t>
            </a:r>
            <a:r>
              <a:rPr lang="tr-TR" sz="1200" dirty="0" err="1"/>
              <a:t>University</a:t>
            </a:r>
            <a:r>
              <a:rPr lang="tr-TR" sz="1200" dirty="0"/>
              <a:t> </a:t>
            </a:r>
            <a:r>
              <a:rPr lang="tr-TR" sz="1200" dirty="0" err="1"/>
              <a:t>Professors</a:t>
            </a:r>
            <a:r>
              <a:rPr lang="tr-TR" sz="1200" dirty="0"/>
              <a:t> (AAUP). (2009). Statement on Professional </a:t>
            </a:r>
            <a:r>
              <a:rPr lang="tr-TR" sz="1200" dirty="0" err="1"/>
              <a:t>Ethics</a:t>
            </a:r>
            <a:r>
              <a:rPr lang="tr-TR" sz="1200" dirty="0"/>
              <a:t>.</a:t>
            </a:r>
          </a:p>
          <a:p>
            <a:r>
              <a:rPr lang="tr-TR" sz="1200" dirty="0"/>
              <a:t>Aydın, İ. (2021). Yönetsel Mesleki ve Örgütsel Etik (8. Baskı). </a:t>
            </a:r>
            <a:r>
              <a:rPr lang="tr-TR" sz="1200" dirty="0" err="1"/>
              <a:t>Pegem</a:t>
            </a:r>
            <a:r>
              <a:rPr lang="tr-TR" sz="1200" dirty="0"/>
              <a:t> Akademi.</a:t>
            </a:r>
          </a:p>
          <a:p>
            <a:r>
              <a:rPr lang="tr-TR" sz="1200" dirty="0"/>
              <a:t>International Center </a:t>
            </a:r>
            <a:r>
              <a:rPr lang="tr-TR" sz="1200" dirty="0" err="1"/>
              <a:t>for</a:t>
            </a:r>
            <a:r>
              <a:rPr lang="tr-TR" sz="1200" dirty="0"/>
              <a:t> </a:t>
            </a:r>
            <a:r>
              <a:rPr lang="tr-TR" sz="1200" dirty="0" err="1"/>
              <a:t>Academic</a:t>
            </a:r>
            <a:r>
              <a:rPr lang="tr-TR" sz="1200" dirty="0"/>
              <a:t> </a:t>
            </a:r>
            <a:r>
              <a:rPr lang="tr-TR" sz="1200" dirty="0" err="1"/>
              <a:t>Integrity</a:t>
            </a:r>
            <a:r>
              <a:rPr lang="tr-TR" sz="1200" dirty="0"/>
              <a:t> (ICAI). (2021). </a:t>
            </a:r>
            <a:r>
              <a:rPr lang="tr-TR" sz="1200" dirty="0" err="1"/>
              <a:t>The</a:t>
            </a:r>
            <a:r>
              <a:rPr lang="tr-TR" sz="1200" dirty="0"/>
              <a:t> </a:t>
            </a:r>
            <a:r>
              <a:rPr lang="tr-TR" sz="1200" dirty="0" err="1"/>
              <a:t>Fundamental</a:t>
            </a:r>
            <a:r>
              <a:rPr lang="tr-TR" sz="1200" dirty="0"/>
              <a:t> </a:t>
            </a:r>
            <a:r>
              <a:rPr lang="tr-TR" sz="1200" dirty="0" err="1"/>
              <a:t>Values</a:t>
            </a:r>
            <a:r>
              <a:rPr lang="tr-TR" sz="1200" dirty="0"/>
              <a:t> of </a:t>
            </a:r>
            <a:r>
              <a:rPr lang="tr-TR" sz="1200" dirty="0" err="1"/>
              <a:t>Academic</a:t>
            </a:r>
            <a:r>
              <a:rPr lang="tr-TR" sz="1200" dirty="0"/>
              <a:t> </a:t>
            </a:r>
            <a:r>
              <a:rPr lang="tr-TR" sz="1200" dirty="0" err="1"/>
              <a:t>Integrity</a:t>
            </a:r>
            <a:r>
              <a:rPr lang="tr-TR" sz="1200" dirty="0"/>
              <a:t> (3rd ed.). </a:t>
            </a:r>
          </a:p>
          <a:p>
            <a:r>
              <a:rPr lang="tr-TR" sz="1200" dirty="0" err="1"/>
              <a:t>Macfarlane</a:t>
            </a:r>
            <a:r>
              <a:rPr lang="tr-TR" sz="1200" dirty="0"/>
              <a:t>, B. (2004). </a:t>
            </a:r>
            <a:r>
              <a:rPr lang="tr-TR" sz="1200" dirty="0" err="1"/>
              <a:t>Teaching</a:t>
            </a:r>
            <a:r>
              <a:rPr lang="tr-TR" sz="1200" dirty="0"/>
              <a:t> </a:t>
            </a:r>
            <a:r>
              <a:rPr lang="tr-TR" sz="1200" dirty="0" err="1"/>
              <a:t>with</a:t>
            </a:r>
            <a:r>
              <a:rPr lang="tr-TR" sz="1200" dirty="0"/>
              <a:t> </a:t>
            </a:r>
            <a:r>
              <a:rPr lang="tr-TR" sz="1200" dirty="0" err="1"/>
              <a:t>Integrity</a:t>
            </a:r>
            <a:r>
              <a:rPr lang="tr-TR" sz="1200" dirty="0"/>
              <a:t>: </a:t>
            </a:r>
            <a:r>
              <a:rPr lang="tr-TR" sz="1200" dirty="0" err="1"/>
              <a:t>The</a:t>
            </a:r>
            <a:r>
              <a:rPr lang="tr-TR" sz="1200" dirty="0"/>
              <a:t> </a:t>
            </a:r>
            <a:r>
              <a:rPr lang="tr-TR" sz="1200" dirty="0" err="1"/>
              <a:t>Ethics</a:t>
            </a:r>
            <a:r>
              <a:rPr lang="tr-TR" sz="1200" dirty="0"/>
              <a:t> of </a:t>
            </a:r>
            <a:r>
              <a:rPr lang="tr-TR" sz="1200" dirty="0" err="1"/>
              <a:t>Higher</a:t>
            </a:r>
            <a:r>
              <a:rPr lang="tr-TR" sz="1200" dirty="0"/>
              <a:t> </a:t>
            </a:r>
            <a:r>
              <a:rPr lang="tr-TR" sz="1200" dirty="0" err="1"/>
              <a:t>Education</a:t>
            </a:r>
            <a:r>
              <a:rPr lang="tr-TR" sz="1200" dirty="0"/>
              <a:t> </a:t>
            </a:r>
            <a:r>
              <a:rPr lang="tr-TR" sz="1200" dirty="0" err="1"/>
              <a:t>Practice</a:t>
            </a:r>
            <a:r>
              <a:rPr lang="tr-TR" sz="1200" dirty="0"/>
              <a:t>. </a:t>
            </a:r>
          </a:p>
          <a:p>
            <a:r>
              <a:rPr lang="tr-TR" sz="1200" dirty="0"/>
              <a:t>Yükseköğretim Kurulu. (2014). Yükseköğretim Kurumları Etik Davranış İlkeleri. Ankara: YÖK Yayınları.</a:t>
            </a:r>
          </a:p>
          <a:p>
            <a:r>
              <a:rPr lang="tr-TR" sz="1200" dirty="0"/>
              <a:t>2547 Sayılı Yükseköğretim Kanunu</a:t>
            </a:r>
          </a:p>
          <a:p>
            <a:endParaRPr lang="tr-TR" dirty="0"/>
          </a:p>
        </p:txBody>
      </p:sp>
    </p:spTree>
    <p:extLst>
      <p:ext uri="{BB962C8B-B14F-4D97-AF65-F5344CB8AC3E}">
        <p14:creationId xmlns:p14="http://schemas.microsoft.com/office/powerpoint/2010/main" val="52059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latin typeface="Century Gothic" panose="020B0502020202020204" pitchFamily="34" charset="0"/>
              </a:rPr>
              <a:t>Etik Kavramı </a:t>
            </a:r>
          </a:p>
        </p:txBody>
      </p:sp>
      <p:sp>
        <p:nvSpPr>
          <p:cNvPr id="3" name="İçerik Yer Tutucusu 2"/>
          <p:cNvSpPr>
            <a:spLocks noGrp="1"/>
          </p:cNvSpPr>
          <p:nvPr>
            <p:ph idx="1"/>
          </p:nvPr>
        </p:nvSpPr>
        <p:spPr>
          <a:xfrm>
            <a:off x="1117309" y="1772816"/>
            <a:ext cx="10157354" cy="4399384"/>
          </a:xfrm>
        </p:spPr>
        <p:txBody>
          <a:bodyPr rtlCol="0">
            <a:normAutofit/>
          </a:bodyPr>
          <a:lstStyle/>
          <a:p>
            <a:r>
              <a:rPr lang="tr-TR" sz="2000" u="sng" dirty="0"/>
              <a:t>Etik, bireyin ve kurumun davranışlarını yönlendiren; doğruluk, dürüstlük, adalet ve sorumluluk gibi değerleri kapsayan normatif ilkeler bütünüdür</a:t>
            </a:r>
            <a:r>
              <a:rPr lang="tr-TR" sz="2000" dirty="0"/>
              <a:t>.</a:t>
            </a:r>
          </a:p>
          <a:p>
            <a:r>
              <a:rPr lang="tr-TR" sz="2000" dirty="0"/>
              <a:t>Yükseköğretimde etik ise, öğretim elemanlarının:</a:t>
            </a:r>
          </a:p>
          <a:p>
            <a:pPr lvl="1"/>
            <a:r>
              <a:rPr lang="tr-TR" sz="1600" dirty="0"/>
              <a:t>Bilgiyi üretme ve aktarma biçimleri,</a:t>
            </a:r>
          </a:p>
          <a:p>
            <a:pPr lvl="1"/>
            <a:r>
              <a:rPr lang="tr-TR" sz="1600" dirty="0"/>
              <a:t>Öğrenciyle kurduğu iletişim,</a:t>
            </a:r>
          </a:p>
          <a:p>
            <a:pPr lvl="1"/>
            <a:r>
              <a:rPr lang="tr-TR" sz="1600" dirty="0"/>
              <a:t>Sınıf içi ve sınıf dışı davranışları,</a:t>
            </a:r>
          </a:p>
          <a:p>
            <a:pPr lvl="1"/>
            <a:r>
              <a:rPr lang="tr-TR" sz="1600" dirty="0"/>
              <a:t>Değerlendirme süreçleri,</a:t>
            </a:r>
          </a:p>
          <a:p>
            <a:pPr lvl="1"/>
            <a:r>
              <a:rPr lang="tr-TR" sz="1600" dirty="0"/>
              <a:t>Akademik danışmanlık rolleri üzerinde belirleyici role sahiptir.</a:t>
            </a:r>
          </a:p>
          <a:p>
            <a:pPr rtl="0"/>
            <a:endParaRPr lang="tr-TR" dirty="0">
              <a:latin typeface="Century Gothic" panose="020B0502020202020204" pitchFamily="34" charset="0"/>
            </a:endParaRPr>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rtl="0"/>
            <a:r>
              <a:rPr lang="tr-TR" sz="3600" dirty="0">
                <a:latin typeface="Century Gothic" panose="020B0502020202020204" pitchFamily="34" charset="0"/>
              </a:rPr>
              <a:t>Türkiye’de Etik Çerçeve ve Resmî Düzenlemeler</a:t>
            </a:r>
          </a:p>
        </p:txBody>
      </p:sp>
      <p:sp>
        <p:nvSpPr>
          <p:cNvPr id="3" name="İçerik Yer Tutucusu 2"/>
          <p:cNvSpPr>
            <a:spLocks noGrp="1"/>
          </p:cNvSpPr>
          <p:nvPr>
            <p:ph idx="1"/>
          </p:nvPr>
        </p:nvSpPr>
        <p:spPr>
          <a:xfrm>
            <a:off x="1117309" y="1844824"/>
            <a:ext cx="10157354" cy="4536504"/>
          </a:xfrm>
        </p:spPr>
        <p:txBody>
          <a:bodyPr rtlCol="0">
            <a:normAutofit/>
          </a:bodyPr>
          <a:lstStyle/>
          <a:p>
            <a:pPr rtl="0"/>
            <a:r>
              <a:rPr lang="tr-TR" u="sng" dirty="0">
                <a:latin typeface="Century Gothic" panose="020B0502020202020204" pitchFamily="34" charset="0"/>
              </a:rPr>
              <a:t>2547 Sayılı Yükseköğretim Kanunu</a:t>
            </a:r>
          </a:p>
          <a:p>
            <a:pPr rtl="0"/>
            <a:r>
              <a:rPr lang="tr-TR" dirty="0">
                <a:latin typeface="Century Gothic" panose="020B0502020202020204" pitchFamily="34" charset="0"/>
              </a:rPr>
              <a:t>Bu kanun, öğretim elemanlarının görevlerini yürütürken:</a:t>
            </a:r>
          </a:p>
          <a:p>
            <a:pPr lvl="1"/>
            <a:r>
              <a:rPr lang="tr-TR" dirty="0">
                <a:latin typeface="Century Gothic" panose="020B0502020202020204" pitchFamily="34" charset="0"/>
              </a:rPr>
              <a:t>Bilimsel doğruluktan ayrılmama,</a:t>
            </a:r>
          </a:p>
          <a:p>
            <a:pPr lvl="1"/>
            <a:r>
              <a:rPr lang="tr-TR" dirty="0">
                <a:latin typeface="Century Gothic" panose="020B0502020202020204" pitchFamily="34" charset="0"/>
              </a:rPr>
              <a:t>Öğrenciyi adil değerlendirme,</a:t>
            </a:r>
          </a:p>
          <a:p>
            <a:pPr lvl="1"/>
            <a:r>
              <a:rPr lang="tr-TR" dirty="0">
                <a:latin typeface="Century Gothic" panose="020B0502020202020204" pitchFamily="34" charset="0"/>
              </a:rPr>
              <a:t>Eğitim-öğretim görevini özenle yürütme,</a:t>
            </a:r>
          </a:p>
          <a:p>
            <a:pPr lvl="1"/>
            <a:r>
              <a:rPr lang="tr-TR" dirty="0">
                <a:latin typeface="Century Gothic" panose="020B0502020202020204" pitchFamily="34" charset="0"/>
              </a:rPr>
              <a:t>Mesleki sorumluluklarını yerine getirme zorunluluğunu ortaya koyar.</a:t>
            </a:r>
          </a:p>
          <a:p>
            <a:pPr rtl="0"/>
            <a:r>
              <a:rPr lang="tr-TR" sz="2000" dirty="0">
                <a:latin typeface="Century Gothic" panose="020B0502020202020204" pitchFamily="34" charset="0"/>
              </a:rPr>
              <a:t>Kanunun Disiplin ve Ceza işlerinde, madde 53 ve alt maddelerinde öğretim elemanına uygulanacak disiplin ve cezalar varken, madde 54 ise öğrencilerin disiplin işlerini içermektedir. </a:t>
            </a:r>
          </a:p>
          <a:p>
            <a:pPr rtl="0"/>
            <a:endParaRPr lang="tr-TR" dirty="0">
              <a:latin typeface="Century Gothic" panose="020B0502020202020204" pitchFamily="34" charset="0"/>
            </a:endParaRPr>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7309" y="76200"/>
            <a:ext cx="10157354" cy="1192560"/>
          </a:xfrm>
        </p:spPr>
        <p:txBody>
          <a:bodyPr rtlCol="0"/>
          <a:lstStyle/>
          <a:p>
            <a:pPr rtl="0"/>
            <a:r>
              <a:rPr lang="tr-TR" dirty="0">
                <a:latin typeface="Century Gothic" panose="020B0502020202020204" pitchFamily="34" charset="0"/>
              </a:rPr>
              <a:t>YÖK Etik Davranış İlkeleri </a:t>
            </a:r>
          </a:p>
        </p:txBody>
      </p:sp>
      <p:sp>
        <p:nvSpPr>
          <p:cNvPr id="3" name="İçerik Yer Tutucusu 2"/>
          <p:cNvSpPr>
            <a:spLocks noGrp="1"/>
          </p:cNvSpPr>
          <p:nvPr>
            <p:ph idx="1"/>
          </p:nvPr>
        </p:nvSpPr>
        <p:spPr>
          <a:xfrm>
            <a:off x="1117309" y="1628800"/>
            <a:ext cx="10157354" cy="4543400"/>
          </a:xfrm>
        </p:spPr>
        <p:txBody>
          <a:bodyPr rtlCol="0">
            <a:normAutofit fontScale="92500" lnSpcReduction="10000"/>
          </a:bodyPr>
          <a:lstStyle/>
          <a:p>
            <a:pPr rtl="0"/>
            <a:r>
              <a:rPr lang="tr-TR" sz="2200" dirty="0">
                <a:latin typeface="Century Gothic" panose="020B0502020202020204" pitchFamily="34" charset="0"/>
              </a:rPr>
              <a:t>YÖK tarafından yayımlanan bu resmî belge, akademisyenlerin uyması gereken ulusal etik çerçeveyi oluşturur. Bu belgeye göre temel ilkeler şunlardır:</a:t>
            </a:r>
          </a:p>
          <a:p>
            <a:pPr lvl="1"/>
            <a:r>
              <a:rPr lang="tr-TR" dirty="0">
                <a:latin typeface="Century Gothic" panose="020B0502020202020204" pitchFamily="34" charset="0"/>
              </a:rPr>
              <a:t>Dürüstlük ve doğruluk</a:t>
            </a:r>
          </a:p>
          <a:p>
            <a:pPr lvl="1"/>
            <a:r>
              <a:rPr lang="tr-TR" dirty="0">
                <a:latin typeface="Century Gothic" panose="020B0502020202020204" pitchFamily="34" charset="0"/>
              </a:rPr>
              <a:t>Tarafsızlık ve nesnellik</a:t>
            </a:r>
          </a:p>
          <a:p>
            <a:pPr lvl="1"/>
            <a:r>
              <a:rPr lang="tr-TR" dirty="0">
                <a:latin typeface="Century Gothic" panose="020B0502020202020204" pitchFamily="34" charset="0"/>
              </a:rPr>
              <a:t>Adalet ve eşitlik</a:t>
            </a:r>
          </a:p>
          <a:p>
            <a:pPr lvl="1"/>
            <a:r>
              <a:rPr lang="tr-TR" dirty="0">
                <a:latin typeface="Century Gothic" panose="020B0502020202020204" pitchFamily="34" charset="0"/>
              </a:rPr>
              <a:t>Saydamlık</a:t>
            </a:r>
          </a:p>
          <a:p>
            <a:pPr lvl="1"/>
            <a:r>
              <a:rPr lang="tr-TR" dirty="0">
                <a:latin typeface="Century Gothic" panose="020B0502020202020204" pitchFamily="34" charset="0"/>
              </a:rPr>
              <a:t>Sorumluluk ve hesap verebilirlik</a:t>
            </a:r>
          </a:p>
          <a:p>
            <a:pPr lvl="1"/>
            <a:r>
              <a:rPr lang="tr-TR" dirty="0">
                <a:latin typeface="Century Gothic" panose="020B0502020202020204" pitchFamily="34" charset="0"/>
              </a:rPr>
              <a:t>Mesleki yeterlilik ve özen</a:t>
            </a:r>
          </a:p>
          <a:p>
            <a:pPr lvl="1"/>
            <a:r>
              <a:rPr lang="tr-TR" dirty="0">
                <a:latin typeface="Century Gothic" panose="020B0502020202020204" pitchFamily="34" charset="0"/>
              </a:rPr>
              <a:t>Gizlilik</a:t>
            </a:r>
          </a:p>
          <a:p>
            <a:pPr lvl="1"/>
            <a:r>
              <a:rPr lang="tr-TR" dirty="0">
                <a:latin typeface="Century Gothic" panose="020B0502020202020204" pitchFamily="34" charset="0"/>
              </a:rPr>
              <a:t>Çıkar çatışmasından kaçınma</a:t>
            </a:r>
          </a:p>
          <a:p>
            <a:pPr rtl="0"/>
            <a:r>
              <a:rPr lang="tr-TR" sz="2200" dirty="0">
                <a:latin typeface="Century Gothic" panose="020B0502020202020204" pitchFamily="34" charset="0"/>
              </a:rPr>
              <a:t>Bu ilkeler gerçek, resmî olarak yayımlanmış ilkelerdir.</a:t>
            </a:r>
          </a:p>
          <a:p>
            <a:pPr rtl="0"/>
            <a:endParaRPr lang="tr-TR" dirty="0">
              <a:latin typeface="Century Gothic" panose="020B0502020202020204" pitchFamily="34" charset="0"/>
            </a:endParaRPr>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latin typeface="Century Gothic" panose="020B0502020202020204" pitchFamily="34" charset="0"/>
              </a:rPr>
              <a:t>Üniversitelerin Etik Kurulları</a:t>
            </a:r>
          </a:p>
        </p:txBody>
      </p:sp>
      <p:sp>
        <p:nvSpPr>
          <p:cNvPr id="3" name="İçerik Yer Tutucusu 2"/>
          <p:cNvSpPr>
            <a:spLocks noGrp="1"/>
          </p:cNvSpPr>
          <p:nvPr>
            <p:ph idx="1"/>
          </p:nvPr>
        </p:nvSpPr>
        <p:spPr/>
        <p:txBody>
          <a:bodyPr rtlCol="0">
            <a:normAutofit/>
          </a:bodyPr>
          <a:lstStyle/>
          <a:p>
            <a:pPr rtl="0"/>
            <a:r>
              <a:rPr lang="tr-TR" sz="2000" dirty="0">
                <a:latin typeface="Century Gothic" panose="020B0502020202020204" pitchFamily="34" charset="0"/>
              </a:rPr>
              <a:t>YOBÜ, ODTÜ, Hacettepe, Ankara, Ege, İTÜ gibi pek çok üniversitenin kendi iç etik yönergeleri vardır.</a:t>
            </a:r>
          </a:p>
          <a:p>
            <a:pPr rtl="0"/>
            <a:r>
              <a:rPr lang="tr-TR" dirty="0">
                <a:latin typeface="Century Gothic" panose="020B0502020202020204" pitchFamily="34" charset="0"/>
              </a:rPr>
              <a:t>Bu yönergelerde ortak temalar:</a:t>
            </a:r>
          </a:p>
          <a:p>
            <a:pPr lvl="1"/>
            <a:r>
              <a:rPr lang="tr-TR" dirty="0">
                <a:latin typeface="Century Gothic" panose="020B0502020202020204" pitchFamily="34" charset="0"/>
              </a:rPr>
              <a:t>Öğrenciye saygı,</a:t>
            </a:r>
          </a:p>
          <a:p>
            <a:pPr lvl="1"/>
            <a:r>
              <a:rPr lang="tr-TR" dirty="0">
                <a:latin typeface="Century Gothic" panose="020B0502020202020204" pitchFamily="34" charset="0"/>
              </a:rPr>
              <a:t>Akademik özgürlük,</a:t>
            </a:r>
          </a:p>
          <a:p>
            <a:pPr lvl="1"/>
            <a:r>
              <a:rPr lang="tr-TR" dirty="0">
                <a:latin typeface="Century Gothic" panose="020B0502020202020204" pitchFamily="34" charset="0"/>
              </a:rPr>
              <a:t>Nesnel değerlendirme,</a:t>
            </a:r>
          </a:p>
          <a:p>
            <a:pPr lvl="1"/>
            <a:r>
              <a:rPr lang="tr-TR" dirty="0">
                <a:latin typeface="Century Gothic" panose="020B0502020202020204" pitchFamily="34" charset="0"/>
              </a:rPr>
              <a:t>Akademik dürüstlük,</a:t>
            </a:r>
          </a:p>
          <a:p>
            <a:pPr lvl="1"/>
            <a:r>
              <a:rPr lang="tr-TR" dirty="0">
                <a:latin typeface="Century Gothic" panose="020B0502020202020204" pitchFamily="34" charset="0"/>
              </a:rPr>
              <a:t>Sınıf içi iletişimde etik,</a:t>
            </a:r>
          </a:p>
          <a:p>
            <a:pPr lvl="1"/>
            <a:r>
              <a:rPr lang="tr-TR" dirty="0">
                <a:latin typeface="Century Gothic" panose="020B0502020202020204" pitchFamily="34" charset="0"/>
              </a:rPr>
              <a:t>Bilgi güvenliği yönetimi olarak sıralanır.</a:t>
            </a:r>
          </a:p>
          <a:p>
            <a:pPr rtl="0"/>
            <a:endParaRPr lang="tr-TR" dirty="0">
              <a:latin typeface="Century Gothic" panose="020B0502020202020204" pitchFamily="34" charset="0"/>
            </a:endParaRPr>
          </a:p>
        </p:txBody>
      </p:sp>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latin typeface="Century Gothic" panose="020B0502020202020204" pitchFamily="34" charset="0"/>
              </a:rPr>
              <a:t>Etik Denildiği Zaman…</a:t>
            </a:r>
          </a:p>
        </p:txBody>
      </p:sp>
      <p:sp>
        <p:nvSpPr>
          <p:cNvPr id="3" name="İçerik Yer Tutucusu 2"/>
          <p:cNvSpPr>
            <a:spLocks noGrp="1"/>
          </p:cNvSpPr>
          <p:nvPr>
            <p:ph idx="1"/>
          </p:nvPr>
        </p:nvSpPr>
        <p:spPr>
          <a:xfrm>
            <a:off x="1117309" y="1844824"/>
            <a:ext cx="10157354" cy="4327376"/>
          </a:xfrm>
        </p:spPr>
        <p:txBody>
          <a:bodyPr rtlCol="0">
            <a:normAutofit/>
          </a:bodyPr>
          <a:lstStyle/>
          <a:p>
            <a:pPr rtl="0"/>
            <a:r>
              <a:rPr lang="tr-TR" sz="2200" u="sng" dirty="0">
                <a:latin typeface="Century Gothic" panose="020B0502020202020204" pitchFamily="34" charset="0"/>
              </a:rPr>
              <a:t>Mesele Sadece Kurallar Değil</a:t>
            </a:r>
            <a:r>
              <a:rPr lang="tr-TR" sz="2200" dirty="0">
                <a:latin typeface="Century Gothic" panose="020B0502020202020204" pitchFamily="34" charset="0"/>
              </a:rPr>
              <a:t>: Etiği sadece "uyulması gereken YÖK kuralları" veya "cezadan kaçınma aracı" olarak görmek sığ bir yaklaşımdır. Etik, bir akademisyenin mesleki kimliğinin ve duruşunun (</a:t>
            </a:r>
            <a:r>
              <a:rPr lang="tr-TR" sz="2200" dirty="0" err="1">
                <a:latin typeface="Century Gothic" panose="020B0502020202020204" pitchFamily="34" charset="0"/>
              </a:rPr>
              <a:t>ethos</a:t>
            </a:r>
            <a:r>
              <a:rPr lang="tr-TR" sz="2200" dirty="0">
                <a:latin typeface="Century Gothic" panose="020B0502020202020204" pitchFamily="34" charset="0"/>
              </a:rPr>
              <a:t>) temelidir.</a:t>
            </a:r>
          </a:p>
          <a:p>
            <a:pPr rtl="0"/>
            <a:r>
              <a:rPr lang="tr-TR" sz="2200" u="sng" dirty="0">
                <a:latin typeface="Century Gothic" panose="020B0502020202020204" pitchFamily="34" charset="0"/>
              </a:rPr>
              <a:t>Üniversitenin Varoluş Amacı</a:t>
            </a:r>
            <a:r>
              <a:rPr lang="tr-TR" sz="2200" dirty="0">
                <a:latin typeface="Century Gothic" panose="020B0502020202020204" pitchFamily="34" charset="0"/>
              </a:rPr>
              <a:t>: Üniversiteler hakikatin arandığı ve aktarıldığı yerlerdir. Hakikat arayışı ancak güven ortamında mümkündür. Öğretim elemanının etik dışı her davranışı, bu güveni zedeleyici bir davranış olmaktadır. </a:t>
            </a:r>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7309" y="44624"/>
            <a:ext cx="10157354" cy="1397000"/>
          </a:xfrm>
        </p:spPr>
        <p:txBody>
          <a:bodyPr rtlCol="0">
            <a:normAutofit/>
          </a:bodyPr>
          <a:lstStyle/>
          <a:p>
            <a:pPr rtl="0"/>
            <a:r>
              <a:rPr lang="tr-TR" sz="4000" dirty="0">
                <a:latin typeface="Century Gothic" panose="020B0502020202020204" pitchFamily="34" charset="0"/>
              </a:rPr>
              <a:t>Öğretim Elemanının Üçlü Sorumluluğu</a:t>
            </a:r>
          </a:p>
        </p:txBody>
      </p:sp>
      <p:sp>
        <p:nvSpPr>
          <p:cNvPr id="3" name="İçerik Yer Tutucusu 2"/>
          <p:cNvSpPr>
            <a:spLocks noGrp="1"/>
          </p:cNvSpPr>
          <p:nvPr>
            <p:ph idx="1"/>
          </p:nvPr>
        </p:nvSpPr>
        <p:spPr>
          <a:xfrm>
            <a:off x="1117309" y="2348880"/>
            <a:ext cx="10157354" cy="3823320"/>
          </a:xfrm>
        </p:spPr>
        <p:txBody>
          <a:bodyPr rtlCol="0"/>
          <a:lstStyle/>
          <a:p>
            <a:pPr rtl="0"/>
            <a:r>
              <a:rPr lang="tr-TR" u="sng" dirty="0">
                <a:latin typeface="Century Gothic" panose="020B0502020202020204" pitchFamily="34" charset="0"/>
              </a:rPr>
              <a:t>1.Bilime karşı sorumluluk</a:t>
            </a:r>
            <a:r>
              <a:rPr lang="tr-TR" dirty="0">
                <a:latin typeface="Century Gothic" panose="020B0502020202020204" pitchFamily="34" charset="0"/>
              </a:rPr>
              <a:t>: Doğruyu araştırmak ve aktarmak.</a:t>
            </a:r>
          </a:p>
          <a:p>
            <a:pPr rtl="0"/>
            <a:r>
              <a:rPr lang="tr-TR" u="sng" dirty="0">
                <a:latin typeface="Century Gothic" panose="020B0502020202020204" pitchFamily="34" charset="0"/>
              </a:rPr>
              <a:t>2.Öğrenciye karşı sorumluluk</a:t>
            </a:r>
            <a:r>
              <a:rPr lang="tr-TR" dirty="0">
                <a:latin typeface="Century Gothic" panose="020B0502020202020204" pitchFamily="34" charset="0"/>
              </a:rPr>
              <a:t>: Onların gelişimini adil bir şekilde desteklemek.</a:t>
            </a:r>
          </a:p>
          <a:p>
            <a:pPr rtl="0"/>
            <a:r>
              <a:rPr lang="tr-TR" u="sng" dirty="0">
                <a:latin typeface="Century Gothic" panose="020B0502020202020204" pitchFamily="34" charset="0"/>
              </a:rPr>
              <a:t>3.Kuruma ve Topluma karşı sorumluluk</a:t>
            </a:r>
            <a:r>
              <a:rPr lang="tr-TR" dirty="0">
                <a:latin typeface="Century Gothic" panose="020B0502020202020204" pitchFamily="34" charset="0"/>
              </a:rPr>
              <a:t>: Akademik standartları korumak.</a:t>
            </a:r>
          </a:p>
          <a:p>
            <a:pPr rtl="0"/>
            <a:endParaRPr lang="tr-TR" dirty="0">
              <a:latin typeface="Century Gothic" panose="020B0502020202020204" pitchFamily="34" charset="0"/>
            </a:endParaRPr>
          </a:p>
        </p:txBody>
      </p:sp>
    </p:spTree>
    <p:extLst>
      <p:ext uri="{BB962C8B-B14F-4D97-AF65-F5344CB8AC3E}">
        <p14:creationId xmlns:p14="http://schemas.microsoft.com/office/powerpoint/2010/main" val="2369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rtl="0"/>
            <a:r>
              <a:rPr lang="tr-TR" sz="4000" dirty="0">
                <a:latin typeface="Century Gothic" panose="020B0502020202020204" pitchFamily="34" charset="0"/>
              </a:rPr>
              <a:t>Temel Değerlerin Eğitimdeki Somut Karşılıkları </a:t>
            </a:r>
          </a:p>
        </p:txBody>
      </p:sp>
      <p:sp>
        <p:nvSpPr>
          <p:cNvPr id="3" name="İçerik Yer Tutucusu 2"/>
          <p:cNvSpPr>
            <a:spLocks noGrp="1"/>
          </p:cNvSpPr>
          <p:nvPr>
            <p:ph idx="1"/>
          </p:nvPr>
        </p:nvSpPr>
        <p:spPr>
          <a:xfrm>
            <a:off x="1117309" y="2060848"/>
            <a:ext cx="10157354" cy="4111352"/>
          </a:xfrm>
        </p:spPr>
        <p:txBody>
          <a:bodyPr rtlCol="0">
            <a:normAutofit/>
          </a:bodyPr>
          <a:lstStyle/>
          <a:p>
            <a:pPr rtl="0"/>
            <a:r>
              <a:rPr lang="tr-TR" sz="2000" dirty="0">
                <a:latin typeface="Century Gothic" panose="020B0502020202020204" pitchFamily="34" charset="0"/>
              </a:rPr>
              <a:t>1.Dürüstlük: Sadece yalan söylememek değil, bilmediğini bilmek de dürüstlüktür. Örnek: Bir öğrencinin zor sorusu karşısında "Bilmiyorum, araştırıp size döneceğim" diyebilmek etik bir duruştur; yanlış bilgi verip geçiştirmek ihlaldir.</a:t>
            </a:r>
          </a:p>
          <a:p>
            <a:pPr rtl="0"/>
            <a:r>
              <a:rPr lang="tr-TR" sz="2000" dirty="0">
                <a:latin typeface="Century Gothic" panose="020B0502020202020204" pitchFamily="34" charset="0"/>
              </a:rPr>
              <a:t>2.Güven: Karşılıklılık esastır. Örnek: Biz öğrencinin sınavda kopya çekmeyeceğine güveniriz, öğrenci de bizim sınav kağıdını önyargısız okuyacağımıza güvenir. Bu döngü kırılırsa eğitim ortamı zarar görür.</a:t>
            </a:r>
          </a:p>
          <a:p>
            <a:pPr rtl="0"/>
            <a:r>
              <a:rPr lang="tr-TR" sz="2000" dirty="0">
                <a:latin typeface="Century Gothic" panose="020B0502020202020204" pitchFamily="34" charset="0"/>
              </a:rPr>
              <a:t>3.Adalet/Hakkaniyet: Eşitlik ile adalet aynı değildir. Örnek: Engelli bir öğrenciye ek süre vermek eşitlik değildir ama adalettir. Adalet, şeffaf beklentiler ve tutarlı uygulamalar demektir.</a:t>
            </a:r>
          </a:p>
          <a:p>
            <a:pPr rtl="0"/>
            <a:endParaRPr lang="tr-TR" dirty="0">
              <a:latin typeface="Century Gothic" panose="020B0502020202020204" pitchFamily="34" charset="0"/>
            </a:endParaRPr>
          </a:p>
        </p:txBody>
      </p:sp>
    </p:spTree>
    <p:extLst>
      <p:ext uri="{BB962C8B-B14F-4D97-AF65-F5344CB8AC3E}">
        <p14:creationId xmlns:p14="http://schemas.microsoft.com/office/powerpoint/2010/main" val="35968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kula yeniden hoş geldiniz sunusu">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26628395_TF03460615" id="{7D819F39-4B4E-4BA6-B9A4-4098FB7A01FB}" vid="{66AA8925-E197-41AC-9C13-DC446C0E7387}"/>
    </a:ext>
  </a:extLst>
</a:theme>
</file>

<file path=ppt/theme/theme2.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Okul sunusuna yeniden hoş geldiniz</Template>
  <TotalTime>240</TotalTime>
  <Words>1536</Words>
  <Application>Microsoft Office PowerPoint</Application>
  <PresentationFormat>Özel</PresentationFormat>
  <Paragraphs>134</Paragraphs>
  <Slides>22</Slides>
  <Notes>10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22</vt:i4>
      </vt:variant>
    </vt:vector>
  </HeadingPairs>
  <TitlesOfParts>
    <vt:vector size="25" baseType="lpstr">
      <vt:lpstr>Arial</vt:lpstr>
      <vt:lpstr>Century Gothic</vt:lpstr>
      <vt:lpstr>Okula yeniden hoş geldiniz sunusu</vt:lpstr>
      <vt:lpstr>Öğretim Elamanlarının Eğitim-Öğretim Faaliyetlerinde Etik İlkelere Uygun Davranması </vt:lpstr>
      <vt:lpstr>Giriş </vt:lpstr>
      <vt:lpstr>Etik Kavramı </vt:lpstr>
      <vt:lpstr>Türkiye’de Etik Çerçeve ve Resmî Düzenlemeler</vt:lpstr>
      <vt:lpstr>YÖK Etik Davranış İlkeleri </vt:lpstr>
      <vt:lpstr>Üniversitelerin Etik Kurulları</vt:lpstr>
      <vt:lpstr>Etik Denildiği Zaman…</vt:lpstr>
      <vt:lpstr>Öğretim Elemanının Üçlü Sorumluluğu</vt:lpstr>
      <vt:lpstr>Temel Değerlerin Eğitimdeki Somut Karşılıkları </vt:lpstr>
      <vt:lpstr>Temel Değerlerin Eğitimdeki Somut Karşılıkları </vt:lpstr>
      <vt:lpstr>Entelektüel Yetkinlik ve Ders Hazırlığı Etiği</vt:lpstr>
      <vt:lpstr>Gizli Müfredat ve Rol Modellik</vt:lpstr>
      <vt:lpstr>Sınıf İçi Dinamikler ve Tartışma Etiği</vt:lpstr>
      <vt:lpstr>Ölçme ve Değerlendirmede Sorunlar</vt:lpstr>
      <vt:lpstr>Güç Asimetrisi ve Sınır İhlalleri</vt:lpstr>
      <vt:lpstr>Danışmanlık ve Mentörlük Etiği</vt:lpstr>
      <vt:lpstr>Hediye ve Çıkar İlişkileri</vt:lpstr>
      <vt:lpstr>Etik İhlal Sonuçları </vt:lpstr>
      <vt:lpstr>Etik İhlal Sonuçları </vt:lpstr>
      <vt:lpstr>Etik Öğretim Elemanının Özellikleri</vt:lpstr>
      <vt:lpstr>Sonuç </vt:lpstr>
      <vt:lpstr>Kaynaklar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Murat Kesebir</dc:creator>
  <cp:lastModifiedBy>Murat Kesebir</cp:lastModifiedBy>
  <cp:revision>1</cp:revision>
  <dcterms:created xsi:type="dcterms:W3CDTF">2025-12-06T20:01:24Z</dcterms:created>
  <dcterms:modified xsi:type="dcterms:W3CDTF">2025-12-07T21:50:04Z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