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9" r:id="rId18"/>
    <p:sldId id="289" r:id="rId19"/>
    <p:sldId id="293" r:id="rId20"/>
    <p:sldId id="294" r:id="rId21"/>
    <p:sldId id="295" r:id="rId2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69722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9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7"/>
                </a:lnTo>
                <a:lnTo>
                  <a:pt x="8863071" y="6640288"/>
                </a:lnTo>
                <a:lnTo>
                  <a:pt x="8822525" y="6662776"/>
                </a:lnTo>
                <a:lnTo>
                  <a:pt x="8778740" y="6679471"/>
                </a:lnTo>
                <a:lnTo>
                  <a:pt x="8732228" y="6689862"/>
                </a:lnTo>
                <a:lnTo>
                  <a:pt x="8683498" y="6693439"/>
                </a:lnTo>
                <a:lnTo>
                  <a:pt x="329920" y="6693439"/>
                </a:lnTo>
                <a:lnTo>
                  <a:pt x="281168" y="6689862"/>
                </a:lnTo>
                <a:lnTo>
                  <a:pt x="234636" y="6679471"/>
                </a:lnTo>
                <a:lnTo>
                  <a:pt x="190835" y="6662776"/>
                </a:lnTo>
                <a:lnTo>
                  <a:pt x="150276" y="6640288"/>
                </a:lnTo>
                <a:lnTo>
                  <a:pt x="113469" y="6612517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9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3444" y="202514"/>
            <a:ext cx="5944234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414018"/>
            <a:ext cx="7561580" cy="3861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138" y="66547"/>
            <a:ext cx="9022715" cy="6698615"/>
            <a:chOff x="62138" y="66547"/>
            <a:chExt cx="9022715" cy="66986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313" y="69722"/>
              <a:ext cx="9013408" cy="669223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5313" y="69722"/>
              <a:ext cx="9013825" cy="6692265"/>
            </a:xfrm>
            <a:custGeom>
              <a:avLst/>
              <a:gdLst/>
              <a:ahLst/>
              <a:cxnLst/>
              <a:rect l="l" t="t" r="r" b="b"/>
              <a:pathLst>
                <a:path w="9013825" h="6692265">
                  <a:moveTo>
                    <a:pt x="0" y="329946"/>
                  </a:moveTo>
                  <a:lnTo>
                    <a:pt x="3576" y="281184"/>
                  </a:lnTo>
                  <a:lnTo>
                    <a:pt x="13965" y="234645"/>
                  </a:lnTo>
                  <a:lnTo>
                    <a:pt x="30657" y="190840"/>
                  </a:lnTo>
                  <a:lnTo>
                    <a:pt x="53141" y="150277"/>
                  </a:lnTo>
                  <a:lnTo>
                    <a:pt x="80907" y="113468"/>
                  </a:lnTo>
                  <a:lnTo>
                    <a:pt x="113445" y="80923"/>
                  </a:lnTo>
                  <a:lnTo>
                    <a:pt x="150245" y="53151"/>
                  </a:lnTo>
                  <a:lnTo>
                    <a:pt x="190796" y="30662"/>
                  </a:lnTo>
                  <a:lnTo>
                    <a:pt x="234589" y="13967"/>
                  </a:lnTo>
                  <a:lnTo>
                    <a:pt x="281114" y="3576"/>
                  </a:lnTo>
                  <a:lnTo>
                    <a:pt x="329859" y="0"/>
                  </a:lnTo>
                  <a:lnTo>
                    <a:pt x="8683462" y="0"/>
                  </a:lnTo>
                  <a:lnTo>
                    <a:pt x="8732224" y="3576"/>
                  </a:lnTo>
                  <a:lnTo>
                    <a:pt x="8778762" y="13967"/>
                  </a:lnTo>
                  <a:lnTo>
                    <a:pt x="8822568" y="30662"/>
                  </a:lnTo>
                  <a:lnTo>
                    <a:pt x="8863130" y="53151"/>
                  </a:lnTo>
                  <a:lnTo>
                    <a:pt x="8899939" y="80923"/>
                  </a:lnTo>
                  <a:lnTo>
                    <a:pt x="8932485" y="113468"/>
                  </a:lnTo>
                  <a:lnTo>
                    <a:pt x="8960257" y="150277"/>
                  </a:lnTo>
                  <a:lnTo>
                    <a:pt x="8982745" y="190840"/>
                  </a:lnTo>
                  <a:lnTo>
                    <a:pt x="8999440" y="234645"/>
                  </a:lnTo>
                  <a:lnTo>
                    <a:pt x="9009831" y="281184"/>
                  </a:lnTo>
                  <a:lnTo>
                    <a:pt x="9013408" y="329946"/>
                  </a:lnTo>
                  <a:lnTo>
                    <a:pt x="9013408" y="6362369"/>
                  </a:lnTo>
                  <a:lnTo>
                    <a:pt x="9009831" y="6411115"/>
                  </a:lnTo>
                  <a:lnTo>
                    <a:pt x="8999440" y="6457639"/>
                  </a:lnTo>
                  <a:lnTo>
                    <a:pt x="8982745" y="6501432"/>
                  </a:lnTo>
                  <a:lnTo>
                    <a:pt x="8960257" y="6541984"/>
                  </a:lnTo>
                  <a:lnTo>
                    <a:pt x="8932485" y="6578785"/>
                  </a:lnTo>
                  <a:lnTo>
                    <a:pt x="8899939" y="6611323"/>
                  </a:lnTo>
                  <a:lnTo>
                    <a:pt x="8863130" y="6639090"/>
                  </a:lnTo>
                  <a:lnTo>
                    <a:pt x="8822568" y="6661574"/>
                  </a:lnTo>
                  <a:lnTo>
                    <a:pt x="8778762" y="6678266"/>
                  </a:lnTo>
                  <a:lnTo>
                    <a:pt x="8732224" y="6688655"/>
                  </a:lnTo>
                  <a:lnTo>
                    <a:pt x="8683462" y="6692231"/>
                  </a:lnTo>
                  <a:lnTo>
                    <a:pt x="329859" y="6692231"/>
                  </a:lnTo>
                  <a:lnTo>
                    <a:pt x="281114" y="6688655"/>
                  </a:lnTo>
                  <a:lnTo>
                    <a:pt x="234589" y="6678266"/>
                  </a:lnTo>
                  <a:lnTo>
                    <a:pt x="190796" y="6661574"/>
                  </a:lnTo>
                  <a:lnTo>
                    <a:pt x="150245" y="6639090"/>
                  </a:lnTo>
                  <a:lnTo>
                    <a:pt x="113445" y="6611323"/>
                  </a:lnTo>
                  <a:lnTo>
                    <a:pt x="80907" y="6578785"/>
                  </a:lnTo>
                  <a:lnTo>
                    <a:pt x="53141" y="6541984"/>
                  </a:lnTo>
                  <a:lnTo>
                    <a:pt x="30657" y="6501432"/>
                  </a:lnTo>
                  <a:lnTo>
                    <a:pt x="13965" y="6457639"/>
                  </a:lnTo>
                  <a:lnTo>
                    <a:pt x="3576" y="6411115"/>
                  </a:lnTo>
                  <a:lnTo>
                    <a:pt x="0" y="6362369"/>
                  </a:lnTo>
                  <a:lnTo>
                    <a:pt x="0" y="32994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931" y="1396688"/>
              <a:ext cx="9022080" cy="120650"/>
            </a:xfrm>
            <a:custGeom>
              <a:avLst/>
              <a:gdLst/>
              <a:ahLst/>
              <a:cxnLst/>
              <a:rect l="l" t="t" r="r" b="b"/>
              <a:pathLst>
                <a:path w="9022080" h="120650">
                  <a:moveTo>
                    <a:pt x="9021572" y="0"/>
                  </a:moveTo>
                  <a:lnTo>
                    <a:pt x="0" y="0"/>
                  </a:lnTo>
                  <a:lnTo>
                    <a:pt x="0" y="120580"/>
                  </a:lnTo>
                  <a:lnTo>
                    <a:pt x="9021572" y="120580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E6B0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931" y="2976711"/>
              <a:ext cx="9022080" cy="111125"/>
            </a:xfrm>
            <a:custGeom>
              <a:avLst/>
              <a:gdLst/>
              <a:ahLst/>
              <a:cxnLst/>
              <a:rect l="l" t="t" r="r" b="b"/>
              <a:pathLst>
                <a:path w="9022080" h="111125">
                  <a:moveTo>
                    <a:pt x="9021572" y="0"/>
                  </a:moveTo>
                  <a:lnTo>
                    <a:pt x="0" y="0"/>
                  </a:lnTo>
                  <a:lnTo>
                    <a:pt x="0" y="110531"/>
                  </a:lnTo>
                  <a:lnTo>
                    <a:pt x="9021572" y="110531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9184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931" y="1516846"/>
            <a:ext cx="9022080" cy="1615186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3803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995"/>
              </a:spcBef>
            </a:pPr>
            <a:r>
              <a:rPr lang="tr-TR" sz="4000" dirty="0" smtClean="0"/>
              <a:t>Stres </a:t>
            </a:r>
            <a:r>
              <a:rPr lang="tr-TR" sz="4000" dirty="0"/>
              <a:t>Yönetimi ve Psikolojik Sağlamlık Eğitimi</a:t>
            </a:r>
            <a:endParaRPr sz="4000" dirty="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75" dirty="0"/>
              <a:t>Psikolojik</a:t>
            </a:r>
            <a:r>
              <a:rPr sz="4000" spc="-90" dirty="0"/>
              <a:t> </a:t>
            </a:r>
            <a:r>
              <a:rPr sz="4000" spc="-60" dirty="0"/>
              <a:t>Tepkiler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48714"/>
            <a:ext cx="7548245" cy="374840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600" spc="-155" dirty="0">
                <a:latin typeface="Times New Roman"/>
                <a:cs typeface="Times New Roman"/>
              </a:rPr>
              <a:t>Psikolojik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belirtiler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ise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7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30" dirty="0">
                <a:latin typeface="Times New Roman"/>
                <a:cs typeface="Times New Roman"/>
              </a:rPr>
              <a:t>Endişelenme,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30" dirty="0">
                <a:latin typeface="Times New Roman"/>
                <a:cs typeface="Times New Roman"/>
              </a:rPr>
              <a:t>İsteksizlik,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5" dirty="0">
                <a:latin typeface="Times New Roman"/>
                <a:cs typeface="Times New Roman"/>
              </a:rPr>
              <a:t>Konsantrasyon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güçlüğü,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53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20" dirty="0">
                <a:latin typeface="Times New Roman"/>
                <a:cs typeface="Times New Roman"/>
              </a:rPr>
              <a:t>Unutkanlık,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45" dirty="0">
                <a:latin typeface="Times New Roman"/>
                <a:cs typeface="Times New Roman"/>
              </a:rPr>
              <a:t>Sinirlilik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kontrolsüzlük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duygusu,</a:t>
            </a: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102299"/>
              </a:lnSpc>
              <a:spcBef>
                <a:spcPts val="53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60" dirty="0">
                <a:latin typeface="Times New Roman"/>
                <a:cs typeface="Times New Roman"/>
              </a:rPr>
              <a:t>Kendini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üzüntülü,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kızgın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ya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0" dirty="0">
                <a:latin typeface="Times New Roman"/>
                <a:cs typeface="Times New Roman"/>
              </a:rPr>
              <a:t>zaman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baskısı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altında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hissetme 	</a:t>
            </a:r>
            <a:r>
              <a:rPr sz="2600" spc="-110" dirty="0">
                <a:latin typeface="Times New Roman"/>
                <a:cs typeface="Times New Roman"/>
              </a:rPr>
              <a:t>şeklinde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sıralanabilir.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Stres</a:t>
            </a:r>
            <a:r>
              <a:rPr sz="4000" spc="-110" dirty="0"/>
              <a:t> </a:t>
            </a:r>
            <a:r>
              <a:rPr sz="4000" spc="-55" dirty="0"/>
              <a:t>Kaynakları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1892426" y="1443227"/>
            <a:ext cx="5810250" cy="1282700"/>
            <a:chOff x="1892426" y="1443227"/>
            <a:chExt cx="5810250" cy="1282700"/>
          </a:xfrm>
        </p:grpSpPr>
        <p:sp>
          <p:nvSpPr>
            <p:cNvPr id="4" name="object 4"/>
            <p:cNvSpPr/>
            <p:nvPr/>
          </p:nvSpPr>
          <p:spPr>
            <a:xfrm>
              <a:off x="2533776" y="1449577"/>
              <a:ext cx="5168900" cy="1270000"/>
            </a:xfrm>
            <a:custGeom>
              <a:avLst/>
              <a:gdLst/>
              <a:ahLst/>
              <a:cxnLst/>
              <a:rect l="l" t="t" r="r" b="b"/>
              <a:pathLst>
                <a:path w="5168900" h="1270000">
                  <a:moveTo>
                    <a:pt x="5168646" y="0"/>
                  </a:moveTo>
                  <a:lnTo>
                    <a:pt x="635127" y="0"/>
                  </a:lnTo>
                  <a:lnTo>
                    <a:pt x="0" y="635000"/>
                  </a:lnTo>
                  <a:lnTo>
                    <a:pt x="635127" y="1270000"/>
                  </a:lnTo>
                  <a:lnTo>
                    <a:pt x="5168646" y="1270000"/>
                  </a:lnTo>
                  <a:lnTo>
                    <a:pt x="5168646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98776" y="1449577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635000" y="0"/>
                  </a:moveTo>
                  <a:lnTo>
                    <a:pt x="587615" y="1741"/>
                  </a:lnTo>
                  <a:lnTo>
                    <a:pt x="541176" y="6883"/>
                  </a:lnTo>
                  <a:lnTo>
                    <a:pt x="495804" y="15303"/>
                  </a:lnTo>
                  <a:lnTo>
                    <a:pt x="451623" y="26879"/>
                  </a:lnTo>
                  <a:lnTo>
                    <a:pt x="408755" y="41487"/>
                  </a:lnTo>
                  <a:lnTo>
                    <a:pt x="367323" y="59006"/>
                  </a:lnTo>
                  <a:lnTo>
                    <a:pt x="327450" y="79312"/>
                  </a:lnTo>
                  <a:lnTo>
                    <a:pt x="289259" y="102283"/>
                  </a:lnTo>
                  <a:lnTo>
                    <a:pt x="252873" y="127797"/>
                  </a:lnTo>
                  <a:lnTo>
                    <a:pt x="218415" y="155730"/>
                  </a:lnTo>
                  <a:lnTo>
                    <a:pt x="186007" y="185959"/>
                  </a:lnTo>
                  <a:lnTo>
                    <a:pt x="155772" y="218363"/>
                  </a:lnTo>
                  <a:lnTo>
                    <a:pt x="127834" y="252819"/>
                  </a:lnTo>
                  <a:lnTo>
                    <a:pt x="102316" y="289203"/>
                  </a:lnTo>
                  <a:lnTo>
                    <a:pt x="79339" y="327394"/>
                  </a:lnTo>
                  <a:lnTo>
                    <a:pt x="59027" y="367268"/>
                  </a:lnTo>
                  <a:lnTo>
                    <a:pt x="41503" y="408703"/>
                  </a:lnTo>
                  <a:lnTo>
                    <a:pt x="26889" y="451576"/>
                  </a:lnTo>
                  <a:lnTo>
                    <a:pt x="15309" y="495765"/>
                  </a:lnTo>
                  <a:lnTo>
                    <a:pt x="6886" y="541147"/>
                  </a:lnTo>
                  <a:lnTo>
                    <a:pt x="1742" y="587600"/>
                  </a:lnTo>
                  <a:lnTo>
                    <a:pt x="0" y="635000"/>
                  </a:lnTo>
                  <a:lnTo>
                    <a:pt x="1742" y="682399"/>
                  </a:lnTo>
                  <a:lnTo>
                    <a:pt x="6886" y="728852"/>
                  </a:lnTo>
                  <a:lnTo>
                    <a:pt x="15309" y="774234"/>
                  </a:lnTo>
                  <a:lnTo>
                    <a:pt x="26889" y="818423"/>
                  </a:lnTo>
                  <a:lnTo>
                    <a:pt x="41503" y="861296"/>
                  </a:lnTo>
                  <a:lnTo>
                    <a:pt x="59027" y="902731"/>
                  </a:lnTo>
                  <a:lnTo>
                    <a:pt x="79339" y="942605"/>
                  </a:lnTo>
                  <a:lnTo>
                    <a:pt x="102316" y="980796"/>
                  </a:lnTo>
                  <a:lnTo>
                    <a:pt x="127834" y="1017180"/>
                  </a:lnTo>
                  <a:lnTo>
                    <a:pt x="155772" y="1051636"/>
                  </a:lnTo>
                  <a:lnTo>
                    <a:pt x="186007" y="1084040"/>
                  </a:lnTo>
                  <a:lnTo>
                    <a:pt x="218415" y="1114269"/>
                  </a:lnTo>
                  <a:lnTo>
                    <a:pt x="252873" y="1142202"/>
                  </a:lnTo>
                  <a:lnTo>
                    <a:pt x="289259" y="1167716"/>
                  </a:lnTo>
                  <a:lnTo>
                    <a:pt x="327450" y="1190687"/>
                  </a:lnTo>
                  <a:lnTo>
                    <a:pt x="367323" y="1210993"/>
                  </a:lnTo>
                  <a:lnTo>
                    <a:pt x="408755" y="1228512"/>
                  </a:lnTo>
                  <a:lnTo>
                    <a:pt x="451623" y="1243120"/>
                  </a:lnTo>
                  <a:lnTo>
                    <a:pt x="495804" y="1254696"/>
                  </a:lnTo>
                  <a:lnTo>
                    <a:pt x="541176" y="1263116"/>
                  </a:lnTo>
                  <a:lnTo>
                    <a:pt x="587615" y="1268258"/>
                  </a:lnTo>
                  <a:lnTo>
                    <a:pt x="635000" y="1270000"/>
                  </a:lnTo>
                  <a:lnTo>
                    <a:pt x="682400" y="1268258"/>
                  </a:lnTo>
                  <a:lnTo>
                    <a:pt x="728855" y="1263116"/>
                  </a:lnTo>
                  <a:lnTo>
                    <a:pt x="774240" y="1254696"/>
                  </a:lnTo>
                  <a:lnTo>
                    <a:pt x="818434" y="1243120"/>
                  </a:lnTo>
                  <a:lnTo>
                    <a:pt x="861313" y="1228512"/>
                  </a:lnTo>
                  <a:lnTo>
                    <a:pt x="902754" y="1210993"/>
                  </a:lnTo>
                  <a:lnTo>
                    <a:pt x="942636" y="1190687"/>
                  </a:lnTo>
                  <a:lnTo>
                    <a:pt x="980834" y="1167716"/>
                  </a:lnTo>
                  <a:lnTo>
                    <a:pt x="1017227" y="1142202"/>
                  </a:lnTo>
                  <a:lnTo>
                    <a:pt x="1051691" y="1114269"/>
                  </a:lnTo>
                  <a:lnTo>
                    <a:pt x="1084103" y="1084040"/>
                  </a:lnTo>
                  <a:lnTo>
                    <a:pt x="1114342" y="1051636"/>
                  </a:lnTo>
                  <a:lnTo>
                    <a:pt x="1142283" y="1017180"/>
                  </a:lnTo>
                  <a:lnTo>
                    <a:pt x="1167804" y="980796"/>
                  </a:lnTo>
                  <a:lnTo>
                    <a:pt x="1190783" y="942605"/>
                  </a:lnTo>
                  <a:lnTo>
                    <a:pt x="1211097" y="902731"/>
                  </a:lnTo>
                  <a:lnTo>
                    <a:pt x="1228622" y="861296"/>
                  </a:lnTo>
                  <a:lnTo>
                    <a:pt x="1243236" y="818423"/>
                  </a:lnTo>
                  <a:lnTo>
                    <a:pt x="1254816" y="774234"/>
                  </a:lnTo>
                  <a:lnTo>
                    <a:pt x="1263240" y="728852"/>
                  </a:lnTo>
                  <a:lnTo>
                    <a:pt x="1268384" y="682399"/>
                  </a:lnTo>
                  <a:lnTo>
                    <a:pt x="1270127" y="635000"/>
                  </a:lnTo>
                  <a:lnTo>
                    <a:pt x="1268384" y="587600"/>
                  </a:lnTo>
                  <a:lnTo>
                    <a:pt x="1263240" y="541147"/>
                  </a:lnTo>
                  <a:lnTo>
                    <a:pt x="1254816" y="495765"/>
                  </a:lnTo>
                  <a:lnTo>
                    <a:pt x="1243236" y="451576"/>
                  </a:lnTo>
                  <a:lnTo>
                    <a:pt x="1228622" y="408703"/>
                  </a:lnTo>
                  <a:lnTo>
                    <a:pt x="1211097" y="367268"/>
                  </a:lnTo>
                  <a:lnTo>
                    <a:pt x="1190783" y="327394"/>
                  </a:lnTo>
                  <a:lnTo>
                    <a:pt x="1167804" y="289203"/>
                  </a:lnTo>
                  <a:lnTo>
                    <a:pt x="1142283" y="252819"/>
                  </a:lnTo>
                  <a:lnTo>
                    <a:pt x="1114342" y="218363"/>
                  </a:lnTo>
                  <a:lnTo>
                    <a:pt x="1084103" y="185959"/>
                  </a:lnTo>
                  <a:lnTo>
                    <a:pt x="1051691" y="155730"/>
                  </a:lnTo>
                  <a:lnTo>
                    <a:pt x="1017227" y="127797"/>
                  </a:lnTo>
                  <a:lnTo>
                    <a:pt x="980834" y="102283"/>
                  </a:lnTo>
                  <a:lnTo>
                    <a:pt x="942636" y="79312"/>
                  </a:lnTo>
                  <a:lnTo>
                    <a:pt x="902754" y="59006"/>
                  </a:lnTo>
                  <a:lnTo>
                    <a:pt x="861313" y="41487"/>
                  </a:lnTo>
                  <a:lnTo>
                    <a:pt x="818434" y="26879"/>
                  </a:lnTo>
                  <a:lnTo>
                    <a:pt x="774240" y="15303"/>
                  </a:lnTo>
                  <a:lnTo>
                    <a:pt x="728855" y="6883"/>
                  </a:lnTo>
                  <a:lnTo>
                    <a:pt x="682400" y="1741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AC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98776" y="1449577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0" y="635000"/>
                  </a:moveTo>
                  <a:lnTo>
                    <a:pt x="1742" y="587600"/>
                  </a:lnTo>
                  <a:lnTo>
                    <a:pt x="6886" y="541147"/>
                  </a:lnTo>
                  <a:lnTo>
                    <a:pt x="15309" y="495765"/>
                  </a:lnTo>
                  <a:lnTo>
                    <a:pt x="26889" y="451576"/>
                  </a:lnTo>
                  <a:lnTo>
                    <a:pt x="41503" y="408703"/>
                  </a:lnTo>
                  <a:lnTo>
                    <a:pt x="59027" y="367268"/>
                  </a:lnTo>
                  <a:lnTo>
                    <a:pt x="79339" y="327394"/>
                  </a:lnTo>
                  <a:lnTo>
                    <a:pt x="102316" y="289203"/>
                  </a:lnTo>
                  <a:lnTo>
                    <a:pt x="127834" y="252819"/>
                  </a:lnTo>
                  <a:lnTo>
                    <a:pt x="155772" y="218363"/>
                  </a:lnTo>
                  <a:lnTo>
                    <a:pt x="186007" y="185959"/>
                  </a:lnTo>
                  <a:lnTo>
                    <a:pt x="218415" y="155730"/>
                  </a:lnTo>
                  <a:lnTo>
                    <a:pt x="252873" y="127797"/>
                  </a:lnTo>
                  <a:lnTo>
                    <a:pt x="289259" y="102283"/>
                  </a:lnTo>
                  <a:lnTo>
                    <a:pt x="327450" y="79312"/>
                  </a:lnTo>
                  <a:lnTo>
                    <a:pt x="367323" y="59006"/>
                  </a:lnTo>
                  <a:lnTo>
                    <a:pt x="408755" y="41487"/>
                  </a:lnTo>
                  <a:lnTo>
                    <a:pt x="451623" y="26879"/>
                  </a:lnTo>
                  <a:lnTo>
                    <a:pt x="495804" y="15303"/>
                  </a:lnTo>
                  <a:lnTo>
                    <a:pt x="541176" y="6883"/>
                  </a:lnTo>
                  <a:lnTo>
                    <a:pt x="587615" y="1741"/>
                  </a:lnTo>
                  <a:lnTo>
                    <a:pt x="635000" y="0"/>
                  </a:lnTo>
                  <a:lnTo>
                    <a:pt x="682400" y="1741"/>
                  </a:lnTo>
                  <a:lnTo>
                    <a:pt x="728855" y="6883"/>
                  </a:lnTo>
                  <a:lnTo>
                    <a:pt x="774240" y="15303"/>
                  </a:lnTo>
                  <a:lnTo>
                    <a:pt x="818434" y="26879"/>
                  </a:lnTo>
                  <a:lnTo>
                    <a:pt x="861313" y="41487"/>
                  </a:lnTo>
                  <a:lnTo>
                    <a:pt x="902754" y="59006"/>
                  </a:lnTo>
                  <a:lnTo>
                    <a:pt x="942636" y="79312"/>
                  </a:lnTo>
                  <a:lnTo>
                    <a:pt x="980834" y="102283"/>
                  </a:lnTo>
                  <a:lnTo>
                    <a:pt x="1017227" y="127797"/>
                  </a:lnTo>
                  <a:lnTo>
                    <a:pt x="1051691" y="155730"/>
                  </a:lnTo>
                  <a:lnTo>
                    <a:pt x="1084103" y="185959"/>
                  </a:lnTo>
                  <a:lnTo>
                    <a:pt x="1114342" y="218363"/>
                  </a:lnTo>
                  <a:lnTo>
                    <a:pt x="1142283" y="252819"/>
                  </a:lnTo>
                  <a:lnTo>
                    <a:pt x="1167804" y="289203"/>
                  </a:lnTo>
                  <a:lnTo>
                    <a:pt x="1190783" y="327394"/>
                  </a:lnTo>
                  <a:lnTo>
                    <a:pt x="1211097" y="367268"/>
                  </a:lnTo>
                  <a:lnTo>
                    <a:pt x="1228622" y="408703"/>
                  </a:lnTo>
                  <a:lnTo>
                    <a:pt x="1243236" y="451576"/>
                  </a:lnTo>
                  <a:lnTo>
                    <a:pt x="1254816" y="495765"/>
                  </a:lnTo>
                  <a:lnTo>
                    <a:pt x="1263240" y="541147"/>
                  </a:lnTo>
                  <a:lnTo>
                    <a:pt x="1268384" y="587600"/>
                  </a:lnTo>
                  <a:lnTo>
                    <a:pt x="1270127" y="635000"/>
                  </a:lnTo>
                  <a:lnTo>
                    <a:pt x="1268384" y="682399"/>
                  </a:lnTo>
                  <a:lnTo>
                    <a:pt x="1263240" y="728852"/>
                  </a:lnTo>
                  <a:lnTo>
                    <a:pt x="1254816" y="774234"/>
                  </a:lnTo>
                  <a:lnTo>
                    <a:pt x="1243236" y="818423"/>
                  </a:lnTo>
                  <a:lnTo>
                    <a:pt x="1228622" y="861296"/>
                  </a:lnTo>
                  <a:lnTo>
                    <a:pt x="1211097" y="902731"/>
                  </a:lnTo>
                  <a:lnTo>
                    <a:pt x="1190783" y="942605"/>
                  </a:lnTo>
                  <a:lnTo>
                    <a:pt x="1167804" y="980796"/>
                  </a:lnTo>
                  <a:lnTo>
                    <a:pt x="1142283" y="1017180"/>
                  </a:lnTo>
                  <a:lnTo>
                    <a:pt x="1114342" y="1051636"/>
                  </a:lnTo>
                  <a:lnTo>
                    <a:pt x="1084103" y="1084040"/>
                  </a:lnTo>
                  <a:lnTo>
                    <a:pt x="1051691" y="1114269"/>
                  </a:lnTo>
                  <a:lnTo>
                    <a:pt x="1017227" y="1142202"/>
                  </a:lnTo>
                  <a:lnTo>
                    <a:pt x="980834" y="1167716"/>
                  </a:lnTo>
                  <a:lnTo>
                    <a:pt x="942636" y="1190687"/>
                  </a:lnTo>
                  <a:lnTo>
                    <a:pt x="902754" y="1210993"/>
                  </a:lnTo>
                  <a:lnTo>
                    <a:pt x="861313" y="1228512"/>
                  </a:lnTo>
                  <a:lnTo>
                    <a:pt x="818434" y="1243120"/>
                  </a:lnTo>
                  <a:lnTo>
                    <a:pt x="774240" y="1254696"/>
                  </a:lnTo>
                  <a:lnTo>
                    <a:pt x="728855" y="1263116"/>
                  </a:lnTo>
                  <a:lnTo>
                    <a:pt x="682400" y="1268258"/>
                  </a:lnTo>
                  <a:lnTo>
                    <a:pt x="635000" y="1270000"/>
                  </a:lnTo>
                  <a:lnTo>
                    <a:pt x="587615" y="1268258"/>
                  </a:lnTo>
                  <a:lnTo>
                    <a:pt x="541176" y="1263116"/>
                  </a:lnTo>
                  <a:lnTo>
                    <a:pt x="495804" y="1254696"/>
                  </a:lnTo>
                  <a:lnTo>
                    <a:pt x="451623" y="1243120"/>
                  </a:lnTo>
                  <a:lnTo>
                    <a:pt x="408755" y="1228512"/>
                  </a:lnTo>
                  <a:lnTo>
                    <a:pt x="367323" y="1210993"/>
                  </a:lnTo>
                  <a:lnTo>
                    <a:pt x="327450" y="1190687"/>
                  </a:lnTo>
                  <a:lnTo>
                    <a:pt x="289259" y="1167716"/>
                  </a:lnTo>
                  <a:lnTo>
                    <a:pt x="252873" y="1142202"/>
                  </a:lnTo>
                  <a:lnTo>
                    <a:pt x="218415" y="1114269"/>
                  </a:lnTo>
                  <a:lnTo>
                    <a:pt x="186007" y="1084040"/>
                  </a:lnTo>
                  <a:lnTo>
                    <a:pt x="155772" y="1051636"/>
                  </a:lnTo>
                  <a:lnTo>
                    <a:pt x="127834" y="1017180"/>
                  </a:lnTo>
                  <a:lnTo>
                    <a:pt x="102316" y="980796"/>
                  </a:lnTo>
                  <a:lnTo>
                    <a:pt x="79339" y="942605"/>
                  </a:lnTo>
                  <a:lnTo>
                    <a:pt x="59027" y="902731"/>
                  </a:lnTo>
                  <a:lnTo>
                    <a:pt x="41503" y="861296"/>
                  </a:lnTo>
                  <a:lnTo>
                    <a:pt x="26889" y="818423"/>
                  </a:lnTo>
                  <a:lnTo>
                    <a:pt x="15309" y="774234"/>
                  </a:lnTo>
                  <a:lnTo>
                    <a:pt x="6886" y="728852"/>
                  </a:lnTo>
                  <a:lnTo>
                    <a:pt x="1742" y="682399"/>
                  </a:lnTo>
                  <a:lnTo>
                    <a:pt x="0" y="63500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892426" y="3092450"/>
            <a:ext cx="5810250" cy="1282700"/>
            <a:chOff x="1892426" y="3092450"/>
            <a:chExt cx="5810250" cy="1282700"/>
          </a:xfrm>
        </p:grpSpPr>
        <p:sp>
          <p:nvSpPr>
            <p:cNvPr id="8" name="object 8"/>
            <p:cNvSpPr/>
            <p:nvPr/>
          </p:nvSpPr>
          <p:spPr>
            <a:xfrm>
              <a:off x="2533776" y="3098800"/>
              <a:ext cx="5168900" cy="1270000"/>
            </a:xfrm>
            <a:custGeom>
              <a:avLst/>
              <a:gdLst/>
              <a:ahLst/>
              <a:cxnLst/>
              <a:rect l="l" t="t" r="r" b="b"/>
              <a:pathLst>
                <a:path w="5168900" h="1270000">
                  <a:moveTo>
                    <a:pt x="5168646" y="0"/>
                  </a:moveTo>
                  <a:lnTo>
                    <a:pt x="635127" y="0"/>
                  </a:lnTo>
                  <a:lnTo>
                    <a:pt x="0" y="635000"/>
                  </a:lnTo>
                  <a:lnTo>
                    <a:pt x="635127" y="1270000"/>
                  </a:lnTo>
                  <a:lnTo>
                    <a:pt x="5168646" y="1270000"/>
                  </a:lnTo>
                  <a:lnTo>
                    <a:pt x="5168646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98776" y="3098800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635000" y="0"/>
                  </a:moveTo>
                  <a:lnTo>
                    <a:pt x="587615" y="1741"/>
                  </a:lnTo>
                  <a:lnTo>
                    <a:pt x="541176" y="6883"/>
                  </a:lnTo>
                  <a:lnTo>
                    <a:pt x="495804" y="15303"/>
                  </a:lnTo>
                  <a:lnTo>
                    <a:pt x="451623" y="26879"/>
                  </a:lnTo>
                  <a:lnTo>
                    <a:pt x="408755" y="41487"/>
                  </a:lnTo>
                  <a:lnTo>
                    <a:pt x="367323" y="59006"/>
                  </a:lnTo>
                  <a:lnTo>
                    <a:pt x="327450" y="79312"/>
                  </a:lnTo>
                  <a:lnTo>
                    <a:pt x="289259" y="102283"/>
                  </a:lnTo>
                  <a:lnTo>
                    <a:pt x="252873" y="127797"/>
                  </a:lnTo>
                  <a:lnTo>
                    <a:pt x="218415" y="155730"/>
                  </a:lnTo>
                  <a:lnTo>
                    <a:pt x="186007" y="185959"/>
                  </a:lnTo>
                  <a:lnTo>
                    <a:pt x="155772" y="218363"/>
                  </a:lnTo>
                  <a:lnTo>
                    <a:pt x="127834" y="252819"/>
                  </a:lnTo>
                  <a:lnTo>
                    <a:pt x="102316" y="289203"/>
                  </a:lnTo>
                  <a:lnTo>
                    <a:pt x="79339" y="327394"/>
                  </a:lnTo>
                  <a:lnTo>
                    <a:pt x="59027" y="367268"/>
                  </a:lnTo>
                  <a:lnTo>
                    <a:pt x="41503" y="408703"/>
                  </a:lnTo>
                  <a:lnTo>
                    <a:pt x="26889" y="451576"/>
                  </a:lnTo>
                  <a:lnTo>
                    <a:pt x="15309" y="495765"/>
                  </a:lnTo>
                  <a:lnTo>
                    <a:pt x="6886" y="541147"/>
                  </a:lnTo>
                  <a:lnTo>
                    <a:pt x="1742" y="587600"/>
                  </a:lnTo>
                  <a:lnTo>
                    <a:pt x="0" y="635000"/>
                  </a:lnTo>
                  <a:lnTo>
                    <a:pt x="1742" y="682399"/>
                  </a:lnTo>
                  <a:lnTo>
                    <a:pt x="6886" y="728852"/>
                  </a:lnTo>
                  <a:lnTo>
                    <a:pt x="15309" y="774234"/>
                  </a:lnTo>
                  <a:lnTo>
                    <a:pt x="26889" y="818423"/>
                  </a:lnTo>
                  <a:lnTo>
                    <a:pt x="41503" y="861296"/>
                  </a:lnTo>
                  <a:lnTo>
                    <a:pt x="59027" y="902731"/>
                  </a:lnTo>
                  <a:lnTo>
                    <a:pt x="79339" y="942605"/>
                  </a:lnTo>
                  <a:lnTo>
                    <a:pt x="102316" y="980796"/>
                  </a:lnTo>
                  <a:lnTo>
                    <a:pt x="127834" y="1017180"/>
                  </a:lnTo>
                  <a:lnTo>
                    <a:pt x="155772" y="1051636"/>
                  </a:lnTo>
                  <a:lnTo>
                    <a:pt x="186007" y="1084040"/>
                  </a:lnTo>
                  <a:lnTo>
                    <a:pt x="218415" y="1114269"/>
                  </a:lnTo>
                  <a:lnTo>
                    <a:pt x="252873" y="1142202"/>
                  </a:lnTo>
                  <a:lnTo>
                    <a:pt x="289259" y="1167716"/>
                  </a:lnTo>
                  <a:lnTo>
                    <a:pt x="327450" y="1190687"/>
                  </a:lnTo>
                  <a:lnTo>
                    <a:pt x="367323" y="1210993"/>
                  </a:lnTo>
                  <a:lnTo>
                    <a:pt x="408755" y="1228512"/>
                  </a:lnTo>
                  <a:lnTo>
                    <a:pt x="451623" y="1243120"/>
                  </a:lnTo>
                  <a:lnTo>
                    <a:pt x="495804" y="1254696"/>
                  </a:lnTo>
                  <a:lnTo>
                    <a:pt x="541176" y="1263116"/>
                  </a:lnTo>
                  <a:lnTo>
                    <a:pt x="587615" y="1268258"/>
                  </a:lnTo>
                  <a:lnTo>
                    <a:pt x="635000" y="1270000"/>
                  </a:lnTo>
                  <a:lnTo>
                    <a:pt x="682400" y="1268258"/>
                  </a:lnTo>
                  <a:lnTo>
                    <a:pt x="728855" y="1263116"/>
                  </a:lnTo>
                  <a:lnTo>
                    <a:pt x="774240" y="1254696"/>
                  </a:lnTo>
                  <a:lnTo>
                    <a:pt x="818434" y="1243120"/>
                  </a:lnTo>
                  <a:lnTo>
                    <a:pt x="861313" y="1228512"/>
                  </a:lnTo>
                  <a:lnTo>
                    <a:pt x="902754" y="1210993"/>
                  </a:lnTo>
                  <a:lnTo>
                    <a:pt x="942636" y="1190687"/>
                  </a:lnTo>
                  <a:lnTo>
                    <a:pt x="980834" y="1167716"/>
                  </a:lnTo>
                  <a:lnTo>
                    <a:pt x="1017227" y="1142202"/>
                  </a:lnTo>
                  <a:lnTo>
                    <a:pt x="1051691" y="1114269"/>
                  </a:lnTo>
                  <a:lnTo>
                    <a:pt x="1084103" y="1084040"/>
                  </a:lnTo>
                  <a:lnTo>
                    <a:pt x="1114342" y="1051636"/>
                  </a:lnTo>
                  <a:lnTo>
                    <a:pt x="1142283" y="1017180"/>
                  </a:lnTo>
                  <a:lnTo>
                    <a:pt x="1167804" y="980796"/>
                  </a:lnTo>
                  <a:lnTo>
                    <a:pt x="1190783" y="942605"/>
                  </a:lnTo>
                  <a:lnTo>
                    <a:pt x="1211097" y="902731"/>
                  </a:lnTo>
                  <a:lnTo>
                    <a:pt x="1228622" y="861296"/>
                  </a:lnTo>
                  <a:lnTo>
                    <a:pt x="1243236" y="818423"/>
                  </a:lnTo>
                  <a:lnTo>
                    <a:pt x="1254816" y="774234"/>
                  </a:lnTo>
                  <a:lnTo>
                    <a:pt x="1263240" y="728852"/>
                  </a:lnTo>
                  <a:lnTo>
                    <a:pt x="1268384" y="682399"/>
                  </a:lnTo>
                  <a:lnTo>
                    <a:pt x="1270127" y="635000"/>
                  </a:lnTo>
                  <a:lnTo>
                    <a:pt x="1268384" y="587600"/>
                  </a:lnTo>
                  <a:lnTo>
                    <a:pt x="1263240" y="541147"/>
                  </a:lnTo>
                  <a:lnTo>
                    <a:pt x="1254816" y="495765"/>
                  </a:lnTo>
                  <a:lnTo>
                    <a:pt x="1243236" y="451576"/>
                  </a:lnTo>
                  <a:lnTo>
                    <a:pt x="1228622" y="408703"/>
                  </a:lnTo>
                  <a:lnTo>
                    <a:pt x="1211097" y="367268"/>
                  </a:lnTo>
                  <a:lnTo>
                    <a:pt x="1190783" y="327394"/>
                  </a:lnTo>
                  <a:lnTo>
                    <a:pt x="1167804" y="289203"/>
                  </a:lnTo>
                  <a:lnTo>
                    <a:pt x="1142283" y="252819"/>
                  </a:lnTo>
                  <a:lnTo>
                    <a:pt x="1114342" y="218363"/>
                  </a:lnTo>
                  <a:lnTo>
                    <a:pt x="1084103" y="185959"/>
                  </a:lnTo>
                  <a:lnTo>
                    <a:pt x="1051691" y="155730"/>
                  </a:lnTo>
                  <a:lnTo>
                    <a:pt x="1017227" y="127797"/>
                  </a:lnTo>
                  <a:lnTo>
                    <a:pt x="980834" y="102283"/>
                  </a:lnTo>
                  <a:lnTo>
                    <a:pt x="942636" y="79312"/>
                  </a:lnTo>
                  <a:lnTo>
                    <a:pt x="902754" y="59006"/>
                  </a:lnTo>
                  <a:lnTo>
                    <a:pt x="861313" y="41487"/>
                  </a:lnTo>
                  <a:lnTo>
                    <a:pt x="818434" y="26879"/>
                  </a:lnTo>
                  <a:lnTo>
                    <a:pt x="774240" y="15303"/>
                  </a:lnTo>
                  <a:lnTo>
                    <a:pt x="728855" y="6883"/>
                  </a:lnTo>
                  <a:lnTo>
                    <a:pt x="682400" y="1741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AC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98776" y="3098800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0" y="635000"/>
                  </a:moveTo>
                  <a:lnTo>
                    <a:pt x="1742" y="587600"/>
                  </a:lnTo>
                  <a:lnTo>
                    <a:pt x="6886" y="541147"/>
                  </a:lnTo>
                  <a:lnTo>
                    <a:pt x="15309" y="495765"/>
                  </a:lnTo>
                  <a:lnTo>
                    <a:pt x="26889" y="451576"/>
                  </a:lnTo>
                  <a:lnTo>
                    <a:pt x="41503" y="408703"/>
                  </a:lnTo>
                  <a:lnTo>
                    <a:pt x="59027" y="367268"/>
                  </a:lnTo>
                  <a:lnTo>
                    <a:pt x="79339" y="327394"/>
                  </a:lnTo>
                  <a:lnTo>
                    <a:pt x="102316" y="289203"/>
                  </a:lnTo>
                  <a:lnTo>
                    <a:pt x="127834" y="252819"/>
                  </a:lnTo>
                  <a:lnTo>
                    <a:pt x="155772" y="218363"/>
                  </a:lnTo>
                  <a:lnTo>
                    <a:pt x="186007" y="185959"/>
                  </a:lnTo>
                  <a:lnTo>
                    <a:pt x="218415" y="155730"/>
                  </a:lnTo>
                  <a:lnTo>
                    <a:pt x="252873" y="127797"/>
                  </a:lnTo>
                  <a:lnTo>
                    <a:pt x="289259" y="102283"/>
                  </a:lnTo>
                  <a:lnTo>
                    <a:pt x="327450" y="79312"/>
                  </a:lnTo>
                  <a:lnTo>
                    <a:pt x="367323" y="59006"/>
                  </a:lnTo>
                  <a:lnTo>
                    <a:pt x="408755" y="41487"/>
                  </a:lnTo>
                  <a:lnTo>
                    <a:pt x="451623" y="26879"/>
                  </a:lnTo>
                  <a:lnTo>
                    <a:pt x="495804" y="15303"/>
                  </a:lnTo>
                  <a:lnTo>
                    <a:pt x="541176" y="6883"/>
                  </a:lnTo>
                  <a:lnTo>
                    <a:pt x="587615" y="1741"/>
                  </a:lnTo>
                  <a:lnTo>
                    <a:pt x="635000" y="0"/>
                  </a:lnTo>
                  <a:lnTo>
                    <a:pt x="682400" y="1741"/>
                  </a:lnTo>
                  <a:lnTo>
                    <a:pt x="728855" y="6883"/>
                  </a:lnTo>
                  <a:lnTo>
                    <a:pt x="774240" y="15303"/>
                  </a:lnTo>
                  <a:lnTo>
                    <a:pt x="818434" y="26879"/>
                  </a:lnTo>
                  <a:lnTo>
                    <a:pt x="861313" y="41487"/>
                  </a:lnTo>
                  <a:lnTo>
                    <a:pt x="902754" y="59006"/>
                  </a:lnTo>
                  <a:lnTo>
                    <a:pt x="942636" y="79312"/>
                  </a:lnTo>
                  <a:lnTo>
                    <a:pt x="980834" y="102283"/>
                  </a:lnTo>
                  <a:lnTo>
                    <a:pt x="1017227" y="127797"/>
                  </a:lnTo>
                  <a:lnTo>
                    <a:pt x="1051691" y="155730"/>
                  </a:lnTo>
                  <a:lnTo>
                    <a:pt x="1084103" y="185959"/>
                  </a:lnTo>
                  <a:lnTo>
                    <a:pt x="1114342" y="218363"/>
                  </a:lnTo>
                  <a:lnTo>
                    <a:pt x="1142283" y="252819"/>
                  </a:lnTo>
                  <a:lnTo>
                    <a:pt x="1167804" y="289203"/>
                  </a:lnTo>
                  <a:lnTo>
                    <a:pt x="1190783" y="327394"/>
                  </a:lnTo>
                  <a:lnTo>
                    <a:pt x="1211097" y="367268"/>
                  </a:lnTo>
                  <a:lnTo>
                    <a:pt x="1228622" y="408703"/>
                  </a:lnTo>
                  <a:lnTo>
                    <a:pt x="1243236" y="451576"/>
                  </a:lnTo>
                  <a:lnTo>
                    <a:pt x="1254816" y="495765"/>
                  </a:lnTo>
                  <a:lnTo>
                    <a:pt x="1263240" y="541147"/>
                  </a:lnTo>
                  <a:lnTo>
                    <a:pt x="1268384" y="587600"/>
                  </a:lnTo>
                  <a:lnTo>
                    <a:pt x="1270127" y="635000"/>
                  </a:lnTo>
                  <a:lnTo>
                    <a:pt x="1268384" y="682399"/>
                  </a:lnTo>
                  <a:lnTo>
                    <a:pt x="1263240" y="728852"/>
                  </a:lnTo>
                  <a:lnTo>
                    <a:pt x="1254816" y="774234"/>
                  </a:lnTo>
                  <a:lnTo>
                    <a:pt x="1243236" y="818423"/>
                  </a:lnTo>
                  <a:lnTo>
                    <a:pt x="1228622" y="861296"/>
                  </a:lnTo>
                  <a:lnTo>
                    <a:pt x="1211097" y="902731"/>
                  </a:lnTo>
                  <a:lnTo>
                    <a:pt x="1190783" y="942605"/>
                  </a:lnTo>
                  <a:lnTo>
                    <a:pt x="1167804" y="980796"/>
                  </a:lnTo>
                  <a:lnTo>
                    <a:pt x="1142283" y="1017180"/>
                  </a:lnTo>
                  <a:lnTo>
                    <a:pt x="1114342" y="1051636"/>
                  </a:lnTo>
                  <a:lnTo>
                    <a:pt x="1084103" y="1084040"/>
                  </a:lnTo>
                  <a:lnTo>
                    <a:pt x="1051691" y="1114269"/>
                  </a:lnTo>
                  <a:lnTo>
                    <a:pt x="1017227" y="1142202"/>
                  </a:lnTo>
                  <a:lnTo>
                    <a:pt x="980834" y="1167716"/>
                  </a:lnTo>
                  <a:lnTo>
                    <a:pt x="942636" y="1190687"/>
                  </a:lnTo>
                  <a:lnTo>
                    <a:pt x="902754" y="1210993"/>
                  </a:lnTo>
                  <a:lnTo>
                    <a:pt x="861313" y="1228512"/>
                  </a:lnTo>
                  <a:lnTo>
                    <a:pt x="818434" y="1243120"/>
                  </a:lnTo>
                  <a:lnTo>
                    <a:pt x="774240" y="1254696"/>
                  </a:lnTo>
                  <a:lnTo>
                    <a:pt x="728855" y="1263116"/>
                  </a:lnTo>
                  <a:lnTo>
                    <a:pt x="682400" y="1268258"/>
                  </a:lnTo>
                  <a:lnTo>
                    <a:pt x="635000" y="1270000"/>
                  </a:lnTo>
                  <a:lnTo>
                    <a:pt x="587615" y="1268258"/>
                  </a:lnTo>
                  <a:lnTo>
                    <a:pt x="541176" y="1263116"/>
                  </a:lnTo>
                  <a:lnTo>
                    <a:pt x="495804" y="1254696"/>
                  </a:lnTo>
                  <a:lnTo>
                    <a:pt x="451623" y="1243120"/>
                  </a:lnTo>
                  <a:lnTo>
                    <a:pt x="408755" y="1228512"/>
                  </a:lnTo>
                  <a:lnTo>
                    <a:pt x="367323" y="1210993"/>
                  </a:lnTo>
                  <a:lnTo>
                    <a:pt x="327450" y="1190687"/>
                  </a:lnTo>
                  <a:lnTo>
                    <a:pt x="289259" y="1167716"/>
                  </a:lnTo>
                  <a:lnTo>
                    <a:pt x="252873" y="1142202"/>
                  </a:lnTo>
                  <a:lnTo>
                    <a:pt x="218415" y="1114269"/>
                  </a:lnTo>
                  <a:lnTo>
                    <a:pt x="186007" y="1084040"/>
                  </a:lnTo>
                  <a:lnTo>
                    <a:pt x="155772" y="1051636"/>
                  </a:lnTo>
                  <a:lnTo>
                    <a:pt x="127834" y="1017180"/>
                  </a:lnTo>
                  <a:lnTo>
                    <a:pt x="102316" y="980796"/>
                  </a:lnTo>
                  <a:lnTo>
                    <a:pt x="79339" y="942605"/>
                  </a:lnTo>
                  <a:lnTo>
                    <a:pt x="59027" y="902731"/>
                  </a:lnTo>
                  <a:lnTo>
                    <a:pt x="41503" y="861296"/>
                  </a:lnTo>
                  <a:lnTo>
                    <a:pt x="26889" y="818423"/>
                  </a:lnTo>
                  <a:lnTo>
                    <a:pt x="15309" y="774234"/>
                  </a:lnTo>
                  <a:lnTo>
                    <a:pt x="6886" y="728852"/>
                  </a:lnTo>
                  <a:lnTo>
                    <a:pt x="1742" y="682399"/>
                  </a:lnTo>
                  <a:lnTo>
                    <a:pt x="0" y="63500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533776" y="4748021"/>
            <a:ext cx="5168900" cy="1270635"/>
          </a:xfrm>
          <a:custGeom>
            <a:avLst/>
            <a:gdLst/>
            <a:ahLst/>
            <a:cxnLst/>
            <a:rect l="l" t="t" r="r" b="b"/>
            <a:pathLst>
              <a:path w="5168900" h="1270635">
                <a:moveTo>
                  <a:pt x="5168646" y="0"/>
                </a:moveTo>
                <a:lnTo>
                  <a:pt x="635127" y="0"/>
                </a:lnTo>
                <a:lnTo>
                  <a:pt x="0" y="634999"/>
                </a:lnTo>
                <a:lnTo>
                  <a:pt x="635127" y="1270050"/>
                </a:lnTo>
                <a:lnTo>
                  <a:pt x="5168646" y="1270050"/>
                </a:lnTo>
                <a:lnTo>
                  <a:pt x="5168646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018279" y="1462481"/>
            <a:ext cx="2814320" cy="43732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26390" marR="25400" indent="-291465">
              <a:lnSpc>
                <a:spcPts val="3820"/>
              </a:lnSpc>
              <a:spcBef>
                <a:spcPts val="740"/>
              </a:spcBef>
            </a:pPr>
            <a:r>
              <a:rPr sz="37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Çevresel</a:t>
            </a:r>
            <a:r>
              <a:rPr sz="3700" b="1" spc="-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7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Stres </a:t>
            </a:r>
            <a:r>
              <a:rPr sz="37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Kaynakları</a:t>
            </a:r>
            <a:endParaRPr sz="3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3700">
              <a:latin typeface="Times New Roman"/>
              <a:cs typeface="Times New Roman"/>
            </a:endParaRPr>
          </a:p>
          <a:p>
            <a:pPr marL="326390" marR="5080" indent="-314325">
              <a:lnSpc>
                <a:spcPts val="3820"/>
              </a:lnSpc>
            </a:pPr>
            <a:r>
              <a:rPr sz="37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Örgütsel</a:t>
            </a:r>
            <a:r>
              <a:rPr sz="3700" b="1" spc="-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7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Stres </a:t>
            </a:r>
            <a:r>
              <a:rPr sz="37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Kaynakları</a:t>
            </a:r>
            <a:endParaRPr sz="3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3700">
              <a:latin typeface="Times New Roman"/>
              <a:cs typeface="Times New Roman"/>
            </a:endParaRPr>
          </a:p>
          <a:p>
            <a:pPr marL="326390" marR="66675" indent="-248920">
              <a:lnSpc>
                <a:spcPts val="3820"/>
              </a:lnSpc>
            </a:pPr>
            <a:r>
              <a:rPr sz="37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Bireysel</a:t>
            </a:r>
            <a:r>
              <a:rPr sz="3700" b="1" spc="-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7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Stres </a:t>
            </a:r>
            <a:r>
              <a:rPr sz="37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Kaynakları</a:t>
            </a:r>
            <a:endParaRPr sz="37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92426" y="4741671"/>
            <a:ext cx="1283335" cy="1283335"/>
            <a:chOff x="1892426" y="4741671"/>
            <a:chExt cx="1283335" cy="1283335"/>
          </a:xfrm>
        </p:grpSpPr>
        <p:sp>
          <p:nvSpPr>
            <p:cNvPr id="14" name="object 14"/>
            <p:cNvSpPr/>
            <p:nvPr/>
          </p:nvSpPr>
          <p:spPr>
            <a:xfrm>
              <a:off x="1898776" y="4748021"/>
              <a:ext cx="1270635" cy="1270635"/>
            </a:xfrm>
            <a:custGeom>
              <a:avLst/>
              <a:gdLst/>
              <a:ahLst/>
              <a:cxnLst/>
              <a:rect l="l" t="t" r="r" b="b"/>
              <a:pathLst>
                <a:path w="1270635" h="1270635">
                  <a:moveTo>
                    <a:pt x="635000" y="0"/>
                  </a:moveTo>
                  <a:lnTo>
                    <a:pt x="587615" y="1741"/>
                  </a:lnTo>
                  <a:lnTo>
                    <a:pt x="541176" y="6883"/>
                  </a:lnTo>
                  <a:lnTo>
                    <a:pt x="495804" y="15303"/>
                  </a:lnTo>
                  <a:lnTo>
                    <a:pt x="451623" y="26879"/>
                  </a:lnTo>
                  <a:lnTo>
                    <a:pt x="408755" y="41487"/>
                  </a:lnTo>
                  <a:lnTo>
                    <a:pt x="367323" y="59006"/>
                  </a:lnTo>
                  <a:lnTo>
                    <a:pt x="327450" y="79312"/>
                  </a:lnTo>
                  <a:lnTo>
                    <a:pt x="289259" y="102283"/>
                  </a:lnTo>
                  <a:lnTo>
                    <a:pt x="252873" y="127797"/>
                  </a:lnTo>
                  <a:lnTo>
                    <a:pt x="218415" y="155730"/>
                  </a:lnTo>
                  <a:lnTo>
                    <a:pt x="186007" y="185959"/>
                  </a:lnTo>
                  <a:lnTo>
                    <a:pt x="155772" y="218363"/>
                  </a:lnTo>
                  <a:lnTo>
                    <a:pt x="127834" y="252819"/>
                  </a:lnTo>
                  <a:lnTo>
                    <a:pt x="102316" y="289203"/>
                  </a:lnTo>
                  <a:lnTo>
                    <a:pt x="79339" y="327394"/>
                  </a:lnTo>
                  <a:lnTo>
                    <a:pt x="59027" y="367268"/>
                  </a:lnTo>
                  <a:lnTo>
                    <a:pt x="41503" y="408703"/>
                  </a:lnTo>
                  <a:lnTo>
                    <a:pt x="26889" y="451576"/>
                  </a:lnTo>
                  <a:lnTo>
                    <a:pt x="15309" y="495765"/>
                  </a:lnTo>
                  <a:lnTo>
                    <a:pt x="6886" y="541147"/>
                  </a:lnTo>
                  <a:lnTo>
                    <a:pt x="1742" y="587600"/>
                  </a:lnTo>
                  <a:lnTo>
                    <a:pt x="0" y="634999"/>
                  </a:lnTo>
                  <a:lnTo>
                    <a:pt x="1742" y="682393"/>
                  </a:lnTo>
                  <a:lnTo>
                    <a:pt x="6886" y="728841"/>
                  </a:lnTo>
                  <a:lnTo>
                    <a:pt x="15309" y="774221"/>
                  </a:lnTo>
                  <a:lnTo>
                    <a:pt x="26889" y="818408"/>
                  </a:lnTo>
                  <a:lnTo>
                    <a:pt x="41503" y="861282"/>
                  </a:lnTo>
                  <a:lnTo>
                    <a:pt x="59027" y="902718"/>
                  </a:lnTo>
                  <a:lnTo>
                    <a:pt x="79339" y="942595"/>
                  </a:lnTo>
                  <a:lnTo>
                    <a:pt x="102316" y="980789"/>
                  </a:lnTo>
                  <a:lnTo>
                    <a:pt x="127834" y="1017177"/>
                  </a:lnTo>
                  <a:lnTo>
                    <a:pt x="155772" y="1051637"/>
                  </a:lnTo>
                  <a:lnTo>
                    <a:pt x="186007" y="1084046"/>
                  </a:lnTo>
                  <a:lnTo>
                    <a:pt x="218415" y="1114281"/>
                  </a:lnTo>
                  <a:lnTo>
                    <a:pt x="252873" y="1142219"/>
                  </a:lnTo>
                  <a:lnTo>
                    <a:pt x="289259" y="1167738"/>
                  </a:lnTo>
                  <a:lnTo>
                    <a:pt x="327450" y="1190715"/>
                  </a:lnTo>
                  <a:lnTo>
                    <a:pt x="367323" y="1211026"/>
                  </a:lnTo>
                  <a:lnTo>
                    <a:pt x="408755" y="1228550"/>
                  </a:lnTo>
                  <a:lnTo>
                    <a:pt x="451623" y="1243162"/>
                  </a:lnTo>
                  <a:lnTo>
                    <a:pt x="495804" y="1254742"/>
                  </a:lnTo>
                  <a:lnTo>
                    <a:pt x="541176" y="1263165"/>
                  </a:lnTo>
                  <a:lnTo>
                    <a:pt x="587615" y="1268308"/>
                  </a:lnTo>
                  <a:lnTo>
                    <a:pt x="635000" y="1270050"/>
                  </a:lnTo>
                  <a:lnTo>
                    <a:pt x="682400" y="1268308"/>
                  </a:lnTo>
                  <a:lnTo>
                    <a:pt x="728855" y="1263165"/>
                  </a:lnTo>
                  <a:lnTo>
                    <a:pt x="774240" y="1254742"/>
                  </a:lnTo>
                  <a:lnTo>
                    <a:pt x="818434" y="1243162"/>
                  </a:lnTo>
                  <a:lnTo>
                    <a:pt x="861313" y="1228550"/>
                  </a:lnTo>
                  <a:lnTo>
                    <a:pt x="902754" y="1211026"/>
                  </a:lnTo>
                  <a:lnTo>
                    <a:pt x="942636" y="1190715"/>
                  </a:lnTo>
                  <a:lnTo>
                    <a:pt x="980834" y="1167738"/>
                  </a:lnTo>
                  <a:lnTo>
                    <a:pt x="1017227" y="1142219"/>
                  </a:lnTo>
                  <a:lnTo>
                    <a:pt x="1051691" y="1114281"/>
                  </a:lnTo>
                  <a:lnTo>
                    <a:pt x="1084103" y="1084046"/>
                  </a:lnTo>
                  <a:lnTo>
                    <a:pt x="1114342" y="1051637"/>
                  </a:lnTo>
                  <a:lnTo>
                    <a:pt x="1142283" y="1017177"/>
                  </a:lnTo>
                  <a:lnTo>
                    <a:pt x="1167804" y="980789"/>
                  </a:lnTo>
                  <a:lnTo>
                    <a:pt x="1190783" y="942595"/>
                  </a:lnTo>
                  <a:lnTo>
                    <a:pt x="1211097" y="902718"/>
                  </a:lnTo>
                  <a:lnTo>
                    <a:pt x="1228622" y="861282"/>
                  </a:lnTo>
                  <a:lnTo>
                    <a:pt x="1243236" y="818408"/>
                  </a:lnTo>
                  <a:lnTo>
                    <a:pt x="1254816" y="774221"/>
                  </a:lnTo>
                  <a:lnTo>
                    <a:pt x="1263240" y="728841"/>
                  </a:lnTo>
                  <a:lnTo>
                    <a:pt x="1268384" y="682393"/>
                  </a:lnTo>
                  <a:lnTo>
                    <a:pt x="1270127" y="634999"/>
                  </a:lnTo>
                  <a:lnTo>
                    <a:pt x="1268384" y="587600"/>
                  </a:lnTo>
                  <a:lnTo>
                    <a:pt x="1263240" y="541147"/>
                  </a:lnTo>
                  <a:lnTo>
                    <a:pt x="1254816" y="495765"/>
                  </a:lnTo>
                  <a:lnTo>
                    <a:pt x="1243236" y="451576"/>
                  </a:lnTo>
                  <a:lnTo>
                    <a:pt x="1228622" y="408703"/>
                  </a:lnTo>
                  <a:lnTo>
                    <a:pt x="1211097" y="367268"/>
                  </a:lnTo>
                  <a:lnTo>
                    <a:pt x="1190783" y="327394"/>
                  </a:lnTo>
                  <a:lnTo>
                    <a:pt x="1167804" y="289203"/>
                  </a:lnTo>
                  <a:lnTo>
                    <a:pt x="1142283" y="252819"/>
                  </a:lnTo>
                  <a:lnTo>
                    <a:pt x="1114342" y="218363"/>
                  </a:lnTo>
                  <a:lnTo>
                    <a:pt x="1084103" y="185959"/>
                  </a:lnTo>
                  <a:lnTo>
                    <a:pt x="1051691" y="155730"/>
                  </a:lnTo>
                  <a:lnTo>
                    <a:pt x="1017227" y="127797"/>
                  </a:lnTo>
                  <a:lnTo>
                    <a:pt x="980834" y="102283"/>
                  </a:lnTo>
                  <a:lnTo>
                    <a:pt x="942636" y="79312"/>
                  </a:lnTo>
                  <a:lnTo>
                    <a:pt x="902754" y="59006"/>
                  </a:lnTo>
                  <a:lnTo>
                    <a:pt x="861313" y="41487"/>
                  </a:lnTo>
                  <a:lnTo>
                    <a:pt x="818434" y="26879"/>
                  </a:lnTo>
                  <a:lnTo>
                    <a:pt x="774240" y="15303"/>
                  </a:lnTo>
                  <a:lnTo>
                    <a:pt x="728855" y="6883"/>
                  </a:lnTo>
                  <a:lnTo>
                    <a:pt x="682400" y="1741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AC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98776" y="4748021"/>
              <a:ext cx="1270635" cy="1270635"/>
            </a:xfrm>
            <a:custGeom>
              <a:avLst/>
              <a:gdLst/>
              <a:ahLst/>
              <a:cxnLst/>
              <a:rect l="l" t="t" r="r" b="b"/>
              <a:pathLst>
                <a:path w="1270635" h="1270635">
                  <a:moveTo>
                    <a:pt x="0" y="634999"/>
                  </a:moveTo>
                  <a:lnTo>
                    <a:pt x="1742" y="587600"/>
                  </a:lnTo>
                  <a:lnTo>
                    <a:pt x="6886" y="541147"/>
                  </a:lnTo>
                  <a:lnTo>
                    <a:pt x="15309" y="495765"/>
                  </a:lnTo>
                  <a:lnTo>
                    <a:pt x="26889" y="451576"/>
                  </a:lnTo>
                  <a:lnTo>
                    <a:pt x="41503" y="408703"/>
                  </a:lnTo>
                  <a:lnTo>
                    <a:pt x="59027" y="367268"/>
                  </a:lnTo>
                  <a:lnTo>
                    <a:pt x="79339" y="327394"/>
                  </a:lnTo>
                  <a:lnTo>
                    <a:pt x="102316" y="289203"/>
                  </a:lnTo>
                  <a:lnTo>
                    <a:pt x="127834" y="252819"/>
                  </a:lnTo>
                  <a:lnTo>
                    <a:pt x="155772" y="218363"/>
                  </a:lnTo>
                  <a:lnTo>
                    <a:pt x="186007" y="185959"/>
                  </a:lnTo>
                  <a:lnTo>
                    <a:pt x="218415" y="155730"/>
                  </a:lnTo>
                  <a:lnTo>
                    <a:pt x="252873" y="127797"/>
                  </a:lnTo>
                  <a:lnTo>
                    <a:pt x="289259" y="102283"/>
                  </a:lnTo>
                  <a:lnTo>
                    <a:pt x="327450" y="79312"/>
                  </a:lnTo>
                  <a:lnTo>
                    <a:pt x="367323" y="59006"/>
                  </a:lnTo>
                  <a:lnTo>
                    <a:pt x="408755" y="41487"/>
                  </a:lnTo>
                  <a:lnTo>
                    <a:pt x="451623" y="26879"/>
                  </a:lnTo>
                  <a:lnTo>
                    <a:pt x="495804" y="15303"/>
                  </a:lnTo>
                  <a:lnTo>
                    <a:pt x="541176" y="6883"/>
                  </a:lnTo>
                  <a:lnTo>
                    <a:pt x="587615" y="1741"/>
                  </a:lnTo>
                  <a:lnTo>
                    <a:pt x="635000" y="0"/>
                  </a:lnTo>
                  <a:lnTo>
                    <a:pt x="682400" y="1741"/>
                  </a:lnTo>
                  <a:lnTo>
                    <a:pt x="728855" y="6883"/>
                  </a:lnTo>
                  <a:lnTo>
                    <a:pt x="774240" y="15303"/>
                  </a:lnTo>
                  <a:lnTo>
                    <a:pt x="818434" y="26879"/>
                  </a:lnTo>
                  <a:lnTo>
                    <a:pt x="861313" y="41487"/>
                  </a:lnTo>
                  <a:lnTo>
                    <a:pt x="902754" y="59006"/>
                  </a:lnTo>
                  <a:lnTo>
                    <a:pt x="942636" y="79312"/>
                  </a:lnTo>
                  <a:lnTo>
                    <a:pt x="980834" y="102283"/>
                  </a:lnTo>
                  <a:lnTo>
                    <a:pt x="1017227" y="127797"/>
                  </a:lnTo>
                  <a:lnTo>
                    <a:pt x="1051691" y="155730"/>
                  </a:lnTo>
                  <a:lnTo>
                    <a:pt x="1084103" y="185959"/>
                  </a:lnTo>
                  <a:lnTo>
                    <a:pt x="1114342" y="218363"/>
                  </a:lnTo>
                  <a:lnTo>
                    <a:pt x="1142283" y="252819"/>
                  </a:lnTo>
                  <a:lnTo>
                    <a:pt x="1167804" y="289203"/>
                  </a:lnTo>
                  <a:lnTo>
                    <a:pt x="1190783" y="327394"/>
                  </a:lnTo>
                  <a:lnTo>
                    <a:pt x="1211097" y="367268"/>
                  </a:lnTo>
                  <a:lnTo>
                    <a:pt x="1228622" y="408703"/>
                  </a:lnTo>
                  <a:lnTo>
                    <a:pt x="1243236" y="451576"/>
                  </a:lnTo>
                  <a:lnTo>
                    <a:pt x="1254816" y="495765"/>
                  </a:lnTo>
                  <a:lnTo>
                    <a:pt x="1263240" y="541147"/>
                  </a:lnTo>
                  <a:lnTo>
                    <a:pt x="1268384" y="587600"/>
                  </a:lnTo>
                  <a:lnTo>
                    <a:pt x="1270127" y="634999"/>
                  </a:lnTo>
                  <a:lnTo>
                    <a:pt x="1268384" y="682393"/>
                  </a:lnTo>
                  <a:lnTo>
                    <a:pt x="1263240" y="728841"/>
                  </a:lnTo>
                  <a:lnTo>
                    <a:pt x="1254816" y="774221"/>
                  </a:lnTo>
                  <a:lnTo>
                    <a:pt x="1243236" y="818408"/>
                  </a:lnTo>
                  <a:lnTo>
                    <a:pt x="1228622" y="861282"/>
                  </a:lnTo>
                  <a:lnTo>
                    <a:pt x="1211097" y="902718"/>
                  </a:lnTo>
                  <a:lnTo>
                    <a:pt x="1190783" y="942595"/>
                  </a:lnTo>
                  <a:lnTo>
                    <a:pt x="1167804" y="980789"/>
                  </a:lnTo>
                  <a:lnTo>
                    <a:pt x="1142283" y="1017177"/>
                  </a:lnTo>
                  <a:lnTo>
                    <a:pt x="1114342" y="1051637"/>
                  </a:lnTo>
                  <a:lnTo>
                    <a:pt x="1084103" y="1084046"/>
                  </a:lnTo>
                  <a:lnTo>
                    <a:pt x="1051691" y="1114281"/>
                  </a:lnTo>
                  <a:lnTo>
                    <a:pt x="1017227" y="1142219"/>
                  </a:lnTo>
                  <a:lnTo>
                    <a:pt x="980834" y="1167738"/>
                  </a:lnTo>
                  <a:lnTo>
                    <a:pt x="942636" y="1190715"/>
                  </a:lnTo>
                  <a:lnTo>
                    <a:pt x="902754" y="1211026"/>
                  </a:lnTo>
                  <a:lnTo>
                    <a:pt x="861313" y="1228550"/>
                  </a:lnTo>
                  <a:lnTo>
                    <a:pt x="818434" y="1243162"/>
                  </a:lnTo>
                  <a:lnTo>
                    <a:pt x="774240" y="1254742"/>
                  </a:lnTo>
                  <a:lnTo>
                    <a:pt x="728855" y="1263165"/>
                  </a:lnTo>
                  <a:lnTo>
                    <a:pt x="682400" y="1268308"/>
                  </a:lnTo>
                  <a:lnTo>
                    <a:pt x="635000" y="1270050"/>
                  </a:lnTo>
                  <a:lnTo>
                    <a:pt x="587615" y="1268308"/>
                  </a:lnTo>
                  <a:lnTo>
                    <a:pt x="541176" y="1263165"/>
                  </a:lnTo>
                  <a:lnTo>
                    <a:pt x="495804" y="1254742"/>
                  </a:lnTo>
                  <a:lnTo>
                    <a:pt x="451623" y="1243162"/>
                  </a:lnTo>
                  <a:lnTo>
                    <a:pt x="408755" y="1228550"/>
                  </a:lnTo>
                  <a:lnTo>
                    <a:pt x="367323" y="1211026"/>
                  </a:lnTo>
                  <a:lnTo>
                    <a:pt x="327450" y="1190715"/>
                  </a:lnTo>
                  <a:lnTo>
                    <a:pt x="289259" y="1167738"/>
                  </a:lnTo>
                  <a:lnTo>
                    <a:pt x="252873" y="1142219"/>
                  </a:lnTo>
                  <a:lnTo>
                    <a:pt x="218415" y="1114281"/>
                  </a:lnTo>
                  <a:lnTo>
                    <a:pt x="186007" y="1084046"/>
                  </a:lnTo>
                  <a:lnTo>
                    <a:pt x="155772" y="1051637"/>
                  </a:lnTo>
                  <a:lnTo>
                    <a:pt x="127834" y="1017177"/>
                  </a:lnTo>
                  <a:lnTo>
                    <a:pt x="102316" y="980789"/>
                  </a:lnTo>
                  <a:lnTo>
                    <a:pt x="79339" y="942595"/>
                  </a:lnTo>
                  <a:lnTo>
                    <a:pt x="59027" y="902718"/>
                  </a:lnTo>
                  <a:lnTo>
                    <a:pt x="41503" y="861282"/>
                  </a:lnTo>
                  <a:lnTo>
                    <a:pt x="26889" y="818408"/>
                  </a:lnTo>
                  <a:lnTo>
                    <a:pt x="15309" y="774221"/>
                  </a:lnTo>
                  <a:lnTo>
                    <a:pt x="6886" y="728841"/>
                  </a:lnTo>
                  <a:lnTo>
                    <a:pt x="1742" y="682393"/>
                  </a:lnTo>
                  <a:lnTo>
                    <a:pt x="0" y="63499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32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240" dirty="0">
                <a:latin typeface="Arial"/>
                <a:cs typeface="Arial"/>
              </a:rPr>
              <a:t>Çevresel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-204" dirty="0">
                <a:latin typeface="Arial"/>
                <a:cs typeface="Arial"/>
              </a:rPr>
              <a:t>Stres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-180" dirty="0">
                <a:latin typeface="Arial"/>
                <a:cs typeface="Arial"/>
              </a:rPr>
              <a:t>Kaynakları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0442" y="1724024"/>
            <a:ext cx="1829435" cy="42246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690880">
              <a:lnSpc>
                <a:spcPts val="3020"/>
              </a:lnSpc>
              <a:spcBef>
                <a:spcPts val="480"/>
              </a:spcBef>
            </a:pPr>
            <a:r>
              <a:rPr sz="2800" i="1" spc="-325" dirty="0">
                <a:latin typeface="Times New Roman"/>
                <a:cs typeface="Times New Roman"/>
              </a:rPr>
              <a:t>Ekonomik </a:t>
            </a:r>
            <a:r>
              <a:rPr sz="2800" i="1" spc="-280" dirty="0">
                <a:latin typeface="Times New Roman"/>
                <a:cs typeface="Times New Roman"/>
              </a:rPr>
              <a:t>Sorunlar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98900"/>
              </a:lnSpc>
              <a:spcBef>
                <a:spcPts val="260"/>
              </a:spcBef>
            </a:pPr>
            <a:r>
              <a:rPr sz="2800" i="1" spc="-235" dirty="0">
                <a:latin typeface="Times New Roman"/>
                <a:cs typeface="Times New Roman"/>
              </a:rPr>
              <a:t>Hastalık</a:t>
            </a:r>
            <a:r>
              <a:rPr sz="2800" i="1" spc="25" dirty="0">
                <a:latin typeface="Times New Roman"/>
                <a:cs typeface="Times New Roman"/>
              </a:rPr>
              <a:t> </a:t>
            </a:r>
            <a:r>
              <a:rPr sz="2800" i="1" spc="-225" dirty="0">
                <a:latin typeface="Times New Roman"/>
                <a:cs typeface="Times New Roman"/>
              </a:rPr>
              <a:t>Salgın </a:t>
            </a:r>
            <a:r>
              <a:rPr sz="2800" i="1" spc="-315" dirty="0">
                <a:latin typeface="Times New Roman"/>
                <a:cs typeface="Times New Roman"/>
              </a:rPr>
              <a:t>Durumu </a:t>
            </a:r>
            <a:r>
              <a:rPr sz="2800" i="1" spc="-290" dirty="0">
                <a:latin typeface="Times New Roman"/>
                <a:cs typeface="Times New Roman"/>
              </a:rPr>
              <a:t>Teknolojik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025"/>
              </a:lnSpc>
            </a:pPr>
            <a:r>
              <a:rPr sz="2800" i="1" spc="-155" dirty="0">
                <a:latin typeface="Times New Roman"/>
                <a:cs typeface="Times New Roman"/>
              </a:rPr>
              <a:t>Yenilikler</a:t>
            </a:r>
            <a:endParaRPr sz="2800">
              <a:latin typeface="Times New Roman"/>
              <a:cs typeface="Times New Roman"/>
            </a:endParaRPr>
          </a:p>
          <a:p>
            <a:pPr marL="12700" marR="274955">
              <a:lnSpc>
                <a:spcPct val="96800"/>
              </a:lnSpc>
              <a:spcBef>
                <a:spcPts val="375"/>
              </a:spcBef>
            </a:pPr>
            <a:r>
              <a:rPr sz="2800" i="1" spc="-380" dirty="0">
                <a:latin typeface="Times New Roman"/>
                <a:cs typeface="Times New Roman"/>
              </a:rPr>
              <a:t>Çok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Times New Roman"/>
                <a:cs typeface="Times New Roman"/>
              </a:rPr>
              <a:t>Hızlı </a:t>
            </a:r>
            <a:r>
              <a:rPr sz="2800" i="1" spc="-70" dirty="0">
                <a:latin typeface="Times New Roman"/>
                <a:cs typeface="Times New Roman"/>
              </a:rPr>
              <a:t>Değişim </a:t>
            </a:r>
            <a:r>
              <a:rPr sz="2800" i="1" spc="-285" dirty="0">
                <a:latin typeface="Times New Roman"/>
                <a:cs typeface="Times New Roman"/>
              </a:rPr>
              <a:t>Sosyolojik </a:t>
            </a:r>
            <a:r>
              <a:rPr sz="2800" i="1" spc="-190" dirty="0">
                <a:latin typeface="Times New Roman"/>
                <a:cs typeface="Times New Roman"/>
              </a:rPr>
              <a:t>Değişiklikler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 descr="C:\Users\user\Desktop\images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5792" y="1844763"/>
            <a:ext cx="5328538" cy="396049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89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25" dirty="0"/>
              <a:t>Bireysel</a:t>
            </a:r>
            <a:r>
              <a:rPr sz="2900" spc="-95" dirty="0"/>
              <a:t> </a:t>
            </a:r>
            <a:r>
              <a:rPr sz="2900" dirty="0"/>
              <a:t>Stres</a:t>
            </a:r>
            <a:r>
              <a:rPr sz="2900" spc="-100" dirty="0"/>
              <a:t> </a:t>
            </a:r>
            <a:r>
              <a:rPr sz="2900" spc="-30" dirty="0"/>
              <a:t>Kaynakları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546303" y="2130933"/>
            <a:ext cx="2953385" cy="155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spc="-120" dirty="0">
                <a:latin typeface="Times New Roman"/>
                <a:cs typeface="Times New Roman"/>
              </a:rPr>
              <a:t>Kişinin</a:t>
            </a:r>
            <a:r>
              <a:rPr sz="1800" i="1" spc="-245" dirty="0">
                <a:latin typeface="Times New Roman"/>
                <a:cs typeface="Times New Roman"/>
              </a:rPr>
              <a:t> </a:t>
            </a:r>
            <a:r>
              <a:rPr sz="1800" i="1" spc="-200" dirty="0">
                <a:latin typeface="Times New Roman"/>
                <a:cs typeface="Times New Roman"/>
              </a:rPr>
              <a:t>ToplumsalYaşamda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240" dirty="0">
                <a:latin typeface="Times New Roman"/>
                <a:cs typeface="Times New Roman"/>
              </a:rPr>
              <a:t>Çok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30" dirty="0">
                <a:latin typeface="Times New Roman"/>
                <a:cs typeface="Times New Roman"/>
              </a:rPr>
              <a:t>Farklı </a:t>
            </a:r>
            <a:r>
              <a:rPr sz="1800" i="1" spc="-150" dirty="0">
                <a:latin typeface="Times New Roman"/>
                <a:cs typeface="Times New Roman"/>
              </a:rPr>
              <a:t>Rollerinin</a:t>
            </a:r>
            <a:r>
              <a:rPr sz="1800" i="1" spc="30" dirty="0">
                <a:latin typeface="Times New Roman"/>
                <a:cs typeface="Times New Roman"/>
              </a:rPr>
              <a:t> </a:t>
            </a:r>
            <a:r>
              <a:rPr sz="1800" i="1" spc="-200" dirty="0">
                <a:latin typeface="Times New Roman"/>
                <a:cs typeface="Times New Roman"/>
              </a:rPr>
              <a:t>Olması</a:t>
            </a:r>
            <a:r>
              <a:rPr sz="1800" i="1" spc="40" dirty="0">
                <a:latin typeface="Times New Roman"/>
                <a:cs typeface="Times New Roman"/>
              </a:rPr>
              <a:t> </a:t>
            </a:r>
            <a:r>
              <a:rPr sz="1800" i="1" spc="-165" dirty="0">
                <a:latin typeface="Times New Roman"/>
                <a:cs typeface="Times New Roman"/>
              </a:rPr>
              <a:t>(Anne,</a:t>
            </a:r>
            <a:r>
              <a:rPr sz="1800" i="1" spc="-215" dirty="0">
                <a:latin typeface="Times New Roman"/>
                <a:cs typeface="Times New Roman"/>
              </a:rPr>
              <a:t> </a:t>
            </a:r>
            <a:r>
              <a:rPr sz="1800" i="1" spc="-180" dirty="0">
                <a:latin typeface="Times New Roman"/>
                <a:cs typeface="Times New Roman"/>
              </a:rPr>
              <a:t>baba,</a:t>
            </a:r>
            <a:r>
              <a:rPr sz="1800" i="1" spc="-185" dirty="0">
                <a:latin typeface="Times New Roman"/>
                <a:cs typeface="Times New Roman"/>
              </a:rPr>
              <a:t> </a:t>
            </a:r>
            <a:r>
              <a:rPr sz="1800" i="1" spc="-110" dirty="0">
                <a:latin typeface="Times New Roman"/>
                <a:cs typeface="Times New Roman"/>
              </a:rPr>
              <a:t>çalışan, </a:t>
            </a:r>
            <a:r>
              <a:rPr sz="1800" i="1" spc="-145" dirty="0">
                <a:latin typeface="Times New Roman"/>
                <a:cs typeface="Times New Roman"/>
              </a:rPr>
              <a:t>arkadaş,</a:t>
            </a:r>
            <a:r>
              <a:rPr sz="1800" i="1" spc="-180" dirty="0">
                <a:latin typeface="Times New Roman"/>
                <a:cs typeface="Times New Roman"/>
              </a:rPr>
              <a:t> </a:t>
            </a:r>
            <a:r>
              <a:rPr sz="1800" i="1" spc="-85" dirty="0">
                <a:latin typeface="Times New Roman"/>
                <a:cs typeface="Times New Roman"/>
              </a:rPr>
              <a:t>eş,</a:t>
            </a:r>
            <a:r>
              <a:rPr sz="1800" i="1" spc="-190" dirty="0">
                <a:latin typeface="Times New Roman"/>
                <a:cs typeface="Times New Roman"/>
              </a:rPr>
              <a:t> </a:t>
            </a:r>
            <a:r>
              <a:rPr sz="1800" i="1" spc="-140" dirty="0">
                <a:latin typeface="Times New Roman"/>
                <a:cs typeface="Times New Roman"/>
              </a:rPr>
              <a:t>sevgili,</a:t>
            </a:r>
            <a:r>
              <a:rPr sz="1800" i="1" spc="-180" dirty="0">
                <a:latin typeface="Times New Roman"/>
                <a:cs typeface="Times New Roman"/>
              </a:rPr>
              <a:t> </a:t>
            </a:r>
            <a:r>
              <a:rPr sz="1800" i="1" spc="-145" dirty="0">
                <a:latin typeface="Times New Roman"/>
                <a:cs typeface="Times New Roman"/>
              </a:rPr>
              <a:t>komşu,</a:t>
            </a:r>
            <a:r>
              <a:rPr sz="1800" i="1" spc="-18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kardeş…)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i="1" spc="-200" dirty="0">
                <a:latin typeface="Times New Roman"/>
                <a:cs typeface="Times New Roman"/>
              </a:rPr>
              <a:t>Bireysel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160" dirty="0">
                <a:latin typeface="Times New Roman"/>
                <a:cs typeface="Times New Roman"/>
              </a:rPr>
              <a:t>Özellikler</a:t>
            </a:r>
            <a:r>
              <a:rPr sz="1800" i="1" spc="25" dirty="0">
                <a:latin typeface="Times New Roman"/>
                <a:cs typeface="Times New Roman"/>
              </a:rPr>
              <a:t> </a:t>
            </a:r>
            <a:r>
              <a:rPr sz="1800" i="1" spc="-235" dirty="0">
                <a:latin typeface="Times New Roman"/>
                <a:cs typeface="Times New Roman"/>
              </a:rPr>
              <a:t>ve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Kişilik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303" y="4432807"/>
            <a:ext cx="289369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8115">
              <a:lnSpc>
                <a:spcPct val="100000"/>
              </a:lnSpc>
              <a:spcBef>
                <a:spcPts val="100"/>
              </a:spcBef>
            </a:pPr>
            <a:r>
              <a:rPr sz="1800" i="1" spc="-215" dirty="0">
                <a:latin typeface="Times New Roman"/>
                <a:cs typeface="Times New Roman"/>
              </a:rPr>
              <a:t>Yaşam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235" dirty="0">
                <a:latin typeface="Times New Roman"/>
                <a:cs typeface="Times New Roman"/>
              </a:rPr>
              <a:t>ve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spc="-195" dirty="0">
                <a:latin typeface="Times New Roman"/>
                <a:cs typeface="Times New Roman"/>
              </a:rPr>
              <a:t>Kariyer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140" dirty="0">
                <a:latin typeface="Times New Roman"/>
                <a:cs typeface="Times New Roman"/>
              </a:rPr>
              <a:t>Değişimleri</a:t>
            </a:r>
            <a:r>
              <a:rPr sz="1800" i="1" spc="25" dirty="0">
                <a:latin typeface="Times New Roman"/>
                <a:cs typeface="Times New Roman"/>
              </a:rPr>
              <a:t> </a:t>
            </a:r>
            <a:r>
              <a:rPr sz="1800" i="1" spc="-25" dirty="0">
                <a:latin typeface="Times New Roman"/>
                <a:cs typeface="Times New Roman"/>
              </a:rPr>
              <a:t>(Eş </a:t>
            </a:r>
            <a:r>
              <a:rPr sz="1800" i="1" spc="-150" dirty="0">
                <a:latin typeface="Times New Roman"/>
                <a:cs typeface="Times New Roman"/>
              </a:rPr>
              <a:t>ölümü,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i="1" spc="-170" dirty="0">
                <a:latin typeface="Times New Roman"/>
                <a:cs typeface="Times New Roman"/>
              </a:rPr>
              <a:t>boşanma,</a:t>
            </a:r>
            <a:r>
              <a:rPr sz="1800" i="1" spc="-165" dirty="0">
                <a:latin typeface="Times New Roman"/>
                <a:cs typeface="Times New Roman"/>
              </a:rPr>
              <a:t> </a:t>
            </a:r>
            <a:r>
              <a:rPr sz="1800" i="1" spc="-185" dirty="0">
                <a:latin typeface="Times New Roman"/>
                <a:cs typeface="Times New Roman"/>
              </a:rPr>
              <a:t>evlenme,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i="1" spc="-125" dirty="0">
                <a:latin typeface="Times New Roman"/>
                <a:cs typeface="Times New Roman"/>
              </a:rPr>
              <a:t>hamilelik,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15"/>
              </a:lnSpc>
            </a:pPr>
            <a:r>
              <a:rPr sz="1800" i="1" spc="-225" dirty="0">
                <a:latin typeface="Times New Roman"/>
                <a:cs typeface="Times New Roman"/>
              </a:rPr>
              <a:t>baba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spc="-160" dirty="0">
                <a:latin typeface="Times New Roman"/>
                <a:cs typeface="Times New Roman"/>
              </a:rPr>
              <a:t>olma,</a:t>
            </a:r>
            <a:r>
              <a:rPr sz="1800" i="1" spc="-204" dirty="0">
                <a:latin typeface="Times New Roman"/>
                <a:cs typeface="Times New Roman"/>
              </a:rPr>
              <a:t> </a:t>
            </a:r>
            <a:r>
              <a:rPr sz="1800" i="1" spc="-180" dirty="0">
                <a:latin typeface="Times New Roman"/>
                <a:cs typeface="Times New Roman"/>
              </a:rPr>
              <a:t>çocukların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200" dirty="0">
                <a:latin typeface="Times New Roman"/>
                <a:cs typeface="Times New Roman"/>
              </a:rPr>
              <a:t>büyüme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135" dirty="0">
                <a:latin typeface="Times New Roman"/>
                <a:cs typeface="Times New Roman"/>
              </a:rPr>
              <a:t>evreleri,</a:t>
            </a:r>
            <a:endParaRPr sz="1800">
              <a:latin typeface="Times New Roman"/>
              <a:cs typeface="Times New Roman"/>
            </a:endParaRPr>
          </a:p>
          <a:p>
            <a:pPr marL="12700" marR="772795">
              <a:lnSpc>
                <a:spcPct val="100000"/>
              </a:lnSpc>
              <a:spcBef>
                <a:spcPts val="45"/>
              </a:spcBef>
            </a:pPr>
            <a:r>
              <a:rPr sz="1800" i="1" spc="-20" dirty="0">
                <a:latin typeface="Times New Roman"/>
                <a:cs typeface="Times New Roman"/>
              </a:rPr>
              <a:t>iş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125" dirty="0">
                <a:latin typeface="Times New Roman"/>
                <a:cs typeface="Times New Roman"/>
              </a:rPr>
              <a:t>değiştirme,</a:t>
            </a:r>
            <a:r>
              <a:rPr sz="1800" i="1" spc="-200" dirty="0">
                <a:latin typeface="Times New Roman"/>
                <a:cs typeface="Times New Roman"/>
              </a:rPr>
              <a:t> </a:t>
            </a:r>
            <a:r>
              <a:rPr sz="1800" i="1" spc="-185" dirty="0">
                <a:latin typeface="Times New Roman"/>
                <a:cs typeface="Times New Roman"/>
              </a:rPr>
              <a:t>önemli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spc="-114" dirty="0">
                <a:latin typeface="Times New Roman"/>
                <a:cs typeface="Times New Roman"/>
              </a:rPr>
              <a:t>kişisel </a:t>
            </a:r>
            <a:r>
              <a:rPr sz="1800" i="1" spc="-40" dirty="0">
                <a:latin typeface="Times New Roman"/>
                <a:cs typeface="Times New Roman"/>
              </a:rPr>
              <a:t>başarılar…)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3198" y="2495550"/>
            <a:ext cx="5172075" cy="27051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9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Örgütsel</a:t>
            </a:r>
            <a:r>
              <a:rPr sz="3600" spc="-130" dirty="0"/>
              <a:t> </a:t>
            </a:r>
            <a:r>
              <a:rPr sz="3600" dirty="0"/>
              <a:t>Stres</a:t>
            </a:r>
            <a:r>
              <a:rPr sz="3600" spc="-130" dirty="0"/>
              <a:t> </a:t>
            </a:r>
            <a:r>
              <a:rPr sz="3600" spc="-40" dirty="0"/>
              <a:t>Kaynakları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8340" y="1995957"/>
            <a:ext cx="2183130" cy="39477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347345" algn="just">
              <a:lnSpc>
                <a:spcPct val="111600"/>
              </a:lnSpc>
              <a:spcBef>
                <a:spcPts val="130"/>
              </a:spcBef>
            </a:pPr>
            <a:r>
              <a:rPr sz="2200" i="1" spc="-360" dirty="0">
                <a:latin typeface="Times New Roman"/>
                <a:cs typeface="Times New Roman"/>
              </a:rPr>
              <a:t>Görev</a:t>
            </a:r>
            <a:r>
              <a:rPr sz="2200" i="1" spc="250" dirty="0">
                <a:latin typeface="Times New Roman"/>
                <a:cs typeface="Times New Roman"/>
              </a:rPr>
              <a:t> </a:t>
            </a:r>
            <a:r>
              <a:rPr sz="2200" i="1" spc="-150" dirty="0">
                <a:latin typeface="Times New Roman"/>
                <a:cs typeface="Times New Roman"/>
              </a:rPr>
              <a:t>Karmaşıklığı </a:t>
            </a:r>
            <a:r>
              <a:rPr sz="2200" i="1" spc="-180" dirty="0">
                <a:latin typeface="Times New Roman"/>
                <a:cs typeface="Times New Roman"/>
              </a:rPr>
              <a:t>İşte</a:t>
            </a:r>
            <a:r>
              <a:rPr sz="2200" i="1" spc="40" dirty="0">
                <a:latin typeface="Times New Roman"/>
                <a:cs typeface="Times New Roman"/>
              </a:rPr>
              <a:t> </a:t>
            </a:r>
            <a:r>
              <a:rPr sz="2200" i="1" spc="-245" dirty="0">
                <a:latin typeface="Times New Roman"/>
                <a:cs typeface="Times New Roman"/>
              </a:rPr>
              <a:t>Tehlike</a:t>
            </a:r>
            <a:r>
              <a:rPr sz="2200" i="1" spc="130" dirty="0">
                <a:latin typeface="Times New Roman"/>
                <a:cs typeface="Times New Roman"/>
              </a:rPr>
              <a:t> </a:t>
            </a:r>
            <a:r>
              <a:rPr sz="2200" i="1" spc="-145" dirty="0">
                <a:latin typeface="Times New Roman"/>
                <a:cs typeface="Times New Roman"/>
              </a:rPr>
              <a:t>Unsuru </a:t>
            </a:r>
            <a:r>
              <a:rPr sz="2200" i="1" spc="-229" dirty="0">
                <a:latin typeface="Times New Roman"/>
                <a:cs typeface="Times New Roman"/>
              </a:rPr>
              <a:t>Zaman</a:t>
            </a:r>
            <a:r>
              <a:rPr sz="2200" i="1" spc="-10" dirty="0">
                <a:latin typeface="Times New Roman"/>
                <a:cs typeface="Times New Roman"/>
              </a:rPr>
              <a:t> </a:t>
            </a:r>
            <a:r>
              <a:rPr sz="2200" i="1" spc="-90" dirty="0">
                <a:latin typeface="Times New Roman"/>
                <a:cs typeface="Times New Roman"/>
              </a:rPr>
              <a:t>Baskısı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ts val="2320"/>
              </a:lnSpc>
              <a:spcBef>
                <a:spcPts val="740"/>
              </a:spcBef>
            </a:pPr>
            <a:r>
              <a:rPr sz="2200" i="1" spc="-200" dirty="0">
                <a:latin typeface="Times New Roman"/>
                <a:cs typeface="Times New Roman"/>
              </a:rPr>
              <a:t>Başkalarından</a:t>
            </a:r>
            <a:r>
              <a:rPr sz="2200" i="1" spc="80" dirty="0">
                <a:latin typeface="Times New Roman"/>
                <a:cs typeface="Times New Roman"/>
              </a:rPr>
              <a:t> </a:t>
            </a:r>
            <a:r>
              <a:rPr sz="2200" i="1" spc="-220" dirty="0">
                <a:latin typeface="Times New Roman"/>
                <a:cs typeface="Times New Roman"/>
              </a:rPr>
              <a:t>Sorumlu </a:t>
            </a:r>
            <a:r>
              <a:rPr sz="2200" i="1" spc="-55" dirty="0">
                <a:latin typeface="Times New Roman"/>
                <a:cs typeface="Times New Roman"/>
              </a:rPr>
              <a:t>Olmak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2540"/>
              </a:lnSpc>
              <a:spcBef>
                <a:spcPts val="305"/>
              </a:spcBef>
            </a:pPr>
            <a:r>
              <a:rPr sz="2200" i="1" spc="-229" dirty="0">
                <a:latin typeface="Times New Roman"/>
                <a:cs typeface="Times New Roman"/>
              </a:rPr>
              <a:t>Uygun</a:t>
            </a:r>
            <a:r>
              <a:rPr sz="2200" i="1" spc="-5" dirty="0">
                <a:latin typeface="Times New Roman"/>
                <a:cs typeface="Times New Roman"/>
              </a:rPr>
              <a:t> </a:t>
            </a:r>
            <a:r>
              <a:rPr sz="2200" i="1" spc="-265" dirty="0">
                <a:latin typeface="Times New Roman"/>
                <a:cs typeface="Times New Roman"/>
              </a:rPr>
              <a:t>Olmayan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2540"/>
              </a:lnSpc>
            </a:pPr>
            <a:r>
              <a:rPr sz="2200" i="1" spc="-204" dirty="0">
                <a:latin typeface="Times New Roman"/>
                <a:cs typeface="Times New Roman"/>
              </a:rPr>
              <a:t>Çalışma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70" dirty="0">
                <a:latin typeface="Times New Roman"/>
                <a:cs typeface="Times New Roman"/>
              </a:rPr>
              <a:t>Koşulları</a:t>
            </a:r>
            <a:endParaRPr sz="2200">
              <a:latin typeface="Times New Roman"/>
              <a:cs typeface="Times New Roman"/>
            </a:endParaRPr>
          </a:p>
          <a:p>
            <a:pPr marL="12700" marR="380365">
              <a:lnSpc>
                <a:spcPts val="2380"/>
              </a:lnSpc>
              <a:spcBef>
                <a:spcPts val="635"/>
              </a:spcBef>
            </a:pPr>
            <a:r>
              <a:rPr sz="2200" i="1" spc="-225" dirty="0">
                <a:latin typeface="Times New Roman"/>
                <a:cs typeface="Times New Roman"/>
              </a:rPr>
              <a:t>Rol</a:t>
            </a:r>
            <a:r>
              <a:rPr sz="2200" i="1" spc="100" dirty="0">
                <a:latin typeface="Times New Roman"/>
                <a:cs typeface="Times New Roman"/>
              </a:rPr>
              <a:t> </a:t>
            </a:r>
            <a:r>
              <a:rPr sz="2200" i="1" spc="-150" dirty="0">
                <a:latin typeface="Times New Roman"/>
                <a:cs typeface="Times New Roman"/>
              </a:rPr>
              <a:t>Belirsizliği-</a:t>
            </a:r>
            <a:r>
              <a:rPr sz="2200" i="1" spc="-190" dirty="0">
                <a:latin typeface="Times New Roman"/>
                <a:cs typeface="Times New Roman"/>
              </a:rPr>
              <a:t>Rol </a:t>
            </a:r>
            <a:r>
              <a:rPr sz="2200" i="1" spc="-95" dirty="0">
                <a:latin typeface="Times New Roman"/>
                <a:cs typeface="Times New Roman"/>
              </a:rPr>
              <a:t>Çatışması</a:t>
            </a:r>
            <a:endParaRPr sz="2200">
              <a:latin typeface="Times New Roman"/>
              <a:cs typeface="Times New Roman"/>
            </a:endParaRPr>
          </a:p>
          <a:p>
            <a:pPr marL="12700" marR="668020" indent="63500">
              <a:lnSpc>
                <a:spcPct val="110500"/>
              </a:lnSpc>
              <a:spcBef>
                <a:spcPts val="20"/>
              </a:spcBef>
            </a:pPr>
            <a:r>
              <a:rPr sz="2200" i="1" spc="-210" dirty="0">
                <a:latin typeface="Times New Roman"/>
                <a:cs typeface="Times New Roman"/>
              </a:rPr>
              <a:t>KontrolYokluğu </a:t>
            </a:r>
            <a:r>
              <a:rPr sz="2200" i="1" spc="-275" dirty="0">
                <a:latin typeface="Times New Roman"/>
                <a:cs typeface="Times New Roman"/>
              </a:rPr>
              <a:t>Mobbing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1990725"/>
            <a:ext cx="3562350" cy="37147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STRES</a:t>
            </a:r>
            <a:r>
              <a:rPr sz="4000" spc="-225" dirty="0"/>
              <a:t> </a:t>
            </a:r>
            <a:r>
              <a:rPr sz="4000" dirty="0"/>
              <a:t>DÜZEYİ</a:t>
            </a:r>
            <a:r>
              <a:rPr sz="4000" spc="-204" dirty="0"/>
              <a:t> </a:t>
            </a:r>
            <a:r>
              <a:rPr sz="4000" spc="-10" dirty="0"/>
              <a:t>TESTİ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46021"/>
            <a:ext cx="7586980" cy="449961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86385" marR="545465" indent="-274320">
              <a:lnSpc>
                <a:spcPts val="2820"/>
              </a:lnSpc>
              <a:spcBef>
                <a:spcPts val="240"/>
              </a:spcBef>
            </a:pPr>
            <a:r>
              <a:rPr sz="2400" spc="-180" dirty="0">
                <a:latin typeface="Times New Roman"/>
                <a:cs typeface="Times New Roman"/>
              </a:rPr>
              <a:t>*Size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13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soru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sorulacaktır.</a:t>
            </a:r>
            <a:r>
              <a:rPr sz="2400" spc="-15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Eğer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soruya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yanıtınız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Evet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ise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1puan, </a:t>
            </a:r>
            <a:r>
              <a:rPr sz="2400" spc="-155" dirty="0">
                <a:latin typeface="Times New Roman"/>
                <a:cs typeface="Times New Roman"/>
              </a:rPr>
              <a:t>Hayır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ise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0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puan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veriniz.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80" dirty="0">
                <a:latin typeface="Times New Roman"/>
                <a:cs typeface="Times New Roman"/>
              </a:rPr>
              <a:t>(Eğer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belirtilerden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birden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75" dirty="0">
                <a:latin typeface="Times New Roman"/>
                <a:cs typeface="Times New Roman"/>
              </a:rPr>
              <a:t>fazlası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varsa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her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belirti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için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puan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veriniz)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D24717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90" dirty="0">
                <a:latin typeface="Times New Roman"/>
                <a:cs typeface="Times New Roman"/>
              </a:rPr>
              <a:t>1-</a:t>
            </a:r>
            <a:r>
              <a:rPr sz="2400" spc="-180" dirty="0">
                <a:latin typeface="Times New Roman"/>
                <a:cs typeface="Times New Roman"/>
              </a:rPr>
              <a:t>Uykuya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dalmakta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zorluk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çekiyorum.</a:t>
            </a: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90" dirty="0">
                <a:latin typeface="Times New Roman"/>
                <a:cs typeface="Times New Roman"/>
              </a:rPr>
              <a:t>2-</a:t>
            </a:r>
            <a:r>
              <a:rPr sz="2400" spc="-130" dirty="0">
                <a:latin typeface="Times New Roman"/>
                <a:cs typeface="Times New Roman"/>
              </a:rPr>
              <a:t>Gece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sık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sık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uykum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kaçar.</a:t>
            </a:r>
            <a:endParaRPr sz="2400">
              <a:latin typeface="Times New Roman"/>
              <a:cs typeface="Times New Roman"/>
            </a:endParaRPr>
          </a:p>
          <a:p>
            <a:pPr marL="286385" marR="84455" indent="-274320">
              <a:lnSpc>
                <a:spcPct val="99000"/>
              </a:lnSpc>
              <a:spcBef>
                <a:spcPts val="69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90" dirty="0">
                <a:latin typeface="Times New Roman"/>
                <a:cs typeface="Times New Roman"/>
              </a:rPr>
              <a:t>3-</a:t>
            </a:r>
            <a:r>
              <a:rPr sz="2400" spc="-140" dirty="0">
                <a:latin typeface="Times New Roman"/>
                <a:cs typeface="Times New Roman"/>
              </a:rPr>
              <a:t>Hazımsızlık, </a:t>
            </a:r>
            <a:r>
              <a:rPr sz="2400" spc="-155" dirty="0">
                <a:latin typeface="Times New Roman"/>
                <a:cs typeface="Times New Roman"/>
              </a:rPr>
              <a:t>yüksek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tansiyona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bağlı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baş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ağrıları,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baş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dönmeleri, </a:t>
            </a:r>
            <a:r>
              <a:rPr sz="2400" spc="-114" dirty="0">
                <a:latin typeface="Times New Roman"/>
                <a:cs typeface="Times New Roman"/>
              </a:rPr>
              <a:t>sinirsel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döküntü,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çarpıntı,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190" dirty="0">
                <a:latin typeface="Times New Roman"/>
                <a:cs typeface="Times New Roman"/>
              </a:rPr>
              <a:t>kas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tutulmaları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85" dirty="0">
                <a:latin typeface="Times New Roman"/>
                <a:cs typeface="Times New Roman"/>
              </a:rPr>
              <a:t>ve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ağrıları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gibi </a:t>
            </a:r>
            <a:r>
              <a:rPr sz="2400" spc="-110" dirty="0">
                <a:latin typeface="Times New Roman"/>
                <a:cs typeface="Times New Roman"/>
              </a:rPr>
              <a:t>sıkıntılarım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var.</a:t>
            </a:r>
            <a:endParaRPr sz="2400">
              <a:latin typeface="Times New Roman"/>
              <a:cs typeface="Times New Roman"/>
            </a:endParaRPr>
          </a:p>
          <a:p>
            <a:pPr marL="12700" marR="59690" indent="409575">
              <a:lnSpc>
                <a:spcPts val="2820"/>
              </a:lnSpc>
              <a:spcBef>
                <a:spcPts val="800"/>
              </a:spcBef>
              <a:tabLst>
                <a:tab pos="7429500" algn="l"/>
              </a:tabLst>
            </a:pPr>
            <a:r>
              <a:rPr sz="2400" spc="-80" dirty="0">
                <a:latin typeface="Times New Roman"/>
                <a:cs typeface="Times New Roman"/>
              </a:rPr>
              <a:t>(Eğer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belirtilerden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birden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75" dirty="0">
                <a:latin typeface="Times New Roman"/>
                <a:cs typeface="Times New Roman"/>
              </a:rPr>
              <a:t>fazlası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varsa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her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belirti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için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45" dirty="0">
                <a:latin typeface="Times New Roman"/>
                <a:cs typeface="Times New Roman"/>
              </a:rPr>
              <a:t>. </a:t>
            </a:r>
            <a:r>
              <a:rPr sz="2400" spc="-135" dirty="0">
                <a:latin typeface="Times New Roman"/>
                <a:cs typeface="Times New Roman"/>
              </a:rPr>
              <a:t>puan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veriniz)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367002"/>
            <a:ext cx="7404100" cy="270002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85" dirty="0">
                <a:latin typeface="Times New Roman"/>
                <a:cs typeface="Times New Roman"/>
              </a:rPr>
              <a:t>4-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Diğer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insanlar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beni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rahatsız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ediyor.</a:t>
            </a:r>
            <a:endParaRPr sz="2600">
              <a:latin typeface="Times New Roman"/>
              <a:cs typeface="Times New Roman"/>
            </a:endParaRPr>
          </a:p>
          <a:p>
            <a:pPr marL="285115" marR="442595" indent="-273050">
              <a:lnSpc>
                <a:spcPts val="3050"/>
              </a:lnSpc>
              <a:spcBef>
                <a:spcPts val="76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latin typeface="Times New Roman"/>
                <a:cs typeface="Times New Roman"/>
              </a:rPr>
              <a:t>5-</a:t>
            </a:r>
            <a:r>
              <a:rPr sz="2600" spc="-204" dirty="0">
                <a:latin typeface="Times New Roman"/>
                <a:cs typeface="Times New Roman"/>
              </a:rPr>
              <a:t>Kafamı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dinlemek,</a:t>
            </a:r>
            <a:r>
              <a:rPr sz="2600" spc="-15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sakinleşmek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bir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kitap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okumak 	</a:t>
            </a:r>
            <a:r>
              <a:rPr sz="2600" spc="-140" dirty="0">
                <a:latin typeface="Times New Roman"/>
                <a:cs typeface="Times New Roman"/>
              </a:rPr>
              <a:t>benim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için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çok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zordur.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58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95" dirty="0">
                <a:latin typeface="Times New Roman"/>
                <a:cs typeface="Times New Roman"/>
              </a:rPr>
              <a:t>6-</a:t>
            </a:r>
            <a:r>
              <a:rPr sz="2600" spc="-290" dirty="0">
                <a:latin typeface="Times New Roman"/>
                <a:cs typeface="Times New Roman"/>
              </a:rPr>
              <a:t>Yavaş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çalışan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10" dirty="0">
                <a:latin typeface="Times New Roman"/>
                <a:cs typeface="Times New Roman"/>
              </a:rPr>
              <a:t>yavaş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konuşan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insanlar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beni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rahatsız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eder.</a:t>
            </a:r>
            <a:endParaRPr sz="2600">
              <a:latin typeface="Times New Roman"/>
              <a:cs typeface="Times New Roman"/>
            </a:endParaRPr>
          </a:p>
          <a:p>
            <a:pPr marL="285115" marR="749935" indent="-273050">
              <a:lnSpc>
                <a:spcPts val="3050"/>
              </a:lnSpc>
              <a:spcBef>
                <a:spcPts val="76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latin typeface="Times New Roman"/>
                <a:cs typeface="Times New Roman"/>
              </a:rPr>
              <a:t>7-</a:t>
            </a:r>
            <a:r>
              <a:rPr sz="2600" spc="-145" dirty="0">
                <a:latin typeface="Times New Roman"/>
                <a:cs typeface="Times New Roman"/>
              </a:rPr>
              <a:t>Sakinleşebilmek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için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sigara,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alkol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ya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uyku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ilaçları 	</a:t>
            </a:r>
            <a:r>
              <a:rPr sz="2600" spc="-20" dirty="0">
                <a:latin typeface="Times New Roman"/>
                <a:cs typeface="Times New Roman"/>
              </a:rPr>
              <a:t>kullanırım.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20" dirty="0">
                <a:latin typeface="Arial"/>
                <a:cs typeface="Arial"/>
              </a:rPr>
              <a:t>İş</a:t>
            </a:r>
            <a:r>
              <a:rPr sz="3600" b="1" spc="-60" dirty="0">
                <a:latin typeface="Arial"/>
                <a:cs typeface="Arial"/>
              </a:rPr>
              <a:t> </a:t>
            </a:r>
            <a:r>
              <a:rPr sz="3600" b="1" spc="-240" dirty="0">
                <a:latin typeface="Arial"/>
                <a:cs typeface="Arial"/>
              </a:rPr>
              <a:t>Hayatında</a:t>
            </a:r>
            <a:r>
              <a:rPr sz="3600" b="1" spc="-105" dirty="0">
                <a:latin typeface="Arial"/>
                <a:cs typeface="Arial"/>
              </a:rPr>
              <a:t> </a:t>
            </a:r>
            <a:r>
              <a:rPr sz="3600" b="1" spc="-235" dirty="0">
                <a:latin typeface="Arial"/>
                <a:cs typeface="Arial"/>
              </a:rPr>
              <a:t>Stres</a:t>
            </a:r>
            <a:r>
              <a:rPr sz="3600" b="1" spc="-95" dirty="0">
                <a:latin typeface="Arial"/>
                <a:cs typeface="Arial"/>
              </a:rPr>
              <a:t> </a:t>
            </a:r>
            <a:r>
              <a:rPr sz="3600" b="1" spc="-275" dirty="0">
                <a:latin typeface="Arial"/>
                <a:cs typeface="Arial"/>
              </a:rPr>
              <a:t>Yönetimi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7466965" cy="29533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5115" marR="186055" indent="-273050">
              <a:lnSpc>
                <a:spcPct val="98900"/>
              </a:lnSpc>
              <a:spcBef>
                <a:spcPts val="13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40" dirty="0">
                <a:latin typeface="Times New Roman"/>
                <a:cs typeface="Times New Roman"/>
              </a:rPr>
              <a:t>Stres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yönetimi, </a:t>
            </a:r>
            <a:r>
              <a:rPr sz="2600" spc="-120" dirty="0">
                <a:latin typeface="Times New Roman"/>
                <a:cs typeface="Times New Roman"/>
              </a:rPr>
              <a:t>sorunla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baş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etme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şeklinizi,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yaşam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tarzınızı, 	</a:t>
            </a:r>
            <a:r>
              <a:rPr sz="2600" spc="-114" dirty="0">
                <a:latin typeface="Times New Roman"/>
                <a:cs typeface="Times New Roman"/>
              </a:rPr>
              <a:t>düşünce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biçiminizi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hatta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duygularınızı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kapsar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stresi 	</a:t>
            </a:r>
            <a:r>
              <a:rPr sz="2600" spc="-100" dirty="0">
                <a:latin typeface="Times New Roman"/>
                <a:cs typeface="Times New Roman"/>
              </a:rPr>
              <a:t>kontrol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altına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alabilmeniz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için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birçok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yöntem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sunar.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275" dirty="0">
                <a:latin typeface="Times New Roman"/>
                <a:cs typeface="Times New Roman"/>
              </a:rPr>
              <a:t>Bu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yöntemler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hem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bilişsel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davranışsal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olan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hem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de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yaşam 	</a:t>
            </a:r>
            <a:r>
              <a:rPr sz="2600" spc="-135" dirty="0">
                <a:latin typeface="Times New Roman"/>
                <a:cs typeface="Times New Roman"/>
              </a:rPr>
              <a:t>kalitenizi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arttıran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eylemlerden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oluşur.</a:t>
            </a:r>
            <a:r>
              <a:rPr sz="2600" spc="-140" dirty="0">
                <a:latin typeface="Times New Roman"/>
                <a:cs typeface="Times New Roman"/>
              </a:rPr>
              <a:t> Stres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yönetiminin 	</a:t>
            </a:r>
            <a:r>
              <a:rPr sz="2600" spc="-95" dirty="0">
                <a:latin typeface="Times New Roman"/>
                <a:cs typeface="Times New Roman"/>
              </a:rPr>
              <a:t>temel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aşamaları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şunlardır: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75914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65" dirty="0">
                <a:latin typeface="Arial"/>
                <a:cs typeface="Arial"/>
              </a:rPr>
              <a:t>STRESLE</a:t>
            </a:r>
            <a:r>
              <a:rPr sz="4000" b="1" spc="-120" dirty="0">
                <a:latin typeface="Arial"/>
                <a:cs typeface="Arial"/>
              </a:rPr>
              <a:t> </a:t>
            </a:r>
            <a:r>
              <a:rPr sz="4000" b="1" spc="-490" dirty="0">
                <a:latin typeface="Arial"/>
                <a:cs typeface="Arial"/>
              </a:rPr>
              <a:t>BAŞAÇIKMA</a:t>
            </a:r>
            <a:r>
              <a:rPr sz="4000" b="1" spc="-125" dirty="0">
                <a:latin typeface="Arial"/>
                <a:cs typeface="Arial"/>
              </a:rPr>
              <a:t> </a:t>
            </a:r>
            <a:r>
              <a:rPr sz="4000" b="1" spc="-425" dirty="0">
                <a:latin typeface="Arial"/>
                <a:cs typeface="Arial"/>
              </a:rPr>
              <a:t>YÖNTEMLERİ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626745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75" dirty="0">
                <a:solidFill>
                  <a:srgbClr val="696363"/>
                </a:solidFill>
                <a:latin typeface="Times New Roman"/>
                <a:cs typeface="Times New Roman"/>
              </a:rPr>
              <a:t>ETKİSİZ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220" dirty="0">
                <a:solidFill>
                  <a:srgbClr val="696363"/>
                </a:solidFill>
                <a:latin typeface="Times New Roman"/>
                <a:cs typeface="Times New Roman"/>
              </a:rPr>
              <a:t>(İŞLEVSEL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265" dirty="0">
                <a:solidFill>
                  <a:srgbClr val="696363"/>
                </a:solidFill>
                <a:latin typeface="Times New Roman"/>
                <a:cs typeface="Times New Roman"/>
              </a:rPr>
              <a:t>OLMAYAN)YÖNTEMLER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2924936"/>
            <a:ext cx="7632827" cy="26193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676400" y="3048000"/>
            <a:ext cx="5944234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Teşekkürler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9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Stres</a:t>
            </a:r>
            <a:r>
              <a:rPr sz="3600" spc="-85" dirty="0"/>
              <a:t> </a:t>
            </a:r>
            <a:r>
              <a:rPr sz="3600" spc="-10" dirty="0"/>
              <a:t>Nedir?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8340" y="1732610"/>
            <a:ext cx="2023745" cy="4217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75" dirty="0">
                <a:latin typeface="Times New Roman"/>
                <a:cs typeface="Times New Roman"/>
              </a:rPr>
              <a:t>Sürekli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spc="-114" dirty="0">
                <a:latin typeface="Times New Roman"/>
                <a:cs typeface="Times New Roman"/>
              </a:rPr>
              <a:t>uyaran </a:t>
            </a:r>
            <a:r>
              <a:rPr sz="3000" spc="-10" dirty="0">
                <a:latin typeface="Times New Roman"/>
                <a:cs typeface="Times New Roman"/>
              </a:rPr>
              <a:t>altında </a:t>
            </a:r>
            <a:r>
              <a:rPr sz="3000" spc="-145" dirty="0">
                <a:latin typeface="Times New Roman"/>
                <a:cs typeface="Times New Roman"/>
              </a:rPr>
              <a:t>bulunup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da </a:t>
            </a:r>
            <a:r>
              <a:rPr sz="3000" spc="-145" dirty="0">
                <a:latin typeface="Times New Roman"/>
                <a:cs typeface="Times New Roman"/>
              </a:rPr>
              <a:t>gerilim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160" dirty="0">
                <a:latin typeface="Times New Roman"/>
                <a:cs typeface="Times New Roman"/>
              </a:rPr>
              <a:t>halinin </a:t>
            </a:r>
            <a:r>
              <a:rPr sz="3000" spc="-10" dirty="0">
                <a:latin typeface="Times New Roman"/>
                <a:cs typeface="Times New Roman"/>
              </a:rPr>
              <a:t>sürekli </a:t>
            </a:r>
            <a:r>
              <a:rPr sz="3000" spc="-90" dirty="0">
                <a:latin typeface="Times New Roman"/>
                <a:cs typeface="Times New Roman"/>
              </a:rPr>
              <a:t>yaşanması </a:t>
            </a:r>
            <a:r>
              <a:rPr sz="3000" spc="-10" dirty="0">
                <a:latin typeface="Times New Roman"/>
                <a:cs typeface="Times New Roman"/>
              </a:rPr>
              <a:t>durumuna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-220" dirty="0">
                <a:latin typeface="Times New Roman"/>
                <a:cs typeface="Times New Roman"/>
              </a:rPr>
              <a:t>kısaca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b="1" spc="-10" dirty="0">
                <a:latin typeface="Times New Roman"/>
                <a:cs typeface="Times New Roman"/>
              </a:rPr>
              <a:t>stres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3000" spc="-10" dirty="0">
                <a:latin typeface="Times New Roman"/>
                <a:cs typeface="Times New Roman"/>
              </a:rPr>
              <a:t>diyoruz.</a:t>
            </a:r>
            <a:endParaRPr sz="3000">
              <a:latin typeface="Times New Roman"/>
              <a:cs typeface="Times New Roman"/>
            </a:endParaRPr>
          </a:p>
        </p:txBody>
      </p:sp>
      <p:pic>
        <p:nvPicPr>
          <p:cNvPr id="4" name="object 4" descr="C:\Users\user\Desktop\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0900" y="2219325"/>
            <a:ext cx="4876800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37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74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11696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80" dirty="0"/>
              <a:t>Kaygı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7446645" cy="8102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85115" marR="5080" indent="-273050">
              <a:lnSpc>
                <a:spcPts val="3050"/>
              </a:lnSpc>
              <a:spcBef>
                <a:spcPts val="26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Times New Roman"/>
                <a:cs typeface="Times New Roman"/>
              </a:rPr>
              <a:t>İşte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bu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stresin</a:t>
            </a:r>
            <a:r>
              <a:rPr sz="2600" b="1" spc="-7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artmış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hastalık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boyutuna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gelmiş,</a:t>
            </a:r>
            <a:r>
              <a:rPr sz="2600" spc="-17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tıbbi 	</a:t>
            </a:r>
            <a:r>
              <a:rPr sz="2600" spc="-160" dirty="0">
                <a:latin typeface="Times New Roman"/>
                <a:cs typeface="Times New Roman"/>
              </a:rPr>
              <a:t>tedaviye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ihtiyaç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duyulur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halini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"</a:t>
            </a:r>
            <a:r>
              <a:rPr sz="2600" b="1" spc="-10" dirty="0">
                <a:latin typeface="Times New Roman"/>
                <a:cs typeface="Times New Roman"/>
              </a:rPr>
              <a:t>kaygı</a:t>
            </a:r>
            <a:r>
              <a:rPr sz="2600" spc="-10" dirty="0">
                <a:latin typeface="Times New Roman"/>
                <a:cs typeface="Times New Roman"/>
              </a:rPr>
              <a:t>"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olarak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tanımlıyoruz.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3491083"/>
            <a:ext cx="7344791" cy="26022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270" dirty="0">
                <a:latin typeface="Arial"/>
                <a:cs typeface="Arial"/>
              </a:rPr>
              <a:t>Stres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915795"/>
            <a:ext cx="7596505" cy="1764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i="1" spc="-254" dirty="0">
                <a:latin typeface="Times New Roman"/>
                <a:cs typeface="Times New Roman"/>
              </a:rPr>
              <a:t>Bireyi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60" dirty="0">
                <a:latin typeface="Times New Roman"/>
                <a:cs typeface="Times New Roman"/>
              </a:rPr>
              <a:t>zorlayan</a:t>
            </a:r>
            <a:r>
              <a:rPr sz="2600" i="1" spc="-40" dirty="0">
                <a:latin typeface="Times New Roman"/>
                <a:cs typeface="Times New Roman"/>
              </a:rPr>
              <a:t> </a:t>
            </a:r>
            <a:r>
              <a:rPr sz="2600" i="1" spc="-185" dirty="0">
                <a:latin typeface="Times New Roman"/>
                <a:cs typeface="Times New Roman"/>
              </a:rPr>
              <a:t>fiziksel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spc="-310" dirty="0">
                <a:latin typeface="Times New Roman"/>
                <a:cs typeface="Times New Roman"/>
              </a:rPr>
              <a:t>veya</a:t>
            </a:r>
            <a:r>
              <a:rPr sz="2600" i="1" spc="-35" dirty="0">
                <a:latin typeface="Times New Roman"/>
                <a:cs typeface="Times New Roman"/>
              </a:rPr>
              <a:t> </a:t>
            </a:r>
            <a:r>
              <a:rPr sz="2600" i="1" spc="-229" dirty="0">
                <a:latin typeface="Times New Roman"/>
                <a:cs typeface="Times New Roman"/>
              </a:rPr>
              <a:t>psikolojik</a:t>
            </a:r>
            <a:r>
              <a:rPr sz="2600" i="1" spc="-25" dirty="0">
                <a:latin typeface="Times New Roman"/>
                <a:cs typeface="Times New Roman"/>
              </a:rPr>
              <a:t> </a:t>
            </a:r>
            <a:r>
              <a:rPr sz="2600" i="1" spc="-250" dirty="0">
                <a:latin typeface="Times New Roman"/>
                <a:cs typeface="Times New Roman"/>
              </a:rPr>
              <a:t>uyaran(lar)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20" dirty="0">
                <a:latin typeface="Times New Roman"/>
                <a:cs typeface="Times New Roman"/>
              </a:rPr>
              <a:t>karşısında</a:t>
            </a:r>
            <a:r>
              <a:rPr sz="2600" i="1" spc="-35" dirty="0">
                <a:latin typeface="Times New Roman"/>
                <a:cs typeface="Times New Roman"/>
              </a:rPr>
              <a:t> </a:t>
            </a:r>
            <a:r>
              <a:rPr sz="2600" i="1" spc="-175" dirty="0">
                <a:latin typeface="Times New Roman"/>
                <a:cs typeface="Times New Roman"/>
              </a:rPr>
              <a:t>bireyin 	</a:t>
            </a:r>
            <a:r>
              <a:rPr sz="2600" i="1" spc="-155" dirty="0">
                <a:latin typeface="Times New Roman"/>
                <a:cs typeface="Times New Roman"/>
              </a:rPr>
              <a:t>geliştirdiği</a:t>
            </a:r>
            <a:r>
              <a:rPr sz="2600" i="1" spc="-65" dirty="0">
                <a:latin typeface="Times New Roman"/>
                <a:cs typeface="Times New Roman"/>
              </a:rPr>
              <a:t> </a:t>
            </a:r>
            <a:r>
              <a:rPr sz="2600" i="1" spc="-260" dirty="0">
                <a:latin typeface="Times New Roman"/>
                <a:cs typeface="Times New Roman"/>
              </a:rPr>
              <a:t>uyum</a:t>
            </a:r>
            <a:r>
              <a:rPr sz="2600" i="1" spc="-50" dirty="0">
                <a:latin typeface="Times New Roman"/>
                <a:cs typeface="Times New Roman"/>
              </a:rPr>
              <a:t> </a:t>
            </a:r>
            <a:r>
              <a:rPr sz="2600" i="1" spc="-260" dirty="0">
                <a:latin typeface="Times New Roman"/>
                <a:cs typeface="Times New Roman"/>
              </a:rPr>
              <a:t>sağlamaya</a:t>
            </a:r>
            <a:r>
              <a:rPr sz="2600" i="1" spc="-70" dirty="0">
                <a:latin typeface="Times New Roman"/>
                <a:cs typeface="Times New Roman"/>
              </a:rPr>
              <a:t> </a:t>
            </a:r>
            <a:r>
              <a:rPr sz="2600" i="1" spc="-229" dirty="0">
                <a:latin typeface="Times New Roman"/>
                <a:cs typeface="Times New Roman"/>
              </a:rPr>
              <a:t>yönelik</a:t>
            </a:r>
            <a:r>
              <a:rPr sz="2600" i="1" spc="-50" dirty="0">
                <a:latin typeface="Times New Roman"/>
                <a:cs typeface="Times New Roman"/>
              </a:rPr>
              <a:t> </a:t>
            </a:r>
            <a:r>
              <a:rPr sz="2600" i="1" spc="-85" dirty="0">
                <a:latin typeface="Times New Roman"/>
                <a:cs typeface="Times New Roman"/>
              </a:rPr>
              <a:t>tepkidir.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i="1" spc="-295" dirty="0">
                <a:latin typeface="Times New Roman"/>
                <a:cs typeface="Times New Roman"/>
              </a:rPr>
              <a:t>Ayrıca</a:t>
            </a:r>
            <a:r>
              <a:rPr sz="2600" i="1" spc="-50" dirty="0">
                <a:latin typeface="Times New Roman"/>
                <a:cs typeface="Times New Roman"/>
              </a:rPr>
              <a:t> </a:t>
            </a:r>
            <a:r>
              <a:rPr sz="2600" i="1" spc="-295" dirty="0">
                <a:latin typeface="Times New Roman"/>
                <a:cs typeface="Times New Roman"/>
              </a:rPr>
              <a:t>stres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80" dirty="0">
                <a:latin typeface="Times New Roman"/>
                <a:cs typeface="Times New Roman"/>
              </a:rPr>
              <a:t>her</a:t>
            </a:r>
            <a:r>
              <a:rPr sz="2600" i="1" spc="-60" dirty="0">
                <a:latin typeface="Times New Roman"/>
                <a:cs typeface="Times New Roman"/>
              </a:rPr>
              <a:t> </a:t>
            </a:r>
            <a:r>
              <a:rPr sz="2600" i="1" spc="-250" dirty="0">
                <a:latin typeface="Times New Roman"/>
                <a:cs typeface="Times New Roman"/>
              </a:rPr>
              <a:t>zaman</a:t>
            </a:r>
            <a:r>
              <a:rPr sz="2600" i="1" spc="-60" dirty="0">
                <a:latin typeface="Times New Roman"/>
                <a:cs typeface="Times New Roman"/>
              </a:rPr>
              <a:t> </a:t>
            </a:r>
            <a:r>
              <a:rPr sz="2600" i="1" spc="-170" dirty="0">
                <a:latin typeface="Times New Roman"/>
                <a:cs typeface="Times New Roman"/>
              </a:rPr>
              <a:t>sağlıksızlık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70" dirty="0">
                <a:latin typeface="Times New Roman"/>
                <a:cs typeface="Times New Roman"/>
              </a:rPr>
              <a:t>olarak</a:t>
            </a:r>
            <a:r>
              <a:rPr sz="2600" i="1" spc="-70" dirty="0">
                <a:latin typeface="Times New Roman"/>
                <a:cs typeface="Times New Roman"/>
              </a:rPr>
              <a:t> </a:t>
            </a:r>
            <a:r>
              <a:rPr sz="2600" i="1" spc="-190" dirty="0">
                <a:latin typeface="Times New Roman"/>
                <a:cs typeface="Times New Roman"/>
              </a:rPr>
              <a:t>değerlendirilmemektedir.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265" dirty="0">
                <a:latin typeface="Arial"/>
                <a:cs typeface="Arial"/>
              </a:rPr>
              <a:t>Pozitif</a:t>
            </a:r>
            <a:r>
              <a:rPr sz="4000" b="1" spc="-120" dirty="0">
                <a:latin typeface="Arial"/>
                <a:cs typeface="Arial"/>
              </a:rPr>
              <a:t> </a:t>
            </a:r>
            <a:r>
              <a:rPr sz="4000" b="1" spc="-270" dirty="0">
                <a:latin typeface="Arial"/>
                <a:cs typeface="Arial"/>
              </a:rPr>
              <a:t>Stres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915795"/>
            <a:ext cx="7602220" cy="25571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5115" marR="5080" indent="-273050">
              <a:lnSpc>
                <a:spcPct val="98900"/>
              </a:lnSpc>
              <a:spcBef>
                <a:spcPts val="13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75" dirty="0">
                <a:latin typeface="Times New Roman"/>
                <a:cs typeface="Times New Roman"/>
              </a:rPr>
              <a:t>Seyit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Onbaşı’nın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savaş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sırasında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kaldırdığı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gülleyi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daha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sonra 	</a:t>
            </a:r>
            <a:r>
              <a:rPr sz="2600" spc="-150" dirty="0">
                <a:latin typeface="Times New Roman"/>
                <a:cs typeface="Times New Roman"/>
              </a:rPr>
              <a:t>defalarca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denemesine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rağmen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kaldıramamış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olmasının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nedeni 	</a:t>
            </a:r>
            <a:r>
              <a:rPr sz="2600" spc="-114" dirty="0">
                <a:latin typeface="Times New Roman"/>
                <a:cs typeface="Times New Roman"/>
              </a:rPr>
              <a:t>ne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olabilir?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1326515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30" dirty="0">
                <a:latin typeface="Times New Roman"/>
                <a:cs typeface="Times New Roman"/>
              </a:rPr>
              <a:t>Olimpiyat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şampiyonları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en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iyi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skorlarını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neden 	</a:t>
            </a:r>
            <a:r>
              <a:rPr sz="2600" spc="-125" dirty="0">
                <a:latin typeface="Times New Roman"/>
                <a:cs typeface="Times New Roman"/>
              </a:rPr>
              <a:t>antrenmanlarda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değil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de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olimpiyatlarda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kırıyorlar?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5" dirty="0"/>
              <a:t>Negatif</a:t>
            </a:r>
            <a:r>
              <a:rPr sz="4000" spc="-204" dirty="0"/>
              <a:t> </a:t>
            </a:r>
            <a:r>
              <a:rPr sz="4000" spc="-10" dirty="0"/>
              <a:t>Stres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906651"/>
            <a:ext cx="7447280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 algn="just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30" dirty="0">
                <a:latin typeface="Times New Roman"/>
                <a:cs typeface="Times New Roman"/>
              </a:rPr>
              <a:t>ťniversite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sınavlarına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hazırlanan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spc="-290" dirty="0">
                <a:latin typeface="Times New Roman"/>
                <a:cs typeface="Times New Roman"/>
              </a:rPr>
              <a:t>ve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deneme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sınavlarında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çok 	</a:t>
            </a:r>
            <a:r>
              <a:rPr sz="2600" spc="-120" dirty="0">
                <a:latin typeface="Times New Roman"/>
                <a:cs typeface="Times New Roman"/>
              </a:rPr>
              <a:t>başarılı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olan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biri,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nasıl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olur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229" dirty="0">
                <a:latin typeface="Times New Roman"/>
                <a:cs typeface="Times New Roman"/>
              </a:rPr>
              <a:t>da</a:t>
            </a:r>
            <a:r>
              <a:rPr sz="2600" spc="6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soruların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neredeyse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hiç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birine 	</a:t>
            </a:r>
            <a:r>
              <a:rPr sz="2600" spc="-145" dirty="0">
                <a:latin typeface="Times New Roman"/>
                <a:cs typeface="Times New Roman"/>
              </a:rPr>
              <a:t>yanıt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40" dirty="0">
                <a:latin typeface="Times New Roman"/>
                <a:cs typeface="Times New Roman"/>
              </a:rPr>
              <a:t>veremez?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4125925"/>
            <a:ext cx="7517765" cy="120650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85115" marR="5080" indent="-273050">
              <a:lnSpc>
                <a:spcPct val="98800"/>
              </a:lnSpc>
              <a:spcBef>
                <a:spcPts val="14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85" dirty="0">
                <a:latin typeface="Times New Roman"/>
                <a:cs typeface="Times New Roman"/>
              </a:rPr>
              <a:t>Evde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bilgi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yarışmalarında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sorulan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bazı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soruların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cevabı, 	</a:t>
            </a:r>
            <a:r>
              <a:rPr sz="2600" spc="-160" dirty="0">
                <a:latin typeface="Times New Roman"/>
                <a:cs typeface="Times New Roman"/>
              </a:rPr>
              <a:t>isminizi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söylemek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kadar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kolay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değil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mi?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Peki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yarışmada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niçin 	</a:t>
            </a:r>
            <a:r>
              <a:rPr sz="2600" spc="-145" dirty="0">
                <a:latin typeface="Times New Roman"/>
                <a:cs typeface="Times New Roman"/>
              </a:rPr>
              <a:t>insanlar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kilitlenip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kalıyorlar?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61163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Stres</a:t>
            </a:r>
            <a:r>
              <a:rPr sz="4000" spc="-145" dirty="0"/>
              <a:t> </a:t>
            </a:r>
            <a:r>
              <a:rPr sz="4000" spc="-45" dirty="0"/>
              <a:t>Durumundaki</a:t>
            </a:r>
            <a:r>
              <a:rPr sz="4000" spc="-135" dirty="0"/>
              <a:t> </a:t>
            </a:r>
            <a:r>
              <a:rPr sz="4000" spc="-10" dirty="0"/>
              <a:t>Belirtiler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33830"/>
            <a:ext cx="247205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65" dirty="0">
                <a:latin typeface="Times New Roman"/>
                <a:cs typeface="Times New Roman"/>
              </a:rPr>
              <a:t>Bedensel</a:t>
            </a:r>
            <a:r>
              <a:rPr sz="2600" spc="-3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Tepkiler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5" dirty="0">
                <a:latin typeface="Times New Roman"/>
                <a:cs typeface="Times New Roman"/>
              </a:rPr>
              <a:t>Psikolojik</a:t>
            </a:r>
            <a:r>
              <a:rPr sz="2600" spc="-31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Tepkiler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4" name="object 4" descr="C:\Users\user\Desktop\5c07cdbd61361f326cdf60e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582" y="3501009"/>
            <a:ext cx="7776845" cy="27854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32" y="66547"/>
            <a:ext cx="9019667" cy="669978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856894" y="243966"/>
            <a:ext cx="66167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Stres</a:t>
            </a:r>
            <a:r>
              <a:rPr sz="3600" spc="-125" dirty="0"/>
              <a:t> </a:t>
            </a:r>
            <a:r>
              <a:rPr sz="3600" spc="-20" dirty="0"/>
              <a:t>durumunda</a:t>
            </a:r>
            <a:r>
              <a:rPr sz="3600" spc="-120" dirty="0"/>
              <a:t> </a:t>
            </a:r>
            <a:r>
              <a:rPr sz="3600" dirty="0"/>
              <a:t>bedende</a:t>
            </a:r>
            <a:r>
              <a:rPr sz="3600" spc="-130" dirty="0"/>
              <a:t> </a:t>
            </a:r>
            <a:r>
              <a:rPr sz="3600" spc="-10" dirty="0"/>
              <a:t>oluşan tepkiler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535940" y="1621358"/>
            <a:ext cx="23234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*Kan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akımı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beyine</a:t>
            </a:r>
            <a:r>
              <a:rPr sz="1800" b="1" spc="-30" dirty="0">
                <a:latin typeface="Comic Sans MS"/>
                <a:cs typeface="Comic Sans MS"/>
              </a:rPr>
              <a:t> </a:t>
            </a:r>
            <a:r>
              <a:rPr sz="1800" b="1" spc="-25" dirty="0">
                <a:latin typeface="Comic Sans MS"/>
                <a:cs typeface="Comic Sans MS"/>
              </a:rPr>
              <a:t>ve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1895983"/>
            <a:ext cx="2564130" cy="3500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33909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kaslara</a:t>
            </a:r>
            <a:r>
              <a:rPr sz="1800" b="1" spc="-2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yönelir, </a:t>
            </a:r>
            <a:r>
              <a:rPr sz="1800" b="1" dirty="0">
                <a:latin typeface="Comic Sans MS"/>
                <a:cs typeface="Comic Sans MS"/>
              </a:rPr>
              <a:t>düşünce</a:t>
            </a:r>
            <a:r>
              <a:rPr sz="1800" b="1" spc="-6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ve</a:t>
            </a:r>
            <a:r>
              <a:rPr sz="1800" b="1" spc="-6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hafıza keskinleşir</a:t>
            </a:r>
            <a:endParaRPr sz="1800">
              <a:latin typeface="Comic Sans MS"/>
              <a:cs typeface="Comic Sans MS"/>
            </a:endParaRPr>
          </a:p>
          <a:p>
            <a:pPr marL="317500">
              <a:lnSpc>
                <a:spcPct val="100000"/>
              </a:lnSpc>
              <a:spcBef>
                <a:spcPts val="960"/>
              </a:spcBef>
            </a:pPr>
            <a:r>
              <a:rPr sz="1800" b="1" dirty="0">
                <a:latin typeface="Comic Sans MS"/>
                <a:cs typeface="Comic Sans MS"/>
              </a:rPr>
              <a:t>*Tükürük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artar</a:t>
            </a:r>
            <a:endParaRPr sz="1800">
              <a:latin typeface="Comic Sans MS"/>
              <a:cs typeface="Comic Sans MS"/>
            </a:endParaRPr>
          </a:p>
          <a:p>
            <a:pPr marL="165100" marR="5080">
              <a:lnSpc>
                <a:spcPct val="100000"/>
              </a:lnSpc>
              <a:spcBef>
                <a:spcPts val="2039"/>
              </a:spcBef>
            </a:pPr>
            <a:r>
              <a:rPr sz="1800" b="1" dirty="0">
                <a:latin typeface="Comic Sans MS"/>
                <a:cs typeface="Comic Sans MS"/>
              </a:rPr>
              <a:t>*Ter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bezi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faaliyetleri </a:t>
            </a:r>
            <a:r>
              <a:rPr sz="1800" b="1" dirty="0">
                <a:latin typeface="Comic Sans MS"/>
                <a:cs typeface="Comic Sans MS"/>
              </a:rPr>
              <a:t>artar,soğuk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spc="-25" dirty="0">
                <a:latin typeface="Comic Sans MS"/>
                <a:cs typeface="Comic Sans MS"/>
              </a:rPr>
              <a:t>ter </a:t>
            </a:r>
            <a:r>
              <a:rPr sz="1800" b="1" spc="-10" dirty="0">
                <a:latin typeface="Comic Sans MS"/>
                <a:cs typeface="Comic Sans MS"/>
              </a:rPr>
              <a:t>boşalır</a:t>
            </a:r>
            <a:endParaRPr sz="1800">
              <a:latin typeface="Comic Sans MS"/>
              <a:cs typeface="Comic Sans MS"/>
            </a:endParaRPr>
          </a:p>
          <a:p>
            <a:pPr marL="88900">
              <a:lnSpc>
                <a:spcPct val="100000"/>
              </a:lnSpc>
              <a:spcBef>
                <a:spcPts val="1325"/>
              </a:spcBef>
            </a:pPr>
            <a:r>
              <a:rPr sz="1800" b="1" dirty="0">
                <a:latin typeface="Comic Sans MS"/>
                <a:cs typeface="Comic Sans MS"/>
              </a:rPr>
              <a:t>*Solunum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sayısı</a:t>
            </a:r>
            <a:r>
              <a:rPr sz="1800" b="1" spc="-5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artar</a:t>
            </a:r>
            <a:endParaRPr sz="1800">
              <a:latin typeface="Comic Sans MS"/>
              <a:cs typeface="Comic Sans MS"/>
            </a:endParaRPr>
          </a:p>
          <a:p>
            <a:pPr marL="12700" marR="414020">
              <a:lnSpc>
                <a:spcPct val="100000"/>
              </a:lnSpc>
              <a:spcBef>
                <a:spcPts val="1440"/>
              </a:spcBef>
            </a:pPr>
            <a:r>
              <a:rPr sz="1800" b="1" dirty="0">
                <a:latin typeface="Comic Sans MS"/>
                <a:cs typeface="Comic Sans MS"/>
              </a:rPr>
              <a:t>*Depolanmış</a:t>
            </a:r>
            <a:r>
              <a:rPr sz="1800" b="1" spc="-5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yağ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25" dirty="0">
                <a:latin typeface="Comic Sans MS"/>
                <a:cs typeface="Comic Sans MS"/>
              </a:rPr>
              <a:t>ve </a:t>
            </a:r>
            <a:r>
              <a:rPr sz="1800" b="1" dirty="0">
                <a:latin typeface="Comic Sans MS"/>
                <a:cs typeface="Comic Sans MS"/>
              </a:rPr>
              <a:t>şeker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kana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karışır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18428" y="1773758"/>
            <a:ext cx="2364740" cy="1382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*Göz</a:t>
            </a:r>
            <a:r>
              <a:rPr sz="1800" b="1" spc="-5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bebekleri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büyür</a:t>
            </a:r>
            <a:endParaRPr sz="1800">
              <a:latin typeface="Comic Sans MS"/>
              <a:cs typeface="Comic Sans MS"/>
            </a:endParaRPr>
          </a:p>
          <a:p>
            <a:pPr marL="165100" marR="148590" algn="just">
              <a:lnSpc>
                <a:spcPct val="100000"/>
              </a:lnSpc>
              <a:spcBef>
                <a:spcPts val="2039"/>
              </a:spcBef>
            </a:pPr>
            <a:r>
              <a:rPr sz="1800" b="1" dirty="0">
                <a:latin typeface="Comic Sans MS"/>
                <a:cs typeface="Comic Sans MS"/>
              </a:rPr>
              <a:t>*Kalbin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atım</a:t>
            </a:r>
            <a:r>
              <a:rPr sz="1800" b="1" spc="-2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sayısı </a:t>
            </a:r>
            <a:r>
              <a:rPr sz="1800" b="1" dirty="0">
                <a:latin typeface="Comic Sans MS"/>
                <a:cs typeface="Comic Sans MS"/>
              </a:rPr>
              <a:t>artar,</a:t>
            </a:r>
            <a:r>
              <a:rPr sz="1800" b="1" spc="-2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kan</a:t>
            </a:r>
            <a:r>
              <a:rPr sz="1800" b="1" spc="-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basıncı yükselir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23228" y="3526917"/>
            <a:ext cx="1726564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*Kan</a:t>
            </a:r>
            <a:r>
              <a:rPr sz="1800" b="1" spc="-2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pıhtılaşma mekanizması </a:t>
            </a:r>
            <a:r>
              <a:rPr sz="1800" b="1" dirty="0">
                <a:latin typeface="Comic Sans MS"/>
                <a:cs typeface="Comic Sans MS"/>
              </a:rPr>
              <a:t>harekete</a:t>
            </a:r>
            <a:r>
              <a:rPr sz="1800" b="1" spc="-7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geçer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94628" y="4746497"/>
            <a:ext cx="27387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*Sindirim</a:t>
            </a:r>
            <a:r>
              <a:rPr sz="1800" b="1" spc="-6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yavaşlar,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20" dirty="0">
                <a:latin typeface="Comic Sans MS"/>
                <a:cs typeface="Comic Sans MS"/>
              </a:rPr>
              <a:t>mide </a:t>
            </a:r>
            <a:r>
              <a:rPr sz="1800" b="1" dirty="0">
                <a:latin typeface="Comic Sans MS"/>
                <a:cs typeface="Comic Sans MS"/>
              </a:rPr>
              <a:t>asidi</a:t>
            </a:r>
            <a:r>
              <a:rPr sz="1800" b="1" spc="-2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artar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360295" y="2282570"/>
            <a:ext cx="1525905" cy="2978150"/>
          </a:xfrm>
          <a:custGeom>
            <a:avLst/>
            <a:gdLst/>
            <a:ahLst/>
            <a:cxnLst/>
            <a:rect l="l" t="t" r="r" b="b"/>
            <a:pathLst>
              <a:path w="1525904" h="2978150">
                <a:moveTo>
                  <a:pt x="1373505" y="1298829"/>
                </a:moveTo>
                <a:lnTo>
                  <a:pt x="1301877" y="1345057"/>
                </a:lnTo>
                <a:lnTo>
                  <a:pt x="1330566" y="1361998"/>
                </a:lnTo>
                <a:lnTo>
                  <a:pt x="378841" y="2972816"/>
                </a:lnTo>
                <a:lnTo>
                  <a:pt x="386969" y="2977642"/>
                </a:lnTo>
                <a:lnTo>
                  <a:pt x="1338859" y="1366888"/>
                </a:lnTo>
                <a:lnTo>
                  <a:pt x="1367536" y="1383792"/>
                </a:lnTo>
                <a:lnTo>
                  <a:pt x="1369834" y="1351026"/>
                </a:lnTo>
                <a:lnTo>
                  <a:pt x="1373505" y="1298829"/>
                </a:lnTo>
                <a:close/>
              </a:path>
              <a:path w="1525904" h="2978150">
                <a:moveTo>
                  <a:pt x="1525905" y="384429"/>
                </a:moveTo>
                <a:lnTo>
                  <a:pt x="1455420" y="432308"/>
                </a:lnTo>
                <a:lnTo>
                  <a:pt x="1484515" y="448589"/>
                </a:lnTo>
                <a:lnTo>
                  <a:pt x="1348511" y="691438"/>
                </a:lnTo>
                <a:lnTo>
                  <a:pt x="1288669" y="696722"/>
                </a:lnTo>
                <a:lnTo>
                  <a:pt x="1306118" y="725131"/>
                </a:lnTo>
                <a:lnTo>
                  <a:pt x="504190" y="1218565"/>
                </a:lnTo>
                <a:lnTo>
                  <a:pt x="509270" y="1226693"/>
                </a:lnTo>
                <a:lnTo>
                  <a:pt x="1311097" y="733247"/>
                </a:lnTo>
                <a:lnTo>
                  <a:pt x="1318425" y="745172"/>
                </a:lnTo>
                <a:lnTo>
                  <a:pt x="454914" y="2287143"/>
                </a:lnTo>
                <a:lnTo>
                  <a:pt x="463296" y="2291715"/>
                </a:lnTo>
                <a:lnTo>
                  <a:pt x="1324127" y="754443"/>
                </a:lnTo>
                <a:lnTo>
                  <a:pt x="1328547" y="761619"/>
                </a:lnTo>
                <a:lnTo>
                  <a:pt x="1355356" y="718439"/>
                </a:lnTo>
                <a:lnTo>
                  <a:pt x="1373505" y="689229"/>
                </a:lnTo>
                <a:lnTo>
                  <a:pt x="1359979" y="690435"/>
                </a:lnTo>
                <a:lnTo>
                  <a:pt x="1492808" y="453224"/>
                </a:lnTo>
                <a:lnTo>
                  <a:pt x="1521968" y="469519"/>
                </a:lnTo>
                <a:lnTo>
                  <a:pt x="1523441" y="437515"/>
                </a:lnTo>
                <a:lnTo>
                  <a:pt x="1525905" y="384429"/>
                </a:lnTo>
                <a:close/>
              </a:path>
              <a:path w="1525904" h="2978150">
                <a:moveTo>
                  <a:pt x="1525905" y="3429"/>
                </a:moveTo>
                <a:lnTo>
                  <a:pt x="1440815" y="0"/>
                </a:lnTo>
                <a:lnTo>
                  <a:pt x="1454467" y="30378"/>
                </a:lnTo>
                <a:lnTo>
                  <a:pt x="0" y="684911"/>
                </a:lnTo>
                <a:lnTo>
                  <a:pt x="3810" y="693547"/>
                </a:lnTo>
                <a:lnTo>
                  <a:pt x="1458341" y="38989"/>
                </a:lnTo>
                <a:lnTo>
                  <a:pt x="1472057" y="69469"/>
                </a:lnTo>
                <a:lnTo>
                  <a:pt x="1508188" y="25146"/>
                </a:lnTo>
                <a:lnTo>
                  <a:pt x="1525905" y="34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14800" y="1930526"/>
            <a:ext cx="1830705" cy="2797810"/>
          </a:xfrm>
          <a:custGeom>
            <a:avLst/>
            <a:gdLst/>
            <a:ahLst/>
            <a:cxnLst/>
            <a:rect l="l" t="t" r="r" b="b"/>
            <a:pathLst>
              <a:path w="1830704" h="2797810">
                <a:moveTo>
                  <a:pt x="1524889" y="9271"/>
                </a:moveTo>
                <a:lnTo>
                  <a:pt x="1523111" y="0"/>
                </a:lnTo>
                <a:lnTo>
                  <a:pt x="226364" y="246049"/>
                </a:lnTo>
                <a:lnTo>
                  <a:pt x="220218" y="213360"/>
                </a:lnTo>
                <a:lnTo>
                  <a:pt x="152400" y="264922"/>
                </a:lnTo>
                <a:lnTo>
                  <a:pt x="234315" y="288163"/>
                </a:lnTo>
                <a:lnTo>
                  <a:pt x="228587" y="257810"/>
                </a:lnTo>
                <a:lnTo>
                  <a:pt x="228142" y="255447"/>
                </a:lnTo>
                <a:lnTo>
                  <a:pt x="1524889" y="9271"/>
                </a:lnTo>
                <a:close/>
              </a:path>
              <a:path w="1830704" h="2797810">
                <a:moveTo>
                  <a:pt x="1602867" y="2789936"/>
                </a:moveTo>
                <a:lnTo>
                  <a:pt x="66065" y="1765363"/>
                </a:lnTo>
                <a:lnTo>
                  <a:pt x="70764" y="1758315"/>
                </a:lnTo>
                <a:lnTo>
                  <a:pt x="84582" y="1737614"/>
                </a:lnTo>
                <a:lnTo>
                  <a:pt x="0" y="1727073"/>
                </a:lnTo>
                <a:lnTo>
                  <a:pt x="42291" y="1800987"/>
                </a:lnTo>
                <a:lnTo>
                  <a:pt x="60718" y="1773364"/>
                </a:lnTo>
                <a:lnTo>
                  <a:pt x="1597533" y="2797810"/>
                </a:lnTo>
                <a:lnTo>
                  <a:pt x="1602867" y="2789936"/>
                </a:lnTo>
                <a:close/>
              </a:path>
              <a:path w="1830704" h="2797810">
                <a:moveTo>
                  <a:pt x="1677543" y="818896"/>
                </a:moveTo>
                <a:lnTo>
                  <a:pt x="1675257" y="809625"/>
                </a:lnTo>
                <a:lnTo>
                  <a:pt x="149263" y="1171448"/>
                </a:lnTo>
                <a:lnTo>
                  <a:pt x="141605" y="1139063"/>
                </a:lnTo>
                <a:lnTo>
                  <a:pt x="76200" y="1193673"/>
                </a:lnTo>
                <a:lnTo>
                  <a:pt x="159131" y="1213104"/>
                </a:lnTo>
                <a:lnTo>
                  <a:pt x="152146" y="1183640"/>
                </a:lnTo>
                <a:lnTo>
                  <a:pt x="151460" y="1180706"/>
                </a:lnTo>
                <a:lnTo>
                  <a:pt x="1677543" y="818896"/>
                </a:lnTo>
                <a:close/>
              </a:path>
              <a:path w="1830704" h="2797810">
                <a:moveTo>
                  <a:pt x="1830578" y="2179828"/>
                </a:moveTo>
                <a:lnTo>
                  <a:pt x="224917" y="1533588"/>
                </a:lnTo>
                <a:lnTo>
                  <a:pt x="226834" y="1528826"/>
                </a:lnTo>
                <a:lnTo>
                  <a:pt x="237363" y="1502664"/>
                </a:lnTo>
                <a:lnTo>
                  <a:pt x="152400" y="1509522"/>
                </a:lnTo>
                <a:lnTo>
                  <a:pt x="208915" y="1573403"/>
                </a:lnTo>
                <a:lnTo>
                  <a:pt x="221348" y="1542478"/>
                </a:lnTo>
                <a:lnTo>
                  <a:pt x="1827022" y="2188718"/>
                </a:lnTo>
                <a:lnTo>
                  <a:pt x="1830578" y="21798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65" dirty="0"/>
              <a:t>Dikkat!!!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72946"/>
            <a:ext cx="6906895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8194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55000"/>
              <a:buFont typeface="Segoe UI Symbol"/>
              <a:buChar char="⚫"/>
              <a:tabLst>
                <a:tab pos="286385" algn="l"/>
                <a:tab pos="369570" algn="l"/>
              </a:tabLst>
            </a:pPr>
            <a:r>
              <a:rPr sz="6000" spc="-295" dirty="0">
                <a:latin typeface="Times New Roman"/>
                <a:cs typeface="Times New Roman"/>
              </a:rPr>
              <a:t>	Stresin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254" dirty="0">
                <a:latin typeface="Times New Roman"/>
                <a:cs typeface="Times New Roman"/>
              </a:rPr>
              <a:t>en</a:t>
            </a:r>
            <a:r>
              <a:rPr sz="6000" spc="-135" dirty="0">
                <a:latin typeface="Times New Roman"/>
                <a:cs typeface="Times New Roman"/>
              </a:rPr>
              <a:t> </a:t>
            </a:r>
            <a:r>
              <a:rPr sz="6000" spc="-290" dirty="0">
                <a:latin typeface="Times New Roman"/>
                <a:cs typeface="Times New Roman"/>
              </a:rPr>
              <a:t>önemli </a:t>
            </a:r>
            <a:r>
              <a:rPr sz="6000" spc="-355" dirty="0">
                <a:latin typeface="Times New Roman"/>
                <a:cs typeface="Times New Roman"/>
              </a:rPr>
              <a:t>olumsuz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110" dirty="0">
                <a:latin typeface="Times New Roman"/>
                <a:cs typeface="Times New Roman"/>
              </a:rPr>
              <a:t>etkilerinden </a:t>
            </a:r>
            <a:r>
              <a:rPr sz="6000" spc="-265" dirty="0">
                <a:latin typeface="Times New Roman"/>
                <a:cs typeface="Times New Roman"/>
              </a:rPr>
              <a:t>birisi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335" dirty="0">
                <a:latin typeface="Times New Roman"/>
                <a:cs typeface="Times New Roman"/>
              </a:rPr>
              <a:t>ise</a:t>
            </a:r>
            <a:r>
              <a:rPr sz="6000" spc="-130" dirty="0">
                <a:latin typeface="Times New Roman"/>
                <a:cs typeface="Times New Roman"/>
              </a:rPr>
              <a:t> </a:t>
            </a:r>
            <a:r>
              <a:rPr sz="6000" spc="-290" dirty="0">
                <a:latin typeface="Times New Roman"/>
                <a:cs typeface="Times New Roman"/>
              </a:rPr>
              <a:t>bağışıklık sistemini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325" dirty="0">
                <a:latin typeface="Times New Roman"/>
                <a:cs typeface="Times New Roman"/>
              </a:rPr>
              <a:t>baskılamasıdı</a:t>
            </a:r>
            <a:r>
              <a:rPr sz="6000" spc="-850" dirty="0">
                <a:latin typeface="Times New Roman"/>
                <a:cs typeface="Times New Roman"/>
              </a:rPr>
              <a:t>r</a:t>
            </a:r>
            <a:r>
              <a:rPr sz="6000" spc="-315" dirty="0">
                <a:latin typeface="Times New Roman"/>
                <a:cs typeface="Times New Roman"/>
              </a:rPr>
              <a:t>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399</Words>
  <Application>Microsoft Office PowerPoint</Application>
  <PresentationFormat>Ekran Gösterisi (4:3)</PresentationFormat>
  <Paragraphs>87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Arial</vt:lpstr>
      <vt:lpstr>Comic Sans MS</vt:lpstr>
      <vt:lpstr>Franklin Gothic Medium</vt:lpstr>
      <vt:lpstr>Segoe UI Symbol</vt:lpstr>
      <vt:lpstr>Times New Roman</vt:lpstr>
      <vt:lpstr>Office Theme</vt:lpstr>
      <vt:lpstr>PowerPoint Sunusu</vt:lpstr>
      <vt:lpstr>Stres Nedir?</vt:lpstr>
      <vt:lpstr>Kaygı</vt:lpstr>
      <vt:lpstr>Stres</vt:lpstr>
      <vt:lpstr>Pozitif Stres</vt:lpstr>
      <vt:lpstr>Negatif Stres</vt:lpstr>
      <vt:lpstr>Stres Durumundaki Belirtiler</vt:lpstr>
      <vt:lpstr>Stres durumunda bedende oluşan tepkiler</vt:lpstr>
      <vt:lpstr>Dikkat!!!</vt:lpstr>
      <vt:lpstr>Psikolojik Tepkiler</vt:lpstr>
      <vt:lpstr>Stres Kaynakları</vt:lpstr>
      <vt:lpstr>Çevresel Stres Kaynakları</vt:lpstr>
      <vt:lpstr>Bireysel Stres Kaynakları</vt:lpstr>
      <vt:lpstr>Örgütsel Stres Kaynakları</vt:lpstr>
      <vt:lpstr>STRES DÜZEYİ TESTİ</vt:lpstr>
      <vt:lpstr>PowerPoint Sunusu</vt:lpstr>
      <vt:lpstr>İş Hayatında Stres Yönetimi</vt:lpstr>
      <vt:lpstr>STRESLE BAŞAÇIKMA YÖNTEMLERİ</vt:lpstr>
      <vt:lpstr>Teşekkürler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 Yönetimi</dc:title>
  <dc:creator>user</dc:creator>
  <cp:lastModifiedBy>casper</cp:lastModifiedBy>
  <cp:revision>3</cp:revision>
  <dcterms:created xsi:type="dcterms:W3CDTF">2026-06-04T11:01:02Z</dcterms:created>
  <dcterms:modified xsi:type="dcterms:W3CDTF">2026-06-04T11:07:04Z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2022-02-10T00:00:00Z</vt:filetime>
  </property>
  <property fmtid="{D5CDD505-2E9C-101B-9397-08002B2CF9AE}" pid="4" name="Creator">
    <vt:lpwstr>Microsoft® PowerPoint® 2010</vt:lpwstr>
  </property>
  <property fmtid="{D5CDD505-2E9C-101B-9397-08002B2CF9AE}" pid="5" name="LastSaved">
    <vt:filetime>2026-06-04T00:00:00Z</vt:filetime>
  </property>
  <property fmtid="{D5CDD505-2E9C-101B-9397-08002B2CF9AE}" pid="6" name="Producer">
    <vt:lpwstr>Microsoft® PowerPoint® 2010</vt:lpwstr>
  </property>
</Properties>
</file>