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284" r:id="rId6"/>
    <p:sldId id="276" r:id="rId7"/>
    <p:sldId id="278" r:id="rId8"/>
    <p:sldId id="277" r:id="rId9"/>
    <p:sldId id="272" r:id="rId10"/>
    <p:sldId id="274" r:id="rId11"/>
    <p:sldId id="283" r:id="rId12"/>
    <p:sldId id="281" r:id="rId13"/>
    <p:sldId id="268" r:id="rId14"/>
    <p:sldId id="273" r:id="rId15"/>
    <p:sldId id="266" r:id="rId16"/>
    <p:sldId id="267" r:id="rId17"/>
    <p:sldId id="275" r:id="rId18"/>
    <p:sldId id="264" r:id="rId19"/>
    <p:sldId id="262" r:id="rId20"/>
    <p:sldId id="270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7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122" y="-2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53AF5-77A0-4BDD-8FE4-2BAFF846360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EC3F-BD22-4BA6-8926-FDEAC362B5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252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968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578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556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3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64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42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108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048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068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0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75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1E0DE-1AFE-4C88-B85A-8630037ABCF5}" type="datetimeFigureOut">
              <a:rPr lang="tr-TR" smtClean="0"/>
              <a:t>08.05.2025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724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6F088F4-C766-4BE9-B314-F932E78D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66482"/>
            <a:ext cx="9906000" cy="2115878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tr-TR" sz="3200" b="1" dirty="0"/>
              <a:t>VERİTABANLARI EĞİTİMİ</a:t>
            </a:r>
            <a:br>
              <a:rPr lang="tr-TR" sz="3200" b="1" dirty="0"/>
            </a:br>
            <a:r>
              <a:rPr lang="tr-TR" sz="2000" b="1" dirty="0"/>
              <a:t>08.05.2025</a:t>
            </a:r>
            <a:r>
              <a:rPr lang="tr-TR" sz="3200" b="1" dirty="0"/>
              <a:t/>
            </a:r>
            <a:br>
              <a:rPr lang="tr-TR" sz="3200" b="1" dirty="0"/>
            </a:br>
            <a:r>
              <a:rPr lang="tr-TR" sz="3200" b="1" dirty="0"/>
              <a:t/>
            </a:r>
            <a:br>
              <a:rPr lang="tr-TR" sz="3200" b="1" dirty="0"/>
            </a:br>
            <a:endParaRPr lang="tr-TR" sz="3200" b="1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40A67783-0AC1-49A3-BB6F-F1998EF40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516" y="5574632"/>
            <a:ext cx="7429500" cy="666392"/>
          </a:xfrm>
        </p:spPr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4587C1CC-33F8-446D-814D-989285EF214F}"/>
              </a:ext>
            </a:extLst>
          </p:cNvPr>
          <p:cNvSpPr txBox="1"/>
          <p:nvPr/>
        </p:nvSpPr>
        <p:spPr>
          <a:xfrm>
            <a:off x="3683592" y="5093830"/>
            <a:ext cx="294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/>
              <a:t>Öğr</a:t>
            </a:r>
            <a:r>
              <a:rPr lang="tr-TR" b="1" dirty="0"/>
              <a:t>. Gör. Dr. Nuriye OZAN</a:t>
            </a:r>
          </a:p>
        </p:txBody>
      </p:sp>
    </p:spTree>
    <p:extLst>
      <p:ext uri="{BB962C8B-B14F-4D97-AF65-F5344CB8AC3E}">
        <p14:creationId xmlns:p14="http://schemas.microsoft.com/office/powerpoint/2010/main" val="299480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1E1DD22-1EB4-4BC1-A239-9412CEB5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/>
          <a:stretch/>
        </p:blipFill>
        <p:spPr>
          <a:xfrm>
            <a:off x="210312" y="1106423"/>
            <a:ext cx="9582912" cy="283280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C89199D-B159-4633-9159-D9E7A9C20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/>
          <a:stretch/>
        </p:blipFill>
        <p:spPr>
          <a:xfrm>
            <a:off x="210312" y="4025197"/>
            <a:ext cx="9582912" cy="2723075"/>
          </a:xfrm>
          <a:prstGeom prst="rect">
            <a:avLst/>
          </a:prstGeom>
        </p:spPr>
      </p:pic>
      <p:sp>
        <p:nvSpPr>
          <p:cNvPr id="6" name="Ok: Aşağı 5">
            <a:extLst>
              <a:ext uri="{FF2B5EF4-FFF2-40B4-BE49-F238E27FC236}">
                <a16:creationId xmlns:a16="http://schemas.microsoft.com/office/drawing/2014/main" xmlns="" id="{6942D92D-4143-4BC1-AA92-7FF419EAB9A7}"/>
              </a:ext>
            </a:extLst>
          </p:cNvPr>
          <p:cNvSpPr/>
          <p:nvPr/>
        </p:nvSpPr>
        <p:spPr>
          <a:xfrm>
            <a:off x="5724144" y="735141"/>
            <a:ext cx="178308" cy="7077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651CA156-5279-45F5-BEF1-0F401E920186}"/>
              </a:ext>
            </a:extLst>
          </p:cNvPr>
          <p:cNvSpPr/>
          <p:nvPr/>
        </p:nvSpPr>
        <p:spPr>
          <a:xfrm>
            <a:off x="5541264" y="1442913"/>
            <a:ext cx="722376" cy="29444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54CA1BE0-88C2-4445-ACA5-DAF0413907D8}"/>
              </a:ext>
            </a:extLst>
          </p:cNvPr>
          <p:cNvSpPr txBox="1"/>
          <p:nvPr/>
        </p:nvSpPr>
        <p:spPr>
          <a:xfrm>
            <a:off x="5189757" y="279838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FF00"/>
                </a:solidFill>
              </a:rPr>
              <a:t>E-Hizmetler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12AB40C2-E512-4A5C-9D07-DB5E95C0C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46" y="4471415"/>
            <a:ext cx="1001805" cy="27256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34C20326-C62D-49C3-8B5A-7FE10282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72709">
            <a:off x="7424306" y="4033734"/>
            <a:ext cx="213378" cy="72548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39782E66-D1C3-41DE-8441-1CC5CFBE84E2}"/>
              </a:ext>
            </a:extLst>
          </p:cNvPr>
          <p:cNvSpPr txBox="1"/>
          <p:nvPr/>
        </p:nvSpPr>
        <p:spPr>
          <a:xfrm>
            <a:off x="7902238" y="4162375"/>
            <a:ext cx="15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FF00"/>
                </a:solidFill>
              </a:rPr>
              <a:t>Veri Tabanları</a:t>
            </a:r>
          </a:p>
        </p:txBody>
      </p:sp>
    </p:spTree>
    <p:extLst>
      <p:ext uri="{BB962C8B-B14F-4D97-AF65-F5344CB8AC3E}">
        <p14:creationId xmlns:p14="http://schemas.microsoft.com/office/powerpoint/2010/main" val="216558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72EFD15-FA18-4F55-B40F-73596DF6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xmlns="" id="{0024E18F-1D3A-47C9-8295-877D8BDAB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360058"/>
            <a:ext cx="4370832" cy="5188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54AE2BB6-03FF-4167-A2F0-51455B3C5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78" y="1360058"/>
            <a:ext cx="5007862" cy="5188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251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2CBCEF6-EDBC-469F-82EC-85D29F35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576705"/>
          </a:xfrm>
        </p:spPr>
        <p:txBody>
          <a:bodyPr>
            <a:normAutofit fontScale="90000"/>
          </a:bodyPr>
          <a:lstStyle/>
          <a:p>
            <a:r>
              <a:rPr lang="tr-TR" dirty="0"/>
              <a:t>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9A0D5A1B-2D70-438B-A1CB-91ED206A9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/>
        </p:blipFill>
        <p:spPr>
          <a:xfrm>
            <a:off x="877824" y="1353123"/>
            <a:ext cx="7991856" cy="4791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8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8" y="0"/>
            <a:ext cx="7394810" cy="2661912"/>
          </a:xfrm>
          <a:prstGeom prst="rect">
            <a:avLst/>
          </a:prstGeom>
          <a:solidFill>
            <a:srgbClr val="C00000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61912"/>
            <a:ext cx="9906000" cy="4196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0" y="1331387"/>
            <a:ext cx="3294994" cy="12926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600" b="1" dirty="0"/>
              <a:t>Keşif Aracı ile </a:t>
            </a:r>
          </a:p>
          <a:p>
            <a:r>
              <a:rPr lang="tr-TR" sz="2600" b="1" dirty="0"/>
              <a:t>Tüm e-Kaynaklarda </a:t>
            </a:r>
          </a:p>
          <a:p>
            <a:r>
              <a:rPr lang="tr-TR" sz="2600" b="1" dirty="0"/>
              <a:t>Kolay Tarama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466530" y="1670643"/>
            <a:ext cx="5131560" cy="7257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noFill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8016066" y="883357"/>
            <a:ext cx="181737" cy="73353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7260610" y="198949"/>
            <a:ext cx="2504364" cy="63932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7413997" y="164670"/>
            <a:ext cx="2197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/>
              <a:t>Tarama teriminizi </a:t>
            </a:r>
          </a:p>
          <a:p>
            <a:r>
              <a:rPr lang="tr-TR" sz="2000" b="1" dirty="0"/>
              <a:t>buraya yazınız.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0" y="3515710"/>
            <a:ext cx="2096814" cy="33422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C00000"/>
                </a:solidFill>
              </a:ln>
              <a:noFill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51" y="3515710"/>
            <a:ext cx="2173835" cy="3738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</p:pic>
      <p:sp>
        <p:nvSpPr>
          <p:cNvPr id="14" name="Metin kutusu 13"/>
          <p:cNvSpPr txBox="1"/>
          <p:nvPr/>
        </p:nvSpPr>
        <p:spPr>
          <a:xfrm>
            <a:off x="3044551" y="3520245"/>
            <a:ext cx="210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/>
              <a:t>Filtreleme Ekranı</a:t>
            </a:r>
          </a:p>
        </p:txBody>
      </p:sp>
      <p:sp>
        <p:nvSpPr>
          <p:cNvPr id="16" name="Aşağı Ok 15"/>
          <p:cNvSpPr/>
          <p:nvPr/>
        </p:nvSpPr>
        <p:spPr>
          <a:xfrm rot="5400000">
            <a:off x="2506959" y="3394788"/>
            <a:ext cx="214116" cy="61571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81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269DC8A-903F-4D7B-B8FC-D76D02E63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/>
        </p:blipFill>
        <p:spPr>
          <a:xfrm>
            <a:off x="618744" y="1325881"/>
            <a:ext cx="8668512" cy="4974336"/>
          </a:xfrm>
          <a:prstGeom prst="rect">
            <a:avLst/>
          </a:prstGeom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xmlns="" id="{8F85F67E-46BA-4F25-92D5-1EFD77034100}"/>
              </a:ext>
            </a:extLst>
          </p:cNvPr>
          <p:cNvCxnSpPr>
            <a:cxnSpLocks/>
          </p:cNvCxnSpPr>
          <p:nvPr/>
        </p:nvCxnSpPr>
        <p:spPr>
          <a:xfrm flipH="1">
            <a:off x="1435608" y="2392306"/>
            <a:ext cx="502921" cy="5429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xmlns="" id="{EEF932B1-B824-4A93-8EB0-B21E5324C663}"/>
              </a:ext>
            </a:extLst>
          </p:cNvPr>
          <p:cNvCxnSpPr>
            <a:cxnSpLocks/>
          </p:cNvCxnSpPr>
          <p:nvPr/>
        </p:nvCxnSpPr>
        <p:spPr>
          <a:xfrm flipH="1" flipV="1">
            <a:off x="1435608" y="2935224"/>
            <a:ext cx="502921" cy="6675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xmlns="" id="{6B45E692-1804-4A93-818D-3F510AF0F3FD}"/>
              </a:ext>
            </a:extLst>
          </p:cNvPr>
          <p:cNvSpPr/>
          <p:nvPr/>
        </p:nvSpPr>
        <p:spPr>
          <a:xfrm>
            <a:off x="73152" y="2103122"/>
            <a:ext cx="1298447" cy="1709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Kaynak Araştırma Araçları (Keşif Araçları)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261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5"/>
          <a:stretch/>
        </p:blipFill>
        <p:spPr>
          <a:xfrm>
            <a:off x="2320119" y="1"/>
            <a:ext cx="7585880" cy="261693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373"/>
            <a:ext cx="9905998" cy="421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0" y="1370436"/>
            <a:ext cx="3179929" cy="12464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/>
              <a:t>YORDAM Sistemi </a:t>
            </a:r>
          </a:p>
          <a:p>
            <a:pPr algn="ctr"/>
            <a:r>
              <a:rPr lang="tr-TR" sz="2500" b="1" dirty="0"/>
              <a:t>Üzerinden Basılı </a:t>
            </a:r>
          </a:p>
          <a:p>
            <a:pPr algn="ctr"/>
            <a:r>
              <a:rPr lang="tr-TR" sz="2500" b="1" dirty="0"/>
              <a:t>Kaynak Tarama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193628" y="725214"/>
            <a:ext cx="3878317" cy="44143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karı Bükülü Ok 6"/>
          <p:cNvSpPr/>
          <p:nvPr/>
        </p:nvSpPr>
        <p:spPr>
          <a:xfrm rot="16200000">
            <a:off x="8084060" y="989576"/>
            <a:ext cx="795577" cy="472966"/>
          </a:xfrm>
          <a:prstGeom prst="ben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8071945" y="1765083"/>
            <a:ext cx="1834054" cy="4572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Tarama Çubuğu</a:t>
            </a:r>
          </a:p>
        </p:txBody>
      </p:sp>
      <p:sp>
        <p:nvSpPr>
          <p:cNvPr id="9" name="Dikdörtgen 8"/>
          <p:cNvSpPr/>
          <p:nvPr/>
        </p:nvSpPr>
        <p:spPr>
          <a:xfrm>
            <a:off x="2601310" y="4225159"/>
            <a:ext cx="7157546" cy="26328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8071946" y="3020415"/>
            <a:ext cx="1834054" cy="64178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Tarama Sonucu Ekranı</a:t>
            </a:r>
          </a:p>
        </p:txBody>
      </p:sp>
      <p:sp>
        <p:nvSpPr>
          <p:cNvPr id="11" name="Yukarı Bükülü Ok 10"/>
          <p:cNvSpPr/>
          <p:nvPr/>
        </p:nvSpPr>
        <p:spPr>
          <a:xfrm rot="10800000">
            <a:off x="7501315" y="3308796"/>
            <a:ext cx="517054" cy="472966"/>
          </a:xfrm>
          <a:prstGeom prst="ben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0" y="3894083"/>
            <a:ext cx="2443655" cy="296391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304800" y="2900855"/>
            <a:ext cx="1834054" cy="57676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Filtreleme Ekranı</a:t>
            </a:r>
          </a:p>
        </p:txBody>
      </p:sp>
      <p:sp>
        <p:nvSpPr>
          <p:cNvPr id="14" name="Aşağı Ok 13"/>
          <p:cNvSpPr/>
          <p:nvPr/>
        </p:nvSpPr>
        <p:spPr>
          <a:xfrm>
            <a:off x="1103585" y="3477615"/>
            <a:ext cx="242316" cy="43683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127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356">
            <a:off x="5235484" y="724052"/>
            <a:ext cx="3855348" cy="5049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" y="1355716"/>
            <a:ext cx="3743167" cy="4843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911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07454E9-5C80-46B3-B726-DF1799537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r="14523"/>
          <a:stretch/>
        </p:blipFill>
        <p:spPr>
          <a:xfrm>
            <a:off x="-73152" y="0"/>
            <a:ext cx="6587074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AA09B28-22B1-41E5-A590-8C53CF2B6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19440"/>
          <a:stretch/>
        </p:blipFill>
        <p:spPr>
          <a:xfrm>
            <a:off x="2683528" y="3006537"/>
            <a:ext cx="6899541" cy="3575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k: Yukarı Bükülü 5">
            <a:extLst>
              <a:ext uri="{FF2B5EF4-FFF2-40B4-BE49-F238E27FC236}">
                <a16:creationId xmlns:a16="http://schemas.microsoft.com/office/drawing/2014/main" xmlns="" id="{1F3A7B51-DD76-475C-A97D-D3AB92E2D027}"/>
              </a:ext>
            </a:extLst>
          </p:cNvPr>
          <p:cNvSpPr/>
          <p:nvPr/>
        </p:nvSpPr>
        <p:spPr>
          <a:xfrm flipV="1">
            <a:off x="5053741" y="2309564"/>
            <a:ext cx="2343755" cy="358219"/>
          </a:xfrm>
          <a:prstGeom prst="bentUp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32176DDF-6E45-4E30-A2BF-7C5280241069}"/>
              </a:ext>
            </a:extLst>
          </p:cNvPr>
          <p:cNvSpPr/>
          <p:nvPr/>
        </p:nvSpPr>
        <p:spPr>
          <a:xfrm>
            <a:off x="4142232" y="1883664"/>
            <a:ext cx="810768" cy="102686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xmlns="" id="{1805C880-E604-4FAD-A1D9-943F30E49BBF}"/>
              </a:ext>
            </a:extLst>
          </p:cNvPr>
          <p:cNvSpPr/>
          <p:nvPr/>
        </p:nvSpPr>
        <p:spPr>
          <a:xfrm>
            <a:off x="7498237" y="1152805"/>
            <a:ext cx="1984248" cy="14617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VETİS </a:t>
            </a:r>
          </a:p>
          <a:p>
            <a:pPr algn="ctr"/>
            <a:r>
              <a:rPr lang="tr-TR" b="1" dirty="0">
                <a:solidFill>
                  <a:schemeClr val="tx1"/>
                </a:solidFill>
              </a:rPr>
              <a:t>(e-Kaynak Uzaktan/ </a:t>
            </a:r>
            <a:r>
              <a:rPr lang="tr-TR" b="1" dirty="0" err="1">
                <a:solidFill>
                  <a:schemeClr val="tx1"/>
                </a:solidFill>
              </a:rPr>
              <a:t>KampüsDışı</a:t>
            </a:r>
            <a:r>
              <a:rPr lang="tr-TR" b="1" dirty="0">
                <a:solidFill>
                  <a:schemeClr val="tx1"/>
                </a:solidFill>
              </a:rPr>
              <a:t> Erişim Sistemi)</a:t>
            </a:r>
            <a:r>
              <a:rPr lang="tr-TR" b="1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52567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3" y="2329443"/>
            <a:ext cx="2438042" cy="219911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26F0F97-BA34-452A-B4E7-A0393753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3456432" y="1078992"/>
            <a:ext cx="5961887" cy="526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19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/>
          <a:stretch/>
        </p:blipFill>
        <p:spPr>
          <a:xfrm>
            <a:off x="259307" y="968991"/>
            <a:ext cx="9362365" cy="588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22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41503" y="148594"/>
            <a:ext cx="8543925" cy="1325563"/>
          </a:xfrm>
        </p:spPr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13" name="İçerik Yer Tutucusu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36" y="1009936"/>
            <a:ext cx="5340683" cy="5235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" y="1266508"/>
            <a:ext cx="4114331" cy="236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Düz Ok Bağlayıcısı 16"/>
          <p:cNvCxnSpPr/>
          <p:nvPr/>
        </p:nvCxnSpPr>
        <p:spPr>
          <a:xfrm flipV="1">
            <a:off x="6400800" y="4844955"/>
            <a:ext cx="1637731" cy="87345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 flipH="1" flipV="1">
            <a:off x="5581934" y="2756848"/>
            <a:ext cx="2281450" cy="201518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/>
          <p:nvPr/>
        </p:nvCxnSpPr>
        <p:spPr>
          <a:xfrm flipV="1">
            <a:off x="5581934" y="1705970"/>
            <a:ext cx="996287" cy="1050879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 rot="18794808">
            <a:off x="6915669" y="984169"/>
            <a:ext cx="1384752" cy="20162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0" r="13151" b="17139"/>
          <a:stretch/>
        </p:blipFill>
        <p:spPr bwMode="auto">
          <a:xfrm>
            <a:off x="85476" y="3764441"/>
            <a:ext cx="4175329" cy="2349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03" y="0"/>
            <a:ext cx="1707335" cy="1705970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2" t="52997" r="39683"/>
          <a:stretch/>
        </p:blipFill>
        <p:spPr>
          <a:xfrm>
            <a:off x="5438632" y="5710504"/>
            <a:ext cx="743804" cy="11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34"/>
            <a:ext cx="9975477" cy="6810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79" y="540291"/>
            <a:ext cx="7057118" cy="5824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828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0"/>
          <a:stretch/>
        </p:blipFill>
        <p:spPr>
          <a:xfrm>
            <a:off x="0" y="941695"/>
            <a:ext cx="9906000" cy="607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131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/>
          <a:stretch/>
        </p:blipFill>
        <p:spPr>
          <a:xfrm>
            <a:off x="0" y="1009934"/>
            <a:ext cx="9906000" cy="58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12B3FC91-ED82-4686-928D-04CA6D3A4344}"/>
              </a:ext>
            </a:extLst>
          </p:cNvPr>
          <p:cNvSpPr txBox="1"/>
          <p:nvPr/>
        </p:nvSpPr>
        <p:spPr>
          <a:xfrm>
            <a:off x="222596" y="2278297"/>
            <a:ext cx="4056797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15 Abone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Veritabanı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45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Ulakbim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Veritabanı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2 Keşif Aracı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1 Uzaktan Erişim Aracı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71.310 Kitap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177.454 e-Kitap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73.623 e-Dergi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5.963 Video Eğitim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300 milyon Kaynak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0ED3379E-13D5-413F-937D-10CED494A7C7}"/>
              </a:ext>
            </a:extLst>
          </p:cNvPr>
          <p:cNvSpPr txBox="1"/>
          <p:nvPr/>
        </p:nvSpPr>
        <p:spPr>
          <a:xfrm>
            <a:off x="3180280" y="1308801"/>
            <a:ext cx="3786324" cy="48013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Access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Case Files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Akademik Sunum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Akademik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AYEUM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BookCites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HiperKitap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Lexpera Hukuk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MathSciNet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SOBIAD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Transleyt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Turcademy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UpToDate Advanced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Wikilala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PİRİ Keşif Aracı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VETİS Uzaktan Erişim Aracı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9EABB30-6178-4AEE-93AE-45105A056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064" y="0"/>
            <a:ext cx="1392936" cy="126386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7270D5E2-EBB8-4D45-AFFF-3DCB0B71D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523" y="1562202"/>
            <a:ext cx="4056797" cy="4481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239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586D358-836D-40B7-8080-A9665BA7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430401"/>
          </a:xfrm>
        </p:spPr>
        <p:txBody>
          <a:bodyPr>
            <a:normAutofit fontScale="90000"/>
          </a:bodyPr>
          <a:lstStyle/>
          <a:p>
            <a:r>
              <a:rPr lang="tr-TR" dirty="0"/>
              <a:t>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8E2E8383-DD02-45CB-8584-7AF74E9B8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145543"/>
            <a:ext cx="8543925" cy="5154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349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1F3B1EB-9C46-44EA-A477-E06AFF82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91392"/>
            <a:ext cx="8543925" cy="489646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03F890FA-CD32-4CD8-9AAD-529C9410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173"/>
            <a:ext cx="5788152" cy="564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24E50E91-A589-442D-B989-6520B07A4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96" y="1261010"/>
            <a:ext cx="3548180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989187F-2738-4F16-92AD-438DA8CA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439545"/>
          </a:xfrm>
        </p:spPr>
        <p:txBody>
          <a:bodyPr>
            <a:normAutofit fontScale="90000"/>
          </a:bodyPr>
          <a:lstStyle/>
          <a:p>
            <a:r>
              <a:rPr lang="tr-TR" dirty="0"/>
              <a:t>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E47D389-75CD-4784-B58D-F2537CB52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7" y="1235075"/>
            <a:ext cx="8032035" cy="488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385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395E38B-FF3D-4AE8-84B0-9282D716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453480"/>
            <a:ext cx="9906000" cy="433508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D4416CDF-0761-4312-BE5E-660FFEC9FAD6}"/>
              </a:ext>
            </a:extLst>
          </p:cNvPr>
          <p:cNvSpPr txBox="1"/>
          <p:nvPr/>
        </p:nvSpPr>
        <p:spPr>
          <a:xfrm>
            <a:off x="1682496" y="420625"/>
            <a:ext cx="701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WEB SAYFAMIZ ( kutuphane.bozok.edu.tr)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00A0A54-DB19-45A5-872B-27F203E1C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48" y="1929384"/>
            <a:ext cx="6961632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Özel 2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6633</TotalTime>
  <Words>120</Words>
  <Application>Microsoft Office PowerPoint</Application>
  <PresentationFormat>A4 Kağıt (210x297 mm)</PresentationFormat>
  <Paragraphs>53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Office Teması</vt:lpstr>
      <vt:lpstr>VERİTABANLARI EĞİTİMİ 08.05.2025  </vt:lpstr>
      <vt:lpstr> </vt:lpstr>
      <vt:lpstr>PowerPoint Sunusu</vt:lpstr>
      <vt:lpstr>PowerPoint Sunusu</vt:lpstr>
      <vt:lpstr>PowerPoint Sunusu</vt:lpstr>
      <vt:lpstr> </vt:lpstr>
      <vt:lpstr> </vt:lpstr>
      <vt:lpstr> </vt:lpstr>
      <vt:lpstr>PowerPoint Sunusu</vt:lpstr>
      <vt:lpstr>PowerPoint Sunusu</vt:lpstr>
      <vt:lpstr> </vt:lpstr>
      <vt:lpstr>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Gamze AYDIN</dc:creator>
  <cp:lastModifiedBy>Acer</cp:lastModifiedBy>
  <cp:revision>117</cp:revision>
  <dcterms:created xsi:type="dcterms:W3CDTF">2019-10-08T08:16:33Z</dcterms:created>
  <dcterms:modified xsi:type="dcterms:W3CDTF">2025-05-08T13:44:43Z</dcterms:modified>
</cp:coreProperties>
</file>