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6"/>
  </p:notes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CC3300"/>
    <a:srgbClr val="DCF4FA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528" y="10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853AF5-77A0-4BDD-8FE4-2BAFF8463605}" type="datetimeFigureOut">
              <a:rPr lang="tr-TR" smtClean="0"/>
              <a:t>3.12.2025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52EC3F-BD22-4BA6-8926-FDEAC362B5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2521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52EC3F-BD22-4BA6-8926-FDEAC362B5D5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2251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1E0DE-1AFE-4C88-B85A-8630037ABCF5}" type="datetimeFigureOut">
              <a:rPr lang="tr-TR" smtClean="0"/>
              <a:t>3.12.2025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AB2A3-D668-4FD8-A77D-719D67EDD0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9683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1E0DE-1AFE-4C88-B85A-8630037ABCF5}" type="datetimeFigureOut">
              <a:rPr lang="tr-TR" smtClean="0"/>
              <a:t>3.12.2025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AB2A3-D668-4FD8-A77D-719D67EDD0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5787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1E0DE-1AFE-4C88-B85A-8630037ABCF5}" type="datetimeFigureOut">
              <a:rPr lang="tr-TR" smtClean="0"/>
              <a:t>3.12.2025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AB2A3-D668-4FD8-A77D-719D67EDD0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5568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8" y="1518082"/>
            <a:ext cx="8543925" cy="601846"/>
          </a:xfrm>
        </p:spPr>
        <p:txBody>
          <a:bodyPr>
            <a:normAutofit/>
          </a:bodyPr>
          <a:lstStyle>
            <a:lvl1pPr>
              <a:defRPr sz="3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038" y="2299317"/>
            <a:ext cx="8543925" cy="3877646"/>
          </a:xfrm>
        </p:spPr>
        <p:txBody>
          <a:bodyPr/>
          <a:lstStyle>
            <a:lvl1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/>
              <a:t>Asıl metin stillerini düzenlemek için tıklayın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1E0DE-1AFE-4C88-B85A-8630037ABCF5}" type="datetimeFigureOut">
              <a:rPr lang="tr-TR" smtClean="0"/>
              <a:t>3.12.2025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AB2A3-D668-4FD8-A77D-719D67EDD0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738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1E0DE-1AFE-4C88-B85A-8630037ABCF5}" type="datetimeFigureOut">
              <a:rPr lang="tr-TR" smtClean="0"/>
              <a:t>3.12.2025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AB2A3-D668-4FD8-A77D-719D67EDD0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1649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1E0DE-1AFE-4C88-B85A-8630037ABCF5}" type="datetimeFigureOut">
              <a:rPr lang="tr-TR" smtClean="0"/>
              <a:t>3.12.2025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AB2A3-D668-4FD8-A77D-719D67EDD0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3427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1E0DE-1AFE-4C88-B85A-8630037ABCF5}" type="datetimeFigureOut">
              <a:rPr lang="tr-TR" smtClean="0"/>
              <a:t>3.12.2025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AB2A3-D668-4FD8-A77D-719D67EDD0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1086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1E0DE-1AFE-4C88-B85A-8630037ABCF5}" type="datetimeFigureOut">
              <a:rPr lang="tr-TR" smtClean="0"/>
              <a:t>3.12.2025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AB2A3-D668-4FD8-A77D-719D67EDD0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0489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1E0DE-1AFE-4C88-B85A-8630037ABCF5}" type="datetimeFigureOut">
              <a:rPr lang="tr-TR" smtClean="0"/>
              <a:t>3.12.2025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AB2A3-D668-4FD8-A77D-719D67EDD0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0684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1E0DE-1AFE-4C88-B85A-8630037ABCF5}" type="datetimeFigureOut">
              <a:rPr lang="tr-TR" smtClean="0"/>
              <a:t>3.12.2025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AB2A3-D668-4FD8-A77D-719D67EDD0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009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1E0DE-1AFE-4C88-B85A-8630037ABCF5}" type="datetimeFigureOut">
              <a:rPr lang="tr-TR" smtClean="0"/>
              <a:t>3.12.2025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AB2A3-D668-4FD8-A77D-719D67EDD0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3759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91E0DE-1AFE-4C88-B85A-8630037ABCF5}" type="datetimeFigureOut">
              <a:rPr lang="tr-TR" smtClean="0"/>
              <a:t>3.12.2025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4AB2A3-D668-4FD8-A77D-719D67EDD0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7242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A6F088F4-C766-4BE9-B314-F932E78D08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" y="3215045"/>
            <a:ext cx="9906000" cy="1822782"/>
          </a:xfrm>
          <a:solidFill>
            <a:srgbClr val="C00000"/>
          </a:solidFill>
        </p:spPr>
        <p:txBody>
          <a:bodyPr>
            <a:normAutofit fontScale="90000"/>
          </a:bodyPr>
          <a:lstStyle/>
          <a:p>
            <a:r>
              <a:rPr lang="tr-TR" dirty="0">
                <a:solidFill>
                  <a:schemeClr val="bg1"/>
                </a:solidFill>
              </a:rPr>
              <a:t/>
            </a:r>
            <a:br>
              <a:rPr lang="tr-TR" dirty="0">
                <a:solidFill>
                  <a:schemeClr val="bg1"/>
                </a:solidFill>
              </a:rPr>
            </a:br>
            <a:r>
              <a:rPr lang="tr-TR" dirty="0">
                <a:solidFill>
                  <a:schemeClr val="bg1"/>
                </a:solidFill>
              </a:rPr>
              <a:t/>
            </a:r>
            <a:br>
              <a:rPr lang="tr-TR" dirty="0">
                <a:solidFill>
                  <a:schemeClr val="bg1"/>
                </a:solidFill>
              </a:rPr>
            </a:br>
            <a:r>
              <a:rPr lang="tr-TR" dirty="0">
                <a:solidFill>
                  <a:schemeClr val="bg1"/>
                </a:solidFill>
              </a:rPr>
              <a:t/>
            </a:r>
            <a:br>
              <a:rPr lang="tr-TR" dirty="0">
                <a:solidFill>
                  <a:schemeClr val="bg1"/>
                </a:solidFill>
              </a:rPr>
            </a:br>
            <a:r>
              <a:rPr lang="tr-TR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Ders Adı ……</a:t>
            </a:r>
            <a:br>
              <a:rPr lang="tr-TR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Prof. Dr./Doç. Dr./Dr. </a:t>
            </a:r>
            <a:r>
              <a:rPr lang="tr-TR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Öğr</a:t>
            </a:r>
            <a:r>
              <a:rPr lang="tr-T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Üyesi/</a:t>
            </a:r>
            <a:r>
              <a:rPr lang="tr-TR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Öğr</a:t>
            </a:r>
            <a:r>
              <a:rPr lang="tr-T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Gör./</a:t>
            </a:r>
            <a:r>
              <a:rPr lang="tr-TR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Araş</a:t>
            </a:r>
            <a:r>
              <a:rPr lang="tr-T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Gör. Dr. İsim </a:t>
            </a:r>
            <a:r>
              <a:rPr lang="tr-TR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Soyisim</a:t>
            </a:r>
            <a:r>
              <a:rPr lang="tr-T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tr-T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0" y="6263427"/>
            <a:ext cx="1008667" cy="261610"/>
          </a:xfrm>
          <a:prstGeom prst="rect">
            <a:avLst/>
          </a:prstGeom>
          <a:solidFill>
            <a:srgbClr val="DCF4FA"/>
          </a:solidFill>
        </p:spPr>
        <p:txBody>
          <a:bodyPr wrap="square" rtlCol="0">
            <a:spAutoFit/>
          </a:bodyPr>
          <a:lstStyle/>
          <a:p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Hafta ….</a:t>
            </a:r>
          </a:p>
        </p:txBody>
      </p:sp>
    </p:spTree>
    <p:extLst>
      <p:ext uri="{BB962C8B-B14F-4D97-AF65-F5344CB8AC3E}">
        <p14:creationId xmlns:p14="http://schemas.microsoft.com/office/powerpoint/2010/main" val="29948062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18172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49784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23197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87981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2202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700" dirty="0">
                <a:latin typeface="Arial" panose="020B0604020202020204" pitchFamily="34" charset="0"/>
                <a:cs typeface="Arial" panose="020B0604020202020204" pitchFamily="34" charset="0"/>
              </a:rPr>
              <a:t>Konu Başlığı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Slaytlara ekleyeceğiniz metinler, 18 punto ve  </a:t>
            </a:r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 yazı tipinde olmalıdır</a:t>
            </a:r>
          </a:p>
          <a:p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Paragraflar yerine, kelimeler, maddeler ve kısa cümleler tercih edilmelidir. </a:t>
            </a:r>
          </a:p>
          <a:p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Bir slaytta en fazla 10 satır metin olmalıdır. </a:t>
            </a:r>
          </a:p>
          <a:p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Anlatım ilgili görsellerle zenginleştirilmelidir. (Örneğin Slayt Gösterisi sekmesinden slayt gösterisi kaydet ile) </a:t>
            </a:r>
          </a:p>
          <a:p>
            <a:endParaRPr lang="tr-TR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94260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4485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7344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59171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3907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44455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60082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4029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Özel 2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</TotalTime>
  <Words>52</Words>
  <Application>Microsoft Office PowerPoint</Application>
  <PresentationFormat>A4 Kağıt (210x297 mm)</PresentationFormat>
  <Paragraphs>8</Paragraphs>
  <Slides>14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8" baseType="lpstr">
      <vt:lpstr>Arial</vt:lpstr>
      <vt:lpstr>Calibri</vt:lpstr>
      <vt:lpstr>Garamond</vt:lpstr>
      <vt:lpstr>Office Teması</vt:lpstr>
      <vt:lpstr>   Ders Adı ……  Prof. Dr./Doç. Dr./Dr. Öğr. Üyesi/Öğr. Gör./Araş. Gör. Dr. İsim Soyisim  </vt:lpstr>
      <vt:lpstr>Konu Başlığı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Gamze AYDIN</dc:creator>
  <cp:lastModifiedBy>Microsoft hesabı</cp:lastModifiedBy>
  <cp:revision>18</cp:revision>
  <dcterms:created xsi:type="dcterms:W3CDTF">2019-10-08T08:16:33Z</dcterms:created>
  <dcterms:modified xsi:type="dcterms:W3CDTF">2025-12-03T07:12:44Z</dcterms:modified>
</cp:coreProperties>
</file>