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7" r:id="rId2"/>
    <p:sldId id="374" r:id="rId3"/>
    <p:sldId id="383" r:id="rId4"/>
    <p:sldId id="375" r:id="rId5"/>
    <p:sldId id="376" r:id="rId6"/>
    <p:sldId id="377" r:id="rId7"/>
    <p:sldId id="384" r:id="rId8"/>
    <p:sldId id="379" r:id="rId9"/>
    <p:sldId id="380" r:id="rId10"/>
    <p:sldId id="364" r:id="rId11"/>
    <p:sldId id="365" r:id="rId12"/>
    <p:sldId id="367" r:id="rId13"/>
    <p:sldId id="385" r:id="rId14"/>
    <p:sldId id="381" r:id="rId15"/>
    <p:sldId id="382" r:id="rId16"/>
    <p:sldId id="387" r:id="rId17"/>
    <p:sldId id="386" r:id="rId18"/>
    <p:sldId id="388" r:id="rId19"/>
    <p:sldId id="389"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BA0F34F-AB33-4383-98E3-AAAEB7647B0E}">
          <p14:sldIdLst>
            <p14:sldId id="257"/>
          </p14:sldIdLst>
        </p14:section>
        <p14:section name="Elektronik ve Otomasyon Bölümü" id="{D66F7444-B2DC-4F16-A613-7AEE1B600FFE}">
          <p14:sldIdLst>
            <p14:sldId id="374"/>
            <p14:sldId id="383"/>
          </p14:sldIdLst>
        </p14:section>
        <p14:section name="Derslik ve Laboratuvar" id="{277BF042-A4C6-413A-89C4-6E14860E5BB3}">
          <p14:sldIdLst>
            <p14:sldId id="375"/>
            <p14:sldId id="376"/>
          </p14:sldIdLst>
        </p14:section>
        <p14:section name="Dersler" id="{D4C08A4C-D536-494F-BF6D-3D3D090A4ACC}">
          <p14:sldIdLst>
            <p14:sldId id="377"/>
            <p14:sldId id="384"/>
          </p14:sldIdLst>
        </p14:section>
        <p14:section name="Tavan/Taban Puanları" id="{FF99C0D7-2B55-459B-8529-735E30293630}">
          <p14:sldIdLst>
            <p14:sldId id="379"/>
          </p14:sldIdLst>
        </p14:section>
        <p14:section name="Doluluk Oranları" id="{1E75E388-43BD-44F5-A6A2-16CEBC3445A1}">
          <p14:sldIdLst/>
        </p14:section>
        <p14:section name="Mezuniyet Sonrası İş İmkanları" id="{D0DB1BCA-7EC8-483E-8C68-84DA312D59E8}">
          <p14:sldIdLst>
            <p14:sldId id="380"/>
          </p14:sldIdLst>
        </p14:section>
        <p14:section name="Akademisyen Sayısı" id="{C0AB808C-0A63-43F4-B953-BE8B280EFAE1}">
          <p14:sldIdLst>
            <p14:sldId id="364"/>
            <p14:sldId id="365"/>
          </p14:sldIdLst>
        </p14:section>
        <p14:section name="Üretilen Projeler (Varsa)" id="{97FBE83E-2F81-4D1F-99E9-43B65CE5215F}">
          <p14:sldIdLst>
            <p14:sldId id="367"/>
            <p14:sldId id="385"/>
          </p14:sldIdLst>
        </p14:section>
        <p14:section name="Öğrenci Toplulukları" id="{2C270292-5DA7-4F2A-A44B-8D643709586E}">
          <p14:sldIdLst>
            <p14:sldId id="381"/>
          </p14:sldIdLst>
        </p14:section>
        <p14:section name="Sosyal İmkanlar ve Etkinlikler" id="{53A12BEA-FE2A-44A7-98E7-50868558318B}">
          <p14:sldIdLst>
            <p14:sldId id="382"/>
            <p14:sldId id="387"/>
            <p14:sldId id="386"/>
            <p14:sldId id="388"/>
            <p14:sldId id="389"/>
          </p14:sldIdLst>
        </p14:section>
        <p14:section name="Diğer Bilgiler" id="{404A5009-CA55-41E0-98A5-389C3B986549}">
          <p14:sldIdLst/>
        </p14:section>
        <p14:section name="ÜNİVERSİTEMİZ HAKKINDA" id="{1CC10187-DAEC-413D-B177-0AC44AF996C9}">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612"/>
    <a:srgbClr val="FAFBFB"/>
    <a:srgbClr val="FF0000"/>
    <a:srgbClr val="CC3300"/>
    <a:srgbClr val="DCF4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6" autoAdjust="0"/>
  </p:normalViewPr>
  <p:slideViewPr>
    <p:cSldViewPr snapToGrid="0">
      <p:cViewPr varScale="1">
        <p:scale>
          <a:sx n="72" d="100"/>
          <a:sy n="72" d="100"/>
        </p:scale>
        <p:origin x="1050"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53AF5-77A0-4BDD-8FE4-2BAFF8463605}" type="datetimeFigureOut">
              <a:rPr lang="tr-TR" smtClean="0"/>
              <a:pPr/>
              <a:t>1.08.2023</a:t>
            </a:fld>
            <a:endParaRPr lang="tr-TR"/>
          </a:p>
        </p:txBody>
      </p:sp>
      <p:sp>
        <p:nvSpPr>
          <p:cNvPr id="4" name="Slayt Resmi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2EC3F-BD22-4BA6-8926-FDEAC362B5D5}" type="slidenum">
              <a:rPr lang="tr-TR" smtClean="0"/>
              <a:pPr/>
              <a:t>‹#›</a:t>
            </a:fld>
            <a:endParaRPr lang="tr-TR"/>
          </a:p>
        </p:txBody>
      </p:sp>
    </p:spTree>
    <p:extLst>
      <p:ext uri="{BB962C8B-B14F-4D97-AF65-F5344CB8AC3E}">
        <p14:creationId xmlns:p14="http://schemas.microsoft.com/office/powerpoint/2010/main" val="402252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52EC3F-BD22-4BA6-8926-FDEAC362B5D5}" type="slidenum">
              <a:rPr lang="tr-TR" smtClean="0"/>
              <a:pPr/>
              <a:t>1</a:t>
            </a:fld>
            <a:endParaRPr lang="tr-TR"/>
          </a:p>
        </p:txBody>
      </p:sp>
    </p:spTree>
    <p:extLst>
      <p:ext uri="{BB962C8B-B14F-4D97-AF65-F5344CB8AC3E}">
        <p14:creationId xmlns:p14="http://schemas.microsoft.com/office/powerpoint/2010/main" val="6422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pPr/>
              <a:t>1.08.2023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10896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pPr/>
              <a:t>1.08.2023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236578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pPr/>
              <a:t>1.08.2023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356556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340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pPr/>
              <a:t>1.08.2023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25473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pPr/>
              <a:t>1.08.2023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69164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pPr/>
              <a:t>1.08.2023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25134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pPr/>
              <a:t>1.08.2023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27510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pPr/>
              <a:t>1.08.2023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136048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pPr/>
              <a:t>1.08.2023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214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pPr/>
              <a:t>1.08.2023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730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pPr/>
              <a:t>1.08.2023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pPr/>
              <a:t>‹#›</a:t>
            </a:fld>
            <a:endParaRPr lang="tr-TR"/>
          </a:p>
        </p:txBody>
      </p:sp>
    </p:spTree>
    <p:extLst>
      <p:ext uri="{BB962C8B-B14F-4D97-AF65-F5344CB8AC3E}">
        <p14:creationId xmlns:p14="http://schemas.microsoft.com/office/powerpoint/2010/main" val="341375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E0DE-1AFE-4C88-B85A-8630037ABCF5}" type="datetimeFigureOut">
              <a:rPr lang="tr-TR" smtClean="0"/>
              <a:pPr/>
              <a:t>1.08.2023</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2A3-D668-4FD8-A77D-719D67EDD0DC}" type="slidenum">
              <a:rPr lang="tr-TR" smtClean="0"/>
              <a:pPr/>
              <a:t>‹#›</a:t>
            </a:fld>
            <a:endParaRPr lang="tr-TR"/>
          </a:p>
        </p:txBody>
      </p:sp>
    </p:spTree>
    <p:extLst>
      <p:ext uri="{BB962C8B-B14F-4D97-AF65-F5344CB8AC3E}">
        <p14:creationId xmlns:p14="http://schemas.microsoft.com/office/powerpoint/2010/main" val="3777242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ozok.edu.tr/okul/bogazliyan-myo/bolum/bmyoevo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F088F4-C766-4BE9-B314-F932E78D0875}"/>
              </a:ext>
            </a:extLst>
          </p:cNvPr>
          <p:cNvSpPr>
            <a:spLocks noGrp="1"/>
          </p:cNvSpPr>
          <p:nvPr>
            <p:ph type="ctrTitle"/>
          </p:nvPr>
        </p:nvSpPr>
        <p:spPr>
          <a:xfrm>
            <a:off x="1" y="3215045"/>
            <a:ext cx="9906000" cy="2299490"/>
          </a:xfrm>
          <a:solidFill>
            <a:srgbClr val="C00000"/>
          </a:solidFill>
        </p:spPr>
        <p:txBody>
          <a:bodyPr>
            <a:noAutofit/>
          </a:bodyPr>
          <a:lstStyle/>
          <a:p>
            <a:r>
              <a:rPr lang="tr-TR" sz="2800" b="1" dirty="0">
                <a:solidFill>
                  <a:schemeClr val="bg1"/>
                </a:solidFill>
                <a:latin typeface="Arial" panose="020B0604020202020204" pitchFamily="34" charset="0"/>
                <a:cs typeface="Arial" panose="020B0604020202020204" pitchFamily="34" charset="0"/>
              </a:rPr>
              <a:t>YOZGAT MESLEK YÜKSEKOKULU</a:t>
            </a:r>
            <a:br>
              <a:rPr lang="tr-TR" sz="2800" dirty="0">
                <a:solidFill>
                  <a:schemeClr val="bg1"/>
                </a:solidFill>
                <a:latin typeface="Arial" panose="020B0604020202020204" pitchFamily="34" charset="0"/>
                <a:cs typeface="Arial" panose="020B0604020202020204" pitchFamily="34" charset="0"/>
              </a:rPr>
            </a:br>
            <a:br>
              <a:rPr lang="tr-TR" sz="2800" dirty="0">
                <a:solidFill>
                  <a:schemeClr val="bg1"/>
                </a:solidFill>
                <a:latin typeface="Arial" panose="020B0604020202020204" pitchFamily="34" charset="0"/>
                <a:cs typeface="Arial" panose="020B0604020202020204" pitchFamily="34" charset="0"/>
              </a:rPr>
            </a:br>
            <a:r>
              <a:rPr lang="tr-TR" sz="2800" dirty="0">
                <a:solidFill>
                  <a:schemeClr val="bg1"/>
                </a:solidFill>
                <a:latin typeface="Arial" panose="020B0604020202020204" pitchFamily="34" charset="0"/>
                <a:cs typeface="Arial" panose="020B0604020202020204" pitchFamily="34" charset="0"/>
              </a:rPr>
              <a:t>Yönetim ve Organizasyon Bölümü</a:t>
            </a:r>
            <a:br>
              <a:rPr lang="tr-TR" sz="2800" dirty="0">
                <a:solidFill>
                  <a:schemeClr val="bg1"/>
                </a:solidFill>
                <a:latin typeface="Arial" panose="020B0604020202020204" pitchFamily="34" charset="0"/>
                <a:cs typeface="Arial" panose="020B0604020202020204" pitchFamily="34" charset="0"/>
              </a:rPr>
            </a:br>
            <a:r>
              <a:rPr lang="tr-TR" sz="2800" dirty="0">
                <a:solidFill>
                  <a:schemeClr val="bg1"/>
                </a:solidFill>
                <a:latin typeface="Arial" panose="020B0604020202020204" pitchFamily="34" charset="0"/>
                <a:cs typeface="Arial" panose="020B0604020202020204" pitchFamily="34" charset="0"/>
              </a:rPr>
              <a:t>İşletme Yönetimi Programı</a:t>
            </a:r>
          </a:p>
        </p:txBody>
      </p:sp>
    </p:spTree>
    <p:extLst>
      <p:ext uri="{BB962C8B-B14F-4D97-AF65-F5344CB8AC3E}">
        <p14:creationId xmlns:p14="http://schemas.microsoft.com/office/powerpoint/2010/main" val="299480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72520"/>
            <a:ext cx="5857461" cy="911097"/>
          </a:xfrm>
        </p:spPr>
        <p:txBody>
          <a:bodyPr>
            <a:normAutofit/>
          </a:bodyPr>
          <a:lstStyle/>
          <a:p>
            <a:pPr marL="457200" lvl="1" indent="0">
              <a:buNone/>
            </a:pPr>
            <a:endParaRPr lang="tr-TR" sz="2000" dirty="0">
              <a:latin typeface="Century Gothic" panose="020B0502020202020204" pitchFamily="34" charset="0"/>
            </a:endParaRPr>
          </a:p>
          <a:p>
            <a:pPr marL="457200" lvl="1" indent="0">
              <a:buNone/>
            </a:pPr>
            <a:r>
              <a:rPr lang="tr-TR" sz="2000" dirty="0">
                <a:latin typeface="Century Gothic" panose="020B0502020202020204" pitchFamily="34" charset="0"/>
              </a:rPr>
              <a:t>Öğretim Elemanları</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381848" y="2686178"/>
            <a:ext cx="7542953" cy="3699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r>
              <a:rPr lang="tr-TR" sz="1800" dirty="0" err="1"/>
              <a:t>Dr.Öğr.Ü</a:t>
            </a:r>
            <a:r>
              <a:rPr lang="tr-TR" sz="1800" dirty="0"/>
              <a:t>. Nizamettin Erbaş</a:t>
            </a:r>
          </a:p>
          <a:p>
            <a:pPr marL="457200" lvl="3"/>
            <a:r>
              <a:rPr lang="tr-TR" sz="1400" dirty="0"/>
              <a:t>Bölüm Başkan</a:t>
            </a:r>
          </a:p>
          <a:p>
            <a:pPr marL="457200" lvl="3"/>
            <a:endParaRPr lang="tr-TR" sz="1400" dirty="0"/>
          </a:p>
          <a:p>
            <a:pPr marL="0" lvl="2"/>
            <a:r>
              <a:rPr lang="tr-TR" sz="1800" dirty="0"/>
              <a:t>Uzmanlık Alanları</a:t>
            </a:r>
          </a:p>
          <a:p>
            <a:pPr marL="514350" lvl="3" indent="-285750"/>
            <a:r>
              <a:rPr lang="tr-TR" sz="1400" dirty="0"/>
              <a:t>İşletme Bilimleri ve Girişimcilik, Finansal Yönetim, İşletme Sermayesi Yönetimi</a:t>
            </a:r>
          </a:p>
        </p:txBody>
      </p:sp>
      <p:sp>
        <p:nvSpPr>
          <p:cNvPr id="4" name="Dikdörtgen 3">
            <a:extLst>
              <a:ext uri="{FF2B5EF4-FFF2-40B4-BE49-F238E27FC236}">
                <a16:creationId xmlns:a16="http://schemas.microsoft.com/office/drawing/2014/main" id="{22333B14-405D-41EC-B8AA-5C25B7D0E210}"/>
              </a:ext>
            </a:extLst>
          </p:cNvPr>
          <p:cNvSpPr/>
          <p:nvPr/>
        </p:nvSpPr>
        <p:spPr>
          <a:xfrm>
            <a:off x="0" y="2218847"/>
            <a:ext cx="7646504"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7B482834-1432-4B6D-8679-825026F1E548}"/>
              </a:ext>
            </a:extLst>
          </p:cNvPr>
          <p:cNvSpPr txBox="1">
            <a:spLocks/>
          </p:cNvSpPr>
          <p:nvPr/>
        </p:nvSpPr>
        <p:spPr>
          <a:xfrm>
            <a:off x="4279595" y="4873873"/>
            <a:ext cx="5474006" cy="1004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12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006" y="1225821"/>
            <a:ext cx="1808008" cy="2041486"/>
          </a:xfrm>
          <a:prstGeom prst="rect">
            <a:avLst/>
          </a:prstGeom>
        </p:spPr>
      </p:pic>
      <p:sp>
        <p:nvSpPr>
          <p:cNvPr id="7"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Tree>
    <p:extLst>
      <p:ext uri="{BB962C8B-B14F-4D97-AF65-F5344CB8AC3E}">
        <p14:creationId xmlns:p14="http://schemas.microsoft.com/office/powerpoint/2010/main" val="379869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72520"/>
            <a:ext cx="5857461" cy="911097"/>
          </a:xfrm>
        </p:spPr>
        <p:txBody>
          <a:bodyPr>
            <a:normAutofit/>
          </a:bodyPr>
          <a:lstStyle/>
          <a:p>
            <a:pPr marL="457200" lvl="1" indent="0">
              <a:buNone/>
            </a:pPr>
            <a:endParaRPr lang="tr-TR" sz="2000" dirty="0">
              <a:latin typeface="Century Gothic" panose="020B0502020202020204" pitchFamily="34" charset="0"/>
            </a:endParaRPr>
          </a:p>
          <a:p>
            <a:pPr marL="457200" lvl="1" indent="0">
              <a:buNone/>
            </a:pPr>
            <a:r>
              <a:rPr lang="tr-TR" sz="2000" dirty="0">
                <a:latin typeface="Century Gothic" panose="020B0502020202020204" pitchFamily="34" charset="0"/>
              </a:rPr>
              <a:t>Öğretim Elemanları</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742122" y="2503298"/>
            <a:ext cx="6559825" cy="3699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r>
              <a:rPr lang="tr-TR" sz="1800" dirty="0" err="1"/>
              <a:t>Dr.Öğr.Ü</a:t>
            </a:r>
            <a:r>
              <a:rPr lang="tr-TR" sz="1800" dirty="0"/>
              <a:t>. Zuhal Akgün</a:t>
            </a:r>
          </a:p>
          <a:p>
            <a:pPr marL="0" lvl="2"/>
            <a:endParaRPr lang="tr-TR" sz="1800" dirty="0"/>
          </a:p>
          <a:p>
            <a:pPr marL="0" lvl="2"/>
            <a:r>
              <a:rPr lang="tr-TR" sz="1800" dirty="0"/>
              <a:t>Uzmanlık Alanları</a:t>
            </a:r>
          </a:p>
          <a:p>
            <a:pPr marL="457200" lvl="3"/>
            <a:r>
              <a:rPr lang="tr-TR" sz="1400" dirty="0"/>
              <a:t>Pazarlama, Müşteri İlişkileri Yönetimi, İnsan Kaynakları Yönetimi</a:t>
            </a:r>
            <a:endParaRPr lang="tr-TR" sz="1600" dirty="0"/>
          </a:p>
        </p:txBody>
      </p:sp>
      <p:sp>
        <p:nvSpPr>
          <p:cNvPr id="4" name="Dikdörtgen 3">
            <a:extLst>
              <a:ext uri="{FF2B5EF4-FFF2-40B4-BE49-F238E27FC236}">
                <a16:creationId xmlns:a16="http://schemas.microsoft.com/office/drawing/2014/main" id="{22333B14-405D-41EC-B8AA-5C25B7D0E210}"/>
              </a:ext>
            </a:extLst>
          </p:cNvPr>
          <p:cNvSpPr/>
          <p:nvPr/>
        </p:nvSpPr>
        <p:spPr>
          <a:xfrm>
            <a:off x="0" y="2218847"/>
            <a:ext cx="7646504"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004" y="1356567"/>
            <a:ext cx="1873405" cy="2133765"/>
          </a:xfrm>
          <a:prstGeom prst="rect">
            <a:avLst/>
          </a:prstGeom>
        </p:spPr>
      </p:pic>
      <p:sp>
        <p:nvSpPr>
          <p:cNvPr id="6"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Tree>
    <p:extLst>
      <p:ext uri="{BB962C8B-B14F-4D97-AF65-F5344CB8AC3E}">
        <p14:creationId xmlns:p14="http://schemas.microsoft.com/office/powerpoint/2010/main" val="125645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06415"/>
            <a:ext cx="7406640" cy="591982"/>
          </a:xfrm>
        </p:spPr>
        <p:txBody>
          <a:bodyPr>
            <a:normAutofit fontScale="25000" lnSpcReduction="20000"/>
          </a:bodyPr>
          <a:lstStyle/>
          <a:p>
            <a:pPr marL="457200" lvl="1" indent="0">
              <a:buNone/>
            </a:pPr>
            <a:endParaRPr lang="tr-TR" sz="8000" dirty="0">
              <a:latin typeface="Century Gothic" panose="020B0502020202020204" pitchFamily="34" charset="0"/>
            </a:endParaRPr>
          </a:p>
          <a:p>
            <a:pPr marL="457200" lvl="1" indent="0">
              <a:buNone/>
            </a:pPr>
            <a:r>
              <a:rPr lang="tr-TR" sz="8000" dirty="0">
                <a:latin typeface="Century Gothic" panose="020B0502020202020204" pitchFamily="34" charset="0"/>
              </a:rPr>
              <a:t>Öğretim Elemanları</a:t>
            </a:r>
          </a:p>
          <a:p>
            <a:pPr marL="457200" lvl="1" indent="0">
              <a:buNone/>
            </a:pPr>
            <a:endParaRPr lang="tr-TR" sz="2800" b="1" dirty="0">
              <a:latin typeface="Century Gothic" panose="020B0502020202020204" pitchFamily="34" charset="0"/>
            </a:endParaRPr>
          </a:p>
          <a:p>
            <a:pPr marL="457200" lvl="1" indent="0">
              <a:buNone/>
            </a:pPr>
            <a:endParaRPr lang="tr-TR" sz="8000" b="1" dirty="0">
              <a:latin typeface="Century Gothic" panose="020B0502020202020204" pitchFamily="34" charset="0"/>
            </a:endParaRPr>
          </a:p>
          <a:p>
            <a:pPr marL="457200" lvl="1" indent="0">
              <a:buNone/>
            </a:pPr>
            <a:r>
              <a:rPr lang="tr-TR" sz="7200" dirty="0" err="1">
                <a:latin typeface="Century Gothic" panose="020B0502020202020204" pitchFamily="34" charset="0"/>
              </a:rPr>
              <a:t>Öğr</a:t>
            </a:r>
            <a:r>
              <a:rPr lang="tr-TR" sz="7200" dirty="0">
                <a:latin typeface="Century Gothic" panose="020B0502020202020204" pitchFamily="34" charset="0"/>
              </a:rPr>
              <a:t>.Gör. </a:t>
            </a:r>
            <a:r>
              <a:rPr lang="tr-TR" sz="7200" dirty="0" err="1">
                <a:latin typeface="Century Gothic" panose="020B0502020202020204" pitchFamily="34" charset="0"/>
              </a:rPr>
              <a:t>Dr.Murat</a:t>
            </a:r>
            <a:r>
              <a:rPr lang="tr-TR" sz="7200" dirty="0">
                <a:latin typeface="Century Gothic" panose="020B0502020202020204" pitchFamily="34" charset="0"/>
              </a:rPr>
              <a:t> </a:t>
            </a:r>
            <a:r>
              <a:rPr lang="tr-TR" sz="7200" dirty="0" err="1">
                <a:latin typeface="Century Gothic" panose="020B0502020202020204" pitchFamily="34" charset="0"/>
              </a:rPr>
              <a:t>Altındaş</a:t>
            </a:r>
            <a:endParaRPr lang="tr-TR" sz="7200" dirty="0">
              <a:latin typeface="Century Gothic" panose="020B0502020202020204" pitchFamily="34" charset="0"/>
            </a:endParaRPr>
          </a:p>
          <a:p>
            <a:pPr marL="457200" lvl="1" indent="0">
              <a:buNone/>
            </a:pPr>
            <a:endParaRPr lang="tr-TR" sz="8000" b="1" dirty="0">
              <a:latin typeface="Century Gothic" panose="020B0502020202020204" pitchFamily="34" charset="0"/>
            </a:endParaRPr>
          </a:p>
          <a:p>
            <a:pPr marL="0" lvl="2"/>
            <a:r>
              <a:rPr lang="tr-TR" sz="4800" dirty="0"/>
              <a:t>      </a:t>
            </a:r>
            <a:r>
              <a:rPr lang="tr-TR" sz="6400" b="1" dirty="0"/>
              <a:t>Uzmanlık Alanları:</a:t>
            </a:r>
          </a:p>
          <a:p>
            <a:pPr marL="457200" lvl="3"/>
            <a:r>
              <a:rPr lang="tr-TR" sz="4800" dirty="0"/>
              <a:t> Mali Tablolar Analizi, Üretim Yönetimi, Sermaye Piyasası İşlemleri</a:t>
            </a:r>
          </a:p>
          <a:p>
            <a:pPr marL="457200" lvl="3"/>
            <a:r>
              <a:rPr lang="tr-TR" sz="4800" dirty="0"/>
              <a:t>Toplam Kalite Yönetimi, Finansal Yönetim, Temel Hukuk</a:t>
            </a:r>
          </a:p>
          <a:p>
            <a:pPr marL="457200" lvl="1" indent="0">
              <a:buNone/>
            </a:pPr>
            <a:endParaRPr lang="tr-TR" sz="8000" b="1" dirty="0">
              <a:latin typeface="Century Gothic" panose="020B0502020202020204" pitchFamily="34" charset="0"/>
            </a:endParaRPr>
          </a:p>
          <a:p>
            <a:pPr marL="457200" lvl="1" indent="0">
              <a:buNone/>
            </a:pPr>
            <a:endParaRPr lang="tr-TR" sz="12800" b="1" dirty="0">
              <a:latin typeface="Century Gothic" panose="020B0502020202020204" pitchFamily="34" charset="0"/>
            </a:endParaRPr>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355" y="1145897"/>
            <a:ext cx="1590675" cy="1905000"/>
          </a:xfrm>
          <a:prstGeom prst="rect">
            <a:avLst/>
          </a:prstGeom>
        </p:spPr>
      </p:pic>
      <p:sp>
        <p:nvSpPr>
          <p:cNvPr id="6"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Tree>
    <p:extLst>
      <p:ext uri="{BB962C8B-B14F-4D97-AF65-F5344CB8AC3E}">
        <p14:creationId xmlns:p14="http://schemas.microsoft.com/office/powerpoint/2010/main" val="196574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7" name="Başlık 1"/>
          <p:cNvSpPr>
            <a:spLocks noGrp="1"/>
          </p:cNvSpPr>
          <p:nvPr>
            <p:ph type="title"/>
          </p:nvPr>
        </p:nvSpPr>
        <p:spPr>
          <a:xfrm>
            <a:off x="2017451" y="1474398"/>
            <a:ext cx="6695473" cy="601846"/>
          </a:xfrm>
        </p:spPr>
        <p:txBody>
          <a:bodyPr>
            <a:normAutofit/>
          </a:bodyPr>
          <a:lstStyle/>
          <a:p>
            <a:r>
              <a:rPr lang="tr-TR" sz="2700" b="1" dirty="0">
                <a:latin typeface="Arial" panose="020B0604020202020204" pitchFamily="34" charset="0"/>
                <a:cs typeface="Arial" panose="020B0604020202020204" pitchFamily="34" charset="0"/>
              </a:rPr>
              <a:t>Sosyal İmkanlar ve Etkinlikler</a:t>
            </a:r>
          </a:p>
        </p:txBody>
      </p:sp>
      <p:sp>
        <p:nvSpPr>
          <p:cNvPr id="8" name="Dikdörtgen 4"/>
          <p:cNvSpPr>
            <a:spLocks noGrp="1"/>
          </p:cNvSpPr>
          <p:nvPr>
            <p:ph idx="1"/>
          </p:nvPr>
        </p:nvSpPr>
        <p:spPr>
          <a:xfrm>
            <a:off x="681038" y="2299317"/>
            <a:ext cx="8543925" cy="872034"/>
          </a:xfrm>
          <a:prstGeom prst="rect">
            <a:avLst/>
          </a:prstGeom>
        </p:spPr>
        <p:txBody>
          <a:bodyPr wrap="square">
            <a:spAutoFit/>
          </a:bodyPr>
          <a:lstStyle/>
          <a:p>
            <a:pPr marL="0">
              <a:lnSpc>
                <a:spcPct val="150000"/>
              </a:lnSpc>
              <a:buNone/>
            </a:pPr>
            <a:r>
              <a:rPr lang="tr-TR" dirty="0" err="1"/>
              <a:t>Öğrencileimiz</a:t>
            </a:r>
            <a:r>
              <a:rPr lang="tr-TR" dirty="0"/>
              <a:t> Yozgat </a:t>
            </a:r>
            <a:r>
              <a:rPr lang="tr-TR" dirty="0" err="1"/>
              <a:t>Bozok</a:t>
            </a:r>
            <a:r>
              <a:rPr lang="tr-TR" dirty="0"/>
              <a:t> Üniversitesi Yozgat Meslek Yüksekokuluna ait yemekhane, kantin vb. sosyal imkanlardan faydalanmaktadır.</a:t>
            </a:r>
          </a:p>
        </p:txBody>
      </p:sp>
    </p:spTree>
    <p:extLst>
      <p:ext uri="{BB962C8B-B14F-4D97-AF65-F5344CB8AC3E}">
        <p14:creationId xmlns:p14="http://schemas.microsoft.com/office/powerpoint/2010/main" val="21894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06415"/>
            <a:ext cx="7863840" cy="591982"/>
          </a:xfrm>
        </p:spPr>
        <p:txBody>
          <a:bodyPr>
            <a:normAutofit fontScale="25000" lnSpcReduction="20000"/>
          </a:bodyPr>
          <a:lstStyle/>
          <a:p>
            <a:pPr marL="457200" lvl="1" indent="0">
              <a:buNone/>
            </a:pPr>
            <a:r>
              <a:rPr lang="tr-TR" sz="12800" b="1" dirty="0">
                <a:latin typeface="Century Gothic" panose="020B0502020202020204" pitchFamily="34" charset="0"/>
              </a:rPr>
              <a:t>Danışmanlıklar</a:t>
            </a:r>
          </a:p>
          <a:p>
            <a:pPr marL="457200" lvl="1" indent="0">
              <a:buNone/>
            </a:pPr>
            <a:endParaRPr lang="tr-TR" sz="8000" b="1" dirty="0">
              <a:latin typeface="Century Gothic" panose="020B0502020202020204" pitchFamily="34" charset="0"/>
            </a:endParaRPr>
          </a:p>
          <a:p>
            <a:pPr marL="457200" lvl="3" algn="just">
              <a:lnSpc>
                <a:spcPct val="150000"/>
              </a:lnSpc>
            </a:pPr>
            <a:r>
              <a:rPr lang="tr-TR" sz="7000" dirty="0"/>
              <a:t>Bölümümüz hocalarımızdan Dr. </a:t>
            </a:r>
            <a:r>
              <a:rPr lang="tr-TR" sz="7000" dirty="0" err="1"/>
              <a:t>Öğr.Ü</a:t>
            </a:r>
            <a:r>
              <a:rPr lang="tr-TR" sz="7000" dirty="0"/>
              <a:t>. Nizamettin Erbaş, Dr. </a:t>
            </a:r>
            <a:r>
              <a:rPr lang="tr-TR" sz="7000" dirty="0" err="1"/>
              <a:t>Öğr.Ü</a:t>
            </a:r>
            <a:r>
              <a:rPr lang="tr-TR" sz="7000" dirty="0"/>
              <a:t> Zuhal Akgün ve </a:t>
            </a:r>
            <a:r>
              <a:rPr lang="tr-TR" sz="7000" dirty="0" err="1"/>
              <a:t>Öğr.Gör.Dr</a:t>
            </a:r>
            <a:r>
              <a:rPr lang="tr-TR" sz="7000" dirty="0"/>
              <a:t>. Murat </a:t>
            </a:r>
            <a:r>
              <a:rPr lang="tr-TR" sz="7000" dirty="0" err="1"/>
              <a:t>Altındaş</a:t>
            </a:r>
            <a:r>
              <a:rPr lang="tr-TR" sz="7000" dirty="0"/>
              <a:t> hocamız aynı zamanda öğrencilerimizin danışmanlığını da yürütmektedir..</a:t>
            </a:r>
          </a:p>
          <a:p>
            <a:pPr marL="457200" lvl="3" algn="just">
              <a:lnSpc>
                <a:spcPct val="150000"/>
              </a:lnSpc>
            </a:pPr>
            <a:r>
              <a:rPr lang="tr-TR" sz="7000" dirty="0"/>
              <a:t>Birinci ve ikinci sınıfların bölümdeki gelişmelerden haberdar olmak için kendi aralarında </a:t>
            </a:r>
            <a:r>
              <a:rPr lang="tr-TR" sz="7000" dirty="0" err="1"/>
              <a:t>Whatsapp</a:t>
            </a:r>
            <a:r>
              <a:rPr lang="tr-TR" sz="7000" dirty="0"/>
              <a:t> grupları da mevcuttur.</a:t>
            </a:r>
          </a:p>
          <a:p>
            <a:pPr marL="457200" lvl="3" algn="just">
              <a:lnSpc>
                <a:spcPct val="150000"/>
              </a:lnSpc>
            </a:pPr>
            <a:r>
              <a:rPr lang="tr-TR" sz="7000" dirty="0"/>
              <a:t>5/ı ve ortak derslerimizin tamamı BOYSİS üzerinden yapılmaktadır. Diğer derslerimizin de kaynak, ödev ve süreç değerlendirme ile yapılan sınavlarda Öğrencilerimiz 7/24 ders notlarına erişim sağlamaktadır.</a:t>
            </a:r>
          </a:p>
          <a:p>
            <a:pPr marL="457200" lvl="1" indent="0">
              <a:buNone/>
            </a:pPr>
            <a:endParaRPr lang="tr-TR" sz="8000" b="1" dirty="0">
              <a:latin typeface="Century Gothic" panose="020B0502020202020204" pitchFamily="34" charset="0"/>
            </a:endParaRP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209822" y="2154667"/>
            <a:ext cx="7188591" cy="3196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1800" dirty="0"/>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6"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Tree>
    <p:extLst>
      <p:ext uri="{BB962C8B-B14F-4D97-AF65-F5344CB8AC3E}">
        <p14:creationId xmlns:p14="http://schemas.microsoft.com/office/powerpoint/2010/main" val="123471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 y="2002804"/>
            <a:ext cx="7863840" cy="3836294"/>
          </a:xfrm>
        </p:spPr>
        <p:txBody>
          <a:bodyPr>
            <a:normAutofit fontScale="25000" lnSpcReduction="20000"/>
          </a:bodyPr>
          <a:lstStyle/>
          <a:p>
            <a:pPr marL="457200" lvl="1" indent="0">
              <a:buNone/>
            </a:pPr>
            <a:endParaRPr lang="tr-TR" sz="2800" b="1" dirty="0">
              <a:latin typeface="Century Gothic" panose="020B0502020202020204" pitchFamily="34" charset="0"/>
            </a:endParaRPr>
          </a:p>
          <a:p>
            <a:pPr marL="457200" lvl="3">
              <a:lnSpc>
                <a:spcPct val="120000"/>
              </a:lnSpc>
            </a:pPr>
            <a:r>
              <a:rPr lang="tr-TR" sz="8000" dirty="0"/>
              <a:t>Bölümümüzde yaz stajı uygulaması bulunmaktadır. </a:t>
            </a:r>
          </a:p>
          <a:p>
            <a:pPr marL="457200" lvl="3">
              <a:lnSpc>
                <a:spcPct val="120000"/>
              </a:lnSpc>
            </a:pPr>
            <a:r>
              <a:rPr lang="tr-TR" sz="8000" dirty="0"/>
              <a:t>Staj Formlarımıza öğrencimiz doğrudan bölüm sayfamız </a:t>
            </a:r>
          </a:p>
          <a:p>
            <a:pPr marL="914400" lvl="4">
              <a:lnSpc>
                <a:spcPct val="120000"/>
              </a:lnSpc>
            </a:pPr>
            <a:r>
              <a:rPr lang="tr-TR" sz="8000" dirty="0">
                <a:hlinkClick r:id="rId2"/>
              </a:rPr>
              <a:t>https://bozok.edu.tr/okul/bogazliyan-myo/bolum/bmyoevob</a:t>
            </a:r>
            <a:endParaRPr lang="tr-TR" sz="8000" dirty="0"/>
          </a:p>
          <a:p>
            <a:pPr marL="914400" lvl="4">
              <a:lnSpc>
                <a:spcPct val="120000"/>
              </a:lnSpc>
              <a:buNone/>
            </a:pPr>
            <a:r>
              <a:rPr lang="tr-TR" sz="8000" dirty="0"/>
              <a:t>üzerinden Staj Evrakları menüsü altında erişebilmektedirler.</a:t>
            </a:r>
          </a:p>
          <a:p>
            <a:pPr marL="457200" lvl="3">
              <a:lnSpc>
                <a:spcPct val="120000"/>
              </a:lnSpc>
            </a:pPr>
            <a:r>
              <a:rPr lang="tr-TR" sz="8000" dirty="0"/>
              <a:t>Staj ile ilgili evrak teslimleri konusunda Öğrenci İşleri Sorumlusu Memur Güzel </a:t>
            </a:r>
            <a:r>
              <a:rPr lang="tr-TR" sz="8000" dirty="0" err="1"/>
              <a:t>Ermişer</a:t>
            </a:r>
            <a:r>
              <a:rPr lang="tr-TR" sz="8000" dirty="0"/>
              <a:t> tarafından destek verilmektedir.</a:t>
            </a:r>
          </a:p>
          <a:p>
            <a:pPr marL="457200" lvl="3">
              <a:lnSpc>
                <a:spcPct val="120000"/>
              </a:lnSpc>
            </a:pPr>
            <a:r>
              <a:rPr lang="tr-TR" sz="8000" dirty="0"/>
              <a:t>Staj döneminde öğrencilerimiz danışman hocalarınca takip edilmekte, işyerleri ile gerekli görüşmeler yapılarak staj takibi sağlanmaktadır.</a:t>
            </a:r>
          </a:p>
          <a:p>
            <a:pPr marL="457200" lvl="1" indent="0">
              <a:buNone/>
            </a:pPr>
            <a:endParaRPr lang="tr-TR" sz="8000" b="1" dirty="0">
              <a:latin typeface="Century Gothic" panose="020B0502020202020204" pitchFamily="34" charset="0"/>
            </a:endParaRP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176369" y="2489204"/>
            <a:ext cx="7834425" cy="3196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tr-TR" sz="1400" dirty="0"/>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8" name="Başlık 1"/>
          <p:cNvSpPr>
            <a:spLocks noGrp="1"/>
          </p:cNvSpPr>
          <p:nvPr>
            <p:ph type="title"/>
          </p:nvPr>
        </p:nvSpPr>
        <p:spPr>
          <a:xfrm>
            <a:off x="867920" y="1461335"/>
            <a:ext cx="6695473" cy="601846"/>
          </a:xfrm>
        </p:spPr>
        <p:txBody>
          <a:bodyPr>
            <a:normAutofit/>
          </a:bodyPr>
          <a:lstStyle/>
          <a:p>
            <a:r>
              <a:rPr lang="tr-TR" sz="2700" b="1" dirty="0"/>
              <a:t>Staj Uygulaması</a:t>
            </a:r>
            <a:endParaRPr lang="tr-TR"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09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7" name="Başlık 1"/>
          <p:cNvSpPr>
            <a:spLocks noGrp="1"/>
          </p:cNvSpPr>
          <p:nvPr>
            <p:ph type="title"/>
          </p:nvPr>
        </p:nvSpPr>
        <p:spPr>
          <a:xfrm>
            <a:off x="1939077" y="1513585"/>
            <a:ext cx="3795518" cy="601846"/>
          </a:xfrm>
        </p:spPr>
        <p:txBody>
          <a:bodyPr>
            <a:normAutofit/>
          </a:bodyPr>
          <a:lstStyle/>
          <a:p>
            <a:r>
              <a:rPr lang="tr-TR" sz="2700" b="1" dirty="0">
                <a:latin typeface="Arial" panose="020B0604020202020204" pitchFamily="34" charset="0"/>
                <a:cs typeface="Arial" panose="020B0604020202020204" pitchFamily="34" charset="0"/>
              </a:rPr>
              <a:t>Bölüm Seminerleri</a:t>
            </a:r>
          </a:p>
        </p:txBody>
      </p:sp>
      <p:pic>
        <p:nvPicPr>
          <p:cNvPr id="11" name="10 İçerik Yer Tutucusu" descr="kariyer planlama1.PNG"/>
          <p:cNvPicPr>
            <a:picLocks noGrp="1" noChangeAspect="1"/>
          </p:cNvPicPr>
          <p:nvPr>
            <p:ph idx="1"/>
          </p:nvPr>
        </p:nvPicPr>
        <p:blipFill>
          <a:blip r:embed="rId2"/>
          <a:srcRect t="20219" b="15111"/>
          <a:stretch>
            <a:fillRect/>
          </a:stretch>
        </p:blipFill>
        <p:spPr>
          <a:xfrm>
            <a:off x="1984218" y="2196861"/>
            <a:ext cx="2966605" cy="3420167"/>
          </a:xfrm>
        </p:spPr>
      </p:pic>
      <p:pic>
        <p:nvPicPr>
          <p:cNvPr id="12" name="11 Resim" descr="kariyer planlama2.PNG"/>
          <p:cNvPicPr>
            <a:picLocks noChangeAspect="1"/>
          </p:cNvPicPr>
          <p:nvPr/>
        </p:nvPicPr>
        <p:blipFill>
          <a:blip r:embed="rId3"/>
          <a:srcRect t="12786" b="18643"/>
          <a:stretch>
            <a:fillRect/>
          </a:stretch>
        </p:blipFill>
        <p:spPr>
          <a:xfrm>
            <a:off x="5901330" y="1293223"/>
            <a:ext cx="3419475" cy="4180114"/>
          </a:xfrm>
          <a:prstGeom prst="rect">
            <a:avLst/>
          </a:prstGeom>
        </p:spPr>
      </p:pic>
    </p:spTree>
    <p:extLst>
      <p:ext uri="{BB962C8B-B14F-4D97-AF65-F5344CB8AC3E}">
        <p14:creationId xmlns:p14="http://schemas.microsoft.com/office/powerpoint/2010/main" val="21894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7" name="Başlık 1"/>
          <p:cNvSpPr>
            <a:spLocks noGrp="1"/>
          </p:cNvSpPr>
          <p:nvPr>
            <p:ph type="title"/>
          </p:nvPr>
        </p:nvSpPr>
        <p:spPr>
          <a:xfrm>
            <a:off x="1181429" y="1605026"/>
            <a:ext cx="6695473" cy="601846"/>
          </a:xfrm>
        </p:spPr>
        <p:txBody>
          <a:bodyPr>
            <a:normAutofit/>
          </a:bodyPr>
          <a:lstStyle/>
          <a:p>
            <a:r>
              <a:rPr lang="tr-TR" sz="2700" b="1" dirty="0">
                <a:latin typeface="Arial" panose="020B0604020202020204" pitchFamily="34" charset="0"/>
                <a:cs typeface="Arial" panose="020B0604020202020204" pitchFamily="34" charset="0"/>
              </a:rPr>
              <a:t>Mezuniyet Töreni 2023</a:t>
            </a:r>
          </a:p>
        </p:txBody>
      </p:sp>
      <p:pic>
        <p:nvPicPr>
          <p:cNvPr id="9" name="8 İçerik Yer Tutucusu" descr="5.jpg"/>
          <p:cNvPicPr>
            <a:picLocks noGrp="1" noChangeAspect="1"/>
          </p:cNvPicPr>
          <p:nvPr>
            <p:ph idx="1"/>
          </p:nvPr>
        </p:nvPicPr>
        <p:blipFill>
          <a:blip r:embed="rId2"/>
          <a:stretch>
            <a:fillRect/>
          </a:stretch>
        </p:blipFill>
        <p:spPr>
          <a:xfrm>
            <a:off x="1245650" y="2677886"/>
            <a:ext cx="4232360" cy="2819809"/>
          </a:xfrm>
        </p:spPr>
      </p:pic>
      <p:pic>
        <p:nvPicPr>
          <p:cNvPr id="10" name="9 Resim" descr="6.jpg"/>
          <p:cNvPicPr>
            <a:picLocks noChangeAspect="1"/>
          </p:cNvPicPr>
          <p:nvPr/>
        </p:nvPicPr>
        <p:blipFill>
          <a:blip r:embed="rId3"/>
          <a:stretch>
            <a:fillRect/>
          </a:stretch>
        </p:blipFill>
        <p:spPr>
          <a:xfrm>
            <a:off x="6048104" y="1210270"/>
            <a:ext cx="3278776" cy="4371701"/>
          </a:xfrm>
          <a:prstGeom prst="rect">
            <a:avLst/>
          </a:prstGeom>
        </p:spPr>
      </p:pic>
    </p:spTree>
    <p:extLst>
      <p:ext uri="{BB962C8B-B14F-4D97-AF65-F5344CB8AC3E}">
        <p14:creationId xmlns:p14="http://schemas.microsoft.com/office/powerpoint/2010/main" val="21894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7" name="Başlık 1"/>
          <p:cNvSpPr>
            <a:spLocks noGrp="1"/>
          </p:cNvSpPr>
          <p:nvPr>
            <p:ph type="title"/>
          </p:nvPr>
        </p:nvSpPr>
        <p:spPr>
          <a:xfrm>
            <a:off x="1494937" y="1787906"/>
            <a:ext cx="6695473" cy="601846"/>
          </a:xfrm>
        </p:spPr>
        <p:txBody>
          <a:bodyPr>
            <a:normAutofit/>
          </a:bodyPr>
          <a:lstStyle/>
          <a:p>
            <a:r>
              <a:rPr lang="tr-TR" sz="2700" b="1" dirty="0">
                <a:latin typeface="Arial" panose="020B0604020202020204" pitchFamily="34" charset="0"/>
                <a:cs typeface="Arial" panose="020B0604020202020204" pitchFamily="34" charset="0"/>
              </a:rPr>
              <a:t>Yozgat Tanıtım Fotoğrafları (2008)</a:t>
            </a:r>
          </a:p>
        </p:txBody>
      </p:sp>
      <p:pic>
        <p:nvPicPr>
          <p:cNvPr id="11" name="Picture 3"/>
          <p:cNvPicPr>
            <a:picLocks noChangeAspect="1" noChangeArrowheads="1"/>
          </p:cNvPicPr>
          <p:nvPr/>
        </p:nvPicPr>
        <p:blipFill>
          <a:blip r:embed="rId2"/>
          <a:srcRect/>
          <a:stretch>
            <a:fillRect/>
          </a:stretch>
        </p:blipFill>
        <p:spPr bwMode="auto">
          <a:xfrm>
            <a:off x="169817" y="2532743"/>
            <a:ext cx="4621540" cy="3254101"/>
          </a:xfrm>
          <a:prstGeom prst="rect">
            <a:avLst/>
          </a:prstGeom>
          <a:noFill/>
        </p:spPr>
      </p:pic>
      <p:pic>
        <p:nvPicPr>
          <p:cNvPr id="12" name="Picture 4"/>
          <p:cNvPicPr>
            <a:picLocks noChangeAspect="1" noChangeArrowheads="1"/>
          </p:cNvPicPr>
          <p:nvPr/>
        </p:nvPicPr>
        <p:blipFill>
          <a:blip r:embed="rId3"/>
          <a:srcRect/>
          <a:stretch>
            <a:fillRect/>
          </a:stretch>
        </p:blipFill>
        <p:spPr bwMode="auto">
          <a:xfrm>
            <a:off x="5040014" y="2547257"/>
            <a:ext cx="4617791" cy="3258593"/>
          </a:xfrm>
          <a:prstGeom prst="rect">
            <a:avLst/>
          </a:prstGeom>
          <a:noFill/>
        </p:spPr>
      </p:pic>
    </p:spTree>
    <p:extLst>
      <p:ext uri="{BB962C8B-B14F-4D97-AF65-F5344CB8AC3E}">
        <p14:creationId xmlns:p14="http://schemas.microsoft.com/office/powerpoint/2010/main" val="21894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p>
        </p:txBody>
      </p:sp>
      <p:sp>
        <p:nvSpPr>
          <p:cNvPr id="7" name="Başlık 1"/>
          <p:cNvSpPr>
            <a:spLocks noGrp="1"/>
          </p:cNvSpPr>
          <p:nvPr>
            <p:ph type="title"/>
          </p:nvPr>
        </p:nvSpPr>
        <p:spPr>
          <a:xfrm>
            <a:off x="1821508" y="1787906"/>
            <a:ext cx="6695473" cy="601846"/>
          </a:xfrm>
        </p:spPr>
        <p:txBody>
          <a:bodyPr>
            <a:normAutofit/>
          </a:bodyPr>
          <a:lstStyle/>
          <a:p>
            <a:r>
              <a:rPr lang="tr-TR" sz="2700" b="1" dirty="0">
                <a:latin typeface="Arial" panose="020B0604020202020204" pitchFamily="34" charset="0"/>
                <a:cs typeface="Arial" panose="020B0604020202020204" pitchFamily="34" charset="0"/>
              </a:rPr>
              <a:t>Yozgat Tanıtım Fotoğrafları (2008)</a:t>
            </a:r>
          </a:p>
        </p:txBody>
      </p:sp>
      <p:pic>
        <p:nvPicPr>
          <p:cNvPr id="8" name="Picture 3"/>
          <p:cNvPicPr>
            <a:picLocks noChangeAspect="1" noChangeArrowheads="1"/>
          </p:cNvPicPr>
          <p:nvPr/>
        </p:nvPicPr>
        <p:blipFill>
          <a:blip r:embed="rId2"/>
          <a:srcRect/>
          <a:stretch>
            <a:fillRect/>
          </a:stretch>
        </p:blipFill>
        <p:spPr bwMode="auto">
          <a:xfrm>
            <a:off x="263843" y="2481943"/>
            <a:ext cx="4351962" cy="3214099"/>
          </a:xfrm>
          <a:prstGeom prst="rect">
            <a:avLst/>
          </a:prstGeom>
          <a:noFill/>
        </p:spPr>
      </p:pic>
      <p:pic>
        <p:nvPicPr>
          <p:cNvPr id="9" name="Picture 3"/>
          <p:cNvPicPr>
            <a:picLocks noChangeAspect="1" noChangeArrowheads="1"/>
          </p:cNvPicPr>
          <p:nvPr/>
        </p:nvPicPr>
        <p:blipFill>
          <a:blip r:embed="rId3"/>
          <a:srcRect/>
          <a:stretch>
            <a:fillRect/>
          </a:stretch>
        </p:blipFill>
        <p:spPr bwMode="auto">
          <a:xfrm>
            <a:off x="4809031" y="2495006"/>
            <a:ext cx="4739917" cy="3174850"/>
          </a:xfrm>
          <a:prstGeom prst="rect">
            <a:avLst/>
          </a:prstGeom>
          <a:noFill/>
        </p:spPr>
      </p:pic>
    </p:spTree>
    <p:extLst>
      <p:ext uri="{BB962C8B-B14F-4D97-AF65-F5344CB8AC3E}">
        <p14:creationId xmlns:p14="http://schemas.microsoft.com/office/powerpoint/2010/main" val="21894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9269" y="1441101"/>
            <a:ext cx="7863840" cy="591982"/>
          </a:xfrm>
        </p:spPr>
        <p:txBody>
          <a:bodyPr>
            <a:normAutofit/>
          </a:bodyPr>
          <a:lstStyle/>
          <a:p>
            <a:pPr marL="457200" lvl="1" indent="0">
              <a:buNone/>
            </a:pPr>
            <a:r>
              <a:rPr lang="tr-TR" sz="2800" b="1" dirty="0">
                <a:latin typeface="Century Gothic" panose="020B0502020202020204" pitchFamily="34" charset="0"/>
              </a:rPr>
              <a:t>Genel Bilgiler</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209822" y="2154667"/>
            <a:ext cx="7188591" cy="3196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lgn="just"/>
            <a:r>
              <a:rPr lang="tr-TR" sz="1200" dirty="0"/>
              <a:t>İşletme Yönetimi Programı’nın kuruluşu geçmişi çok eskiye dayanmaktadır. Program ilk eğitim öğretim faaliyetlerine, 1976-1977 yılında Milli Eğitim Bakanlığı’na bağlı olarak kurulan Meslek Yüksekokulu / İktisadi ve İdari Programlar Bölümü bünyesinde başlamıştır. Daha sonra 20 Temmuz 1982 tarih ve 41 sayılı kanun hükmünde kararname ile Erciyes Üniversitesine bağlanmış, 01.03.2006 tarihinde ise 4567 sayılı kanunla kurulan Yozgat Bozok Üniversitesi’ne devredilmiştir. Halen Yozgat MYO / Yönetim ve Organizasyon Bölümü bünyesinde İşletme Yönetimi Programı olarak faaliyetlerine devam etmektedir. 2023-2024 Eğitim Öğretim yılı için ÖSYM kontenjan sayısı 30 öğrenci olarak belirlenmiştir. </a:t>
            </a:r>
          </a:p>
          <a:p>
            <a:pPr algn="just"/>
            <a:r>
              <a:rPr lang="tr-TR" sz="1200" dirty="0"/>
              <a:t>Program öğrencilerimiz Sigortacılık ve Bankacılık Programı ile Muhasebe ve Vergi Uygulamaları Programlarında Çift </a:t>
            </a:r>
            <a:r>
              <a:rPr lang="tr-TR" sz="1200" dirty="0" err="1"/>
              <a:t>Anadal</a:t>
            </a:r>
            <a:r>
              <a:rPr lang="tr-TR" sz="1200" dirty="0"/>
              <a:t> (ÇAP) yapma olanağına da sahiptirler. Böylece iki farklı programdan mezun olma fırsatını yakalamaktadır. Bankacılık ve Sigortacılık Programında ÇAP yapan öğrencilerimiz mezuniyet sonrasında; kamu ve özel sektöre ait bankalarda, finans kuruluşlarında, muhasebe şirketlerinde, değişik sektörlerin muhasebe servislerinde, bilgi işlem merkezlerinde kariyerlerini sürdürebilirler. Büro Yönetimi ve Yönetici Asistanlığı Programında ÇAP yapan öğrencilerimiz ise; başta özel kuruluşlarda yönetici asistanı olmak üzere belediyelerde, hukuk bürolarında, sigorta ve finans kuruluşlarında ve sağlık kurumlarında geniş istihdam alanlarına sahiptir. </a:t>
            </a:r>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289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4926" y="265444"/>
            <a:ext cx="7863840" cy="591982"/>
          </a:xfrm>
        </p:spPr>
        <p:txBody>
          <a:bodyPr>
            <a:normAutofit/>
          </a:bodyPr>
          <a:lstStyle/>
          <a:p>
            <a:pPr marL="457200" lvl="1" indent="0">
              <a:buNone/>
            </a:pPr>
            <a:r>
              <a:rPr lang="tr-TR" sz="2800" b="1" dirty="0">
                <a:solidFill>
                  <a:schemeClr val="bg1"/>
                </a:solidFill>
                <a:latin typeface="Century Gothic" panose="020B0502020202020204" pitchFamily="34" charset="0"/>
              </a:rPr>
              <a:t>Yönetim ve Organizasyon Bölümü</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209822" y="1958724"/>
            <a:ext cx="7188591" cy="2247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lgn="just">
              <a:buNone/>
            </a:pPr>
            <a:r>
              <a:rPr lang="tr-TR" sz="1800" dirty="0"/>
              <a:t>İşletmecilik alanında pozitif bilimi esas alarak bilgiyi üreten, toplayan ve paylaşan, kurumsal değerlere bağlı, sürdürülebilir bir yaklaşımla çağdaş eğitim, öğretim ve araştırma hizmeti sunan bir yüksekokul olarak; analitik ve eleştirel düşünebilen, girişimci, yenilikçi, toplumsal fayda odaklı ve sosyal sorumluluk bilinci yüksek; Atatürk İlke ve İnkılapları ışığında modern bir Türkiye’nin geleceği ve çağın gereksinimlerine göre gerekli bilgi ve becerilerle donanmış ve piyasanın ara eleman ihtiyacına rahatlıkla cevap verebilecek bireyler yetiştirmektir.</a:t>
            </a:r>
          </a:p>
          <a:p>
            <a:pPr marL="0" lvl="2" algn="just"/>
            <a:endParaRPr lang="tr-TR" sz="1600" dirty="0"/>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B65552B7-6019-1E2B-6649-AFE12C70B253}"/>
              </a:ext>
            </a:extLst>
          </p:cNvPr>
          <p:cNvSpPr>
            <a:spLocks noGrp="1" noChangeArrowheads="1"/>
          </p:cNvSpPr>
          <p:nvPr>
            <p:ph type="title"/>
          </p:nvPr>
        </p:nvSpPr>
        <p:spPr>
          <a:xfrm>
            <a:off x="681038" y="1413147"/>
            <a:ext cx="8543925" cy="601663"/>
          </a:xfrm>
        </p:spPr>
        <p:txBody>
          <a:bodyPr>
            <a:normAutofit/>
          </a:bodyPr>
          <a:lstStyle/>
          <a:p>
            <a:pPr lvl="2" algn="l" rtl="0">
              <a:lnSpc>
                <a:spcPct val="90000"/>
              </a:lnSpc>
              <a:spcBef>
                <a:spcPct val="0"/>
              </a:spcBef>
            </a:pPr>
            <a:r>
              <a:rPr lang="tr-TR" sz="2800" dirty="0">
                <a:latin typeface="+mj-lt"/>
              </a:rPr>
              <a:t>İşletme Yönetimi Programının misyonu;</a:t>
            </a:r>
            <a:endParaRPr lang="tr-TR" altLang="tr-TR" sz="2700" b="1" dirty="0">
              <a:latin typeface="+mj-lt"/>
            </a:endParaRPr>
          </a:p>
        </p:txBody>
      </p:sp>
      <p:sp>
        <p:nvSpPr>
          <p:cNvPr id="6" name="İçerik Yer Tutucusu 2">
            <a:extLst>
              <a:ext uri="{FF2B5EF4-FFF2-40B4-BE49-F238E27FC236}">
                <a16:creationId xmlns:a16="http://schemas.microsoft.com/office/drawing/2014/main" id="{7B482834-1432-4B6D-8679-825026F1E548}"/>
              </a:ext>
            </a:extLst>
          </p:cNvPr>
          <p:cNvSpPr txBox="1">
            <a:spLocks/>
          </p:cNvSpPr>
          <p:nvPr/>
        </p:nvSpPr>
        <p:spPr>
          <a:xfrm>
            <a:off x="1270783" y="4741111"/>
            <a:ext cx="7188591" cy="928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lgn="just">
              <a:buNone/>
            </a:pPr>
            <a:r>
              <a:rPr lang="tr-TR" sz="1800" dirty="0"/>
              <a:t>İşletmecilik alanında uluslararası akreditasyondan geçmiş, araştırmada, eğitim ve öğretimde ulusal ve uluslararası alanda önde gelen yenilikçi ve girişimci birimlerden biri olmak.</a:t>
            </a:r>
          </a:p>
          <a:p>
            <a:pPr marL="0" lvl="2" algn="just">
              <a:buNone/>
            </a:pPr>
            <a:endParaRPr lang="tr-TR" sz="1800" dirty="0"/>
          </a:p>
          <a:p>
            <a:pPr marL="0" lvl="2" algn="just"/>
            <a:endParaRPr lang="tr-TR" sz="1600" dirty="0"/>
          </a:p>
        </p:txBody>
      </p:sp>
      <p:sp>
        <p:nvSpPr>
          <p:cNvPr id="7" name="Başlık 1">
            <a:extLst>
              <a:ext uri="{FF2B5EF4-FFF2-40B4-BE49-F238E27FC236}">
                <a16:creationId xmlns:a16="http://schemas.microsoft.com/office/drawing/2014/main" id="{B65552B7-6019-1E2B-6649-AFE12C70B253}"/>
              </a:ext>
            </a:extLst>
          </p:cNvPr>
          <p:cNvSpPr txBox="1">
            <a:spLocks noChangeArrowheads="1"/>
          </p:cNvSpPr>
          <p:nvPr/>
        </p:nvSpPr>
        <p:spPr>
          <a:xfrm>
            <a:off x="637495" y="4204244"/>
            <a:ext cx="8543925" cy="601663"/>
          </a:xfrm>
          <a:prstGeom prst="rect">
            <a:avLst/>
          </a:prstGeom>
        </p:spPr>
        <p:txBody>
          <a:bodyPr vert="horz" lIns="91440" tIns="45720" rIns="91440" bIns="45720" rtlCol="0" anchor="ctr">
            <a:normAutofit/>
          </a:bodyPr>
          <a:lstStyle/>
          <a:p>
            <a:pPr marL="0" marR="0" lvl="2" indent="0" algn="l" defTabSz="914400" rtl="0" eaLnBrk="1" fontAlgn="auto" latinLnBrk="0" hangingPunct="1">
              <a:lnSpc>
                <a:spcPct val="90000"/>
              </a:lnSpc>
              <a:spcBef>
                <a:spcPct val="0"/>
              </a:spcBef>
              <a:spcAft>
                <a:spcPts val="0"/>
              </a:spcAft>
              <a:buClrTx/>
              <a:buSzTx/>
              <a:buFontTx/>
              <a:buNone/>
              <a:tabLst/>
              <a:defRPr/>
            </a:pPr>
            <a:r>
              <a:rPr kumimoji="0" lang="tr-TR" sz="2800" b="0" i="0" u="none" strike="noStrike" kern="0" cap="none" spc="0" normalizeH="0" baseline="0" noProof="0" dirty="0">
                <a:ln>
                  <a:noFill/>
                </a:ln>
                <a:solidFill>
                  <a:sysClr val="windowText" lastClr="000000"/>
                </a:solidFill>
                <a:effectLst/>
                <a:uLnTx/>
                <a:uFillTx/>
              </a:rPr>
              <a:t>İşletme Yönetimi Programının vizyonu;</a:t>
            </a:r>
            <a:endParaRPr kumimoji="0" lang="tr-TR" altLang="tr-TR" sz="27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289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Derslik</a:t>
            </a:r>
          </a:p>
        </p:txBody>
      </p:sp>
      <p:sp>
        <p:nvSpPr>
          <p:cNvPr id="4" name="AutoShape 2" descr="data:image/png;base64,iVBORw0KGgoAAAANSUhEUgAAAfoAAAF7CAYAAAA6+Uk0AAAgAElEQVR4AZSd95+W1bX2URSmF2AKzFAsQY3R2GOJBem9lxgTjYnGCoiKdJjee++9U2aAKUyndxA00eT9Y673c629133fz8PgOeeH9Vn7bg/oyfG7r9X2pJzcI8jNS0B2zmFk5SQgO9dYTk4CaNnZR5CZfVgsK+eIXPOeGt/Jte/KN7kJ0N/k7xYXp+HQoV1YseJNrFrzLtasXYq165dg/cZl+O2zjyM4YipCZwQjdEYoQmeEICwqdELjM38Lmx6CsBkhiIgJx4yZ0xAzOwrxj8zC7EfjMPfx2Zg3fy7mzp+DuU/Mxbz5cxA3byYemT8Xby96E+/9dSt2ffM5EpP2IDc3GRVlWairKUBdTT5qq/NQXZ6DytJMlBeno6woDRVFqagoSjFWnILK4lRUFKehvDhNnpcVp6O0OBWlxSkoK0m1loayEt5PB5/zPt/R5+UlqTCWhopSY3pPrksyUFmSgZriDNSUZKLKXpeXpKOcfzcx811VSRqqS9JAX8G/m13zmn9XeseKU1BVlIpKa/rPVVqQhJK8IyjJPYjinP0oyNyDvPTvkJv2LbKTdyEjaScSDn+Ovd//E9u//Cv2fv8FcrIOoyAvCa3N5WhpKkZjXR4aqnPQUJmN+oosNFQYX1eRhdryTNSXZ/laRTbqKnJQX5krxnWDWC4aK3LN9/wtP6utykaNNa59n2ehoSoTDVX01ioz0ViVhcbKbDRW5qCxKheN1a41VeWiqToPTTXGmqvz0FKTj+bae03f4fMWvledD31fvrHfyvOaPLTU5nosx7Pm/Ry01uajtbYAbXWFaK031lZfJNft9UWgtdXno72hYELraCyEsSJ0Nhajq7FI3uO9zsYSdDQU+xh/T95vKPB8V4TOJnO/037Hb7uaSu9rnc2l6GouQVdzsWNHW0qgdqy1FP52vK0ME9mJ1jLQutvK0d1WgRNtlY51t1eB1tNRje6OSnR3VKCnsxInu6rEc/1/MvmdKpxoL8ex9nIcbS1FZzP/vfN/F+moKU1Gad4hpB7eiZy0fehoKkNfdyMGehrQ312LvhPV1mrQd8Jr1eg9XuU847te6zthrgd66tHfTavFQE+d47lWM9/VoL9bjc/4vrEzJ+sweKoe6rk217zXgMFTDThzkvcaMCzWiJHTTfdaXxNG+pow2teM0V5jY/2tGOtrwVi/ve5rwXh/qxjvnx1owdn+NoyLmft8bu7x2zaMe77Rb+nHBoyN9rfAWCtG+5vN36G3Wf5++vfg33foZCPOdNeh/3gNTndV4nRXDQaON2Gopw0jpzox3ncMY/1HMdrXJf7c4AmcPXNcjGuxM904pzZ4AueHuuX+haEeXBg+iYsjJ3Fp9JTY5bHTdt2DS6PduDR6ApfGTuDyOO04rpztxtVzJ3H9wmmxm5f6QLt1ud+x21cGoMb7P1w9gztXh/DDlSHcuTbo2N3rQ/DajzeG8dPNUfx0Y8z4myP46eYIzH2z/vftMdD+dWtU/M+3xkD75fY4fqbdGcPPP4zg37dd+9etYUwi4AlmWrZYAgj0rOzDyMoi/I+IEfa6JuQF6hb4OTmJyM4x33GjkJObIJuHoqJUZGQcxPoNS7Bi9TtYtXYRVq5ZLH71usX43fPzERQ5BSEzghFsQU5w0xT6CvcQ3osKhXgP9EOmB8v39KEE//QQRESFITI6HNNmRmJG/HREz47CrHmxmPP4bNkAxM2bhei4GZgVH4V5j8zEb3/7GF599fdYufJdfPDBFuze/SXSUg+gsDAVVZW5qK0pQE11HqoqclBRmoHykjSUEegEe1GKwJ2A95oD81KFfRpKi13jBkA2EMUZqChJF9D7QN6Cv7I0XQBPyBv4E/L8O6SjvCQDZaVpKC9NQ2UJ36N3Nw18n9cO4P3WsiEoNpuX8sJklBUkoTSXoD+EomwD+vyM3QL6rNRvkJ68E4lHvsC+7z/B9i8/cECfn5uItpYKAX1DLUGfh4aqHDRYABPyNeWZoFfg1yn0uRHwg7hz/SvPFPT094I+2wKeXtdZBvRVBvT8+3lBT1AT4I0W9IS+gr6pNh9NdQb4XOs73AQYmE/szSYhD821xlroawh345trcsw1NwPcNNQVCOjF1xUK6Al/sfp8B/YKfRfwLug7GghrC/CGQsh1QzHa5X4x2hqL0S6m33i8BX1HEzcM/pDnta91NBWj0wN5Al8h7/Ve2E8Eed4jdMW86/ZygTrBruYC3dxzr80GQDcB3vv+a7NxqJQ/j382Qc9/5rZ6bvYyUFuWjOLcA0g+tAP5mYdwtLUSfd1N6Ouu94CdsHch33vcC3mzETCQVtgrsHntD3cFuAt6A3y9b7zZGNTeA3cFvgt9A3pCXkB/ugHDp13QD3uAr1AVsBPufQRws5iAvq/JgbwAe6AV42dcuI/1c0PgbgTG+Xyg3WwCBrgZ4LV9f4BQb8HoQIsH+AS//pnmPt8xGw36ZjH+zmhfC4ZPNWOopwWDPc3oP96A/uON6DveiIHuFgyfbheAK8jpzw96IH/GXMt9edaD84M9OD/Ucw/sL4+dxOWxU9Z6cGW8B5fFunF53MCewL92/pQP8L3QV9jTE/Y/XB3AnWtncPf6Gdy5xrWB/t3rwwJzB/TXfUFP2BPs9Ap69T6g/2EcP/9A0I9aM7Dn9aSs7ENWzRPkh0XRE+gCdg/cFfKOus/mZuAIsqnyc+3mwK65CcjLS0JeQTL+8uFGLFn+FlasW4zl6xZh+dqFYqs2LMELrz+LgGlTETQjGEFRIQJxgtzXCPIQeSc4ynjv82D5NhjBUeY9fRYqvxeMkOhQhESFIDQ6FOHRYYiMjUBU3HRExc1ATHwU4ubGIn7eTMTPiUVcfAxmzY5B3OwY/OaJuXjx5WewYOHr2LR1FT7/4m84cHAXcvOSUV6ejaqqPGcDUF6WIbClWi8uSkYJNwBU79wQWBPIlxjQE9AC6+J0VBDgAnGC2yh8VffqDdQN0An18lLznQE9oW9+g7Cv4DO7SVBfqcCnsi9ONdEIJ5qQivLiFBD05fkEfQJKcg+jKPsgCrP2IT/ze+SmfweCPi1ph4B+7/cfW0X/uSj6/NwktLdWoKW5DA21haivzkd9VS7qKnNQV5mN2sosVFdmoZaqXizT+EoDfgfs9wO+va8bBdks8Pcs5Kns9Tf453FNkNdbY4SBCr6BVskNiDEFvSp0ApwbFQF5bR4E8AR7nQG9QL7OXqvSp+q3oG4mrK3xHn/XPyIg93hfLBct9tvWuoJ7QN+qkKfSr8sT0BPyCnoqfIF9E4FuVXujVetW5bcT8o3FaGsoEt/RVAJae2OhMf0Nvk/QO1YCKvaJVLsqeH/I3wN6j6In+Al8hboC3wG8gt7PK+D5nllXoqeDCv5eNa/v+oNdr2UTwIhAe5WJFrSX43h7GbpaysBNS2tdjgP6opyDSD70NYpyEnCsrQr9PU2iwvu6a9Erit6FvAv8avR3eyFv4M4IAKGvalxVu177bggIdbMRMPfNd+Z7ruscpW5AbpS8wl6VvUKefui0seHeRgz3NvnYiKh4C3gL+ZH+JoxY2BP6qsLFE/LWCGhdu74N42c6MEbYn2mXb8fP8F6b53e4Nu/wN823vGd+j15tnPcYQeBvDPKdNpwd7JDfHu1vxdDpZpw52Yi+E/XoPVYn0D/T04qR3k6B/kUq9uGTAvQLQ8YT/gb2PRBVP0TYd+PCsAv8i6ME/WlcGe/F1bOuXRk/hStnT4oR/NwAXD1L4J/GjQu9uHGx10fhG9j3W4Xfhx+u9lvIK/SHcPfaCAh7qvsfr4/gx+uj+PGGUfJeNX8/0FPNiwnoCftx/HLnrIU+wT9mFD1VfWb2IUexO1C3wHfgrtdW5et7Pt6G/guLU/HpF3/FkhVvYeX6xVi6biEWr3sXS8QWYNmGxXj5rRcROD0QgVEG9AJ8gpsKPyrEx4KighF4n2fBMSEIijbfEOzB0SECePUC+5hQhMaEmagAwR/FNEEIwqNDJQIwIzYSMXFRmDkn1oT/583EnEdmYc4jMxE3Jxpz5sXi0cfi8fTvfoM33noZq9cuxYcfbcP3e7YjLf0QiovSUV2dh5q6AlTX5KOyKhfl5VkoLUlHSVEaSuhL0ySVUSLwpzJPk+gAwW1UuoE47yuk6an+DeBd2BPo3ACUUd2rcQMhmwi+fx/ga4pA/mxNHaSivCgF5Qzd5yagOC8BhdmHkJ+5H7kZ3yPHAf1OJB7+Avv2UNH/BXt2G9AX5iejrbXSgL6uEPU1+ajjRqgqF7VVOaipzBHQ1wjwM1FdmQmu1eoIfELbesKa1wptgXhFlgNzXsv7FvT8TkFP+NdV54jVWs/reqYTFP7VuWhg2L6G8DfKXtW8RCQIewv0X/NU+VTfhLlsFkS5e+5V56KJGwYbDVDo8x7XLdZkbUP2Grqnb6nLR2s9Vb61hkK0NbiAdkBPtW5BT7ATWu0M31vjNzTe9wd9mwf0hL8X9PpuZ7MbjneUemspulpKxI62lEKty7OmUva3Y21lMFaOY20EbYXYiXaG6ytA303zqHhd93RRtZsQPsP4PVzfL2wv75mQvgG8Cfcz9C8pAMJeNhVlONpShs7GIrTUZqOhMh3VpckozD6I1CPfoDg3ESc6agT0ouh76tDXTci7it4bnveG3BXwGuof6DGgdkHvDcf7q3n3mVfJMxxvQvKNTojeH/gG7I0YOt0oit4FvYE87xP4I33NGOltwWhvG8b6rNrua8YwQT9gVL2oaxtu9wLbBbsBtQG2Ap2AJ+gJZAN4/dbc431ap/V8lyBX6Lfi7CB/y73mmvfODrYL6M2a17xvNhWjfW04c7IJJzurcby1El1NZeJ7jzVi+DTBT0WvKt7A/sKwATwhr8ZQPjcHl0bccP6V8T5cPduHa+doBP9pMa6p/nnN9fXzxm5c7APt5qV+3Lo0gNuXGc4n6Pss6KnqB03oXkA/hB9vGND7h+5V0auK9wnd3x7DzzQLdwJ+IpPQPZU8Qa/heQW7j/eDu1fF+4L+CPKLUvH9vu1YuvJtrBQlvxCL1i7AonXvCuwXrSXwF+PVd1818I4OQWAUzQDf+GC51nXAjCC59t8AiMqPJuhDTFSACt5acIxZC+AJeWshFvrhMcEIiw5GaFSwky5g+J/wnxYVhhkxEYiZNR0z46MQPzcWs+fOxNxH4zDn0XjEzo6RjQE3A/OffETU/6LFb+JP763D9h0fIylpr6j/svIc1NYVo7qmEJXVeSgrz0RJaTpKS9NhgG/gXlqSgdJShuIJbgNqhbuE+QX2XuBznYGKskwfc6BvQ/reDYOkCCR6YCIQ/H1JMWgaojAJpfmJKMlLQFH2YeRnHkBe+l4f0Ccc+gL79n6CnTsYujegL8hNQltLJZqbS9FYXyR1DgQ9raYyF9WV2QJ6qnqaAl494axrelXqAm2C2wN9UeMEPSMFnrA97yvg/X19Ta48U9DX1uSA96joeU8gzbA9r+n9IU+QW+MzUf32HYX3/9VzgzCRGdAT7Pl+Kl5D+AwxE/YFVpUzH2/D8dYbxe6G6M27BQ7ojcI3GwYN/xvIG9CbNcPyVtELvH1hT/Uuir6FwDeqWP3RVua9Te6bmwGFvUL+OHPjbRWOHW9nGL0Sx1tNbl5D693tVN+uCdgF8IS8mgt75uwlb++3GSDoT9i8PqMB+vsEPSMLjDSwPkFBX1OWIqCnoi/JS0Z3Z60D+t4Tdeg9wTx9HZhzN0blriF69Rqqv/eZL+j9AV8P5vC97xjQm/c07z54qgnG3Hy8+4wKXkHfJGt/NS+Ql7x8K0Z7GRZvszlzmzs/Y0LsLugNTBXYRn2rojeA12dU8gp0Vfb67OxgJ+61Dgtrglth3o5zQxNZB84NdeL8ML0+59rcp9of6WtD/4l6MDVWUZiExspcsY6GMoz0dmF84LgN8Z9wVLwP5JmzJ+Qt6DV/T+9V+dfP9+PGhQHZTHADcOPCGVw/3yd243y/z/rGxX6r9Al7b9ieeXqr5m8whD+Cn+4TulfQM4xPI9xpvD8R6L33JHSfaUGfkWVg7wN4FuLxea7J1TtQZ+h+AvgXFKYgOX0fVq9nmH4BVm5YhOXr38USsQVYvGEBFq99F4vXLsJri19HYHQIphLi0UEIigo1wJ8RgsAJLEhC+AzfGwuOChXVL5CPNhEAQt4FephAn9cKf30WGh0mQCfUXQtzCgHDZ4QinDn/acEImxYCXkvuPyYC02ZOw/RZ00yef26sFPnNmhuLmbOjETeHoX9GAGbimeeexFvvvIq161fg439+gD17dyI98zBKy7JQxfB2fTFqawtRWZmLsrIslJRmoETy7iYHL4BnsV+xgTohzlSAEwGwSt4Le/PMKH9C3IkOMKzPYr7STDFuABT0WltQUpgEWlHeERTkHkJ+1kHkZ+yzoN8loXsv6Pfs/gy52UdQkJOMtpYqtDSXosFH0Rslr4CvqqCa/7+BXmFOr6pdFL0FPaFOWNP8Ae9/TVXPewz1y3eeYjyG6xupvhlyJ8w9sBeI21C8dxNA4Bslb8L5fMYNAd/nfS/8dTOh9/wh71XyhLyG6DVMr7n69jqC3ap6UewKdN/wvMnD85k3B28U/UQ5+k7m253CPVOYx3sSjm8uxdHmMsdYoHeUhXgTQP5e2DMHrmD3qvhKEPAKeW/x3Qmq7Y6JrbujBmKd1eimdVShu7NSzFH3zibAVf0+77AYTzYXE4GeNS1JKMjaj6RDX6OsMNUBfX9Pg+TpDewJetdMcR1D7hp2V+Abbwrx7oW4Abq5b36jHv3dDVL4p7Dnb7IQkMYwtUKea/faAH+IBWxizfIeQ9u8dkP2zRjubcFIXytG+uip3OndNa9HrYpnqNxV56rE3TC7AtwLd4W8rzcbBaPIvbA3kDf3qdZdM/DuwPlhA3bju3Bh5CjODxvj+sJIl7zD9wl6/p2HeptwvK0EzTXZ6GwqxLHWMoH94MkWDJ1qc2y0j0r/GKjsvUV5ouptkR7hrkV6F1m0N3YaF0ZP4tL4aVwcOyURn+sXmIMfxZ3rY7hzbRS3rgzh5qVB3KBdHMD1C9wI0PpB6N++wiI9k7t3lD1D9wzZXx8zwLfFeP6KXgvx/AFvwH4O/7lz3tjdc/iPNT9Ffwhe2HPtXBP0FvYEP4v1mJ8n7J1K/bxEqdzf9v4aLFv9NlZtWISVGxYK6JeuX4Al6xdg0fp3QEVP0L+++A1QdRvQMzTvAj5gurkm/GkC9RnGE/QG8qEG+hIRYEGfyckT5mEx4QL8sOgw0LwbAPOcoA93jO8why8WY7x2APAen3NzwJB/aFSQRAFYKKgbgGncAMREItoJ/8chbnYsZsXHIDYuWvL+cx6JwxNPPoJXXn0OK1a+i79+sAVff/0pUlIOoKg4E9U1BaitLRL4s/ivsiLbFNwR9JrXV7h7fEWZKnsTCago082AgTnh7wBe8vm2+E8UvVH1hH1xYZJYUX4CCnIPIy/7IPIyPaBP3IHEQ19g/95PsP2rv+D77z41Vfc5KWhvrUQrc/QK+mqG7X2V/MSgz0ZNRY6E+Rni57qmghX1Juz/a6AnsJkaMLl4T8jeRgEYuveG7/3Brzl6JzdvQe2FOdcMsSvs6fU51wS2T+6eYXpPfl6B7g94VtkzL8+wvP6OgT3D9RNV2BdL9T1D9BqSd2HuQp73NOQuawf0RtET5mJScKdAp3cr8/W55uIJ9XtB76vivYD3rr3KXYGvgBffViFK3smbs9r+V0BvNgDVshEg6E90VIpaJ8h7HEWvav9e0Mt7fqBnOqKjkf93zkJDpQF9fuY+JB3aJZ01PV21GDjZDH/Qu2AmnP1Nge/eH7AA57sKcXqzOTDvDdjqfoU6Qa6Q13te0HNNmBtv1gbuBLwxF/IEPivcCXk1rX433oCd6t4AnpBXM+D2VfYK+ns3A7opMJ7PDcRVsSvsXdDztxT0Am0q9sEOXBAFT9jTCPpjYhdHj8M1Ap/wZzqgDYxgdHeUoq0+R2ov2EnRVJ2Dsf5OnB86jvGBLoz2tWP4dCuGTrVi+HQbRno7MD7gQl8Br5B3rs/24vLZ0wJ6wp7QH+rtEBs/cxwXx07j5uVh3L1xFj/ePCvwv3VlGLcvG7t1adCG9FmpP4AfrnCToKH8YZ8cPSHvD3pV9gS7V7UzZG8gf0G8hvAJ+0kmZO8qeQW7elX3Rr276j5DYa+V93mJyCtMxUefvIelK97E6vULTZX9ukVYsX4Rlq1biCUE/Lp3JYS/YPUC/HHZHxEeHwmG5U1+3gU9oa+Qp2Jn+13wdK+SD5WNgbxDNW/z8v7AdhS8J3SvQHeeEeCe5961RgK8G4UwRg00chAVinBrYdIiyPZAs4mIjI7A9Fgq/yjEzo7GrLkzMefROFP8N2+mRACYEpj/1KN45vnf4u13X8emLWvw+Zcf43DCHuTkpaK8LBeN9cVosCHx6socEOxGjaehvCwdFWXpqHRgr6F8wj/NmnlHNgSSu/fk9UszbDdACkqLElFckIDC/CRR9AXZB5Cf5QndJ+5AwuGvsG/vP7Fz+18F9FT0zNH7gL7WtilKfp4KnsBnCJ8K31hVRTZoes0QvwDfhuVVvVOpe9d6LYV+Nj1A2P8a0CUfb9U71wzbe62hJlcUeH1NHupqC2SzQpgrgBXW9HpPvffZ/dY+79pWOhbtSVtdXZ6E6A30Pe11DUVSQEf4e4Huv9YiOy/gvaF7k7u3BXpNzNvz91h0Z4Fvwa/fyH0bsndC91bNs5VOc/SybvaFvRuyN6F7L+R1Tbgfk3y8bZ/zK74zeXObq/fL05tnpjpfgO3Jz0vIvsuo+57OavR01UC8qvvOKsn7q+qXcL4N3Svom2uyUF+RhqrSJOSm70PSwZ2oLs3EqWMNGDjZ4oTvvVBn3p4ANvBWJd4gmwIvoAn5M9Z87lulrveo5rmhoA1Yxa7PGJp3FbyG7ulNmF7D9epNIZ5/AZ4BPUE+sWkVvLsB0Pw7IayFc/4K/n8Cvap7N2zPDQB/z4U7f9+E442KPzfciXNDVOuq3g3gvaBn6xtNgU/Y88/g5qa7owztDbnoai5EfXmGdK9QvTOnfmmsG5fGjuHiqNkg8Bv+Mwz3utBn254p0mP7nSnMuzxmIH9ZYN+Ly8zXnx8Quzzeh3ODPRg+1YnBnnYMneyQtr6rZwdw58oY/nXzHH4i/K+P4+61Mdy5Ooofro7g9uUh3L40iNuXB3GHLXhXCH2qe1ONr6D3KnmFvRfmqt5df9ZV9BlZByU/r+pdAa+eoNcQvUDfhvEJevdZAgqK0rHju8+wjL3y6xdh1bqFWLlmIVasXYgVttp+mSj5BTZfvxCE/fS5MzBlWoADegnLM18voDd5e+bpQ6aHOKDX0L1EAFiJL6C3+XirykWB3wfeRqHbXL7N4yvQHchbmAvgrZoPs7/n/9u6ueAGQDcR4VFMA6iFivLnvQhW/sdEIDp+hsCfuX7297Plj9X/s2z4nxuA3/5uPt588xWsWbMYf//7e9i7dyeyshNQVpaNmppCNDSUoL6hCNVVtvWvLMsnX2+UvubjCXuC30JfivmYCkiXgkEJ3xclo7ggEQX5iaLoC7IPIj9zD3LSv5Wq+3Tpo/9SQL9DFP0/jaLPM1X3bS3lkqOvry2QWQSmGM/k0qnQFeoG8IS8BX1VruTyRc3bkLzC3d9rmJ4qXuoAGDmYQLkzEqAKXvPxkoOvNvl6Bb1TfCfV9vng372RKt0P9M02p05oq00Edh+oezYG3ndFzVPRE/osuKvLR5ttrdMQPgFO47UX5v6g914T0mrtUlmvKt321duKet0UOOqeIXsCv4m5apOXN9X27JMvM8ZwvVN8x4p8FuL970HvVfOE/nHtk58Q9LbVzj7TYjyFc3dH+T199NpTb5R9jQV9jZvL91Tp6+94c/TtDVT0nOnAuROJyE79HsmHdqGmLFtAP3i61QE94U6wM4R/P9ArnNV7NwLetT73ei/kvYp+ItAbNa+gN/l4Bb1R8gzV+4buXTXPAjxf4BN2RtW7Pe+q8gllqbyXSvl7FbvC/H/yXtgbuJv8ugm9t0v+3V+9E+4uzN21Af0xgTbBzTA+f8coev7vOg/HWotRW5qGtroiUfOskmc/PPviL40ZY8uc/NYo8/bsw6fi7xBjBT+hf27wuOT0L42fgoL+yrk+XDnbj6tiA7h27gxunB8UuzreL8V/I71HMdZ3DGeHToj6v3ZhAHeuj+Nft87jp1vnRfnfvTaKO1dHxNhvT/j/cJV99yac/9ONEfzrFnvoTX7eP2z/y51x/OcuzYU7gf/fH88L7CelZx4AYX8/0HuBL+tc5usN5FXt5xWm4GDi91ixfimWr1+CtRuXYNVaA/rlaxZKQR5hv2ztQixZwxz9AixhFf7aRZj1+CxMjQxA4HSqerfSnnD3WvD0YNC8lfmamw9kxb2nCI+wDrF5eQfcHugrjP2fCextoZ6G7dXrN/T+3/FaYa/rME9awPsth/s4vymRgDBwA8DQP9v+2PLHXP/sRwz4CXy2+82Kj8bsebPwm6cewcsM/a9ahA8/eg/ffPslUlMP2tB/IRobS2UDUFdbiCqq//IsZ7iOAb+txrd9+Fq8x/a/kqIUFBcko0gU/WEU5BD0+5CTttsX9Hs+xY6vPsDubxX07KMvlxY7FuO5oM9DbSXD8gzF20I8v3A+Yc/5BFT0tTStpPfLyRP4HMLjgj4XdZKXz54Q9Ap5eoV6nVXy+oz3FfRU9Y01+WiocXvmBeiEtQW/F9YTrb2Q998MeK9FvQvozZAczb/7Q14hPhHoFei/5vk9YS6q3qmod0P7zrMGvlds8u62V97k50vkHsP2kpdv4SagWCrtZSPgAb2/mlew631vhT3XTk7+HtB7euqdljq3Cp+KvLvTVNCrOne9vU8131UjOXxH1XfaQj1+z+I8z5/LDUxrXS6aqznrgcOxEpCV8h1SDpvlTSMAACAASURBVH8jQ5yo6M+capGhOX3dJk9PWCvwvZD2WZ80Sp/v3g/uBLnXBv2ufUFvcvS8p+F75ttNDr5Fcu9Dp3lt1nxmzAU9c/FeuBuwm/A873uvvWtV3/QEvz/M+S7v+Xv/91zIm4p7KnbXTGieCl5V+4VhwtsN0SvwVcXTXx43oDfqnFGAdgydrkd3J2tMCnCstQS1ZemyYWUunq1wV86yL970xPt46Z8/afvmqeRZlW/APz5A1d8p4f2zZ05ITp/h/GvnWHh3BtfODuDqOWPXeH3+DG5cZK5+GNcvDMqz88MnMdJ3FKP9x8A1Nwm3r4zix5vnBPyEP5X/jzfGcec6c/6jpv3uGkP4HJRj7N+3WYRnQvcM3xvIj/mAnpBXE9AT9umZvrDntYJcPZV9Zk4CMsQfQQbz9HkJSM48iI3vrcXStUuxYuNyrNmwBCsZsrc98yvWLsLydQuxlNX2a97B4tVvY8mad7Fs/WKZWkfQewHOSnov5GU9I9huBlzYGxXuKcKLDgVVtyhuDa17AK+AFuVNtc3cu31fQC25fdOC54Wz/1qVvf4ePTcWvvfDERYTAQU+AU9jH7+uvV7/DG4CmAqIiDbvcwPAtr+Y2TGInRuDmSz6mxeLmXNNz//sOTPxxFOP4vkXf4eFi/+IbdvWYvv2j5GYtBf5BSmoqsxDU2MZGuqLzdAfgT9VPif1GUUv/fis+i9OM6DPS0Rh3hGpPCboc9P3ICv1O6Qlfo3Ew19i/97PsHP73/DdN/9EdtZh5MnAnEq0t1WgqaHYAb3k2RmSt+11WpTn642qF8j7gZ7Qp3JnEZ14UfHZci2V+FTyHuWuAGd4nqbXXtAT9t77Duip6G1xnZOTZ1Ed8/bMo9dPXCVP4HMjIPYr70y0MWCfPKHPKnqFvHpV9Ap7er1H/2uA5zOCmJ6Alml5UiXvKn4BtTxjCJ/T74rQ1Wxy9vRuTzw3AK56P9rKKnpauaPo/dfmulwKoI61md558e0G4tpLbxQ1oU+Qm+r64zIVjy12ttre3tdr0z/PFjtW21svVfYMzZvWOYX8CVuwd7KzBqr43U2BC3z+sxL0TQR9OSdgJiAz+TukJXyHpppC9J5owplTqugbHcDfH94EchPO9DRhoMfNsTsheU+4XkHuhb3/WjcP3ne9OXkX6Ap2hb4pvGNe3uTmTRHe/UDvBbsC2x/U/5trwpzvKdS93+g9ehfwLuwN5BX0x0WBXxg+4QN7KntV4ALps4Q9Q/jHJU9PRc+oRk8no1CFUpRXV56B4x1VuDTWI6DnsBvC/h5jn7z0yvNZtzX3Pf55F0fYmmem73EKHyv2WaAnPffn+nHtAiE/IJ5FeoQ8jcC/dXkENy+NyAaAof4LI6dwjhP6Rk7JRoDPGd7/+YeL+Pfti/jX7fP41y2G/MfFqPx/vDYq0/P+ddNU3JvcPJW8mluE998fz+E/P57HpNT0fVDQ+8PeX81zRG5mTiIysgl7W4mfl4C//GOLQHvlphVYsWEZlq9dhBXrFoqCX7rmXYE8c/TL1r2LpWsJ+XdE2a9YvxiPPf0IpkRMNdXzfjD3wt67ETDq3/TNc9AONwacmucoZVs8J7n0CSruve8pYOkFvPzW/pb3ma712f1+2wv/UKp3P2XvhTvX4db87zvXseES7pe/X6zZKETOjMS0WWbkb9ycmZj7SJzYbFH/0YifEyP9/08/8zjeevsVrN+wHJ9++lccPPgNcnOTUFmZJwN/CHbTukdPRZ+K4kIq+kQU5R5GYdZ+UfQC+pTvkJpA0H8loN/x1YfY/e2nMgo5Ly8ZrS1VaG+pcNrrOEZYQc8QPgvnfAHvKnznPdkUmKp8VfYKZXqfe9wEePrkve/VT5CHJ+xF0fOZ/U4VvXqCnoV5zTZsTxXOXL2Avo597RPDXhR/fYG8x43B/d7zv0+ot0iPvAt6L8y9kPdfTwR6wtvfzAhbM6aW4XbdBCjoZSMgG4LieybfdUkRni3EaynHUZq0zZlKeobuzbWBvq4d38I+5nLXJGRPNc2CO6uqW02u3rS8mUE2up7Iu2113oI7v7Xm6B1Vb9S8F/ZeVc+NjZmKZ0BfXpSI9MTvkJ6wG801hejrbsbg6TYbuie4dRyuyc8riB1/sgFneppxprsZA93NFvie3Lutnleg8ztdT+T1d13QN2HwZDOGTlG9K8x9IW+UvvvMG67XtVfBK/wV9rxWQOs9gf8AC9YU5L7he31/Isj7w98H9IMMix/FuSHNxROehDzD6AasF62qN6F6k5fXtcm59+CiVd/cQBD0zNEb0JeCoD91rA6Xz57C1fOE6kkxgt675jAcc83pdzRuDMz7jpd+ee2n78WV8dO4PHpS/q4XRntwkTUA7LNni92lQVy/eEZMKvClEn8INy4O4ublIbBI79Zlo/ip7i+N9eESe/bPDciG4Keb5/Dz7Yv45YdL+EXgbxT/v26exU83x0Xl//uWC3yTs/dU3t85j//evXAv6L2w17Uq+sxsqvgEZOYmCugz8hLw2fYPBeCrtyzHqo3LsWLDUgH8Svp1i7FkDdvrFmHp+oVYQlv3Dpasfktgv3LjUsx/9jEBPUEuPfF2KI4P2KWdzih5hbzzvp2ox0K4kGnBCAibiuBpQZIrJywVvJJr1xw7VbOC3SptB6wEr1bfe7wD+Cgzk19G89rhPLLRYDRBoggm929C+W5Vv/6m988xfz8q/zBExNqNhlX9VP7+pt/qbzHkHz4jDNM47jeGhX+RTuifIf/4uTGInxuN+NlRmD0nGo89Foenn34Mr/zhWRw89A1qqvNlDj8L+9hu50z2y09Ece5haTHKy9yD3IzdyEr5VkCfcOgr7N/zKXZu/xDfKejzU9HaWiVjcE3oPl9y9Apw00vPIjybk/cU5VHt19qqe5PDt1P0GMK/D8hrq63Sty11sgGw7zZU58sI3jrbK69q3qmwl155N09PRa+gV3XfJKF6C24CvK4ITXWFBuQK9Am8VuP7A917rYrdDMEh4JmHN7l4PlPQ+4Pd/3oi0HshrsB3QU+V7k67c0FvZ9Vb9W/ed+fba9j+WEs5HHP65BX89/EC+gr5TnvknZA9w/ei8H1n2vP5RIB37rFiXlvrLNB57S2+o4JXVd/NIrwuMxefoCfg1TR87wV9bVkKygoM6NMSdqOltgj9hPUpgt6E7/udufccvdrksUbwGafosUrf1/hMNwbcKBjFLxsCbgqseb9x7umfIRsCttER9KwW/3XQE/aEuvFmzWtC3At7hTy9TKzr75Tc9ISqXkLXXfdV7Ap7r3JX8Ps/U0XPfPi5M8cs6LXgzg3XK+Q1R2/C9Rp2p5rvweWxblxkfn2Ev9MlBYqsuj/WWoTj7aWoq8iQ/7tcOXfaUfQK+Ik8oe41nW3Pe9orLy1znITHwTgyIKdXxuFePUd1z557O0Z3nMN1+sDcPKFPwCv0uXaAf2VYWvRuXxqRCABD/wQ+c/6899O1s/j5FivqL+Hn2xfwyw8X8O9bZyHK/hZz/uMg9Hn98+1z+OUHttldxH/vXsSktIz9SMswoXuCXeFucvYmnG/ucX3YqHkq+txE7Dm8CyvXL8SaTUuxevMyrN64FCsIc6r49YuxbP0SycMvXb8IS9YvwuL1C8E2O6r6peyx37gUT7/4lAP6QObhrUI3oHd75r3g13fE29n4wZGBiImLxIt/eBaPP/UoQqYFSjGcgt6pkifsPUVzEiIXoJtQuW4AJKyvUQJPgZ8Af4YbPeBvySaCk/Ys6E2Pvqm8j4iJcFv4JthgsA3QgD4UEbGhiIgxY3o1xE/Ptr3I2Ejwt9RY0BcRFS69/ezv9xrhbyr+IxE1cxpi42ZInn/uvFky3W/mrOl4650/yBAfhu919C777kuKzME2HAFawBG4WRyBuxuZqbuQlsDJeNtxYO9nkqP/ZtcnyM1JRF5eKtpaq2yO3g3dSzGehOOp6E0xnnpCnWtnM2DXVP7SNjdBgR1VO9W6tNTZcL6j5CXEzzn7BvQKeKp3b9W9Al/SAd4cPWf06zAcL8QJeD/Qq8qn0p/IvGDXNVW/QL6hCC0y9Y7RAUYJitFSZwrvzAQ7s/7fgl2Br2D3ej5zQV+MThvSd97hc51Vb9/VNjoFvl4r5Hl9rNmFvqPeLfxV5Xe1molz/I6Qvwf0VtFLP7stzHNg7oyoNYfZ+NyXvnkX9gp0f9A78Jd8fZXbemcr9VXRM43AqmxV9AR9aX4CMpJ2IyNpD9oby9BPCJ9qcyrv+zUcT+ArhK3v724yoPeDvVHqTUa5C+SN2jeKf2LQE/pnaD18lxsDzc03g/3gbA27X9he7ztA7yPcDeC9YNe1qvbR/nZpQWMbGifXjckEO49yH+jE2TNH5ZnCXAGuXu+r5+9wrV7vO6Af7LK97Ap54w3Y3Yp6XvOQGQLdJ6+uhXRjBD2r7ttleuCJ9hIcayvCCQF9JoZOt+LahT4f0HthboBvAK9gp+c7HG174+Jp8dftqFtzz4y8vfdwmwHcYv/8eav4bS8+w/s0hvZvUtVfGhJFf5N991T4l1iIN4wfrrA4b1zy9z9cHsXNC0O4eX4Ity4O4faVYanap9r/963zAvyfb593oE+1b2wcv/xggG9Bv98J3xPwaVkHkZ5teugN8A+ZDUA2QX/I5ObzE7HnwE6pqF+zeSlWbVqMlRsXYvmGdyzI38ZSGXdLNb/E2iIZgbuYqn7dArn3+1efQ0BkoPTAs4o+YLq3xc6MvTXV9aZPPphFe5ygx5Y7ApttdxGBiJwehEMHPkZFeRq+/vqf2LRpGcKnE+pGoRPorIIPiQ5DsOTUQxHMQTiRHIpjWvdY2c/JeEb9h0vfPN+n8XcYhpdKes+hO6r09RAebhR4T1U3VbiuZRPB3LuYUfBhsQS92WSoYvd6Ab1H3Xufcc3De7zGqn7+vtxjb390uEz4mx4djulR4YiKjkBUTCSmzwjFnr07UFtdYMP3ZhwuB+YUM3SfzdD9ARRk7EN+2h5kp3yH9MRd0l63d485vY45+vycZBTkpqG9pfreYjyG7xmO91Tca+U9PfPyNVU5qK7ORrWnCK+uWivmWXBnJuypb6jigTnGeOKdrtWbOfuccpePRh6uY6ffmYp7v02ABX29Qt4zJIcAV0gbTyhPFL7nvaJ7rLm2EI21jALYSIBsGIrRXO+1IjQ3FKKVI2ptnl4On+EYW2eErcnN8wQ1mlbKE+LcDBgVT6Vehs6mcnTyHRvC7+BQG5uHpzfvmvC+rD0V9vzdLsnVe3vmy3G0uUJC9gr6X/OyKfCofX13ItAzF+/tp3dg7umj53P2zTvP7Al23vC9yb97quw7bRGeLciT58zRe4rxdDoeUwhH2/jvjFMHzcl1tXpyXcK3yEzdh7bmcvSdbMXAqXZR9KLWCXMP4PtP3Av8Aa9KF0i7MFelrl43C3rt7wXyjCoQ+qdacEaGvrj93+wBV7D7exmE09uOkb4OjPS2O4V4ppKeUG8z5umXN8q+XUL0BL4YC9EI/wGeEmdgT+Ab63Ly8Qpx47vs86PyHb/lfQN49Z78/BBD9gzXG2Mu3BgL33RtvITrR6nktajObAio6FkwyGmCBPyJ9mIcbytGQ2UWxvq7wJw5p9jJyFo/1S7QP3faKHZ7Op0X+DcuWuBf6MfNiwQ1w+sDuHXpjGM3L5s1W+VuXz5je+TNaXbsmec4XEYEBPhjvbg6zhQAB+qcEZXP/vvbV0dw68qIQJ6FemzNu0u7Oi7DeG5fG7XvGODfvT4mufxf7l7EL3cv4Zc7Nsx/66zAn6p/Umr6XqRnEvQHkZZhFbyFPRV8euYhpNNzeE7OYaRnG8vKO4IDR77Byg1LsIqg37wEKzcvwrINC7B0HfPwb2HpmgWi7BnG53sraOsXY9VGbgyWYvWmlXjljy9LqF2q6tlPT5BPDxLwq+cgHObr6XlKHU+6Y988B94EhQcgKPRh/GnDcrTXpIKnrX3/5V9Rkb0fyxa/jskhDwlICWnCWoyn28WGY97jszD/sXj85vF4zPtNPOY+NguP/mY2ouKnIyAiEIwweIfzcEgPNwM8bU/B7gW99NN7wv0Cdg/EFfgKY4I6PNakFyRXP0E6QZW9QP0+wPe+oxuBSLsJkJA+w/oxEQJ8jvUl8AODJuOjv7+HhvoSM0ufE/d4EA8P5ZHQPYvxDqDQD/RU9Puk6v5DKcYj6AvzMhzQazGeHverql1h7+2dF9AzjM9+e/bCW6uTQjqG131Bz/cV+PRytK2Fvt4n6OWZVfaq4E2BXj7qqhmqz3Gq7an86xi+5/G6kpO37XX1hbbIjv5+kLeqvNYFfXNdEWgC+bpiF/T1RX6QL0Zzgwf0tp1OZtXL3HqdVW8m3xnQs7DO9L+zHc4FPeFNZWpAT8Ar7L2gZ85d7yv01Zs2OrbTaU6eipx5+UocbalwcvH+Cv4Yp95p/t7m7I+12vG2NtyvoPeq+vuC3g7LYeGUTscj2BX2XsjL2obpe46yb96FvIb3BfQdbLNzi/e6O6plKI/09LdVoLO5SIaqNFbpyXUHkXz4G2SnH5TNax/V/GkX9IQ9j61V6Cuo1ct9D+gV3Ppcr71eYD7BN3zH2TQo6BmyP2VBzylvAnoe5MIhOFa5c63XvWYYjLSL9XeAqt0J03sA78Df3pMqcwt3QtprourtPYbeCXAN0ftD3t0QUG0T7CYfr17vMS+vkFfvBfylUR4da8yExVkV7wt6FvPxn4OnCXIyHsP33MhxWM7ZoeMCVHNIzWknN08lLyF5Ue+cVd8HqnZR7h71blQ7Q/UG8gp4A3XTB3/ryiB+uDKI23YIjjm1zgzEMcfVDuLOVSr2Edy8OGTH5jJE3ycte1fO9UqIn0r/tsBe1f2Y6b1nGx6n710fw90b47h7fRw/XBsV4z0W7/37hwv4z91L+O/dy2IM9U9KSduH1HSG7wl6E8JPyzyAVII/64iPpWceQXqWMebp9x35BsvYNkfFvoG2GAvXvIMFK9/C20vfwFtL38TbtMVv4s2Fb+D1d17Fa2+9glfffgWvvPkyXnzjRTz+zG8QEBGCqWEhCIwMEpUdNC0EwdOCETSNLXUEv8nPC2B5LC3z8rTIYMx5dBY+//IDVOQcQVnqThQkf4X8/Z+hNvkrZCVux5x5MZgaOgVUzqGsgo+KQEBIAJ7+3WPY+fkWfPPxRnz32VZ889V72PnZNuz8/E9YtuQ1TJo6CZNDH8JDYQ/j4fApxsKm4KFQcx0QMRUBEQEIjAxE0LRAaf2TU/LssBxuQqj+FbwCdbsJIOi9mwAJ31PZ22I7B+qEtYTr3Yp9Qn0i8/458n1MBLywJ/B5cA+BTwsInIwPPtyKhoZSH0UvoC9IRLFU3RvQ57HqPvlbpEkx3nbs32Oq7r/5+mPk5XBkLkFfg462SjQ3lsjAGQW9FuUp6O9R9BWmh94L8VoeiFNtTAGuXtIBnmei4DlO2GPm3XxwAI4BPAfk5Nl38lBf67bVUc07ir6W7XUaqldYMz9v4O2v6E2enaF4QtxsCCSXL+qdv+Oar5Knqi9BS0MxWtkrL4fOMGRvcvTOATXOqXOlaG8sRQeNrXBycE0J2CtPUBtYK+j5HzbTE6/hd8dPAHqC3wm3e9rlTI88i+wq0CVFeKZn3gt6Cc/7hewJfQG7J6d/D+hZgGfH36qq9+bmCXgFPaGscBfY67Xm5a1yl9C9Lb7zhu1PdlHNm+E56nUDwT/7aGuF/Pvi0cENlRmoKU2RkxtTjhD0B9DRVoXeU60G9CdZec8JeU3o6zGgp7Jn0Z0PtG24Xe8pxNV77yv89Znk6E+Z/D7VuzdnL6F8KnoLeqPkOe61TSa7DQvQ20W5U72Lilclb3vCtTeco19pY/0d1gh/ts6xRc4W3Gk+3g/yoswdNX8UZ61SN4Cn2qeSP+aoeQU9h9VwTe81VrCrEfAKd4W6eoW7q+aZA2cr3CkJ5TO0z80D0xAEPfvneTohN8SsgznH1roLAyBMr4qdwjXm7K2ZA2m8s+o5y96MrOXhNGIXeUiNV7UbwDuwvzpoj6R14a6w56jbH+Q5z6Yfxp0rI2Jcm975QfltzsnnDH2dpc8Z+uyrN732Y6CCv3ONni14Y/jp1jmBvm4AZBNw86zk8Qn5//fjFSr6/QJ6A3sF/kGkZh5GStZhpGYfEc91WiaV/RHjcxKRnJmA5RuW46W3/oA3lr6D1xe/hZfeeQ0vLXgdL779Kl5e8Dr+sOANvPLWa3j5j6/ihddfxstvvYY/vPMmXn33Tby26G08/epLCJ45CwEz4hAwbRamRMTg4fAZeCgiEg+Fh+PhiFBMiQzFlGlsr3N76anqWXi3Zv0KpKQdxj/e34wPVr2NrL2foOTQ5yja81eUp+3Eod2f48kn5yI4IsiG3kMREDIV85+Yg2++2Iz9X2zGoZ1/wsFv3sf+HX/Gnq/+jPWr38aDAZPwUMhkPBg6WWBP4BP8xrj2mGwGpmJqZCACpnFjwpPxNEfv5v51g8KUg4BZWujCEB4TKpDXEL4D8hhTZOdceyDvbAYmaNfzed8W9xH0aizaCwiejPf+vAFNTeX3gJ5Dc4pyD0nVfYG0130voGfonoqexXhfb/8bvtn1sYTui/Iz0NZag47WKjQ1+ILeq+h1LbDniFuG7lmI56fUpUrfVu3X8bhbnYBnAe/dBHgVPDcXYlTtCn6dgkeFX1Mgql2L7ryeefeGugJ5x+TkDeB1TZXeKvl0Mx3PLaojrKnOC8W8OfvG+ny7AeBmoPgea60vRls9Ac/wvPmPEX27VesmT0/lbkHvF7rvYJ+8baMzSr1cTuxywO60z9lcPcP7FuzqDdAJcULd11yoT6zozQaBz+xzD9yPtbAIzy3EU9g7xXge0EsVvn8RHkP2ejgNoS5z7d3cvBfm3rUC3/Gd1TjJzYFV+6r0dTMhofvGEnCIUWNVFmpKUyVllXx4F3IzD+MoD7Rhxf2pNvT1eEB/krA3JqrbhucHegjnFlHhDqSlzY7KnDl6302BQp+eeXeBuwf0JlTPsH0LBk+1gIN7zLx2M8GNal5Az3GuHhvp74Aa4T5mQe+E4iUkz/udxvpdxa4h+nuA7oU78/QEPO8N+IbwvRDn2rSiGcD7g14Br56gV7DTE/r0CnnvWu+JH2eLminEY7Si93iVBX2FQJ7/P8S59AT9VebNz1PR90oYXxT8OQN4p9BOYGtAf/OCr4In6B2wS4jewF5gfXUQt+w4Wx1rq+fOu34It68Ni7Knur/DwTjiGYrn0BzfZwz537xo/y4XuRngc7bZGUXPMbtqVPkEv07hk1a921J1fwApaQeQmn5AVD1D9akZh5GaccgBPCEvoLeQJ/BTshKRlpuK9z/+EMs3b8CqbVuw+s9/wso/bcXyP23Five2YvV7W7FWbBvWbNtq3vkT770ntu4vf8LCDRsQ8chTCIl/BiFxzyFo5jMInPkUgmJ/g4CYeZgSHY+HZ8zEQ9NnYHJEOCaHhwr8p04Lw0MhgZj/9Hx8ufNjfPS3jVjzx2eRt/djVKd/jZqUr1CT/h1yDn+D/bu3Y+5j8QiODEJEdCgCwwMQPSsSn3+8Hns+34IDO7dh/673sGf7Nny//T1s3rAIkwMfFPXuBTph/1DYFB/I8/phWugUTAml8p+KKVT6jDxM5xS8aYjmOfePxCH20ThExk2XzQCfM/zPFAJNFblC2v9a76t3QE/lbqvuVcGb/LxtxfNsDvithPIF9A9h3cblaGgstcfc8vAcjsE10/HYXleUfQAC+jQDeir6JIJ+76fY8eUH2LXzHyZHX5CBtrYatLdVoYkDe+rMCXYEMiFNcJvwvMnXE/haqKcQ93qvaleoyzeq5C3QFebOtwr6Gq/CJ/QN+An6xhrOpifQeQodzZ5Bb0Ev6r2+2BbgubCXkHyt5uNNOxxz84Q1Id4ssKdSNxX6DPdT5QvAbQ5fwN5QgraGEvmPjwG8uTb3CHxzbWBvAC9qXnL0ntC9o+S9uXeCXs2tnDfgLzd5fKvqXcCrUiesK62Cp4pXJe+tqHfb6Xw3Ae5GwLTTsfiuakLQE/iEvSp5ekJXQ/Ne32Nz8oSzvHMfFS/heSp32tFaqbhX303Fb0HvwL+rxvkz+fdhOsQo+kxR9ExZEfT52UdwtL0WA6c7TI6euXpCnHPvTzWj31NZb4DNZ3xH37PQl/G57vpMT4tPBEBhr6AXuFvlLmvPJoDv+IC+1xf0CnevF9Brrt368QGC+qjkrb1g94bnHZD7AV4VOr3/O9Im51HsvmBn77kBP8GumwCuCXj1XtDfF+xsYbMbAFH0oyfB6nzm/1mAeOqoAT3/98R6mc7mcg/o+53jZs3Rsr6Qp4q/fn5AVDUB+2uhegU+IU9A3746hB8I8WuEtjmVjufM0xzQXx/GnesjuMPjaT3Gc+h9rm+Mypx7nXd/9/qIKH8qfQ7podJn8R5D9wp6Qp5FegQ9jcV6hP2k1PSDSEmjEfSHxFIzDyEl4yCSM48gWaBOVX8EqZkJSBMz91NzU/Dh5//Ayq2bsGLrViyjbduKpdu2YfnWrVi5ZTNWbt6EFZs2YvlmY0s3rsfyzZuxYvMmLN+6Ee8S9I8+i4BZzyMo/mUExb+IoPjnEBT/ewTH/x4hc55BUPxvERT/JIJmPo6g2HkIjp2NwOhYBE2PweSgYMyaPRPrli3A6ld/jwOfbET2dx+iZN+nKE38FqkHdyEjPREvvPYSpoZMRcQME/Jnlf4nf1+Hg7v+in07tmLfN1vx/VebsXf7Nvx52zJMDpyMh0KMavfCnWv/6ylhUyQ9MDVsqoT4CfqAaQb002I57CYOjzw5Hy+//SaWrl+LRWtW4umXn8eMOTMRFhWJkMgwBEUEyoQ8huoJYy/oea33VZUr3BXcel/eZTGejQbofX4vFhuB6TMjERgyBStXL3ZC9zIhrzgdpYWcjpeIwtwjomzyLpc78gAAIABJREFUM/Yi14Keil5Azxy9gj43BQUFmQL61vuC3vTUq6JXaCugec21qnOu/QHP3LoY3/OAnPBW4Mv3zNGrmvfzouhrCtBM2DtmTqAzwM+3uXUD+ImK7Mw9W0FfTxVuQV9fIjl4ua4z97n2mm4MzD2zCVCwe70qeH/vFOM1MDTvDdubHD3/Y9bVyII9TrIz0+wM5Lkut/eN6pciOxbaqQnYDeAJfGMuwN17+sz4Yy2VoB1tNn32nHp3rK0Sx9r4H1r3eycn71eEp8D3At67JqS9oO+WnHwderrqcJLW6RrvGSPsdW2e82AaUf4SHTA5e1bes+qeUwBb6/LAHD0PPynKPign1xXmJuFEVz0GTnXYqnsvxH3b5wys9fn9PFv0+Mz9VhS+vb4H8FTwFuxer/l5VpFTzYuiZ6j+dLsZ2aqjW/sYvjf3vEregJ8K/piA2h/u3msv1Cday7sSqjeqXtW8L+AJd4LcDJpR9a5gv18+3kexe8Cu9xX0ci2gPyGgZ0EiWyk58fBUZw2aqvKkJoMH0FyXkDhH1ZrQOIFOcFLJG8DTE/JnrFcl7RbdKdzVE/LMy4u/NmxB7wtxgl2Bf/fGKGi8R7jfzxTw4m+N4F+cjHfTtM/xzHqG/Fm5L8fj2r8zK/Y5R18hT9Bz2t6klDSG7g+6lnbQqPn0Q0gR0B9BSnYCUrMSkJpxBOkKelbm56fgH9s/wfLN67Fi2xYsJ+C3bRXor9yyFau2bMKqzRuxYtMGAf1S8euxXMC/Gcu3bMSizZsw/fHnMHXmcwic/QICZz+PIFr8C2LB8S8gmOCPexbB8c8gNP63CIt/EmHx8xE68xE89vTv8f5ftuBvm1dh9R9+h/2fbkDOt+8j7Z/bkL3nC3z+yXt45PFH8HB4JAIiwhEcHoLgiDBMDpqCp559FFs2LsFfti3DX95fio//tgbbv3gPf35/DaYS6MEP4WEbohe4U817Fb3k7FXNTwVBbyAfhMDpoQiJ4pG20YiZMxvznnwSL/zxLazZ9h7+/tUOfLLza/zlk3/i3aUr8OwLL+CFl57GrNkzEDYtCMHhgQidzna7CMhwHM23e8LvCnr1CnQH9Lby3rlvVT+vGboPDJuKRUvfQh2L8UozRdWXFaWhpDAFRTzYRgbmHIAP6BO+RsLBL00f/Vcfgjn6/Nxk5Oeno7W1Gm0EfUOJHMJTx5P4HEVvQK/5eQG755m+p+BXr7A34XgX4GyhU6gr5HWjYO67oXtTfW/D9lbRi6p3QG+OlDXHyFLh22p5TyU9FUGr59oX2Ar6Ysm5M1+vcPd9zxTsuT3zBaL2Vcm3WiXPa3/A36PoBfSukjdFdgzLlwnoCXtv+N5AX5W+8QS8qn9TWV+BTgt7F+oW1BKCN0B3wG5D80eb9b4O1Cmz58xXWeCbwjwD9CofJa/3vIpewN7uKnx/0BPYBvL1AvmezloH9hNBXt7trAPfE0Vvc/zaU29Az7Poc9BQmY5qHlGbuR+JB79GaWE6uo82YuAk27XYXucFOBW6t1/e++z+a4Je8/zenLt37QBflLwJ6Q/2GOhLiF+L8e4BfZszn50wlyp7VtpPGLZnBb1R5GNSSe+G7h3QSxvdvaqdEB8/cxRj9IOunaWSp1IXtW7y7gb8XHfbM+B98/ETQd4/XE+Qq8oXqI+fxGXJyzM3b/rV+fz8sFH0HCLECYgEfe+xOjRU5KD3WL0UvAnABe4EvNdc2FPBE/aq5I13K+sJeAN3tsK5a8m1XxuZGPQMyV+jsh9xIE/QE9hqBL6u6WW2vR15Kwfa6PjbW+P4+dY5/CxtdONyrC2jCbcucnNiIhD8+/OUPIb4RdEnpe4BYW9U/UGkpB5CatphY+mHkZJxGMlZhyRnn55h2uzSeJ11BBl5qfjs6y+xfON6rNq6DSu3bcMq2patWL3V+BWbN2PZ5s1YsmmTY0s3b8DSzZuwdMtWLN66FTFPvoSpsYQ71bwFfBwB/7xAPjjeQD44/mnQqPCD457Aw9PjsHzdGlGZH2xbjE2LnkPa9++jpWgnGlK+QkP610jY/Te88cfXEBL7GIJjn0Bo9FwETYvBlPDpmDR1KiZNmYqHAgMxNSRAQvsE54zYGXg4aAomB0zBQ0FTZVMwOXgKJodMNcY1LdQU5z1EJR8WgCnhgWIBkcEImh6K0KhIRMyMQvScOXj0qafw/GtvYNWmrdj2t0/wl4+/wJdf78EXO77HP//5GbJSvkfywR345KMtWLzwNfzmybkwp+GFYVrsNNNHzxB/LK8jMCM6Umx6TDjEok2RHjcHEtaX/L8p5lPYu5uCSASHB+Dtd19DdW0xSss4D9+OwC1MRmGBOaZWDrXhefSpu5HNYrwjO13Qb2fo/u/Iz+W43FQpxutsr0ZLUxka64pQX10gyprqmkfuVtucu6p63legez3z9bWVDPm7z2UjYMPyXDtw9wvhe+9z7a/2CXhaPXP1HlN1z2de0E8UxteiOnnmzcs3FKJJjcV7jpp3h+G4eX3TpqehexP6L0FLYynabD7eH/Zuex0VO8PypvreF+g2XG+f+z9j650JyWtonhXnpuBOwH8P6E3F/TEH5oS6rbJnP31LKY6x0l7W2lvPaXimb95U31PdV+N4u9fMJsB77wTPmW83doJV8bbqXnPq6plrl1C9Vtv7FeOZ8Py9at8o/1qfE+0YOWAagf+eWligWZmJ6tJU5GceROLBXSgrykD38Ub0n+4wOXopxuMpdoS8C3P/a+8z77r/ZKu06vXb8L8X7mbN9rlWiR6wb59ryctT1VvQq7IXVe/Jz/OI1dFeHsTSJcetCug9BXhsLaOqHx1Q68LYGRqBTWXvGse6jvOeQtyG6Al3Ft6dk5w8Q+8nfIzfGdVO5a5mQvKi4nkozKABvQJevRbguZD3q64n3M/yMJlTuORZyz27EeBvsRCQMwsYrSHoTx+tQn1FNvq7W83s+UuEuFHpquBVzet9A/ozps+dve6SFzc97qbP3c3JS1Edz6GXA2noTX7dG4K/Z80QvVX19D/eHHPsp1vMsRv71223PY4DcGhslaM5aym6c9+j4ucmQdIIBP+5Ptw8349JSSkE/T6BfXLqAQE9Ye8YQZ9Bxc+wvhmowz575uzT81KwffdOrNi4ASsZqt+6FSu2bHFAv3LTFizbuAnLLOQXb9xoYb8BSzZtxNItW7Bk21bMfvZVBMQ+j+DZLyF4toG9C/nnYED/OwTHPY2gOIbxTSifOfzHnn0GB/d/jK/+vgxblr2Inf9Yj/T9HyFn38doyPkOmQc+xne7P8UL7yzG1NhnEDH3ZYTPewZh855GaPwTCIl9FMEzZiNgegymRE7DA8EhmPRwIB6YEoQHpgTiwYcDMHlqACZPmYrJU60FPiyh/QcDH8TkIGMPBU/GlJCHMSX0YQRGBEgbYDh71uNiMHNOPOb+Zj7mP/s8Xn5rAd5Zvg6LVm3C8rXbsGrde/jbB/9A2p4dKEr8FtXZB1CTdxg5yd9j987P8fRTjyNyWgiiGHIXZR+JGRygMy0MoaGBCI0MRuT0MMyInSYRAFbuE/SEuwDfE8KnkqfxWUhEAF5/8yVUVheiVBR9psy6NwfbJKIg7zAKsg8hP2OfhO7ZR88cPSfjsb1u+5d/xdc7P5I594X56aYYT0HPY3VrCgX0BLMBvSc/b9W8F/D3rgl6C3sbjpfNgR/oFe5eb8L8vqBnFIBAF5gT6Oyz93iuBfjsffeaDMvx5Opt/p4g18I7FuIR8lqQJ5sBm793Fbx3Cp6Bv4Kear6ZxqIwP0WvgFfPsLwxe9JcE+FuQ/XSYqenzdl7LOCz74jib3Hh7oW+tNE5IXsNzzP8qYpdvdtOd6y1DGyvYxueW3xHyFeKmaNpTRjfC/Xj7VT2NAN/Qv5EZy0M7GvRzWsBvRbf2T75rlqcpKIn5AX0tTYnT7Vu1szNnzxaL9ZztB7dnhB+z9E6J4cvxXkW9EebyhzQ15SmIi/jgCj6ipJMnOxuRn+vC3ovuP3XBP6vQZ+gZ1HfgMCchXeEOjcM3DjoNZ+3ge+a56ZvXgFPPyRT8RiybxcbpnpnFb2Cvq/TFOINmIK8UYH8UYwO+BoBr6agPztwHGcHj2N88LhV7AS+VtDTH5MpdnzuD3pec+77+eEeq94t7GWcrSp5M9aWo23VLo6w6M6YUe52otwY1fopXBo9CZ4Y5zWeB2/OhKeqN9X33CQY0DcI6I+1lqKns0KOuR481SnT5m6wj/0i1buBvRfyuvYB/SUWv7mQ57haDdkbNW8K46icjd0Lem9oXvLyFu4Twd6BvEy5c6GuoPf3/75toP8LJ+HdPi8bAOedW+fwbxbnXR/FpKTk75GcshfJqXuRlLIPSakHkJR6EMlph5CcchDJ6YeQJHl8FuwZ4KdK/v4QUrOTsHPPLizfsE4AT0VP0K+0sKcn5JdawBP0izduwuJNG7F40wYsodp/bxsefemPCJj5jEA+ePYL4kPmvICQ2VT0zNU/i5DZzyIk/ncIsYo+MO4JhMz+DR6aEYMFy97A/q82Ye2CZ/HR+6uw/bNN+OTPK/D9x1uQs/cz5OccxHuffIbJ036P0Pg/InTuywiZ9yLCHnkJ4XN/j8g5v0Vw7KMInTkPYTMfQVjMIwiJnoPAaTMxJSwKk0Om4cGgMDw4NQQPTg3GA4GBmBQwFZOmPoxJUydjUsCDmDRlEh6Y+gAeCHwADwY9iIeCH0ZAWABCp4djWnQU4h99FPOffx6vvPMuXnt3CV547R28+Id38PyLb2LJwiXI2P8FCg9vR1niDrHS1G/RWJKKj95fg5DIKZjGor0YQjoSYdOC8ehjcfj4479g05b1mDsvHhGchjdzGsJmRsj8fOboDehNqN4LeU7NY4rgxVeeQXllvo+iZ+i+OD9BZt0XZB1EXsZeOb0uk4reDsyRPvrtH2LHjo+Qm5uMAinGq0V7ezWaqejrOR2vUCrgNfyuBXaan/eptBcFn4c69VJlz/A88++ugleYc1Oga/UEtzek70QBbJifCp5hfObnNZzvA34LeobpNeROz354jvVtkiI7A3xV9dJSx7a6BjMhj6BvkaNlfXPzDOXrb2pY38c3sNXONa+aV8Crl1x7U7kZnsO++V8xL8h1rQper9VLnl1y6gzXa66+AscE2lTgVTgquXeCuwJH22yvfBuHzlTZnL5ZS36eOXqx+4OeYCfsBfAK+g6Cnvl0gt9YN0PvXmD7rQ3YGwTiCnp5/2g9CPueY/XoJvTt9Unbc8+0gCp6HhWsVfd5GQzd70JFaRZOUb33dUrlPQfnEMATAd7/nvf6jOTlzXdGqVOttznpAHOv3dQBsLqfyp+wdzYBdlgO4d/ThkHpne/AUK+xYYK9z6h5Qn3EUe4dRsH3dzmQV7CrH5XwuzmghbAn6I2aN7An0Gmq8ullzUNdhnwVPUFPJc82tnMj1nPNkPrIcZwf8WwEhrtxfqQH55lbl/w6i+kIddpp8FQ4H7PnvzPPrkfEOp6bgNEeKegbP9MFng0gir61BCc6ytFQlYvh3qO4fpFz53nYTB9u2DD3DZubN2qeo2xNyP76JTPA5oYdUesdVesbtrdtcjxbnu1yV03lvKr4Hz3Fdl6we5U84U5VL7Pr7Qhbf+VOeHOkrfr/3LlgoH7nPH4R42hc9s9fwC93aJyY59qkpOTdSE7eg6SUvUhI3ouElP1ISDOWlHIAiakHkchivVS3aC8l/SASCf3sRHx7YDeWb1xr8u6bNptCO4G9UfdLNm7A4vXrsXjDBhD0izZshNzj/Y2bsPy9bXji1bcwJeYpBBPs1kJmu6APinsGIYR9/NMG9HG/RWD8kwiOn4/gWY8iOi4O/9i2DJtXv46P31+C9rL9aCraj+z9XyL/IE9dO4w5T76MkJmvIiz+NYTNfgmhc15GSPwLiP/tq1i+6T28sWQFfv/aG3j6xVfx+DMvIHrufEyLfxThM+chKCoeUyJjMTks2loMHgidjgdCIjApJAwPBIdhUlAIJgUEYVIANwEBmDR1CiZN4UZgimwIHgwMRMiMSMx76gm8tXgpNmz9MzZtfR8LF6/Eu+8sQEHaXlRk7kZpypcoS/4MJclfoDpnL/750QYETp+K8JkmXx8+LQgBAZOw66u/SitOZvph7N/7NTjWlqF5vmdgb3r4GebX0L2qebNZCMJzL/4WpRV5Ano5l96eXleSewRFOZx1r6D/HgR9atIuJBxh1f1n2L7jb9i+4+/I4WQ8C3pW3jc18kz6Egt6k6d34O7XHicwtkV20jvPany5Zj7ehv7vA3XCWsPvjhp3QvO2zY6h/VpTrKeKnqBvrnaL8QTkNi8vQ25qCtBC2NcWSrUuQ/QEPdMRXHvNqHqG6dkLb/rpfQDuhO/vBT/f0wI8yc/fJ2yvgBffyKr7MnTQdFLe/xL0uiFQsPt7DsXRSnxTUW8q7GUgTquBtS/AXdDLJsDvHVXrfKZrrxcVL8qd6t0Y4U5A06v9GuD1mSp4qv3TnbU41VmPk13GTnXVg6agP8ECPip7RgbsIB6G7g3oM1Fdkorc9P1IOvQNqstzcJqQ7utE32kL4P9JtfuF9Ql5NcKfUDeqXlW7hb6E6m0bn1X+fM+NAHA6n3l38DSVvAt5Ab0AnpDvgnvdiZEBmgE9n02k6sctvAXgqubph04I5B3YD50QuFPxE/I08w6L4E7g/KBV8AS4xwj+8zzxTaxHzmTX5xccyBP0zMVTxVvIE+pqZ3tByE8I+rOncWHspGwmmI7g8cHH2tktwnqRMtRX5mBs4DhuXBoSNX+NVfVy0Awn0lHhW2NB26UzuCkHz5hDZziTXg6e4eEz1jiC1rGrI/jBsVGptpeKelbVs9iO6p1hegnXM0Q/jrs3OOzGrH+6dRZiLLS7YQrttOBOYU/vhbaZYW/A/svdC/jPjxd97Bde370gM+4Jf5l1n5j0HRITdyMh6XscSd6Lwyl7cYTQT9mLxOT9SEg9iIS0g0blU+mncn0ACWkHpI9+z5G9WLFpHZZtYjX9JgnVS1X9VqPml2zYABphv3DdOixavwFLN6y3sN+IZVs345m3FmJq7FMIYk5eCvF+L2reKPpnQdAHz2ae/mkExzE/b8P3cfMREvc4gqfPwqIFb2HjukX4+7ZlaMjehfq8Xcg68iWqC/PwwUdf4YHIJxE89zUwUhA69wWEzXkZoXHPYf7zb+DVd97GjJnR+Nsn/8DKtWuwcs1qbHvvfaxaswGvv/kunnv5DTz5+5cx94lnETVnPkJiHsGUaXF4MDwGk0Jn4MFQbgBi8GBIFB4MmYEHQ6bjwZBITJINQCgmBQabDcCUhzBp8kN4MCAYsfFz8cIrb2DFuk3YsHETvvjkAyTu/RL5STtRkfUdqnP3oqUsDV9/8YEM5ZGq+6hQxMWG4+M/r0Z3Qx7aylOQnbQLbbX52LZxGQKDHrC5fE/Vvi3g0/y88ZEInx6CZ557AiVlOT6gLylMRklewj2g58Cc1KRvcOTQDhmYs2PHh9i58x+i6FmM19Jag/b2WjQ38gQ7F/TewTmqsunvZ9oLX+upntfeeIbuCXd/Je4FvcKfXtS+JxfP97wV97wW0NcVypCfhrpC235nw/cW7BOB3lX1phjvfwt4r7JX0P96AZ4LdQ7M6Wwg6Fllb9Q8ga9rr/cHOa/5fKL7LL5j6N1MwKOiN212VPbH2QrHVjmr0OVdR6lzA2A2Ae59864X6rJmnr7NKHheMx+vgFfvhbt3rUD3egfuNkzP61OdtTjdQdjXu9Zl1gR/9zGj8OXbe0DPgTkEfQpy0vYK6Jk6Ok0F7wF9Lw+28YO5V71z7Q3hnxEV3grxErY38HYhbuCtmwAJ21vA+7+j0QAFPYGuRoh7TYE+3M8wvgt4R8mztY7GXLyqdObmGbIfPI5RC3oF+kRelLsodqPez0s4vscoeqvYDeQN3An1iYyAV8g7oBfA996r3i3wHTVPpT92WjYITAWwkLDvRD0Ytu/urJRhUo3VBTg/cgrXLw3hmoU6j5LVU+W8nmCnelfvPXDGAf3VERlBy1G1NLa3qfdC3l/Bs8dd2+DUazucKHqr5gl6hbwqeH81T4BTuRPoXtAT6v/90RxkI+u7F0XpT0pM2o0jid/iSPJuHE7ei0PJewT4VPdHkvfhcOp+HCbYUw78f8reu7uqI9viJQnFExRAQmRwtslREjk7YYPb7vZ133Zo293tbJMFQhICk03OQRllEEgIhEgiiwwGB+y+771PMt+Yq2rtU+cgfPv+scaqXXsf2R43/GquVChYZYCfL6BfioK1uchekY1X3n4D0+fMxsy35kqonuF6wn4mQ/RU89amvjkH096cgxlz38SMudyfi5l/fgdDp8xATI8XpPiOcGd7neToew8RwMf1Hgwac/QJ6S8gQWD/PBLSn4Gv5wAZtjNt6mTkz/s7Pv3zy9i7cTGKtyzCzjXzsHvbD8ic8id0Th2O2H6jEdd3JBL6jDbWcwT6vTQaYydloUOHDnh59ivYun0L1m9cj3feeQevvPwK/vnPz/DBBx/inb/8BXPffhvTZs3CmPETMGjUGIzIGo9BozPQ55mX0L3P00hOHyjh/s6+FHT2dUNnewDoEkhHVCAdnfwp6JiQgo5xyejQNYAOnXkACCA2mILOUVHwBxLQv19PjBjyHF6ZPh7/+ODP+NPcl2WePwGd4IvCR3/7E3ZvyseKeZ9g/ZJ/YN+6b7B37Xzs3LAM4zIHIyEYjaS0RGmv09C9KnrXs83w2Rf6Y+v2ddi1a70MzZH76OWaWobu88IUvcy6L5iHfAv6b0TRf4SNGwuwaROr7gtRpaAv3IniA9uk6C0S9P8b4BX0rNo35qhzttVZ1U5Iu1CPVPiR770Qv/2dvo8EPWHvqnZP0bcbujf99iym+09Br0pevcK+qphT71hJ74C9lFO9wvdU0SvUnwR6fe+CXUGvXt8R0gJ5tsnZPD3fcX2YULd7Cnv1tYdMyF6fXf846A88BvpI2D8J7txXyDPnTlVOha6wb6hj2J7PJk+vKj7M8yDgfVdk/h5TBJX7pRiPip6g37d9JdavWiygLzm4Dccd0HOtoP+jXLyCX8GsnhAPheUt8K3K128I8WaO29Wxu1Tx3GuoAN+pUdFHQl7hrsBv71lBL5A/EQl65uMt6K2abw/w7p4Le6r0S2eOeWqeUJe9CMCH7Z1h0Z2G7B01T3g7YXp37UJe9vntmQapDyDojx8ulEI8Vt7zNshDRTvk6tfrDujljvjHro895QE+EvQCfOmTD4e8At4dQ8u1TKfjiFpr7rNCnp4976yK93Lzd1rBIjxzEx1z9CzCY5jeGG+j47Q7jreldyHP9W8/chLe49Yhn5AvWIC8VYuxnKBftdiE8An6gmzkriLolwroVzCUT1u9DHncW70cSwuW4vU/z8G0N2Zj5twQ6GcyRE81byE/7c03MeXNNwX6M+bQG3U/7a23MGLqLCmyi+85BAm9hokxVx/Xeyjieg+xRkX/kkDewP55+Ho+C3/PpxCb3A9jMjKxZfV3eOfVcZjz8gT8efYUbF+3HEW7t+OFwVMQ02ME4vuNhq/3WPh7Z8HXZywSeo1EnxdHY9SEcegU2xFxgTh8/M9PsDQ3B+m9e2FsZgY++vTvmL/wO3zyjw+xOHsePvr4b/jk0w/xpz/PQS/eBvfsQAwdNRJjMsdhTNZ4jJkwGSMyJuC5oaMw8MWR6P3MUCSnPw9/92cQl/oUYpIHoGvSAEQnD0Rst6eRkP6cDAeK794f0cnp6MB0ALsBojqjQ1RXxPg4DtiHBJkE2BVvvf0qcnPmYfaM8fjib6+jft9SFG34DhV7VmPz+mUYmzHYFOh1DyIoeX0Tuvf66G17XTDFhwFP98KmLauxa/dGD/TSXrc5H1vd0D2r7uVSm3lYkfsNli75DN8S9F8Z0G/hZLzyIlRXFKKseDdKDu6QYjxC2QW9WZsrbCOBHwK8ea+g53f6N+jdinl3HQZ9q/rdPe29554brpdvHEUvqj4C9k/O0XNATkjRE9oEuOxpzl1C9DZMbw8EAneZimeH4xTtMJAn6J2wfCT0BdAciFPWTo6effJOGJ+/VZC3513Yixp3IM9nF/Suoq9z1L0Ldnf9GORZdNeOog9V2R+wBXicVR+Cugd3G8rXZ4Kea8JdvazrCnFUTMFfhIbaYrFG6/kdDwBU+Gy5iwT93m0FWLdyIb7nFbXFu0yu/HiVjMElpAl6zdPTC7gdLwcBm8cnnF3oa5Gd/k4Vu0JevcKc8/UJeUJdDwD0LuQ1TM9q+7MnTLGdB3pHySv0FfRafGcUPYvsjJpX0J+zYXkX6hKm576j4hX0Xij+dAj2rnpXuHM6nRrD7ZcdyHtqXkL3ITV/rdXMgSfgr5wP7ZtnhvmPS16fEQV2FjTWHvRAX3Zwi1z2xLveb1xtAXPvDNXzPnjCnGqeXk1z8e6z3hlvZs87oOcselX0dt78nRvnoHaXc+hvGuNepKIXwBP2BD2r5anoBfIW9rbQzlxJyzvpjQng713Fo3tXPdBLCP++Af2j9kG/AHkrFiC/YDFyVxL2xnIKFkHN7DGcb0G/ahnyVi0XW7YyB3P+68+Y/sabmDlnLmbNnYuX33oLswh6VfOE/BtvYPIbb0j4XhU+8/YTX5+NfkNGoHNiD3RO7IOuKQMRk/osYtKeQ3TaC4hJe8kU5DF8T0VPk1w9Qf88fOnPIiF1ANJ69cNn//wI77/7Gt58JQvDBw/EN19+isPVlRg78TV06T4Y8f0y4e87Fv4+Y+DvMxaBnsPQ+9lRmPbaG+iW3h3+xHh07NIBw0cOw7RpU/HBh+/jX59/ig8++ivmvPU6/vT2bLz33jv45+f/xKeff4oefTiwp5NU2kf7YxAbjIc/JYgBzz6FKTOnIXPCeIzKzMKYrAkYO34yxk6cilHjJuPFkVl4avBYpD8zAik+UTROAAAgAElEQVT9hyLYZzB86S8iqd9wJA9ggeAgBPo9B1+vp+FL64+ElF6ITeqGmIAfCQEfxo/PwMvTJuHjd19F5Y7FqNi+HId2rceebavxr399gHh/HJLSUpDIvD6r7mX6Hqf0sT0vgNQ+qUjqHkTv/j2w4YdV2LPnB+xkex2vqWUf/aaV2LoxXNGvZ9V9wXdYkfc1li75XED/zVcfYdOGAmzbvA5Vh4pQfagIZUV7UFK43c67N6pcwvAHGK4nxKnQmbs3a+MNzF3Yu+uig+bAIKBnzl0m2xnPtT67YHfXkntnJb2NBrjvuHbBr2u9nMZT90XbUFxkCvPcsD3BLu1xzq10prBuJ8qLd6K8KDT5rpIV9UXhVlG0E2qVEpbfjaoSY/LsKPxI0EeqeemLt7B34a4HAN1T1f6fesL9CEF9aN9j5gLeXbcHew3RG6+X1oSK8Y5WHcTRykIcqwoNwXEH4pi16Z+XYTkW9Ap7KvYn2bG6YhytK3YK8orM4aJij4R3eUNh4Z712L11pVxRu7pgCSpL9+NkQw1ONlbjxNEQtCU8/4TCPBf8chGOVfEKcYG/E5rn9wp8eoJdQa95+PZ8pJoPg3sTW+lqYQrzQiH9SNgr9AX2UmVfh7PNdRK2J+hdyOtawe56hTz3FOgu5LlWuLte98WzAO/scWPnjuPq+SYQzpF2Rd49DvvL5xpx4cxRmRnQUHtQRj2zc4ORu7qqA7jG/Pu107ih+XeCnorehuo1XE/AK+xFxTMfzxA9oS4V9+ZCGhbe0e5I3/xZyI1yDuQV9vT3rKqnglfYS8ieU+yseQNubl3EQ7bR3Q1ZSM1fMSqeSt7ao/vhqv7Rg6t49OCazLf//cE1/P7gqij8Dvn5BD3D94uxvGAJclZmY/nKbOQULPZAb4DPkP5S5K9cKrn7vJU5yF2Vg+Xf5+Ltv72H6bPf8EA/6623IIqeoJ/LcL0BPRU9YU+Tvdmz0fuFF9AxgcVsPnSI96GjPxEdA0no6E9GTLdeiGIRXCAVnQM90CWYjphufRCX2hfxrJBPH4iEHgMRlz4Asd3SMPC5gXjtlXH49vN3UZDzGbZvKsDK79egzwtjEMPBO/3GImBBn9BnLHx9xiDQexiGjZ+Fqa/OwZRZryBr0mRkTpiEKVOn4C/v/gUf/f1DvP/BX/H+++9h5vTJ+OD99/D0c8/IWFveWR/DS3dS4uV63QTejpecgJQeSXjv/Xcx9+03MfedOXjzrTfxp7+8jdFZI9H/mb4YNHwQho8dgYyJ4zBl1gxMmjkTGdNeRc9nRiKx73Ak9huFxAEjkNx/OJL7DUdK32FI7vUSAj0G4tlBQzB37huYMiEDf549GTu//xobsv+BXWtz8M8P3kf31J6ISwoiPiUJvpQgAt0Zxg8BP6VHAMlp7ATwI71XskxC3Lv3B6vo12DH1u+xffNKbPshH1u9YryFUoy3asW3yBfQG0WvoA8p+iKUFTNHr1X3BvQG2gb0qtTD/WaBtQt3rs2hIBS6j1TwhQfNuyeBXqH9Rz4S9PrsAd4pwCthDr+dW+gIejVPzRftxCExA3oeCGhhoC+2kKcv3gkDeobud8s6DPQKcDviVq6k1T3tf5crZTn45sm5+P8U7u53BH17kBelbxU+vyfo2wO87oWDni11oTy9hu3pH4d7BPhtgZ0J15sQvgt4d18AL5X3FvQEvrbf8Z9/iJfa7ASV38E967BrSwFWr1iANSuzUXOoEM2NtWg+Xo2miIE5VOWq7FW1q3fBrSB3Qa+wp8KPNIW8+vYg7yp6Al5VfQj2HG0b3kr3JMhzX0GvRXdU7pGgd8EeuVbQq4+EvALdhby3PmsU/hWqeAX9+SYB/ZNg7yr8a/bWt8vnG+WQwYt6OAqZFz0R9CzCPXa4BNcJ+HZAHwn2SMiH5eXl8hkDeLbSabhecvTM00eAXtW8wJ2wd0D/0IX8HU6vM+NqOcXu4V3eQHdB1P1PUjkfruQ1dG9upwsV4j16cBke6C3kQ6BfsQh5KxYhd8UiLC8g4Jd4tlxUPYFPW4LcgmwJ5+cVLEVuwTLkrsxB3pp8/NfHH2Lq67MlVC+Fdiy+mzsHUy3QqeAV8AL5OXMx/uVZ6PH0QHSQVrUYdIiNQ6eEeEQFfOgS8KFzwI/+L76EQFqaqV5nRXssLd5UuMf70dkXRCd/EjryIpzkHujiDyI+kdfP9sHEKVl4bfZs9H1mNBLSh8LfL0Mgn9hvDAL9RiOh32jE9x0DX9/REjXw9Xge3foNQt/nx+CpwZl4aUQWRmRORsak6ZgwdRamz3oN02e+gnf+/C4yx49Dz7690b1Xd7l7njfYdYrpiJ790vHX9/+Kt999BzNmzcC4CVmYMm0ypk2fgukzpmLM+LGm/z6mI2ISomQ6HVvleDAYkTUGw8dNRaDXYAT7jkGwH20Ugv1GIth3GJL6DkdsSn/89eO/Iyf3O0yfPBLvvjke9aUFKN+5CLWFa5H93Tfo0+9FOQDF9eiHWF4UlJyGmGAKogNBxCYG4EsKIJDC+fgcuhPAioJFOLg/BPrtW78XRS+g37DctteZqvtV+d8gT66p/QzfsL3uyw+xccMKqbo/VF6ImspilJfsjSjGM2pclXw44Kns9TDwJG8m4hHAzLPTq6majwQ9T/Gyx4tKDm6V713Y6+/dPXfdHuTdPVfRC9idHD2Bz5zgocIdotS51jx8pHfb6Ly13Buvt9XtDsvRy8Abb5a9CeFTrUt+3Rll64blXTXvwvs/WXsKnTB3TKBPqLcTxleoR/pIyEvY3mmlC4GePfOhdrp6OwnP3VMFHwZ0m4NX4Os7VfEEPt/R8538DQnd75VZ92Xs0NizDru3FGDNigVYu2opaiuK0NxYZxR9Q6UXhleg0z8GcKey3oO8o9IV4P+JfxLkI0GvgFevUG/PE+oKd10r4FW102uYnmsFu7tW9a5wd5W87kUCn3BX6DO3bmDfCKp0UepnbWjegp5q3oV9aN0EAl5NQ/isDzhzvFpSMlWlOwX0bOPlIY1he4JeQ/LiI1rnVMEr3G9z2pwqerkj/rSpsL96FnfbzuFuG6+INTfIeWH6W60Srr9z8zzu3WoVI+Cp5u/dviAmz7cv4EcH9rIm8AXyBD2VfSt+vsu2uktizM8/kvw8c/TGpKqe+yzCe8DcPBW8KvqrougJ+w4K+Vwq+hUhyAvYVyzB8hWLkcP9FUuQu8Lm7WV/KXIKlmLFuhX47398jMmvvibFddPnvCFhekJezVP0BP/ct5A1axZS+vZBh5iuYp0TYpHQLRldg35jgQC6BpOQ1r8/ogN+aVHryL71mK7oyHa12Gh0iI2xbWyx6Ny1KzpGxaBjdBw6dI1Dh6gYdOgSiw6dYtEpoTuik/uha8pTiE99Hv4eg+DvOQy+XiPg6zMU/j5DEegzHIHew+HvPQy+PsOQ0Hso4nu+hNi0FxCb9hx8PV9E2tMjMGDQODw1KAvDMqYiY/LLGDf1ZUyaOQtTZ81C1oQJGDxsKEZnjMHkaVMxefpUzHplJt56ew7++2/v4sVBz2HshAz85W/vYmTWSMQlmut3eQtfV38X9BrQA6MnTEFin8FI7D8WwQFjEBwwCsEBQxHo/yKCfYcgrnt/jJs+CavXLcFrM0fjr3MnY9ear7Btxaeo3bcORbs24e+ffoWkvqOQ/FQmkp/KQGL/UQj0GQZ/75fgSzcdA32eHYqsyS/j9TlvY936Auzftx67d6zFrh1rIQNzNq8yip4Dc3h73epFNkfP0P03WJZtQvcC+o0E/TpUEPQVxaLoiwsjFb2BeHuwN6F7E853Q/regUB66Ql3AttAW9fs1Tew13fWc7/QvHMB7q5d2DMvr0bV/hjUizkcx+Te+c4FfSkvs3FAzxvuKgod0PPZGW+raymya2cKnpeXlzY6hvBDFfYCcBf0uibsLeg1PN+eJ9y5r+pbYe8B3VbW/9Gz99snfOsC3lX4j4G+4iCOVhRKqF4hb2AekaNvJ2f/JNAT4AJzB/qRoNf3kqOXaXwW9OwE2b3WKPr8+Vi/Ogd1lcU4ebzOTsYzBXEu2NsDPvfY565KXULxEYV0fwR5hTu/0XV7/kmhe1H4VPkR+Xk9BBDuYXbKFOAR9i7oBfZ2T0Ef6Ql0F/gK9ieBXiHvqXkBf4MHehOWDw/ZX2V+/glhfL5Tdc+DA3P8pxurZA4D/+/rcNUBHNjzA0411RrIXzsjwL/FGfEK+WstXtsc93gY4Pvbkn8/i9tXz5g1nxmuF8Dzmtjznt2/0QqCnnDX4jsP5lTxvEaWkI9YE+68P57G9z/au+R5nzxB/zMr68WbXnmpsHeq7L3qehboRYD+9wdtHuQN6PNN2D53RTZyqeYJ9gICfgmW5y8Wy8lbjJy8RWKEPS1nxVIsW5GN/LUr8MFn/8CU11+3bXRvYNLs2Y/Bfurs2QL+jBkzEOzZEx3YahbTBV18MXhq8LMYkjEc0ckJxpLM1bSdfbHonBADHgSi4mMQFRdtRtLGdkWn2Gh0pMVEo0vXTujUtbP8zY7RUejYtQs6RnVBh6godIjhQBv2s/OgwD73IDrGsQUuDVH+NHQN9kTXpL6ITX1GoB6XztY9VvkPh7/faPj7jYK//yj4+7H3fjjiew5FdNoQxKQNhq/3UKT0H4bUgcPw1KBMjBg3HSMyJ4plTp6B8VNmSm5+0vQZyJwwEVkTxkkYf9jIoYgLxkl+v0tCF3RN6Iy03t2ROWUGEvsMQhIhP5CQH45A/yFI7PsSEvsMQWLvFxGfkooPPnoPb82ehv+eMwtrFvwNq757G6u++wQHd67BsvzVSOk7CYF+k+AfOAX+gZPhHzAJgYETkDhwHJIGjkXKUxlIGzAGfZ8ajbwVuTh44AdwCpj00m9biR1bQqDn3O8Q6L/FiuVfYVm2Lcb74gOsX59vQV+E6ioDepOj5w12VOHGFOIewMOq6p+k5s0+Q/ZFAnkOsNnmQd+AnkA3gOc7ee/0xbtwf9JaIS+FeMzlO+F6F+zuvgf7SNAT+lbNM/fenqJn3/yhkp1iHHlL0176SlbaS7X9LhPKj2if0/n06sMUO+fX02woP9Ir2CP9H4Fd3v1R6N4Bvgt5XSvsw0DPK2MrC41VFaKeFgF0mWjnDLnRPnhzGDCFeKraXa+KPswfLgnL3cv3bLdj/36FAX05a0h2r5HW0oLc77BxbS4O15Q+EfQCedvXHgl/95nA5vOT4E6Iu1AnwNsDe+ReJOi1EI9qveVkLc7oFDynQM9V8h7sOfqWd8f/H3LyCvwngV6B73pXzZt1Ay6xUp5DclTROyF7F+5t502uvu3CSdCo9NVLDp8HgfNNuNB8RA5ZjAIxTVZRuktAf66lHrfazuImQU+IW3XOKXfGzuDW1TPynt/caqOdxZ1rxgT2Vwl6VfLtgd4o+fu3Qi10mn8n0D11b6EvFfcO6B9Y4BPyP9+7DPUCe7bI/chcPI0FeMZLmJ6AV2tX0TNPf42KnqBn6J5QN3BXmC/Pz0ZO3hIx847vadlYTtDnZyN3dR7+8c1XmPTaa5J3nz7X5OGZj59C4BPwr8/GtDfewIgJE+FPS7XQjUJ0MAHPDX8BE1+ehDGTxyKpZxJik2IRl5KA2OQExCQmIDZoLCaYgOhAnFhXf6z4KH8sonwx6OSjco9Dp/hYdIrrik5xUWIdYxkxiELH6C7oGN3JTrEj9LvIYUCUPyMA0WxzY7+7Hx1iE9ExPkX64qOCPRGV3Acxqbw171lp7fPxOl3pxR8pk/U4XU+s7wjEpQ9CXBpbAAcjse9IpD2dgX4vTMDTQ6dg0JjpGDluKsZPnYlJM17G5JnTkTUpC6MzRuLFIc/i+cHPY9LM1xHoNQjB/gT9GCQOGInEfsOR1HeYgD7YZxDiu/fF4OEj8de/voNXp4xB4fqv0FSWh835X2P75jXInPQm/L0nITBgMoIDJsIvNgm+AZOQ0H8c/AOyEOw/Dkn9JiCxx1Asys5GYeEm7N5uFf32Fdi+ZSW2c4b9huVyTe0mT9Fb0Nuq+y8/f19Av3nzWjB0X1VVjFLbR2+uqg0HfSTktaI+8hBAle9C3F17av6AAbz3TorqzGCbJwHdHW3rfuOCvvRg+FAchTvBXlK8/bEcvRTeuYo+EvSi7nnvvMnHM+8u6+KdOFS6C4dKjLFwT9cVpbtRQUVfzOr68Gp6AbxcWrNbqondMP1jYLfqPRLs+twe4PkubL/StNcdLt8HsYjCPPdbwl3BLqCv2I8j7JevPGha6yrMms+ceidK3obmCfuj1ayEpxXK6FoFuMCd4XZrCn19r76hphgN1cVopKfVEvAlaKwrRWOdgT1D9/w9x+HyJjzeqldVsg1lBzbi4C4L+rx52Lx+BeprDxnQH6+CVMC7YGdlvS2qI8jbC+NHAl9hr+CPhHfks3sAcN8p5Ok9pd5Ui7NNdTh9MmRnTtbhXFOd7J9pYt/84XBjpT2n4dmK+/ZgT6i7+y7kVbmr98B+5pgH8Yt2fflsI2iXzjJ83yBr3aNXNU/Au9bWehLXWw3gFfSuF+ifP4GzjbU4UnEA507UycGJip4TNPfv3oTWM424df08bl03sPcU/ZXTuHWFsLegt4cBA/uzuCUqPgR3VfO321hZz2p6wt0A3iu4u8lrYi+G2Y+3qdgvSvie8FcV73reMidFdwT9/csCewL/l/tXxAzgCXnaNSm4k6I7wv3BFQnbM3RP+P/mFeO12aK8NnTIzV8g+XkDeqvgRckvwfK8bOQQ6hGWu2KpgJ6qfvmq5fhs3regYmcuftqcNzB1zptSXc/QPUE/4805GDlhImKTU8ykuJgoxCYF8NLIoZgwaxLGzxiPrGmZ6DWgp4S0E3ghTDIL24JISAogPimAuBQ/4lJ8nsV388md73GJ8YgVS0AcDwWBWMQEeblMHKL8CYhKiENUXCy6xMagU1wsOsbFoGNMV3SKjkKnrtEmFSDg72wOBF0ZEeiKTlFd0bErx9zGmHRAtA8dYxkNSJLpeF0CPdBVDgEDEdfjWTASEM8Jfn1GwMcce/9MJPbPQlAKAEfB13skEnqPgr/3CCT1HYE+L4zFCyMmYvCoyRgzYQYmv/w6hmRMQ6D3UCQOyEDiwEwkDxyLxH4jkcj0Aivx+76IQO9n0PfZF/D+B3/BtHEvYc+qr3Fkfy52rV2CpYtzkdZ/PIIDJiMwIAuJ/TMRHJAlcPcNyBQfGMC9cUgcOAn+HsPxzYL5KCz8wYbu12HHY6Bfik1rFkvofm2Baa/LWfI5vvvmI3z1xQfYsD5f+ujLyw4YRV+6FwzdE56qtGXKnafg3TC+Ftq5eyF1rxCPPCDovnoeKoqp5g8YRW+8uYVOgc7Rti7oGbrXdwp6N2zPwTZiUmgXmkVfyrvLbesc4a+hePV8d4jQ9lR9KIxPwAvoi41ar7SQV8DTE/AEfSXH3LL6PlLRl7F4jO92ocoW4ynsefucrgX6EbPruedC3l27wI5cs5f+icV4VtGrgldv/gZn2TtwJ/Ar2dJmp9+5+feqIhyjVRrQPyk8r5CnJ+DDvpMivWIcqyHsCXiFvAF94+GSsMp7AX3lXgv6DTi4azW2/5CPgtx52PrD9zh2pArNDN3LrPtKbzKdQp1eCu+cdjoX7pHr/wT0+o0L9si1C3qF/dkTdaC5oD/NPR4A6BXyzUdw7iTNQF/b7FpPhVfZX+Ao2xaFvDvO1g7HcSbfPQ76Blw+Y8DuwlzW58w+wa6Abw/yAvDWEwL59kB//WKzXFJD6LOIr2zfVkkDXWg5itaWo3KY27drPQr3bcWl1pMC+psW5FTsVPUEOSFPpX77mgH77bazouap6An029fP4a6YyccT9oT8HRfyTpGd9MV7oDfQF8hbxf5E0MuceobqL+OXewbu7UPeVNUT8sZcyHN9Db89bMPvD6/j3w+M/f7gOjosz5uH5fkLkZO/GMtW0BaJLc1bIoqdqp22lOqewKfC1z2uC3Lw5cJ5mM6pd+yTf/MNTGVVuNM3PywrCzGJAXSgwo7rCn9qMoZljMDEGRMxccYETJgxHhNnjEOfp/tISNuX4gMtITkB8Sk+EOoJKQH4UgLw03cLyhWwCd0CiO/ml/f8RiwpXm6hkxx4YrzcCx+dGIfoYByiBP48ANCYFohFp/hodJLb6JgWMDfWdY6JRqeYGHSKNgcBgr+jrHnbnTPaVkbdcuQtx9/60DE+EZ19aegS6Imuyf0lHRCf/qKE+Bn2T+w/BkkDMhDsPxaB/mOl1S+hzxjE9xkNXsfr7zMaSQOyrGVImD3YfxSCfYciqe8gJPV7CcG+zyO5Vz8sz56H9+dMwOqFH6B8ew6aKrfj6y+WID5tNIJPj0PSgHEI0AaOh18gnwlffwN9/4AJ8A8cj/j04fjsq29RdPAH7N65Brt2rsWubauwg4p+0wqZjreZoXuC/vuFWCOg/xY5S77EvG8+xtdffoQN61eYa2rLD6C2qgjlVPQe6EPQjoS1+6zhfXrN4yvE1fN7XdMXWjOQN6H70gPbQGP4njl6gb8N5yvUOcpWQvQca8uWOVbSO1fTsq1OKuSZWz9oIM3q+bLinSgrMSZtc4Q5VXohlfqTCu5MYZ6n5otCCt6FuwBeKu0twJ1BORqa/9+8qnn3FjoB/xNgTxC3B3pV5Qp7F9z6zvX6PtJLO569uMYL2wvoTaW9qPaIcP0fhuVrDMBVvbvAP8oeeU69qys00+9sK13D4RIQ7jQN5evhgP8sztQ/fIig34qyAwT99/K/8wU587Fr63o01lfhVBOL8WpwooFDbMwgG8Kdaj4S5O7zqWMVEOPwm0ZzSBCF3lCJlsbQnPrHIM5BOHzfzjfNx3nwMHaqqVpyz6eaatByojYM8PrMED7Bz5a5M9bOnjqCcwJ7zrQ3I241H88xtjqvXmbWtxzFxZZjIDzVLp4+BlrrmaNihDyL4DivXhQ9++SteheQU627zzZMT7hHAv7auSZImL6dnLyr4rm+fpHWLBfVnG6qwe6tq3HyWAUYpr90oUnuKNi8qUBqhq5eajGgp6JvxwzUQ6F6Af91A/nbNvdOL4V3110lz2K78LC8huvD/J2Lkn8PU/CSh2cu/hIeWqOCd1X8k0BPVR8CvQI/5Al62r8f3jAmoM+dh+V5LugXYmn+QhD07dmy3MUCen23vGAZvs1eKKH5yQzRz34dU99k0R0r7+fipdGjpcCOkGdYPblnd4wcPxoTpk9A1pRMgfyE6eMxceYEDHi+P2KDsQJ4hT2L1QhwffZ388PX3Y+EVD/8acZ8qX74UgNISOUhwA9+Y8yHBH7bXQ8D9H7Ep/jlvviYRL+kB3itbDQPBUwN+OMR7YtHlC8WUawPiI82V9IyJcBb65gWiO2MjrzIJoZ1Bjb/T+Uv195qPQCLBdkl4EOHuCA6JiSDUQCmA7om90VcKoflPA9fLxbaDZWiOebmkwZkImngOKRYSxyQadrt+g6Vgjxf35eQ0KMvPv/yH3j/TzPw37Mn4Y1pw7Bvcy6WLV6J2PTRCDw9EUn9TF6euXnCPjCQYftx8PfnegJ8T2UiJn0oPv7XFygq3CR99Dt2rMVOttcxR7+JQ3NYjLcUGxm6/36BgJ75y5zsL/Hdtx/jqy//LqDfspWh+wOoqy7BodK9KC3aiSLCVorleLnNk4HP3LsLev1Wf9ueV+gL5K2aZ0g/lKM3oOdvdU9hLt5CXkbbOhPvvDA9YS/GATg7UVa0Q0wB7/miHShnaJ6gZ6W99Qr+Sts+JwcCqvgSE5IX1R6h5kXF2/55ryDPqnlV9QrzJ/naUuboQ611CvJIrxDnvq5dUOsevbsva71yVn3Y9bOhq2gV9ObKWdtG54De5OWp7M0Nc8zJ601zCvPHPGFvlbyCnsV2bkV9vYU8913Qu8BX2DN1wNG/Vbx58MAGHNi5StJV+TnzsGvbehw/WoVmBX1jlb1oJjTCNhL2qsbFN4T64WWyna28b3H2FfJyALCz69vb078rhX3M6fNbAr6JRXe11urAUD1VPPe4ViPsCXqOtaVFgl4r7OkJfQ3PG1XPgjtjCnmG47kXqeR5Qc1F9rOfa8RFCdE3ykU1Cn6FeyTgNVSvoOfzFYbwW0/gmublLzTjmrW2i82gXb/EgTctOFZXgl1bV0sbZOvZY7h+7QyO1Zdj7ffLUHWoENevnsOtG63tQp7gF9AzH8+8PBU71fz1c7hF2N88L8ZCOxbc3QsL2bcPehfoquCZg39w95LYj3cvgcZn8czJM0RPJW/V/K+cfKdheobqrTFs74buH1moK9xd//tP1/GbNVH0ufmLkJO/RBT90vxFfwj67NzFcgBYkrcYy/KypSBv/vIlMtaWBXnT3zAhfE6+e37ECHTxJaBjXLQU06X27oExFvLjpo5D1uQMjJ+ahQnTxmPSjAl45qWn5IpXX0qCB3ZR9gL6BGll83PdnQD3wZeaYM3AnED382IXMT8C3XkAUAvIYYAHAu7xUJDQjb8LWHPSAskmLcAe+ejEWHQNxohFBaLhmb8rohK6onOsWgy6xESjc2wXdIzhQSDKmrnURlIAchhgKoBRABYGxstBgHPxO/tT0CXYAzEp/RArh4AXEOw9BIE+HKgzDIn9hiLYbwiC/YfITXuDRozEqy9PxcIvP8HKZV+jomQ75i/OR1z6MASfmiD5ecI9MDBLjLl5UfYE/lO0LMSkDcdfP/oURYVbzMCcneuwaxv76Fdh66Z8bNnIHH2OKPqNqxdi7cr5KMj7Fsuyv8C8bz/BF198hLXr8qS9jqH7uupS017HEbgO6BXWCvFI3x7o9Rv97ZM8Ya8w513yHvwLraqndxS7wPx/A732xRcyTG8H33g+FLqXSnxbWMfBOAr0CubhaTYUz3vm5e+wyl7D9vYbVfaSk9dBOc7YW1fJu4DXfd3Tqnszrz5UXe9C3txQZ8bcujAPAd0FuzOz3k61qztkx9hyZn3FARjELsEAACAASURBVPDZvWu+zrt6dh+OMJdvb6YTRc+8vM3NcyIdp9sdqSkyVlts12a0rYblFeqeZ2he1LvpiSfMw0Bvc/gEv4I90mvVvcnRG9BXFG1B6f714BW1m9fngKDfu4NtWTUC+hNU9McJ+kox7ZP3QM9K+8YnF9wpqNUrzOm5pwBXT5Cr6bf8Ttf0ErJvqsWZ4zVg/l1D95GeIXpR86dCoD/LnLzk5Y94w3Go9EXtE/anj6KVuXlrHESjUKfnzXTuBTVU8oT8hXMNuHC+Ea30AnuTk/eUPcP11gTkEfl4AX7rCVxpPYHLF07gyoUTuHrxJK7SXzoFKnPaNdrl0+KvXzmLwzVF2LF1tRQhXmptwq3rrThcU4LVK5fK/0+62XbBgL7tnMD+1g2C/xxutJ0xzwzXXzdwJ+A9u2Ehf6sVd9g2J3YBd2+ZCvu7VPO3+dyK+3e45kQ7U0XvelbQC9TvXcKP1h7cvwzaj/cv4cGPBP1V/MJJd/evefboxzZEGt+7e78+bANNAf/o4TX8LmreQP5RGOgttHNWENyLIbB3FD3hroBXT9Bn5zLMvwSL87Ix609zMenVV0XRU9UPGPQSOkk+nHe0x6L3wL4YM2GsgH0clfy0TIybnIEJU7IwYeo4TJo+Ac8OfgbxSbEg6AXoNoRP2PNZlbooeoF9ggW+AT0hrqDn9wQ9h9p4lhpAIDUo3/gF+CH4C/hT/QikBcVMhMCNBvAgwCLBeMQl+RCf7EMCfaIfcQEfYhLiEeOLR4yNCHSNZ20AOwVi0IUWa1IDnZgWiGYqgEWC7ApgHYApGjTthrF2VgAHCPnRMSEJXQKpiE5KR3RKb8R051W6AxCXmIqU1B4YPWoU5n35Nb75bgGeGjoJyf3HI4kq/qmJCDxllLyBvQ3jPzVewvaJT09GfNpYvPPepzh4gHfSr8auXWuxc/sqbOPAnE0rvDG4DN1v/H4hmKMn6HOWfonvvvkYX3z+IdauZdX9WpSXHkRddRkOle5HadEulBSai20U0AruJ3lW1us7/c0feRfoPFSIFbE2gOF4Ywzfc3gPUwmq1tWrmlev+/Shivpw0HOfOXjeG08rLzWV86aCfhfKS4wpvAl3XYt3IF9VxGI7o/Kp9CUfr5PxIvLyhLoCnT4S8u47uVc+YpytKHe5uKY9yO9H3SEW0dET7s6zBbyBur2UxkKee55V8rIaPptvpABPCu9MMZ7m6UXFs+iu5qCodw/0crsci+TUQoV3HuSp5OtM+xxhrZB3Qa/heddr2F6B74FeQvcHUFu2GxWFW1C6b4NcaMMragn6/bu2oKmhFieb2F5XgxONvMGuMmQayj+mN8wxPF8pRXss3NPxtTwMKOAZ2te1C24Nx3MwD+2kFP+ZAkBR747aD8vP/y+QJ/QN6An7kPHSGi2wY6ibdtb686ePImT1aOUd7wJ3Al6BXy/he4bsWTVP9d5Ks6An7Al9qvtLnENvi+2o5C+dPw7C+HJrE67QHNjL8wUD+csXT+AKIX/xpHiBu0Le+rbLLbh+5bSE6bdtWYUzLUdwlYNx2s6h+OAOrFmVg4b6Kty6flHgf+vGeQG8gl7UPKF//RzuXD9vAH/jHG7TrJJXL6An1MVaced2q12bvXt3LoL24M4lsPjuAQffiDE0fxkP713Bg7uX8eCeWT+8fwVqhDztZ1Hr4XD/9UEbHj24jt8eXPcAr7Dn3q8PQ8bn39hW9+N1Yz+14fef2vDvnyVHPx+5AnqG6i3kqerzliD7D2CvoOehIHvFUrz+l7cx5bXXMemVV9HvxefRIZ757M6I9sXKxLqMSZkYNyUL4yZlYPyUTIyfajwhP34abTxeGP4CEpLjnwB6Dcfb0L2odaPOXdVuQG/UPEEfbgEEreIX+KcF4BcLSjqABwlGAzhJLpjKqXLmYBAk/PksBwX+jSRryQh2T0EgJRn+5ERTPNiNkYKAHATiExNAk4LBQBxi/AkmLRAfi67xsejCLoH4GIl4dImJAWsDOscwQhAt7YNsIezEIkJ+Ex9nBwX50Dk+iC7xQUTF+RCd4IM/MRVxib0Q1+05BHqPQKAf2/JGwC9Dd0wqIHngRCRZSxw4ASlPTUZCaibm/ukjFB3cbiC/c42AfvtWKvoCbNMxuKuXYKOddS+gX/KFgP6rzz/EunUrsGXzegv6Ugv63Rb0Rk0rwP9T/0eAd98p0A3oTU7e3TNXyxLyBvQM27tA9yDPPnnbJudBXvrmQ6AnqCWE7+bqBfTMu0cA3QnLu7CnyldFX1W4E5WEvUK+ZDeqS0yhnYLc9QrzSOjrvvowBe/k4SP3RdET8NYU2vrsen1Hz333ub01lXt9BYvueLd8oVHydi3V9QJ6q+atqjeQ1+tkTWU8lb1OsVPgK8Q57UxhL5X1tsKea2NmQI4LeIU+/xZz9DyQGNBvQ8ne9XKhzcY12QL6wr3bcbKxzlP0TQ7oj3OsrQU9h7Ewd3+ykWCuClsT4AS+wt0Fvah5q9wF7o3MvRvQh/zjufz/FPRabEdPBa+KXVQ7C+9O1Ysp6ENwPyrg5/O5Mwb6BD2fW+XCGpOjZxifkL/AML6F/HlR9Y2i6gXyhLoF/WWuzx/HResJetolmV9vKu1l7+IJEPK0q5cM6Al7A3qj4tsunwYh33b5lBj/vfbsWI/Tpw7j2pVmnDpRh8L927F102o5rBH0t29cMJX3Vs1rrl6h73qFOz1D9iy8U9AbbyB/7/ZF3L19CfduX8a9O5cE9PT371zCgzuXrTFEb+F+74oAn9BXuCvgf37Qhp8ftuEXgv3hdc8U5Nz7lbB3vQN5fqcHAgE+Yf/whtj//HyLxXgLsJyAz3VAz+e8JVhCiOcvRLaE8xchO2+h2JLchaLwl+QuwuLcBViSn403/+svyJo+E88MHoa4bsmSv472xeClYS9g4rTxyJycIZY1KVNU/HhCf2rIxk8fj5fGDAZz8ka9q4o3Sl7z7PQ+qntHqZswvlHfLuhDf8cA3IT0w0P7vOEt0N1C3R4CeBgg6MUs+BPTguYKWNlPRDBVYW98oHuSjJuVvyd/k39X/7n2kJISlG4CRgJo7BKQ+oAgDwGsDYhDV18MuibEmLkB8WZuQJf4KHRJiEGnBBYQRsu6sy8enX1xMoegS0IcuvgDiEpMRHRyN8SkdEdc957w9RiIQPozcnkOhwX5ZFjQECT1GwF/7+GISRyCWS+/LcNgdu1cjR071mDXtjUg6LdtLsC2Dflyg90PAnoq+u9QkPs1li35AvO/+RhffvYh1q3Jx9bN61FWYkL3h0r3QS62KdrhVd4Tzi7kdUiOer5z13x2f6NwJ8S59mCuz17Bnemx11C+AXwI9Ky6Z7Gdwp6gJ+BpbJ0Txe5dSsNnA3qpoi/ehVJR8+FFearYXaDrnlHxZrytVtwL6G0Rn4DeqvjqUkK+fdArxNvzchhgntlaTcTtcwQ8f+eC3qzZNtc+6BXof/S+PcDr3pGKgzhyyPbKPwH0R+VSGdNOJ3fH29y7QNhR9mFhfHuRjahyAX0Jjh4uRcNhVtW3Y04xngJfDwxSjFd9UEB/iHcneDfXLUL+snkoObALJxsPo7npsCh6F/SmKI9QN2A3z6ZYzwO+BT+fm49VenaqIRzeRs1bwDdVo7mpBqcE+DVgwV0Y2O2zCd3bkH07YXu2mIWB/lQ9zp466sGeOfrWZgN6Bb5WqwvwW+oF7Oeo7s8eE+ATprQLCvizBvJU8aLmzzbiwtnjuEhj2J6At2F6wl6UvAX9xQtG1eueqvrLrSdx6YKxyxeacfXiKbErF5rRduEU2i6ewvVLp3HjUgtuXLJV9yzKu3QKdbyeuL4MZ1sO4xAHSFUznL8ep07W49b1S7h1/QJutlHRh1R9e7A3kG+VgwEPB3dvXhS7c+si7t66iNu3LkoBHivpCfj7Ylfw4x3aZdy/cwX3714R/+Pdq3hwj3ZNjFA3Kt6odyr4n360a0L+p+tiv/5kVLr7/OinG55651qenT09ENAL6B/ewG8/3TT2800D+pzli7DMgl5gbkP1i/MWYomAnoBfEAL98oVYsnwxlohfgKUrlmL2n9/CS6NG4ZkhQ9C9f29RtUNGDZaQ/PipmcicPAaZk8di3ORMCOSnZCFzSqYU5GVNzhToD80YhoRuCXJTm8nTK/QJcR8SWH3P3LyE8Qn7BLF4/obvWaDH8LtV8kahG8iGIO+3ECfMQ6bvCXm5/MW+M4An5I2Z34QUvyj/tCCCPRIl5B9MTURQ5ssnITEtCYmptGSzTuMBIdH7W/z31AML0xH87+BBJy45HrFJtDjEyCEgDl0D8dIy2DVo6wSCMegSjEVUIBZxPCQkxiMqORbxSQnwJSciITUFiend0K1PT0T5fOgQHYeYxG4YOGgYhmVOxJCxkzF4xFR88slnKD64GQT9Lubot6/F9m1U9CuwZYO92GZNtrTXrSuYh1W532B59heY/+0nAvr1q/OwjYreAX1p8S4Zg6tgdiGvUI/cc/cV7JE+DPCEvA3RE+wsxmPFfRkr7y34XdDrJTUu6Es5t75khwd7BT3H2LqQJ6QJcoKe+XatvjcgN/n4Q8W7IOaoeQW+KPmS0Px6VfVeyJ5qvpSXq9BCffPuOhLyquwV8OpZaU/Y8/vqQ3vF2gO9B3HNt2vOXRT7QZN/d9R+pJLX3njJuzt98oS9KvojhHy7oLc9886o22O1djStDMkxIfyjdSWm512vl3UuraGiZxHWsboQ6Bu4tsA361DVvYI+LHRffRA1nGXAi5H2rMOerSvkQhuG7suL9lpFb0HfUA0q+RDkGcqv8kL5J6jmaWzFE6sWL6BvqAIBT+C3PAH0Jwl3Ql7teA1Oq7Ff/rgDfVkT9HU4cyJkbKHjs9dKd9JU1p89VY8zzQr7einGU8DTa0W98cdwvsWG788cxbmzx3D+TANaaQJ3M+RGVDwVvOTkGapvwsVzTbh0lmZb6M7zVjmj6lXRXzp/AgS6a1fOn8TlcwzZM0zfDEL+ysVTYgb2LL5rsaDnnfKnrLEg76QU7bFGgP+zrSzbJaA/ergMO7ZvwPmzTbh947KAnrn7myyyu2Gr75mzJ/ylx74Vt6+34s7NCwLzOzcvgkbQ37t1CXdvXcKdm5dw5/Yl6Ykn6AXyAvgrsibs79+9KkbIG9Bfw8P7bXj4I+0aHv54FT89uBZmP/P5YRt+sqD3AP/zDfz6B/bo5xui8H+TCMAN/GoPADwE/PbzTch76zvk5CxAzvKFWJZH9b4YS6jkcwnxRWLMw6uSp6eKX5KzCEtzFmPp8kXGchfjqwVf4uPPPsbfPv0AoyaOxtCs4Rg3nQV3hHwGsiZlSNielfZU8vRqAv+pWRg9bpTAl+F7A3y32t4ofELeKHqCPlSYp6o+FMY3RXgKfdcLXLv5wDvejXpX9c1DgIE/we+F763S1z1R7fYwoco/USBuDgBc05J6JMnf0He6L888GPRIhN/WBPBb/Y1+J6kCHjwYcegWkBoFHna0ViCGB4GkODkUsHDQPMeaOgLWNaQlIbVfT/i7J6JD105I6pGMP733Nj77+jOsWl2AAwd2o7BwJ/bsXIfdYszRr7agL8CWH/KkOGnT2mzJ0RP0K/O/xfKlX2DBtx/ji399gLWr87B18waUlZgcfUXZAaPoWZBXuN1Mx4tQ9O1B3t2LBLz77MJe16rgjWe//DaUCezNJTRU7sVeAV54GJ9wD8vLW6gT7OEqnc8G9CWEfekulNuBNyYkvwcVJbslJy8Db2ToDZ93SydCReleqbpnqJ6gF19qeual4r5sDyqlR56V83sF+vp3qp407a5sr3zL79Wq+TcIeq+tbh9qy41xz8Bf1fxB1FQcRG1lYcgqilBHO1SIuvIDOHyIF78YU4gr3I9UMvwdCs2H9k3hHVVWXXWhqK3D1YWg6VCcei3Es95A3eboJQfP0Hy41Vu4N1oF31BrVDyhfuxwyKjw+UyvpoqfQ3S80H3VAXAAUfnBzSjavQ67Nxdg7crFKMhdgMqy/Th5/Iin6CVPbxW8q9qZt9dn1xvwm3fNjdUCelHzBL6E6bV6vhqnbQ6e6l2r6aWiXkF/vAYtzpoHALbQiZ2sQ0tzHVpkUM4RtBD80idfj7P0zfWSu2b+Ws0U3RnVfv50AyLtXMsxs3emAefONAjoL4hiN6r9whkW3DXivJuT56Uy56jmCfzGUIjeKntR7XLzHCfbNePq+ZO40tqMy2IW/MzLXzKQJ+wvXyDsm2WPxXjXLp02RXhXTuGa2qVmaacj6Jka4RCq6qr9qKspxp6dP+DyhRbcvkFF3xqWp/fy8zaUz6p8KngFvOsN5KnoTZheAK9qnnC3JmC/04YHd6/h4T1jP91vQ6QR7DSG6anqf7FqPhLqj365CRr3da3P+q2qe4U7Aa/2+883Qfs3Q/fLCHkJxS+woDeQZ9EdYd8u6LlP2NvDwOKchVjKiXmrc/GXj96VKXdZ08eJYifkMyaNNbCfbODOnLxCXsHPvdHjRyGpRyLik+ONuqWCT2YFvlXsttpe1Ht3H+LtM6vww81EALingA/BOZQSMPl6EwGQgwLh7aj80G/MN3oIiPQCbg31e5GAgPy38NvENHNo4KFAIS4RAILeRgJ0n8B3jfvJzp78s9JM9IAFhVJUyM4BaTsMSERADgOMCnCyYBJrBBIQ449GXDAWg0YMwn9/+B7mL/wGK79fju3b12Pvnk1Gzcu8+zXYse17ydFv2ZgbBvq1K+ehQED/OeZ/R9C/j9Wrc7GFoC8txOGachjQs5fegJ6QdiH+n6wjwR75rIBX7yp7baNT5a55+JBncZ4N3xPy1jQ3r4AXb6FvAM5eehbh2V56R7lXFPPymb2oKN0jw24U0PQu6AXoTk6eA3O8bwl6J3wv6l72dkNBL33x7nhbGXlrIM+IQE3pXgjoy6nobeGdE56vObQPNRU0DdkbyNdUGNDXVBwQ4NcdoqLnNLuDMm2MsPfC8rZ6/nBlIQ5XFYI+EvD6LO8d0B+xoJeivAjQM0d/xBqBTnsM9JJ/L0VjrTsIx6h4AXt74fvH9kq8S3M4Are2dDfK9v+Ag7t0zv0CrMpfiMryAzh5vB7NTUdsMR576au9HLwoe1Xw7JV38vQEPkEfAn+1XIzT3FANMQnNs3XPhOlbjivgCf0anG40RrjTOKtdzHtW0BPwh9HSfFgqzmVYzonQBDxR+CzCcyDPdTjoCfWQnTt9DDSqeIbtaRKat6H7i3ZsreblpfCOxXetzL834eL5E7jQ2oSLfJY9403x3QlcbaUCN3aFCl6sGQzPs/hOlbzrDeRbcO3KaVy9TH8KbVeNZ/6exX2sI2g6Wi71MnW1haisOID9e7bi2mUW17EYzy3IC4XwDfDPe6F6A/gQ8CMhr+F6E6o3Sv6eC/q7bXh49/rjoP/xuqfimYuPNKp4D94W7u6zC3p3/dsvt0B75AL+l1v4/ddb+J2esP/Fgn4p8+x5C8Dc+2IqeBu6F2VP4FPF5y0Sv5jhelH1DN8vwqKcBZC9vMV44903RcmPnZKBjKmZGDvZAD5z0lgP9qLurZr31lT4U7MwZuIYJKcnCejjGMamUd2nGPAr4NXL+27mIBDKx1vln5Lg5ci1yI6K3Ft3M+qde6aK30QACE7uBdKMaWhdUgLc8xR/SP0bmIdC+wzzt7en4X95TyXfI4hAOqHNkL45BPCgE4I+owImMuDCn+BP7pFsLD3ZHAxsBCGJPi0J9BJtkIJCm47oFkBcIBZd47og3h+N9N7dMX7CaOzYuQG7d2/ETl5qQ0W/dRW2bFqBzRvzsGkD2+uysX7VQqxZuQAF+d8hZ+kXmP/dJ/j8nwb0mzevRymr7gX0B6XFjpX3rHwljF24ay6e8OY79brWZxfuutZv6F3T37h7ou7Zeucpea45wvZxY0he8u8y8S7UCidgZ9ucVNMbwEt4Xu+QZ7hegL8bVOwetKnmOb3OqnrzLnQI8EL2/KZstyh5qnkan6VvniF8gl8K9Di/fq+Xh/cm4Mm1tPs8NU9VX1e+D3VlIRXPkHttxX5UVxxAtYV8rQf/g6gTNU/gE/K0g6irMKF7hTu9aaM7iMMcMkOlXlVkTIBv9xnCt++NNype1TzD+JGKXivtCfnDdUU4whG1EaA/JiqcRXZOHt6DfRka6spw7LDxqtyf5M3fMsV4HJhTwyJLC/qdm1dg5fLvsCp/EWqritHcRNCb0L1R9AR9qOhOw/QCdFucF4K7+a75OO+zt3a8FidpTWzb48AbmgnXawGewL2xWmB/qpG5e76vw6km1gvU4NQJQr4OLScOe3b65BHpnz/L4Th2Qt4ZhvHZN0+wnw6peq2uZxGeFtyx6I7G73StkCfQw8yC3uThqeAV8AbyBvQncNGFfetxU2VPmF84aVvnFPIncfUi8/EhJa+Q99rppPjuDK5dbsHVy80hNX+FLXcW9Kfrcby+TA7jR46UoKyUYmM3blxjER4VvYH9zTYqe4br1bPa/kIE6BmmN6F7esJe1fxjoHchf68ND+5dF2O4/gHV/I/XJXRPr3Bn6F7XGqb/5WcX9K6Cd9dG4f/26y389utNGM/1Lfz2KNx+f3Qbv/9q7N+PbqMD1bwo+nxCfiFMNb1pp+Oa4FdblLsIC5cvFLBTxdMI+kXLF4pNemWyhO0zp2WBsB89aYyo+wxbiEewq8J3FT3Vf9a0LHmX0itF5t0rxAl8hvF9njF0z2cTwvfy9Zq3d7zkwO3wHIG3DcEr7Fm4Z/rqQ57V9QSkqcYPwJfGQTz2EGCr9CMVvQt1F+b/yZoV/TSqfv3ewF0hr6A3zzwI8VpbmgA/PRnJFvb0j1sSUtKT0S3CuvdIQp/+6eg7IB3/+vzvOHhwO7bvWIvt21cbRb+5AFs25mPT+hz8sHYpNny/GKsLFmBF3rdYvuwrLJj3D3z+r/exZk0eNm8xoK+tOYRDZQdRXsyhOabyXuFMGLvAV3j/X7wL8j9aE+bMz4dDnire5N4V7K4Xpc5wvS3AU+XOXL0BPVvnWFi3C9IaV2Qq6BkqLC8jxMMVvY6w5fdU+vwb3kHAqnq9U56KXd9V6lhbgt7m7lWtSx6e4XdV9WV7JSxPwGt4npBX4x5Bz/B8NU3WppWOav1wRaFAnYCnyg/B/oAcDhT0daL0D0gInuH42qpCmYJYV0nYm9C8hOnlAMBDgDEFPD0hLxX3dp59fQ1755mDD9mR2hIcqS1F/eFS1NuwPcEsM+sJdobqGZaX3HyJDcsT8OXWCHy+D4XsTei+DI2Hy3BcDgpmSp6ZjHcA1TzE8UKbnWuw44d8rMqdJ3fRc/iTAX2kojfqXArxtNJe8/Ki5NkeVyOAJqQ5Qrf5OO+0t5AX0NeiucmYqnUD9FqcPk6jotdDACFvqv/5GxfyBDyBT8/cvBbgeUr+lAnXC+xtn7ys2UrHSvonAF7eUcnbinoFvRbZXTzLML3JyV88dwJi50+ImifomYeXfP15VtWfEAtT7gJ8o+K14I6egDfh+tO4euk0rlw0Xnrm2Tcv1oK2Ky1hiv7yhSacb6mXbouy4u2oP1KK4sIdqCw7gFvXL+P2jSsCe+mnv07wh4zhejXJwTMPf/OyB3cX8l6I3gnX379zGT/evYYf77aJuaCX3Dzz8xb4LuAJeoU8lfujn6nKb+HXn2/i158YrmeOnWr99hPt91/vQOzR3ZB31v9+dBe03x/dRQeq+WwaQZ9voG5C9qE8PZ8X5yzCYvEG9IuWLcDCpfOxkJ6qPncRZs6egRHjRwjcCXpeVEMvCp9+cmhNxa/FeOOmhXL2qX1TEZ0YY0P3VtV3S4A/+XELpPhACy/cC4XmpZeeyl3a5kJFeszjU6ET+Ap79tFzLSrYttIR4Kalzv7WUfM8REQCX5R6ROjf/UZBrv5JBwSj6oNWzYeAz9/xXXKPxMdA/zjgqfjtgYDhf2uEPg8JBH1qejISU3wYPXYY9u5jL/16qbz3FP2GPGxazzvpl3mgL+DI5GVfC+iZo1/D0P2WDShhMV5tBcrLD6LMAz0H55je9v8L0J/0bTjc9WrZcHX/uGI3ql4L8whuOQhYFa+wN6DfhfLiXSgrcSrspRd+p0CeoCewvWI6UfSq5vdKmF6BLYreCdNzII4Le8nT28I7Kn+G7V1VL4eAEl64YoAvOfhyhuYZqmfBncnlK+DVe5Av3YtaOQDsR80hk4uvJsy9ArtCAT1hXmtBrqBX6NdVHkBdJdU+wW1ALyH7yiIcplUUSfhewR7pFe4SqndBz3VNCY7UlKKeYK8ttdC3zwS5FOeFIG8uqAnl4SNz8lTwhPrRI4/bsXoDeqPyI0G/0wP99o15KFj+HdavXiY31506cTQUupewPRU9QR8K40sI34KelflU/lTtBvIhNe+CntP21IxaNzDnWkEfUvL23YnDEr5X0IuKp5In5FloZ/Py505yzeK7IzjDIjyv4p5tc6Z1TpW7elXxCnj1rWyfE6hb5e7BXSHveAf0eghwC+8kNC95d1tspwV3bnW9wJ5wPxNm1y6fse11hPwZtF05LUbw84DA0P25liNgJwdTcPX1pdi/dzOO1JThzs2ruHXdgF5VPXP2Jm/PtjtTZGf8ZYF8JOhFxYfB3c3Lc92G+3dYWW/U/ANR9qbSPgz2kpu/gZ8f3MDPD1k8p1C/hV9/Mvbo59sItzv47Re1u/jtF0Kd3uz9zmfZu4d/PzLG97r+969mr8NShuGZa89dDFbZL5YQPuFvQvMKeVNlv1hUPPcWLVsotnDZQizMMZGAmbOnY9T44R7cCfoxFvQCfq6nZWLs1ExkTCPoMyRXL212zN9PzkD6gHREyw12oTy9mXXPEL7N1zOcb00hT+93WvM4ZCcuMRbxwTj4U3wCZc3X+1I5Vc9W4yvsJT8flIp5LdBzIR2whwWzZ9rxTGQgBHzz97WYzy8KXf+Gwt31JlxvQv7u/uOKOgwO0wAAIABJREFU3sDeBT2VvWspPZNB0z2G+gn/lJ4p3p6+65aehFSCvkcygsk+DB7yAnbuYp5+A3ZuX+NV3W/ewGK8XGxaswwbV2VjbcEirMxfgLxl32DBd/+QYrzV3+di65YNKC7ej9raQygvK0RpO6AnpF2Aq7p398wd8vYynIjv3e8E+M60O70W93HIh1Q9QU+1TtC7cOclNd6zKPrdAnpP0dvrZKVXPnIAjkB/j83Ph4Pe648v3iXKnM96CGBuXgBebG6g45qQ53uFvUQEvJy9tt4ZzzB+TTmH6ISUPEEvyp7he4buCXqr6E2FvQW6E7anohfQM7xvQ/cG8qFnU6hnLqMx3zMnX2SMv7chfPX8XsL61cWein8M9NVFcvEML59R0xA+8/ISXq8pQUNNCY7R29A9W+nkvVN4p0V3AvEjZWg4UobG+nLxXItZ0B8/XCZteKzO5mQ89tFXsZti30Yc2LkGBP2KnG/xw7o81NeVi6I/eZyhewN4gbwDfK+97nilqbS3kA+BXvvijaIn7E/xECCh+BDcZd/bMzl53QsL0TcZtW8K8YySF+Cz4K65HoS82tnmo7Kn1fbnTh0Di+wYuncBL7n4M404d7pBTJ/Pn2kErfXscamoZ1V9uJ3AhXMncZHmQl7UPPebRNm71fWm8K5FCuRYJEfFTn/1wmlcE/UeDngF/rXLZ9F26SzEXzkHAb8q/EstUgvA0b4cacyam8aGCuzcsQEnGutw5+YVD+pG0ZsQfiTYCXea7t+9dQX3bl+Feq4JcxrBH4I/q+tDaj4EdlNZr5X2rLr/6cF1A/kHN/DLQ9pN/PLwNn796Q4e/XzXs99+ueesHahbwBPkah7QH92TPfeZ6//5jXYfHbSgjqBflLvAA/0S5u1ZdKdqPocHAgP6RQzZL1tgYL90IQj7JXnZeOu9uRiWOVRC9gzHy610LMqbmoWMqczbZyBjepaBPEP1Cnq21xH0UzPRc2BPxBDQnHFvL7ShZ6U5w/hx3RMQ392ubR6fBwDvEGCBHxfoit790/DsCwMRSPYhPile1Dkr9U2Onyrd5uMdzwr3RLbI2RC+fuP25+sevYI85E2uPQRxk3MPSiV+BNR7hOfyFfYG9OZbs2aBXqIHbF0nObBX0Ks3UFfQm0OAHgTou6cnIzU9Bcndgnj+paexbfsGAf2uHWuxc9v32LbJhO4J+h8s6NcVLMKq/PnIXfo1Fn73qQH9quUCeip6A3oq+n0Supcc/UEDWwW9N8UuIs/uqnXOyTcwNxPvzNz8cOXO93IbnRTWmahBJOgJcE+9MyTfDuhdoFPJlxc/Dnreay3jbIvt9Duv4n4PKooJ+sdD9yHQ70Y1r5sttqC3EQGG5c01tAbeVPQM8SvoKyRXb8FethfVpabojgAXdS/5+XZArxX2NpxvIG+K7wz4TTg/FLqnatf8vAnhy7Mofebwi0TVGyVPODqgl/y8ydUfri728vZcH6kuwRHOsa9Ss+F77lnQH60Ogf5oDafdmb74YwzR15SJNdSW4VhtGY5KHr7cVteXWF/2WFU9Ye4aDwDH60J7vNHO9Orzv2M/qktCoOfdDiuWfYMtGwpw7HAFjKIP5ehPNtYaxS6T8qjWTc5ecvVNbKczED95vM6G7xX0DOFrqD4E+Eg1b55ZeBf+jcJe5thz7K1U3Ns8fXM9TjsmwKfCJ+ild57980bNnxVFz1y8ycmLcpeq+kacbWERHoFvAG9AfxytZw3gw4F/AufPn0RrazMunqedxIVzJmRPFS8HgPPMnTMfbxS8hOQvhENeQU9/7eIZXKVZNU+ou3b98jm0CeTPiue67cpZUfQcwsMxv7yLgaH7xoZKbN+6DmeaGwTUhDfVvHpdK9zb8wT83VtXBfaEvGsM4d+7TSVP+BvIE/ZU9B7opZXOwF6G4TiQp6L/5eEtD/LtgZ6wDxnBbkAeptYf3ReIE+T/dtb6bEBvvumwdPkCZC83xXjM0Ws+nn5JzkJkU63bfLyqe6PiF2DxskVYvJTqnq152Xjrv9/BqEmZGJ41GkPGDseIjJEYOW4kxkwYg/HTszBp1gRkTc80Ns0oeC3II/Qzp2Wg77N9pTrcJ1fVshgvAfEcNUuYSwW+qcRXuLNQL65bnBwE4uWGOz9i4jpi4vih2Lh6CRZ/+xk+/vA99OnXQxS+tN/ZXLusu/skEpAQjIUvMR4JwXiJAsQFYxAXiEa0ryvikuLgSzOz9SUdYIv6JPTP1IC26cmBIbJCPwT+ANvtpNjOj2CaD4lpVP3MzfMwEERiD78U0iWmpiCpRxBJ6bRkMVXj6hPTTe4+JY3h+WSkpKeIehefnoJuYo/n5vX3KVT1PVOQ0j2IAU/3xeat67Bn9w8Q0G8NgX4LFb0N3a8tWIiCvPlYnvM1Fs7/Jz7/7EOsWslZ9xtQVEJFb0L3pSV7UVIYKsaTa2sP7kTRge1SoEdPhe7C3YDdvDcHBI7QDX82xX065taE7k0e/vECOw/wToieat5V9DwIcLgPCwdpsnYm3/EQwBY6Y6ygZ679cTPV9k4OXvL1e1FZypvRjFUWMwzPtR13W7QXVTwksO2ubJ9jWpQXUvE1ZftRW7Y/VHSn0Heg7uXpqc7LaaYgzwW9u2aBnuTm2WJG82CvIX3jqd5ZPa9heVNRb6rtmZ+vtS10tbwgpprQJ+SLcbSqGPXVxgh+gb+E6xmyDw/ba/j+aB0VO/Pz9GUg5D0T0DN0zzw8FfshNBwpN7l3B+7Sene4VGDPvLxnR0rRQGOLnp2Mx+mAFRyYtO8HHNy5VoZD5WV/hW2bVqOxvs6Cnjn6OpmwRn+isRZNVPUW9upFxTcR8JqLr8bJpioBPnP2xsxBIDJs39JUh5ZGqvU6yNortOO/A4vwjFfga15e1bwLeq4JeNk7dQxnTjXI85nTZsytUfRHwWE4LugN2Jtw/kzIWs8aaBPc7ZmBvMI+5Al9ydW3NuNSK/PuIcDrmnB3TQHvegX944A30OecexbxsXagpalahkKxZubYkXLs2r4BF840484Nhu6NUlfQ09PaAzz3CHn1CnhV80bRh9S9qvkQ6G/g4X1jP/1401PwUoz3wMCdKl6NkHdBr2uF/O+/3sfvvz7A77/+CLMm1H8U+5/fHng+cs1n18JAz6I6Al69FtyFexO2X5AzHwtyFmDB0gVYQHWftwTvfPgeJrwyE1NffxVTXn0FWdOnYsS4TLw0ejheGD4YLw4fhMEZQzFy4hhkTh2HCfaaWk7Fy2TOflomBrw0EDHBGPik2p4ANxCPI9AlXM+BMIR+PGSP+1T7zNUn+xEd2wn9+yRjzfIvUbF3LVZmf4nV+d/i26/fR5yvMwLJzMUHkcDIQGpA/ibz/7PnvIyP//5X/PW9P+Evf34Dc96chddfm4ZXX5uOAc/1R7QvWiINMbzvPhCDaH90yPgcjJF/79hgDGjxPBywrsAZq8uCuO69ukmOPLFbAL5E/nf4ELRRhMQ0n+TSk9JYSR9AUk8DetNelwiBelqS/ca03ZkKfBPGN2peIU9vQM+cfDebr+9mQ/kpPZNE1ad0T0Tf/j2xcdNq02a3Yw12bluN7VbRc2iOgn7dSobu5yM35xssnP8PfPbZh/h+VR62bt2IYoK+rgLlhw6itNi015kWO4bsqcx3hOwJaj78OwKdY223ewcE72/INbhU+Nonz+l2Rr2rqtdwvOvbBX3RbgE8IV8m+fnQQByj9u38emmVY3j+yaAP5eD3Su+8gp6tdzSpoLejbg30CX8DexbzGeDTc89U7bPNrrpsvzWTozd5+nA1r2CvOXQANeX7JaxP+LMKn3l5aZ3z8vMRKr5yvwd6wltD85KHl4I7q9qrbMhe8vOEvSnGY7EdDwKHBfQ8GDBsb+BeZyEfCfv6mlIcraWViLGAjore3D4XAv2xmlIJ4Yd65RX0qu5L0chwPavuNVTfrjegl0E7kaDfu1FAv3ntMolW7diyFo1HCWVtryPgQ9bUwNn3IQvBXSFPX4MTTaYwj4cDmgJev6dy1xD9KQU9YX/iiFTZs9L+1AkW3NHqrWeFfT1On3TMKnoDeEKeat5A/mwL1XpDmBnVftxR8Mdx/gyfjf2nsHdBT6DzmZ5K/tJ/AHkN3yvcFfx8VsjTK+h1zefrV8+j7TKjAM0yZpdjhtlayoJVHjjZQ3/t4jncuXktDPQEeHugNwqeKv5xyIeH7Q3kXcDrmoqecI+0nx8Q+LRw0CvkFe5u+F6hTv/bLz+KKeDVuyB3Qc/3/8/vD/H//vsn/H//87P4DkuXzceSnPkyynbh8lAFPVvmJETPqnovVL8Ai5aakP28ZfMwP2c+5jug/69PPsT4WTMx8ZXXMOnV18Db7KbOni2WNWMGRk2aiEFjR+G5EUPw3LBBeG74YAwdOxIjJ4zB2ClZmPjyZDw79AUBqWmpi7PDXxiqJ+jjpN1ODgHstU/mIYDeKP+4QAwyM4bg+9zvsH/TUmxf9Q3W5vwL6/L+id2bs/H6rCzExUXBl2T67uO6+wXOKalBLF1qinDWFSzG+pWLsH7lEmxYmY0dm1dj5qxJ6NCpAzolRMmVtV3iu0AsoQu6cM8XhU4+47v4ohDl64ooHgQCMYhLipdoBEP/hGyv/r3w3KAXMXzMWAwaPgK9n34KgdRuSEgKwJeUgKTUIJJS2SIXBFV7opN7N61zprDOKPnwPD3Vuqh7KnyxpHDYK/j5Hdc8AKQloVefNKxbX4C9ezcbRb99NbZtWYktP+SDefqNDN2vXoK1KxdKjp6gX7Tgnx7ot7mgLy9EWclelFpFz8ttWAHrQdq23FGJq6J31b2o/nYPAhHqXqrqw5W8C3sX8LpuD/Sq5Al6FuJJ1b0q+RLuhcBOGBP05YS9XRvPsLyG71l9b74TtS799WaP4XkW3rHKvqp0H6rY9869MoX8PlSVE+r7pOiuqnwvKqWtbr/s85lWo2rdeoU8fc2h/ag+tE9MvrOV9qy65zuq+sPWTDW9KbZjwR2r85lrFxVve+u9NjoH8noQEM+DgQW9gT1b6swBoLaqSNrUCHuj4o2aJ7yZezdWjIaaYumNl9w88/FW0TNkb/LzxRKql3G3WlF/xFbYM1/PdX0ZGiKs8Wg51ETNHzEV+yzakitqK/bhENsv927EgR1rpI00b9m32L19I5oa2Jt+DCZHH4K8q+4V2KrWQ88u8Knyqco5fMcM4GHLnmeNDNOz0O4IWpqO4NRx+nqcOl4v/vSJo2jPWprs/sljON1sTOFuVDyVPAHfiHOE/SljXJ9vOY7zp2kh9e7CnWuqeddU0btwD4GdcHeNg3BO4XJrC67QLpwO2f9RySvk6V1T0LPIj4r+VEOFdFDwf/erKvZj/54tuN1GdX5N8vSmoj6Uh3cVvQt5Ql2f21Pzquz/f87e+z2rKnv/j9Q0Umkp1ADSQu8hdAKhiYgooFgApZPee+iI0jskIY2Erth1lN4cpVepOu9/4/5e99pnPc/OQ3Dm+/lhXWuffU4CzDUzr32vthXur1LyCnvC3TZPJe8J+bpKnmreKPrHD416V8ir94Q9nxXyBL2agD4jJxnpeTQL9IR7XhpSc1hZn2Iq7Flln81q+1SkZCchNTsZqVkpSJXq+wx8uPhTjJw0GSNokycjljZpEoY7Fjt5EkZNmYzRU6fIgWDQqBHoNWQQuvbrjajobugS3R2RnaLQuJk/mshYV394BzWDT0iQAJ9jYX1DGMr3gz9NwvqmMM87sCnaRUUgPWMFFi+YhcUfTkPG8nexJmsBVmcswIa8ZdhQmIL4uBgEBPu4evMZog8M9UVCwgKsLkhGcdZSrMpcjFUZS1CcvhRr85Ixa+YkvNaYoG+Ehv6NHcg3RkM+O4BX3yigCdR4vS2n1fEwwrqA4LDmaN2+Hbr26ocR46dg1rxP8P6nyzF9zgeIGTMBnbv3gH+Qv/S4BzVvZvrhJQ9v8vPB4SECf+boGXpneD80nBaCFhGhxpyqelXznl7UvQN8FuO1bB2CsMgWWLM2H/v2bZYRuJyOt22rA/qNBfh8Q56Anop+dVEa8vMM6Bcv/hCrivNA0JeW7cOx44dF0VccMjl6UfSi5Fl9b2BvwvaENhW7o9rZ724dBkxO/r+E9kvqKng9NPxXRW+H8jn8RpT8bpTTlzJH7wzEYche1TthX7ZH8vei6Any8r1u4DuhetNiZ6AtCl2m4RnIm3d7UO30y1dX1A/6Wqrxiv0CfwN2A3+q/ZpKGtvrOPmOUDfGZ91TyLs8e+ip8p32OgnZ69hbDsaRFrsSHHUm5Am8ORnPUfKEtQv2WoTneBbnnZTQfqnAnYB3t9SxUt+04R21QH+qloAn6N35eW2fM5X1HJRjFL3k5Tn1jnl1pwCPyp5tcgzbM4SvoXyGa3kH+VenjH15is/OAYB7ErqvkEME/2y213Hmv4J+37a18t/x/OwE7N25Gd+cPoEfv/sK354+Xi/sCW+TiyfI3eYCuFTWm591Q15h7/YE/A+i1g3YCXnb6kD+Ozf0+c1PfHYgT0+wq1fYC+h/+Bq//PCN2K8/shXN2Jmfvq0TqlfY24DX8L0n4OuDvO5d+PUH0ATyZ0yxHQvuaLZqV+Vue13b6t1e27C/fP5fuHj2B+nz/+5UldwGyf99lB7cgQP7tuP6tUu4/htBf8lVlKdqni13duhe4a57fH4V6BXyWmWvoXr1JmT/b5eyV7jT2yr+VZD3hP3jh3dgzITv/xfIe8LeKys7GRnZScjITUZaboq0yrFlTortcg3oCfJ0gbwF+qwkpGYlIz0zBWlZVP0ZWLhsKUZOJNzjMXzyRAyfHI9hkxyLj8fQ+ImImWhsRHw8YuPjMXJSPEZPmYRR/HbcWER26YYmwWFoEhSGpsGt0SSoFRoHtUDjwGC5uKWhfwAa+vuhob+vHAiaBvrDW26G8xEVPHvuTCxePA8fvT8dycvew57PMrG5OBUVezZhdW4S8nISMGb8cDT2byyz8/2COSu+MZYs/RBri9NRmLUExZmLUZy1GEUZS7EqOwGfLpiDJr6voaFfQwP2egCvoJdLZ5o1dd1hz/vsebWtH6v7W4WiRds2aN8tGn2GjcaUdz7CgpXZSMzbgMyiL7BoeTpGjx2DESMHoWPHSITyEpwgdg40QWCLZqZfPoI5ey3MozchfBvohLmE8XkAoGpXJa/he6YQwkPROiwUrQj6iBYoKs7Gvr2bsXu7MwZ3yyps/bxIFP0XG3Ll/wQ3rs7AmuJ0B/SLRdGvXpX/CtCbgRUG8AQ9r66l7TR20PEEtgN5PRiYXD4VvzkQaMW9wty8r6vm68vJq5JXL4remW7HPQnNO6BX4LtAL+NsHbiXsejOHbYntCv/AfQu4Fug5wHBqH6j/jUvX2Pn56nmCXqqfY7BrTS5e6p8A3pC263Y2S4nCoagd1S87anwqeAJeU6/0z56U2FvpuFpJb14C+QK96O1hLX5VvdE8bO63inG07A8Pb9xP5u1rebdoD8kw3OMqifYCXQW3bkhT9CruaDufOfO0zNXb+xL+pPVOH2qWvxXJ/nsmBwM+LtNFf8p/ruq9qCqlHPuN2Hv1jXSQpqXlYD9e7bh29MnBfScjqeqntfWagjfgN6AXNd1gc4Wuv8Oev4MQU+z1zb8FfY/fncKPzoKn6D/+RVwtyFvQvdf45cfHfvpG/zi2K8/1w96T+CrmqdXmNdV8Laad+fkLzqV9YT7JbF/vQR6G+z22ga6qHeXoj+DKxd/NeF8C/TfnKgE76QoO7AN27dtRGXFQdz4/Yqj6FXVa/scIX/ZFabXfLzC/p8AT0X/KtDXp+JtyNugt8P0XCvcPf0/KXpPNU+4ewJew/cu0DN8L8o91/THa5+8qPVso9pTspORkp2ClKwUJGclITkrGSmZVPU8JKThk5XLMWLiJMRMmohhkyYI2IfET8CQ+IkYMnGC2LCJE0Ej8IfTT5iA2PiJGB4fj1HT38Drg2Lh3aor/CP6wC+iF3zDusM3vBv8w7rCr3UX+LXuBN+W7dE0NAJNQsPQJKQlmgQGo0mzQDT09UZTnyaInzASs2dOwsdzpuGzohRsKExGbflObN5YjOXLF2Pw0EFo6tdEcujMpTf0aYCY2MFIT1+O3KwVWF2QJGHq9UVp+Gx1NlauWAgf/8Zo4NPAqHpPFU+V71hDf2808gA9VT07B3jDXWhEGFq2a49OvfojdsKbmL0wGUsy1iOtaCcS0tYgOycLVRU7sWPrOuTlpODjD2dh8uSxeL17RwQ1D5Aiu1ApwDM98gR5CMffBvsiqLm/gXpkczSPdCrtCXsH9Oqlj94CfctWwcjNT8OBfVuxW6ru12L7ZgN65ug3O6DfsNoo+oK8RKSnLsaSxR+JomeO3lPRV5Qa0Bu4E/AcoOM2A37C3v3O7O3GIdchwEQC6lTdM9SqhwX1nHYnt9BZrXJW7p2X7NBYUW/65K08PEF/aI+rGM8FfIboy0wBXrX0s+8FC+q4NtA2ql5C9x6K3gZ9zaF9kp9nTl4r6o0nxA/gcLlllQzRm7C9qazfhyOVJud+tPIAjDH/ztD8AQf69LbxZ3QyHkP1nHJHqJXK0BwtvBP4E9TVzMmXOWbl4GvL5AawI7UHUctiPKp1qnvHcy1ArzmE4zXlLrgL6FmIZxnhfrKWYD+EL2up5t1m8vQK9CqcOFaFU2Kq2Ov6U8crQaOCF8AfP4yvaMeq8dWJapwm6E8exmnX2uwxAnDKGavLyMFJB/SVJVtQunsT9m1bg/XFbB1NxMF9O2T87Q/ffSWeM+8V8HVD968GPVX+q0DPg4En1PWQoNBXb+DO/Lw5DPCZ4Bfg16PoDdiZl6/fJA/v5OMN0An77xwzoXxV8arsFfS2qj9/5kecP/NTHbtw9mdcOGta5i6eM+1zbgX/L1w6/wsuniPszZrPapcv/Cprjqzlmnbl4hnxVy+dNTl5gT1BfwZXLv2Ky+d/xsUzP8iFO18fL0dV6Q7s3/M5tm5dj+PHD+PW9d8E9AzfG6OyJ+wZnif8TeFdHcBL+5ypstcwvXoDeIJe++VZZX9NlLtLzTu5eM3H37vNwrvrYg/uulvoFPSq6h/d16I7Ft4ZY27ehOyp6OsW11HV26BXyKs3gLdy9FT0mTnJYPg+LSfZhOpdCt5AnCBPyUp2wZ2AT8xKQmJmIpIzk8RYmPdJwnKMZBHepEkG8hMnYPAEY1T2QyZOxFAH8oS9gp6wHzZxAoZNnYLOQ0ajUcue8I4YCO+IAfCO6Avv8N7wi+gHv4i+8I3oBb+IHvCL6Aa/iNfRLKILAsI7wT+sA/xDW2Hw0P54f+6bmDMzHh+9OxnF6YuQtnKOTHjLzkxFUFALNGjCKEAQGgc0k6hAI38/vNa0MYJaBCKyfWt07xmFwYN7IW78cCnMm/HWFPgE8G74BhK2f82/kQC/gV8jo/J9G6KhY6/5NTbvJHfPMD5vm/OR62h5NW3ziFZo26UzegwYhGFjJyP+rY/wzscpWJS8DotX5GPpsqUo2/8FSvd8hkN7v8Ch/ZtRfnA79u7agn79ohEQ7C/FeC1aB6FFWCCCQ5uhY1QbTJ4Sh2HDBgj0QyOaowWL/iKYww9+CfQEvq3oW7QMRkZGIkoPbMPuHRuwa9ta7NiyWlrstjqg/3xtFkzoPhUEfUbaEixd/LEJ3W/73ID+2GFUVZWgspxtLqy8V7C7YW72+Gz2yg7qN57eKH7m902eXy+mMc91YM9JeJZSJ9QryvY4YXkOwDEFd9I6ZxfcMUxP+B/Sb92FebKn+XgWzNFE2dcFvebrqw/tR3X5PsnPq1pnjr62fB9qWYgnOXl3+9xhKnYJ0R9ATYWaUfLSJ888fTmr5xXwBySkL4V5ouo56c6xSgP6GgLfqrg3w3EM6Al7GZxjVdcfZdiesD9cJoV1Rqm7Q/WspCfojxCKcikN4U7T0bYEfxmO1ZbjaO0hcJqcFN9ZkCfwCXixI5wzb0L3p5yWOVHsRytx8liVy04dq8aXLqsLelH2J6rw5QnzDSF/+kSNgb2z5vPpE2bf+MMS6meOX1IA/HswSlG5B5W8onbPZ9i7ZbXr5rpDJXvcoP/mlFxuwxC+wl6VvSp5BbfC2nhTLW9C+Vao3gG2gvwl4H93Et9Z3wjovzuFH6jmbSPsFfRSWe/OyauKN0V47J1n21z9xXZU9Wf+9Z1j9eflz/5iKurrqvi6kD9/hpBXqwv5i9I254Y64a4wt4GuewJywtwxN+jN3tVL53Dl0hkD+rM/yqx+tlGW79+KytJd2LNnC06fPo6bN3/D9d+MqlfQs2VOQX9d8vEv5+Sp6BXuquC1jc74a7h9g5X1v4ndvfU71Ox8PCF/784fBvR3b8AGvXtteua14M7AXUP1xj95dBdPHt2pA3aFvAH7XVHyuta8PAvx1LwyGbYXyCchLScJqTlJSMtORHpWIlKzE12Ap5qnik/KTHRbeiKSM5KQnJGI5OxkLE5cgdEEfXy8GGFOJc+QPW1IXJxR8wR7XJyoecJ+6IQJGBI3HjGT49F96Fg0aRUN34j+8InoAx8BfT/4hhPyveET3gs+YdHwDTdK3y+sG/zCu6Bxiw6I6t4PubkrsWD+dHwwbzIyVryH8q2F2Lx2hcxA3r71C8yc+S7CO/SGb9jr8A1nhKAzfFowQhCOBgHB8PIPgJe3H7yaNIVX48bwatwIXk0aoYFvUzTwbSLey7cJvHwaw8u7EV7zaYQG3rSGaOBDa4DXfF7Da+Ibwsu7IV7zbgSvpo3xWtMmaOjTFH7BgQjv0AFDR4/DO+8vxAefJGP+0iwsWJSApUsXo3Qv233W4MD21di3ZRV2bSrA0cpSvPXWDDT190Ewc/OtAxHS3A/NmjXGusJs7Nv6GVZlJWL221PgG+yL5hEt0IKqXgvvRNWbivyW4c3ROqyFDMzhhLzQ5oFITlqGspKd2L2TffRG0bPy3oA+T3rpN6yV8smZAAAgAElEQVTOxGoOzMlNQEbaUixfshCrik3ovqx0H44R9JUE/T5Q0ZfXUfUENyGtIXt6T7jz2X5Phe4ZolfQ70B5yU5jTntcueTXGZI3rXKEuCts7wCdYDbKnuq+bsuc7kse3oG8HgJkr8zk5RXu9al5badjsR1D9VI17wy+qTv9zkyuM8pde+PdnkA/XHEQNRWEuTvHXlPNMP1B1FaWWHYQhLwYw/8uhW8usCHgeWAQdS9DcoySZ36esNfb6zQ0T3+EM/ClmI4FdcYM1E1hnTs8b6rrJZcvFfblRuHXlONEDZVz3UI8TsSTcL1Tbc/WulPHKnHySCVOHa0Sc0NegV8lKv6UFOBV4stjVdLnzl53UfOq6h0VL+F6ydU7ofwTh518vgndS46eoK/Yg8oD5oravVtXYV1hGoryUlF5aD++/4Yg/UqUtwJdQW/7+iHvBrvCn9/ZcFfAq9d36utA3Qa8tdb8vIbq6W0lT7jr86tB71bxquDVE/Bnf2E1/Y9ingqez4Q7Pb/RNT1Vu3pPBa9AV69Ar88byFPRv2yXzvPP+FEu4Tl1rAzl+7egtvIAdu3YjB9+/FpA/zuV++9XJIx/w1H2DOnT/rD74/99CTd/u4Sbv3MgDkF/VezW9WvwtNs3fgPtzk3m4Q3k793+A7T7t4y/d+c67tz+A3fvXMe9uzfE7t+7iQf3buKhYwp3PquKp9ecvAE8Ie+2p3/ecz1z/fRPQp6e1fX3xZ4/eeAAnv6hmBfz8+nZBvIEvcA+OxGpWQkO6Bmid1sd0GckISk9EUkZiaLuFyetwNhpUyUML7n4+HgB+zCCnsCPm+BAPQ5DCX0H/Ab04zA0Pg49Y8ajaaue8A3vBx+CPaI3vB3Iu0AfboGeYf3wzvBu2REhYR2RkrwIqUnzseCjGUhYNAdbVmVjdV4Kqsr3oXT/dhQUZODDT1bCt3Vv+LXpjwCX9UVAm14IbBON4MieCAjrioCwLmjWMgp+LdrDr3l7eIe0RZOgcDQOaI7GzULQyD8YjfyC0NA3EA28m+E1bz808PE2BwKfxmjo3QgNmzRAo6YN0VgOA43h1bQhvBp7wavha/Bq1AA+zQIRGfU6ho6Nw7SZM5GcshxHDu9DeckmlOzdgH0712P31nU4XFGCN9+cDu9mvub62xaBCA7xx7zZ03CkZDv28qa5/JUo370OvXp1hH+gN1pEtkSoVO2zxz4UzSNDjMnAnOZoFcGhOSEICW2G5cs/RVnJLlN1v2Mttm9ZJS122zYVgr30HJqz0QZ96lIsWzwfxUV52L7tcwjoj1PRHxRFT8gr6DVMX3aQofidzhx8E9rX79yefe3a28474Pn9TrnfXgvt1FeU7JQCOhbSuXvhGZZ3g941EMcGvRbZefj6QK+Kv+rQXlSW7pMLe2zAU7XbFfeeoJc2ObmshqF7qnga1Ton2bHwjt5MtTPV9gzd00xIv8ZR6wrvmmpWFXuA3oE8v5GqfdfPMMTPsbd6G13dHnmTuzc32NmQ51rhrgBXyIti92iZk5/VPYbxHTtZw6E5L/fQM1wv1fSEPvvjj1b9I+jlAHDcwN4U37GVzih9em2rO32ySkL3LMiTwjzJzzuKX3P0HK17hKkFgn43Kg9sRuke/m+sGKvyU7CqIB3VFQfxw7dfirHFrj7Qc4/A/19Br8AnyO21gl29AJ7FeRbQ+c5+5lohr8V36hXsdVW8Oy/P/DxVvKevq+qNwrdBXx/kbdDr2oY7Aa+mIXpPNa+KnpDXtQ31a5fPCeTp1cx7fv8vqfbnmN/jtQdRWbJNima3bfkMZ878hJs3fhPIvwr0VPdmKM5lAfzN3znK9gqMv1oH8Ap39TbkFfb0Avo71wXwd+8YwCvo73mAnoBX2P830BP+BL6CXuFuVPyrQH8fL54+xIunDyCgp4K3IZ+SnYCUHKPoRcVnWSo+MxGJGQlG1Tug53NCZgKWpiUi7s3pUmRHpT6MSn2CgTvXhP2QCXGi7AePHw8aVb7x4zF04nj0GjEePq27w6d1H/hG9nVA7yj58F7wpqIPj4ZPeHcxv/BuaBbG0H0nNA0KR59+vVCQm4Z5c6bj4/emIzNxEZYt/Bj5GSkoO7AFGzcW4sNPEuAfPhA+bQbAr80A+Eb2hx+tTT/4R/RGSNveCO/cD83bdUdIRFcEtu6EwNad0ax1F/i37ATf5p3g17Iz/Fp2cTzrBqLg3aI9vFtEomnzcDQKboXGgS3RJKC5HAga+gXgNR8/NPD1xWs+3njNxwev+fjCq7G3iR40aQSv1xpg4OD+SEpcgvycJHy2Lg9bN6/G7r1f4MjRSkyeGgefgCYIah0gxXnzPngHX6zLxab8ZOxam4K9a5NxcEsuVuUn4vXX20kqogXz9azEDw9G84ggsRYRbK9jwV4wWkaEghX+ny76GGWlDuh5gx1B/3kRPEG/pijNpeiXLVngAn1J6V4cP1EjVfei6Mv2OjPvCXwqdXf43g1192FA96jy9XsDfKP6Za+U4Hfy8KXOSFvnIKCg53cM2yu0pWXOKayjKhdFr15y9nVVvUvNO0V67u+p5gn6fXJo5HcM58v4WtdkPO2XNyAn2GnM2Ws4n+F6CecT9OWmwl775Alpd+HdAVcBHvP05lIahuip6KnardC9o+AN5J1WPNnjdwS9o+bl6lkL9tY0OwG6XWFfZ12G4zWHZBgOvctqy3H8iAnXuwruaisc0FeY6XjO5TX8jhfWyKU1R8vB6XcyDId98o6SV0V/6ni1Uewavj9KZV+FrzgoRwbmKOidUDzvnT9xSNrrZK69jMDVXH0NTp+skXw+w/YyQpegZzshOyv2b0YJr6jdXISivCSsKsxETVWJA3rm6Ovm4VXN2/sKbk/o6zf6XmGunvsKcd3TZ0+w28+ekFdFr5BX9a7P//qRoCfcNRdvvNljuP57lzFfTxXPPfpXKXoCnWYDXvcU9jbc6wN8fYqeECf0FfYKd09/9dIZsHjv3Jnv8eMPJ3CUU/EObkPJ3q3YueMLXL1yHrdu/IY6it4pztOcvSnWc9S+QN5R8X/UVfEKd/WekKeSv+sY8/FU8y64370BUfL3b4l/6PTE26peIf8qJa9Qf0I176h3194jFuDVVfOE+/MnhPw9vHhKf9+A3lb0Eq7PSRTQE/ai5hmazzDK3fgE80w1n56IxPQErMxIwMrMZEx8601XSF5AH2fATgU/dEIcBsWNx+A4A/hB48bBmHkeMmEc+o4aB/+I7vBu3VNy8kbVG8A3DYsW0HuH0xP0PaRQzze8E3zDoiRX7xvcHLGxw/DRh2/j/bnTsHNzHrZsyEL53u0oP7gL6ZmZCGjdE74RA+EroDeAp7r3b9MXPq07o/+IOMSMGY/BsaPRf8hw9B04DP0Gx6B734HoEj0AHXsMQeTrA9CyQ2+0aN8ToY4FRnaTYkGflh3h3bITfFq9Dr/WLCI0hYT+rTrCr1V7+LZsB+/QSDQNDkeTwHA0DWqNpsEhaNws2IC/USM08m4MvwBftIxoiS7Rr6P3oN7SG6/T+IJbBiApdRkWL3gfb46PQVHafBzYlIGyncXYv/cLZGWloVOXDghpEYTmrUNd/fWtwpqjhUzSYzteMFpGhiIgxA8ffjQXFeV7ZdY976PftrlYIE/Qb5b2umxR9AR9YW4istKXY9nShSgqzMW2bZ/DDXondC/z7g3IFeK2N0Cv+15D+e7vmOd3F/UJzBX0DNPXAb+Zbsef5e15btC/DHLCmwV4brXu7pWvZO+8HgQsxW8gv9+Avmwfqp2JdzLwxgI91T5VPWFu4L4f1RXGFPY26Knu3XDXfvm63hTkacGdAb1pl9M9De27n6VvXqrtTeif7XMn7LC9NZP+HyEvxXem4O7YYfXlMOsKufzlmANzgX0tAW/s+BHnvRwICPkKMc6RNz3ylfjySKWAXkP3Xx6tRt0cvTt8f1puqXOH7V2V+DIpr9L00bN3XpW9k6f/SkDPCIABPcftcsIfx99W7P8CJTs3YOfmYhTlJWN1cRZqq0slbP/DtwT9iZdgrwC3vcKcXvftPRvkXCvkFeyenmDXn3kV5BX4BvQM06vVVfBU74S6u+iuLvC5b8Ne1zbobUVvA91eq3pX0OuzAl/B7gl9O2SvgKf3hLv9TNCrov/xu+NyBXPZ/i3Yu+sL7NuzHX/8bmBNNe9S9BrC9/AM099wjOtXheoJekL+laB3IG+H6wl8gl5hb4Oeal4hT0/Fbit3hbl6Qv6xR5ie4Xob9Hw2Kp5K3kD+r2eOopf2OobvpTc+SSCfnJ0AGkP1koOXfLyzdsCfzD0B/UqszFiJFRlJmPz2zLqgl/y7G/aDJ8SBNmj8eAwaOxZDxo3DEEfdDxo3Fv1HxyGgDUHfAz5hfYxJ+N7AnoreOyIaTcO6w9upyPcJ7wS/sCj4hUeJmo7u2w9vz4rH+++/gc0bEvDF2hWo3L8dJfv3Ys4Hy9EwuBd82w6EX8Qg+EcOhF8b2iA0a9Mfvq06o9+w0WjTvh0WfvoJ3nzzTSxevAjjx4/H2HHjMO2N6RgbNxGxo8dg9Pg4jBg9FoNjRqDfoKEYHDMKvfoPRc++Q9C9bwy69IlBhx6DEdG5L1p37I2WHaIREtkNQeFdEdD6dQS07oLg8K4IZtSA+5E9HesK//Ao+LRsj0aB4fDyDYGXbyCaBrUQ8w4MRaOm3ugQ1R5vTJuAGZNGoyB9ESp3r8OXtQdE/a9dvwb9B/cViMtwHPbZhzeXvnkOyTEX3pje+2ZBfpgz921UVOzFzm3r5JpaAb2nol+TBYKeyieboF+yUBT9tu0G9MeOU9Eb0FfKvPuXQa4QN6Dndbbub16GP9+7i/pcqp2wL92JihIH7lJUxzWjAQQ4ownuwjoDdAW4O89eP9CN6ufPqLoXL1ECo+gJfVN854y3dbXOmbG3tYdU0RP2++tW1rOdzinSk9B9pQm3q5pXr2F4PnPSnRblsaJeKvNdeXgDdwX/ERbdVdMM4Pl7uD7Kvvjq0nrz8XbY3nUpDavqOSRHjIBXpe4OzZ/g3pFyKOiZfz9lgf6YgL5CwvIEuZgW3lHFO3tU8vr+1NFKV0sdq+/d+XoC3snPs8Je8/K21/Y6Vt5LQR6VfA2+PHEYX510g54X6Ajoyznn/nOU7DKgL8xNwvrVeThaWwlW3DN8b9rrGL6vG8InzBXk9lr3PL1CW/2rQG9DXeGve/z7sG5A7afvT4P28w8E/Dcus6Furwl0+1mBboNe1wp5VfT/L6D3BLyC3ga7qnfd+38B/Q/fHpNIV8m+L7Bz+0aUlu7DrVt/4Mb1a67Qva3iNUcvip4q/4+rYvzeBr0qeIK/PshrXp5qXvPxd5ywvSp6hfz9+zfx4MFtPHxwW8L1f3pAXgGv+XiFu+1F0T++jydOLl5z8vTMxT97/BDPHz8Q0P/17CGeU9nTP3tkFL1U3WclIT0zUWBPJZ+UtRJJWQmSfxcVn25UvEA/IxEpfE5PQAqVfnoCEtJXICEjGW/MfldAzxw9i/FM/t0J18c5ip4he9q4cRg8diyGjR+PYTwAjBuPAWMmILBtdzRtSdD3g09YXynAE8A7oXtR9GE9nNa77vBjLp2qPjwKjUMj0af/IBQVJWH23MnYtDYZ2z7LlDzovn178dbc5WjcvB/82g6EfyRB3x++bajuh8K/zWD4te6OPoNHoXmrVhgaMxQ7d+1ARnoq2rYJR9y4cVi86FMsXvwJPvzwPSSsXI65c2fjg3nzMGzoUISEBKFX7x4YPXoUhseORN/+gzBoSAyGxY7A4GEx6D9wGAYNHYkhMWMwYOho9B40Al2iByKqe3906DEEbbsOQauO/RDcJhoB4T0QGNkHoe0GIrRdXzRv3wsh7XrKgSA4vDNCmoeja9fXETu0L96dFoeVC+dgXcYyfL46Wyrg20VFoZFfAPxCQ+AdEgifUHNHQGAor+01F/fIwJ2wYDT1bYhpb8Qb0G93g94zdP/Z2mysX5WB4vxkAf1SBf2OL3CwdA8I+qrqElRVmKp7A1wTwjdX1xqoK9AZYrdBX9/aVM8bZS+gV7gzRF/Cn2d7HGfSMzdvwvbmzyLYFe4Kb3o3rD3XVWV13/HZbXtRxV768v0uE9hLtb2G6Fl8pxX2TgV++X7UlB90w97pmxeg8+IZvaSmnj54GY5Tpa1y9GyXY7udpdwd4LPQzuTiSyDtdFSs1Qz5c459CY4cLsURgr66TIyK/L/ZiZpynJSiunIcP1yOYzWq5C3YHzHhe6p5XlLzX0F/pBInCHatsvcI2395lHfL8455Drdx8vDHHchLnp0T8bS1juF8014nB4LjLL5jxb1lJw+D/fUM6csVtscPQW7KqylBbcUulO//HAd2bpA0FVvrNq4rwvGj1fjeASqL8gj5b0+zxY5q3bTa1afaPeGuzwp39TbkdU9hzml8CnL6n75XOy37CncF/E/ff10H9AS5DXOC+5+MsLff89kT8iy0+yfQq3JXryr/VaDXXLzC3faeoH+1srcU/bfH5Orm0v2bsX3relRVl+H23eu4boFe4U7gc02gq/3xx1X8cf0qrt+4hhvXr+ImgX/9N8nxM8/PFMCtm//G7Vu/i72k6h3Q37l7HXfu3sBdUfAM1Vv24DYe3L8loBcVb4FeIa/K3Ia7wvypA3hCnmYK7lhs59jjB3j250O8eEIlb4yAV/NKz0xAWmYC0jOMZxFeSlYCkgl5AX2CgFwBL4V3aSsF9IR9KtV9+kqsTFuBxKxkvDl3tgBccvLMy7MAzynCGxw3QUL3DNcPdkwU/bhxGEqFP24cBo6diJAO0WjSsruA3ltA787RS9V9RE9R8z7h3UDzD38dzcI6C+i9W3ZAu6jXsW5tOmbOGI1p8bGY9UYcMlKWoaK6CjPeW4ZGodHwbzsU/lT1bfvBt21/+LYdDP+2BH0P9Ogfi7YdO6CJbxP06huNHj1fR4+eXTB27ChMmzoZb82cgQkTJ2D2nNmY9c47WLBwIWbNehe+/n7o3LUTZsycgbnvv4cZM99C3ARGASZh7NgRmD5tMvr1641OnToiNnY4Bg0ajNFjx2Ls2HEYGhOLgYNjJCowOHYsYkbHo0e/UQgK64mQdv0Q3L43AttFI6BtDwRHdkFY2ygkp6zEJx/NwqwpY7A+LxGVuzaifN9mfHX6GOKnvonmkb3QvG0fBEb0RLPwrvBv1QF+oW3gGxoG39CW8Alhv31bdO7eE+9/MBcHD27Drh1r6yh6Vt1rMd4mB/RFDuiXLzWKfsf2L1BSsgfHTtSg+nApqioOClBtuKvSVpgb2LtVuO67vVHzCnr3vir1Pago4TesrGfxnRbgUdHvE1VvK3b3ui7M68BeQE/Fbw4nbsjvk1G4enBgYSd/zkD/AKrLWSHPqXdU9EbNm6p7PluK3oE8Q/gG9PzW3CtveuPNwByTgzdjbGvZE89rZzn8RpQ975dXc9S8nYOvKsHxKrbNqXpnBX0pagn6w2ViDE27IF/N1joD/aOHy3DUOgCwqI6wZ/X8icOHZG1C9gb6fH9MFL0Zbcte+ZOWoj+uUFc1L74KJ45W4+QxGoF/WMzk56nYeVFNFb5imN4FeIKeLXVW9f1Jrp02uxOHcYqV9aLcqeIP4/Rx02LHATo0A3oDe4L+eM1B1BzagbJ9m7DfBfpkbNqwCieO14iiJ2i///oUvjttYG9UfV3Qe6p5gtsAvv4hOPpeAW97A3uOszVK/Z88VTxNga+KntD+b6CvT8nrHiGva622//8LegW+Z4heAa9eAX/1oruinm1zDMszTK/Q5/q3y+fFrrn8WbDn/vzZH+UWQV79XLJvM774fDVOnjqKew9uCbgF4gzVa3jegvwtB/Y8EBDyAvobBvA36G/+22U26Fl0d8eqthdFTyV/97pA/p4N+Hu38OD+bVHzVPSP2CP/8I7LFPKPWVlv5doJeBf4ubZA/5iKXgH/5IGszfMjUfYE/V+E/PM/8fyFMa+UlGVITl2G5LTlYinpKwTiBHhqZpJR7GkrXeqdCp7Qp1fQ89uktATprZ/5wbsYPHoMho4bj6Fjx2PImLEYPGYsBo4Zi0FjxmLAuLEYMHYMGKZn6H4g12PGYMjYMRgaNw5D4uLRIqoXmrbsCu8wFt71gk8Ew/Y94RMR7VhPyc+bPL0BveTpIzpLqx1z3nPmzMSij2Zg/uypmDtjHJbMfxdlZaUYN2U2mjbviWZU8O0I9yHwazsYvu0Gwa9dfykE7NJ7OEaNGYeOnaLQOrwlgkIC0KdvLwwcNAAz33oL778/F+PjxqJfvz4ICQlEREQYIiMjEBwchOCQIAQHB6N1WDgiI9ugb/++GDVmFGJHDMfwEcMxdPhQdOjYFm+8ORVTpsZjUnwcJsSNxXvvzcHc2bMxbeoUjBkzGh2iohA7diJatu+JwHZ9EdSuD4Lb9Uaztj0REMFugEgkpCRg2bIPMWtaHArTFuPAtjUo27sd33//Jbbt3I7YCe8iIGIAQqJGI6TTGIRGjUJoVCxCOg5DSMchCOkwBK2ihqNN51h8snglysq2g+Nvt29djW3OwJytdtX9miyso6IvTEF25gqsXPYpVhXkYveOzSgt2Sv/B1ldVYaK8hKBoALzVcreDe/6lb39c/zWftZDhOee/UwY89kNeSp6d1GdQt58Q3i7p98p1Ov+rIkM6EAc9VKFX7EPHGtrF97pmu/5TnP06gl79r0L9Kucdjm201UcNINyCPCKAzhaTtuPYxXGzO10psDO1TbH+fXVnGPPYrsysWPVZRA7fMgo+cOHcMRZ8xsZd+vA3VTZl+FozSGXUcEL5OWqWV5U41byou5ry3HsaAU0RH+s1r2WPP0RQp1WiRMW7F1Fd7aydxQ+C/HEeBDQteMJ8leaDMkxoXrJyTMvb5moeir74+U4ebRUrjQ9fGgHDu03N9dt3ZiPgpxkbN60Fl+eqBWACugdRV83hO/Ow9ugt6HNK25N5b4Bvnln9gh0Pv/4nf3OVNYbBf8y6G2oK+RtrwV3tjq3oU946zsFOb2CXb3u8fl/Ab1CvT6voXr1CnbxF87iyoWzuHrxnNukhe4crl0yFfbsl1e7dvkCaL9dIvC5PidFewT911/WSJHugX2bsWnTanz/3WmB6/U/rklInjl6Dc9TrWsOnmvuM2R/4+ZvLqOK5/PN2//GzVvGbt1yK3oqe4bqNVzPnLwrL+/k4zVkTxX/4AHNCds/vINHlv356C7E/ryHPx/fAyGuqp2esH/ymHYfT54YI/SfOoCnF3v6AE+fPsQzCdc/wl/P/8QLy7ySCfqUZVLYlZRK2Bu1LqBPT0QagU/lnp6AtHSuE5GWmSTGb9IydM1++mSsTEvAp8uXYMGST/HhwvmY+9E8vPP+HLz57tuYNmsGJsyYhtFT4zFq0gTEThiHYeNGY9jYURg8KhY9B/RFi/bt8FqzIHj50ELh5dsSXv6t0SCwLRoGdUCT0Cg0De2Epi06i/m26gJ/hu4jOsM/ojOacYhOqw5oHh6OcWNjkL58PjavTcOuLcX4eP5CBIX1QGCbAQho2x8BbQegWZuBYr5tDeibMVzeJhrd+sQgesBwDIoZhWEjR2PIsBEYPDgGQ4fFImbkKIxhdCJmGHr07oWoLp3RvmNHdOrSGR06tkd4eBiCQwLh7d0E0dHdMHfuLLzxxiSMGTMSE+LHY+KkOEyaPBFdXu+MSVPiMXL0cPTu2x39+kdjWMxAjBkXi9CWoRg0fAQiO/dBYNu+CG7bB0FteqFZ22gJ3/s2b4M+AwchKXER5s+egZSFs1GY8DHyExejYu827Nu7G4NGzUJAxGAEdxwlFtJxJEI6xiI4KhbBHWMR2nEEWnUaBb+Qvnhr1oeoqNiHndvWYwf76Lescg3MMVfV5mLjmiwZE+wG/ScCevatlpTsxckTtThcfQgV5abF7n8BvYbxFfo2qO31/wp6hbcBukLdqHT9++g3VORcG++s5SDg/t79e9x7ZjAOoW6MCl8gXw/MCfVXvZNxt9Jix+p7wp1DXA4K2NleV1t5EEcI+sqDOCZ98M7wnCrjzZ5pnWNI333HvJOPd8L0Gq6nYj/CQ0BVqRTmsThPZtVzYA5vm6OvPiQKnypfQveHD8mUO7mNzgK9mYbHsH0FjlPFH6kUzwOAPDt7J9gjf8wAXwB/zMnBMxdP0DsHAVco/7gBPJ/r5OhZif8PoNeQvYTyLcAr7BkR4CS9l0G/Cfu3r8Xm9bnIz07Cts3r8dWpowJ6glpD9/WBXm+3c0OcAFcz7Xm8fc59AFDQ8x379Bmmr2u2ijeh+7rQt+HOtSr5V4G+Prh7gp5Qt80GvKea96yyrw/wl879Aped58Q796Q7Ql6Uug14j/W1S+dBE6BzffG8QP7q5fO4duWC2FUB/a8ykpcRm0Ml27B3z2fY/Pk6nPn1JwN6huOvXwVVvSh6Ccm7Qe+CvKPoBfa3nJD9zd9w6/bvLtAT+Ab2f+A2Ic8+eccE9E6vPMP29+7fkojC/Qe3cP/BbbEHD2/j4aM7eEjIE+4Eu2MC9z8J+Acue8r1E8cU8s8eyh5h7mlPnj3CM9pTYy+eP3aB/vmzP+GVkroCKSkrBPAKeSp1UetpBvCEfAoPAKkrkZy60sDfgXw6QS8HgiSkZyQjIysF2TlpYjm56cjJzYDx6cjOTUdGbgZ44x0PBYlpiViRtBxLVy7BJ0sW4p33ZmHKm1MwfsoEDBs1An0HD0T3Pv3QvnM36TVvHtEezVqEwye4JRr6B6OBXxBe8+WBIMQ5GARK4VoDv1B4+fjLSNzmrVsguk839BnQD/4tOkhxn297Kvh+aNamH5pFstp+IAh67vu3I/gHwLt1NLylza8reJgIDO+GFm17oUX7XmjevhtadeiOdt364PU+gxE9KBb9ho3BwOFjMTBmFAbGjMSQ2NEYGjsSA4cMRf+BAyUaEDt8GIYPH4bY4TGIixuLqGioDwUAACAASURBVKj2kgqYMHEswiJaonGTBnI48PHzRhNfHwyKGYF2XfsjqE0/hLTth8A2vREgxqK9rqLqY0fGYs6sKVixYDqq9xSics9G7N++GQsWrIRv874I7TgawR1GIajDCAS3j0Vwh5EW+KnwR6NZy8GYNuMjlB06gF3bN0rl/XZnMp5W3X+xLgfM0VPR86ranKyVSFyxCEUFudjpKHoFfWVlKSrLD4iadgOa6tqocoX6f/M26D3X7t9rCvr0vYE4oWxC/Ar1f/IEfX0mh4BD+1HFPDy9850rN+/sm9C9Ueyq8k3I3pmW58Belbx6F+il4M4A/agoeBbgHUSNMxSHBwA5BIjqN2rfjLZ1t83xmeNsOelOB+CwAO+onZd3FL6MvSXkFfiuGfeHTATACeefJOQF+EblH9Nxtw7wqdpP1pYbO1IOXj1LO2FV2bNYj9X2rLTnYBydXS9Fdx75eQW/uwBPK+6rcZq5eE/QnzSFdhqylzY65zsFvHiZnGdAL1fhqqLn1cZ7HdBvyBPQ79y2CV9/eUzy4fVDnvl6nWFvivT4nTkUKNzVn5KrbvUgoN8R4Pze9vVBvb69/z+gJ9Bt0Oua/lXKXSFvK3ob7vZac/EKe83JG8j/ikvnOKb2DC6f4xS7M6LgBfQM1XvAXZ8V8uoJexrb5a5cvYArl8+LXb50Fpcu/oozv3wrbZqsuOdUz22bN+Lq1Utg+PwPCcf/5g7LW6BncR2Vu0u93/q3UfEEOkP2t67h5u3fBPQG+L/j1u0/cPvOdTHm4mm3HU/AK+QV7uofPLwD2sNHd/Hwz3t45Nifj++D9phAf0xl/lDsyRMC/SGePHXssQH802eP8OTZQ0e5G6DzZwh4vnvGUP0zYwb0j/HXiydiXgbeK5CU6jYFflLaSpOfT09AYtoK6DPD9qLsCfhXWHp6IngIeMkyeRhIRmZ2KjKzUpCZlYqs7FQ5DOQVZKGwKAcFRdkoKMpCfmE28gtykJeXjWxesMM2vqRlWLpiMeYv+hhzPpyDt+a8jUnTWQkfh2HDY9B7QH90ju6Fdl27Iqx9WwS1CoVPYAAaevujAQ8E/q3g5d8SXj7N4eXbCl5+4fDyawOvwA54LbQzGrfoiqatTNW/Nwv+wnvBr01fab3zj+wH/7b94BfZG77h0fCLjIZfeA/48Tt2CbTqBr9WXREQ2QOh7Xqjdad+iOzSH2279kdUz0Ho3ncoovvx7zgc/QYNx7DhDOmPxmimNYYMRd/+A9B/wEBE9+mFyA5tMWr8eLTrSkXfH8Ht+iOwTR8EtOmDZm2iEdimB3xD2yF25DhMmxqHRfOnoWx3Hkp2b8SuXXsxesI8NGsdg+AOoxHUYRQCOwxHMI3qvsMYhNBHjUBI1Cj4thyEuMlzUVKyz3V7nQ16zdF/tiYL61dnYlVRKnKzEpC4crG01+3auUVC9wR9zeFyMHxfVVEiE8YMgHmbHUFvQumEtKeSt6HPn9FnBfj/6t2g56GCsHcXA3LiGY17Cm2BuaPsda3v6AXwLMpz5eTNng17gbqt5jUvf4i5+wOorjwgLXZSge8ad8tqe46+dfL1Tl8875PndC+qeU6/k8l4dabgcZStsaPiD4A/w/Y5G/Km0t6BvqPsJVzvhOxPVpeCdqKqxHi2zmmuXnrmTb88VT1VOkP6HHWrw3C0hU5AzzG3R1jkxrC4yddrz7z6k9YFNQL8eiBP0NuQ5/x6AbwW3HmAnkV3Lvh7FOEp/A3ozex7zscn6E8dZcRjH6p5R8JeM+eeA6HyshKxhzfXyRW1p1+h5t2gZ2Gewpvgrs/Me4bozWFAAe8J+fqgXp+6t0Hvqebt3Ly9VrAr6D0VvcL9Vb4+uHtCnrAX0J8j4KnoLdAr5Bmu91D0dZS7o+RfgvzlC7h89RyuXD2PK1fOC/QvXzqHSxd+wdlfvpX/7pXu24wdW9Zi57bPceMGgXzDKbAzoCf0b9y4ZuDuhO8F8rLPfLxlhP1tGuGuppC/gTt3DOQV9gr5fwI9Ia+Ap7chT9Ar5OldgHdAz5A89whzAbqo9z9FvSvgBfIvHuP5Cyp5A/gXXP/1BC9ePKGip0p3Q16BT9gnOsaqelmnG/Dz2RXKp+oX5e9APyNJCvQY3s+wQM8DQUZmsgv8uqZ3rdOTkZmRggz+bGYSMjNoZi8rMxk5eiDIz0RevnMQKMpGYXEOilflYs3qPKxak4+8VbnILshGek4akjJWIjEpESuWJ+CTTxfi/Q9m4+2338SkSZMwkoAdGoPo3v3RqVs0wjt0Rmh4OwS2jIRvcGs09g9FQ1+mD5rDq2kovLybw8svDF7NeDBoj4ahndCkRVd4t2T/fE/4h/WWgTu8kKdZJCft9UVAJOHMg0FPNG3dU8b3NovojYCIaASF90BIZHeEdYhGVLeB6NYrBr36j0CvATHoOzQWg2LHomX7aAS2GySwZwif1kwm+PWET3AbTJk6BRlpK/DejAnYszELFbs340jtEQwZ+Tb8w2MQ3H4MAjuMdEAfg+COI0Thh3QYgaCo4QiKGgHf1kMwYvzbOHBwJ3btWCfhe0/Qf7E+163oCfpsB/RFedi5a6tMxjt18ogb9AzfH6Kq3y+QLy8lYGmEvhvkCnTb23D+f1kb2Jucu675e7hWr/s21O0139vPVPX6TMgfVjUvVfdU7s5QHIV8+QE5JMjFNZUHcZgK3Rlpq/5w5QEY4wjbEsectjgH9Drq9ggvpWFov6pUjM+yR5UvLXUHzdhaVtg7/fOukL0DeubrTf6+BCcIeZeSZyudyc+zYI/5+iO81IYKnnl4DyPsT9ayXY798qZgT9vj6E8cMS11J6jwj1HN03T6nROy16p7hugt6NugP32sGl87kGdI3g7d81lAr94CPeGvit4F/BO89MaA/ksq+ur9qC7ZLnPueaHNpjVZoujNzXUnJHRPSNcN2WubHQHP9joW3rkB/mrQ1z0EEOr1mQ32+tY25OsL29twt9c22HX9T6F6BT4BXx/k7X1V8xfO/ksAf/GsAfzFswb2ouj/AfRU8gp2T89Q/dUrVPMXBPKXr5zDlSvnHNCfFdD/+vPXOFZzEAf2bMLmz4ulh/7+vTu4efsPUejXJd9Otf5vmAK734x37VPV/1vs1g2qeaPcb7HC/vYfuHVHAW+U/O3bN12V9QQ7YS+heobrORTHCdXTP2ConiregbzCXb0oeQU4vWttgK5g9/S2crcBT8jTVMW/+PupgP6vv586oE+pD/QrkJJmQvgaync9p610wV3C+gL+RAE8lb7J3auiV2/gbSt8hbyCXqCu4HcOBeYb/iwPAG7LzEwBje8zs5KQSc+fyeLs/iQTJchJR3Z+ujkU5GejoDBLDgWrV+dj9eoCrFqdh2IeEgqzUViYjdz8TPk5/juXLl+EBZ98hPc/eA8zZ83C5KlTMYaDfmJjET1gKF7v1R/tOvdAizZRCGrdDr4hEWgaGIZGfq3Q0L81XvNjtKA1GgREomFQGzQMaY+GzTujSatu8GkdDf/w3mjWpq+o9MDI3mgW0cfshdNHIyCyF5qF90ZQu8EIbD8UQe0HiJoPaNsHzdpyVG8P+LXogN59ByA1OQHxI2KwcMZELH5nBg5XlGHcpPfhFz4EwVFjENBRFT1BT2U/AiEdRiKoYwwCo0bAPyIGQ0e9iX37eKkNZ91vwPbNa0yO3inGk6E563JE0a8uTpPJfUkJS0XRE/S8ve7Lk0cF9FWVpaiyQE/Au6FP8LtVNsFLyBug0+v65W/c39V9Z8PbvTY5dwW6en3vgnbFATkACNgdaOs728vPe4Tu3TfPUbk7xXY8BJRzqt1BGaXKcarVVPWi5F+GvUCfyl2L8ajeqdDZRueMtK1xoM/wPfPrx6rKBPIKe5eXMD3n15sWOvV2cZ7uae+8FuSpmmd4XsfdmotqXgY9wU+InxD1zlC9GZBz8oiBuYT0peLehOylGI/980fcUNecvOudA3yC3lb22j73KtBrK52G6AX+TkhfYU8vV9haoD9WvR+HHdDLFbWrM6UY7+C+7dJGR9DWB3ptsTNFeAb0nrDns72nUNeDAJ9tZa/vPeGu+56At581N0+w23BXFa9gr89reF49AW+v+aygt/35sz/jnGPnz/0L588au3D+V1w49ysU9i9B/gLD7WfAsLuG4G3vGb4n6K84oL96zcBeVP3l87h8kbn/f4EX9xyp2Y89uzdi/fp8lB3ajz//fIgbN393QvYG7KbYzoTnuZYqeynAc+BOwKtJod11Ab2G6tW/SsUr7BX0UnxnQd5W8RquFyXvqPSXYG7tE+aepiF63RfI/2UU/N9/PQWNgFcTRS+qnmF6l7I3VfjcF3PAzrWod0fF6zvJ5zutdlLEl7ESaRkrkS55/ATpz5f2vQy28dUXzmcPPyMAVP2EOu+5J7RNmJ97/DkDfRMBMIB3IM9UQBZTAakmJZCdIsDOlrRACrKykpGdTfinyPusbNYQpCIrh9+nIDs71dQV5KUjh5afgbyCTBMpkChBIdauLcTadYVYvaYAxavyUFScJ6mF7LwMpGWmYEXCCnyy+FN88NGHeGfObEydPh1j4uIxKGYkevYfjM7RfdGuS0+0bvc6QsM7o1mLDmga2AaN/MPRwD8MXgFt8FpQBzQIikLDkE5o2rwbfFv1hl9YX5kQaEL2JkdPRc/0QFBkdzRrHYlR40fh3Rnx2LUhEzs25GLDhjWI6jkSAe1iENhxBAI6jhBFH9hhGAI7DkdQBxbjcd+APiByOAbETMHu3bymluGvDRIG46U22z43s+6p6Dcp6IvSkJ+bhOQkBf0WmYz35amjqKkph4Be8vRG1VdS1UvY3oTvTRjfwFqVvAE994zqfvnZ/Kx73xTHmWeqdxMt4LOG6BXuAnEJz5ufMe8Zjjf5dxfQ9dlS7/pOfwefJWxvK3eupeKesDdQp4KvrihxYE/l/jLkJfcugC9DbaUqdlOQZ4rwNIzP3nnul+B4ZSmOVRo1bwCvoXyj9Kn4uU+g0yvk6Y9Vs/reycMzTC9DcVh9b9rnBPY1vFNezUzCs8P1Er7nmNtaqv1DMjCHBXlaWc+iPCp64z1upXMpd3d7nQ16U4DnzsuruhfIO8V4Mh7XdTOdu1+eMFfI24B3rXnbHfvvj/JSHVX021C6eyP2bl2NDcXpKMhJQumBXaLiXwV6bbHTFjpPqNuAt9cKeRvwuqbnn0ew27DXZxvsfG8/c62w19C8+vrgzj1PNW/D3V6LcrdgL+F6XmRDpW+B/tzZf+EcgX/uF1zg1bPMzWt+njn6C2ddOXpCXkF/+fI5iF0yXqvt2Up3jSF6KnpR9edx9ep5EPb0V1iIxxG4537GT9+fAi962rlzHVavycbRo9V4/PhPCd+Lmnf64anmxajsCXqB/e/y3c2b13Hr5nXcvPGH+Fu3buDO7Ru4fZuwd5Q8C+888vEasle4i4p/YAruHj5gdf1dY49YeGdy8YS7be6Q/J/u0Lzm2gl4J/euQHf5Z3xnDgASrmeI3rG//3oGGiH/93+eiZliPAKdLXSOcbSqabdz98vrO0JdcvgO9D3hn+YcAhiqJ5zdVfmO0ue+ldevD/wCeudA4Al3T+CbPD9z/QbuzPfrHtf6rOu63hQO2nssJOSzFhSatftZCgutA0GucygokPRBHlatzhdbs6YQa9YWgX71mmKsWl2IvLwcZGVlIjUtVQ4Gi5cuwfxP5uPduXMwdfpMjJswGcNix6LvwOHo3msworr2R2THaLRo2xXBYZy3by7Y8Q5ui8ZBbdAkuC2aBEfA2z8YHdpE4I1Jo2WAT8euA+HdghGDoQigtR2GwPYxCGzPUP0oBHdifj4WAVHDERg1EgFthqNn/zhs37EVe3YydL8R27esxY7NnHdfgK2f5csY3M/X52D92gys5v8p5iUjOWUpCgqzsWv3VplGderUERwm6KvLUFlVKtX3ouYF9PUrdRvcBvImh64AN+F+DfvX9W6Qm9y7iRpQob+s5glohbX+nObZFeb/i1d1/k9eb52jsq+m8YKaioNyCNCwPb2G5V3eUfEyEMc5GOi7Y6LkSwX0xys5FMdU23NIDvPzx10X1xi4q3Kv4x3wa8ud9MRL+N5cVXvssMnBa688AS9he7bZOapdoU8ve870O4G9QJ4Dcdymyp3V9VJs54Ts+Y2A3Wmd0+/MnPvDrlx9HUXvzL6XPnnm5+uprn/lHifkuUDPzoO9qDrIu+gJ+lVYV8zRzikoL9svvfM/yc11rwrdu5V8faAnoF8Fdntf1wp09Tbsde0Jd/v5fwW9DXgb6PZaw/birfvmXTl5zrg/8xMu6qx7Afy/cI43yfG+eblznmr7DC5eOINLF6nijTGv7gb9OQH2pctnQZOwvLTVscL+PK4yX88iPMdfu3oBYtdMjv4Ki/HO/4wfvz2KqgqTcly/vgBff/MlHj9+hOvXHYjf+N0Kzf+OWzd+x43r/zZ24w8BPXP6hL0aQc8Qvdidm3WK7wh7zcW/pOIf3pHQvSm6ezknbwNe1wr6Z88ev6TaCXXNwRPmfFavwBclr7n4v54YuP/9HH/99dwT9MslR08lnpKWiGUrF2PZikVYsXIxElOWIylthQnJswCPCp3T89he57TbiWpnuJ6AZ0W+rp08vlH4ic4hgtX7zOmbYj4t6NMogRwMXlXEZ4H/n2CvBwMb/DbIuW9D3H6na31vewKez9pBoD43z91VUP86A9k56cjNzUBefibynYJDFh0WrTIHgzWMFqwvxLr1RVi7rlhs1eoiFBQVICcvBxkZaUhMXIklSxdj/oKPMfe9uXjr7ZmY8sYbiJs8HSNHT8SQIbHo27cfXu/aHZ1e74sOXQYjPGoAwjr2R8u2/RAc3hsBrfvAJzQaPi36mNsBI3lD4AA0bdEHHbuNwJbtu7Br5+fYtW0jdmxdh+2bV4mid11sI6DPxJpVGSjMS0FqyjJJeezavU1A/+XJI6itqRDIE/QsyKs6dABU9HWBbvrm6+6pmre/pYq34c6cP0Fucv/8eYW2aYMz3yro9ffbgLeBr6DX9/WB3v373UNyCG5++yrYC+gZvncgz+8E8OVuVc9eeYbrD7sK7Qh+nXjHgTj2NbQmN0/YG0XvtOFVHZTvdLwtJ+Idr3ZA76j6+kDPPcJczdxDX3dPYa+gtwHvgrwoe6e9jhX4OtJW+ued3nm21rHa3mmlU6CrJ9h1Ta899LyCVmbeMzevlfTMvVv5d0Jdc/CsuD99staxeg4BAnoO4imX2+tcN9cJ6IuwtigVRfnpqCw/aED/La+oNSH4+vL09jsFNj33CWxPs7/xfPe/Al7VPL1diOcJek8l7wl4T7Brzl1D9fqs4XqF/AVePWuZhO3PGcgT9OcvGNhfOPeLQF5Af4GheqPYLzlqns+iyqnoX1qbqnqG9DU/T3/t6kUD+qtOzp7FeOd/xvdfH0H5oe3Ys2sDNmwowi+//IRHjx7ijz8M6G84wLdhLmsH8gp32yvo79y5JYV3nLLH0L0qeAW8Al8VvV1d/0+Fd1psp+F6KvOnTwnyx6LSbZgryP+bfyFh+8f46+9n+NsBvap5eq/E5CVYkbgEhcW5+ODj9xE7IgYTJozHuPGjMX7CGIwZPxJxE8cYix+LKdMm4q23p2P23Lfx3vvv4uP58/DJpx9h8ZKFWLFyCRKTliEpmfl9HgwYkk9BelaKCcVnpiAtK1VC3WbfKc5LNy16CnqCXyMC3FNTiNuKn+9UwdPb39j7XCvI6Qlt9brms36nkLe/UbirJ9gV7vaa7/mcl2/e67vcPLNvnvUbFhbyuzTx+fmZKKAVZKGoKFdAWlycjVW8bnd1LtauLcD69cXYuHEVNmzgASEXqySdUIQCphOKsuXPTstIRkLycixbuRSLlizCRwsW4N33PsDg2DF4vccAdOzSHz0HDEf/mPHoPXAsJsTPxK4dO7Fv12bs3vGZ6affulpgv/XzQmzeWIBN63OxYV0m1q52QJ+6HEVFOdi9ZztKy/ZDQS9V95WlqObgnEMHUCVwNqAkOF8O12u43UBcQW0ga6tzVe4Euvv3ecJYn/UgUB/AZU9H3Lra6whwA3H9Gf4uXdN7wr2+PXfu3lHy5Q7oPYrx2D7nKsIj8Kv5bO6V16r72qpS+YZheFX19Kr0+fPsjSe8NVRPxV4H8M6z/LwH5A3sX4a87LPavpYhfhPCV1Vfn+dEPM6uV5OiPNdc+0qc1L55qwhPAa/qXp8F9hqqtyvtRcHX4quTde30iVqofX2yFjTN3av/6niNTNoj6E/VlsoVtVUHeHPdRuzZUoTV+ckoLshATVUZfvjmS/yvip6HABviXNsgt595CNBn9arY6/O2arfXNuS5/0+gV6gr/G3oq3on0AXyv5qwvO67AG+F6c+e+1nUuyfkDeh/wXlOq6Oqv/grLjK87ih2Ve0aqpfcvFNlT9VOkz0W3jmtdFcJ9WsXcY129ZJZW6BnVOHbr2pxqGQrdmxbh/UbinDl6kU8fGhAf/36Hy5lT7gr7NV7wl0Bf/s2K+sJ+VsuuCvUFfIKdwnXP7wN9smbtSnAI/Rt2KuCp1fQu9S8hOif4NmzJ3j+/AmePTetci41/9zsv3jxFDT55tlj8c/57Oy/kLz8c/z99wuB/d//eQ41ryXLP8aipfOxcNFHGD9hLBYvWYS0tBSsWLFMCtI+WTQfHy/4EB989B7emzcbs+fOwqx335LJblPfmIRJUyYgbsIYsBc8bsJYx4/BuLjRmDhpPCZPjQe/e2P6FMx4ezpmzn4Lc+bNxrwP5uLjhfPwyaKPsGTpQixfsUgOCUwFKOQJbYWvDW3u81m9vVbQ29/ba/4+hTf3dW2D3d6z1/xGIa8wd0O8rrJ379twN9/wHdW9GosAc/KcToKCbOSzcDA/G4X5OeLzCrORV5iF3IIssAXRWLbUEeQXpiO/gJGCbBTQpDXR+OLiLDkg8JCwalUuVq/Jx1pGDdauwuriAlOAmJuB4uICbFy/DhvWEuYF+GxDITZtKMQXnxVh82eF+Jz30W/Ix2frcrFhbZaj6NOQmrICxUW52L9vF8rLD+L0V8dxpLZShuYQ9sxRi6KnqrdmzKvSVhCbd4S4gr7+7+3fwbX+vA1i/Ubf6bPnNwJop3Le/Y6QP+iYu8qe7/l75GecHHwd4DvqXQFvv5OQ/StAT1i7QC9V94T6QdQQ+AzdU9VXl4oR4vzerrrnIYDvZbStBXd+6wl6rbi3w/Y6BU+VvXpV767pdxqmd8L3dUDvwJ230NlG4Ev1vRTh6YU21oz7eoCvoKdKlxC+A3lV7ka9E/JHLDuK0yeO4uuT9Aby9YFe8ve89MYCPe+i54U2u74oxKr8ZKwpysbRmgr8+O1XYgRzfWqee6roFd4Et5qC3n7WNb2+t5W87inwbbBzT58JdYW7Al8L8bQYT6FuewW87inMz/76I87ZIXp77YTnXYV3593qnWD3NIE8QX/hF1x4BegJc6PiCfYLpuLeGYjDwrsr19hKx8I72kXpib927TKuXbuCa79dEmV/9epFXLl0Dqz057Cc0gOb5TrvTZvWSvj9wf0HLkVPmCvY1XsCns+EvBv0t12gv3fvNu7eMxX1bsjfxf37DNPfxQOxe3jwgHYXDx7ew8OH98Q/evQAj/58gD//ZF7+kbHHj/DkibGnT5lnp5I3kDegf2qUvVOAJ0r+OeFOyD8T41pN9+gZrjeQJ+hf4D//+ctlXouXfIBPFs3D/IXzMGBwX3y04ANkZKUiNT3JmYKXjAwWsVEB56bJ0JvsvHRZZ+aaPRa3EYiEbEpqApJTVgi4CfCFn36EDz9+D+9/OBuz33sb78x5WyICb7w5GVOnx2PylDhMjOcBgYeFMa41Dw8T48dh6rSJeHPGFMx8+w3MnjMT7897V65UXfjJh84BYbEcEBgF4J9vwGzC7ApbBarCnN4U5KU73gz44c+q2d/a6/pAr3v88+o7AOifz5ZADhDKdaAuLYJ5WcjPy0RuQabAnKF9Y4S3mrPHlsL8LAN0ORAQ/jwYZKEwnyo7A/n5GQL9vIJs5OVmIS83E/nOn5HPCIQTbTDfpaOg0EQe+PfK4wEkLw35+ekoys8QhbOqMEvu6F5dlInVRRyWQ8tEMf+eOekC+k2frZOhOZXsnXeMYfvDUoxWgupKhqhNixm9G6xugNaFvAKfqp1rz0OA7rnD6QpiBbvt7T/PXmvo3r3nBr0ppDPqnuDWb2yIu9b1gN7172Vuvh7QM3Qv4XtX6N6E6hXuUrzHyXhOcZ2AngB3TJ6dQ4DOsfeEuz4r5I9XHcLRKkftyzhc98hbhTx9faC3w/UEvX7DKXhU756Q1zA+vd0+5wrPW+NtPfcIdDXNuXs+6756hu1VzatXNS+Ql/D/y6A/uHM9dm4qQHFOEtYW5+JYbaWoecLeBr0NdnttA1zXCm3b6zsb9Ap1ev1W9xTsCnn1Cnf1CvlXFeAp4OvzhD1Bf/bMT2KeIXsFvPqzVPYegLeVvYD+0q8uyHsqelH1l2zQn8cVVfKssL96AZdVzV+7hKtXL4sJ5K9exm/XHNDzQHCRoP9J6i5KDmzG558VYvv2L/Dw4QPcvXsXVPMK9PoAb8Nd17dv38Lt24T8Hdy9ext3797BvXvGBOz3HcCLJ+QV8MY/fHgftjGFwA4A1gywQPDJk8eO/YmnTx7j6VM34Al5Bb1A/IW7uM6GPIH+Ksi/CvSEvteSJfPw6SKjrPsP7o3Z781CRk6qzLaXorsMp8Uuw7nAxinYMy13LOIzffRU4YRterq7Op6K2UDVVLgrEAk+FnERaHzP7wjptPQkuaglIXEZlq9YjCVLP8H8BR/ggw/nSprgnXffwsy3p2P6m1MwZepETJrMQ8I4xE8aL17XfJ46LR5vzpiKt2a+Af7c+/NmO2mGj+V3S3ohlV0APBy4lTphrbC1/556aLC9J9T13OBJPwAAIABJREFU3+e5z99jfs6t7hX+hDwBnF/gQFpAzWf+Z8QQvlqGPBcWZhqo52egQMCfK6qfazWCX/4Nzu8ukN+dLhDPY/ogP0NM/n08KPAgoD9TYH5PYX4WivOzxYrysyBWkImi/EysKsgxVpiDQjlQZCAvN0MOLIWFOSgqzMGq4jysXVOI9euKsemztdjy+Xps37IRu7Z/gX27t6Fk/y6UHtgt980zDE+wEupuRc2KfQN4bc+r/zBgoK8gtoGve/V5+c65brbue62WZ8W8KaQz98nXhb77nSm4UzVPz3cKehbj2e+kCK/ioFTQC+jrLcqjojfgt0HPNUHPEDwhrmq/1hltq2D39Ap6Vt0fO1whuXlV8+pFvTt5e4W4S9FbffTmjnnm5Z1Rt+yZd7XXOcrdmmvvCXqBvkCeqr2mjvGCG+596bpatr5cO/P07n0eAE6fqq3fJMTvfGvl6E/VluBI+W65i57jb3d8lo+iHF5RW4ATR2sM6L8x+XaFvQ13W9HbAOc3CnLdJ8B1rd4T6nxWwKtX0NMr5HVPIU//T6CvD+5U9Pb+mV9/xBkH9FT2LLTTkL0C3gXzsz/DtbZC+BeYnz9vVPx5Af0ZXLx01mWXJA9/3qmwv4BLly7g8uWLde3KRUfFs7r+Iq46oBfIX7uC365dxr8dRU/lz0r+c798jxNHyrB/7yZsWJuPA/t34/HjJ7h58zZu3DDFdf8N8m4Vz+I7N+jv3bsnB4Z79+6Ca+MJercp6Al3rutCnkreDfonTwh6k4uXfLwDdgW8ejfEVcFz4I1R8nUhryr/BV68eIG//qIZRf+f/9RV83z2WrJ0HhYtmodPF3+IIcMHYMbbb7hA7+qf15G4zkU2dfY9QC9V96lu+OsBQL3m3/msuXfxbKWz++SzTB79JQVMMInqzZb+eMKKxW4ENiMJrBNYuuwTfMqUw/x5+ODDOXJImPXODLw1c5ocABglmDxlAsbHjca48aPkkMDnN6ZPlsjBO+/OwNz3ZmHeB3PkdyxaPB/Lln+KlQlL5CDCvy+Vvx4KeGiR4rriPDPZjwDkhD/nMKPe5OIJe/b2U0nTp4uCziOU840ZgDvqXQBswvL8t+o3ouwlxE+oZ5owPiHN8L0cAghe87up0PlzCmMTSeABg+DOQmEezV0bwLQBrSg/B0UCewP0ooJsFBfofg6K83NQXGDe8WBQaB0SCuSQYf6MgtwMqPHPoenhYRUPBYU5+HzjmjqQV+C7FT1D6Ubpmzw6DwLGzLeO6pbWOH5XN7deF+ZOJEHa6dxRAfON3f+uawX+K7zAnMrdMap4jWB45uWdZ6PoeVWqqb43I25LpY2OIXo+i7cUPUGveXYb5nIA0NA9B97o2vEu0AvIK3D0sJl0p5Cn9wS9PMvc+rp99Ap6uchGRt26i/AE6g7k67vExrTLOQV3xxX06t3Qd4OeYXo31GXNYjxR57r/Csg78NefZ0GfzLs/xqt3S3Dk0C4B/YEd67DdAf3GtUU4ebzGQNdVjOcGvg17hbanV4jX5/mt7ivQ6f8J9Ap5Qt0GvSfg61P0NtBftT5z5kecOfsTCHwqe7bNMSTO3ngBvVNVr4BXL+10hDvz8Rd+Nf6iUfMXLrlBbwrwWHxncvCXOeWOkL9iQH/p8gVckjVz8064XiBvFL0b9Ffw798I/EsS8r904Qx+/fkbHKspwd5dG7F2VQ4qKg7h+fMXuHHjlgv0qurr+hu4edOE6t2gZ06eal6VvML9Hu7ff4D79+/j/n2uaUbN22C3Qc+QvQ15VfNU8GrPnj0VBW+8gTbXz58T6qZqnv7FX6rg3bCX/RfPnW8J+L/wN+1vDdX/jf/839/4P7H/4P/+7z/wWrzkPSxa/B4+XfIBYkcNxdQ3JiMjK01m3SvQpSLfgb1rzwI8oa0mvfUe/faE+6sA7wl8zbGr18OA/Z2+s72db6eiFihaFe4ELw8Iqsj5DaMJ/B38OyckLnWlG+Yv4AHhPQH9nLmz8M67MyWSMOOtNyRKMOOtqXhj+iSJKjByQPv/WHvP57yOLM1TnzZiI2ZdxETHTndP90xU93RMxNZMWZVKVSVTMiVPeZVEkRS9Az1AEIR3JADC0IIOAOG9IUBYAiBB0BuA3gH0opXU3bv7Dzwbzzn33JvvxQtSNb0fMk5m3ntfklXd9cvnuKTn4M9ffgq+z2950FgcM18OHvQe8CDCvyP/XP499GCQLDX5LMnT2vxkycTPyEzWgwIPCx48Cf90D+xh5c5/qwwPrvI8hW57VdniNaBXwVHy6kkg3C1U4Nh0ncufKWBXRa8wTxQVTyVv4Cf8/0eGHjISkLw2Tr5vqq+KAvvAbW6wDiDOZ6FRqQo7eEdj7eG1/dZEG8Ti+Uwb3gT18BFK3lf8BHu5PxqqtXUt1bt0xvOy7iUmX1MhCV/1NRWod5LqRKV7tfKsl28OKX3CXGL0DsQN4KyR9+Eut9Hpms85+EzmvLnOuZ1O5tIJT0HPO+dFzTdV++Cnm14y7+Xe+Wq9xEbq5LVJDp+bm14S8Zy17HtJeL77nvfMt1aDV8xq0h3j9ryxTkHPm+OCYbH4ILteE/Ga5B2L1Xe2N4ODa5ur1UMAYS+u/1Zeg6ugb6wsRhWvqN26Hls2pCI9cQUKNmSB3R0Nvr3dHeBwAW9qPgx4WxvIwzb83AW9wdz2DOiudVV8NCUfBn0Y7Id4/aw3hmip5An3YQW8rIcHMXz4IIaHhzB8eAiHjxyUceTokMTduaZ7nu57aY5zZMjPrrcM++PHDgdK/sRhHPcGXfJRh9fWVhPxjuPkSXXXR7jtqejPnMKZ06fAeD2T9Y4dPYiDg51oqivF9i3rkZWRiNa2Ftz79gHOn78goD9/MSiZU/f8BVy4cAEXL14Uy/I5A70k3om7nqDXoe56gp2Qp2q/jutXr+H6NVPvZgOXfRjyquTpsifkCfc7vuX87l0CO3JQoU82+K49I+BVzRP09/HgPuH+EA8ePMCDRw/xkOOhjucWLpyBBQunY8GiWfjj6y/jjT+9jviEOCmlM6hHswZvF+Cch+vqpZTOy6K3w4ALbQN52BrEuc+5Pbf9sCVEw8PesUMAVbj7DteEvcGfsJTueaLGqcoVxJlZBLHCmJAmrPk7/Hfw37ts+WJR/Kw+YJhBDwefCPwZZnj/g3fkTvr33v8TPpjCkMJ74GGBg96DP3/J0MIXmDV7GhYumuMnJvLfzD+LsBeXOP8+mcnIzmJnP63XZ+tfHhrkIMPOf+lU/2tBD4F6CajyddAL4B4I5DkPB36CnwN754BBIIuSTwsgT9Bz/CWAt9+xbwz0VPtU9QS9xsZ5za0lxUW65glfQtuGu442557t2/xp1g4EBDrfU7Ar6G3tfs+DgAt5zhuqOQh75imwpE7ntE18Lpn05ah3SugIdxf2pugJd1fZ+0A3eNcGdfO+a9+7lKatlvXiFaBt87LtfdBLwxzv+lrvmcXnBexOX3tX3fsue3Hds0Mek+68jnicM/uepXQssaO6D4OeyXmhGnoFPmHc6LnuA9gT7OaaV3UeJONFQl1hb3v79hL8pvp5iGC5nrbApaJvqCj2298S9KkJy7CxcD3Y9ImAJah7e/7HQO8qd5ubDR8AuDbQ88915+7ahbupeVoDvNmwa57AJ+AP8oKbg/sjxxCBPyCu+yG67wl6aX4zhMMe6BXyBL3C3hLujlLFHx3CsWOHcPSo1cwfxvFjR3CMsBfgE/R02TP27g1R9FT1OqjomZR3iq77kwR9oOQJewKeqt4FPQ8Mx44cwGBfO+prdmNLURYy0hOwf38/bt+5h7NnCfjzOH9B4/SEuQHdIE+rrvqwkqernuOyKHdz3QvgCfmr1zB27RrGr1/H2HUC/ro/btwY92PynGtMXgFPyD8L9IQ2QU6Au0C3uYHdXYuav38f9wl3bwjsH1LJK/Rpn1u06BuJ0S9YNBNvv/s6XnvjVUm+i/Ni8tEgzz0X9DYn+GyulutguKCfDPbuvgt4A70LfhfkLsBtzuc2jwZ57tkg8HXwxr3IYc9snwcDApOApFuegyqcg8rcmuZkr0uXObvo8R0m4bF7H/+zWcnStyULsGDhHNCDMHPWNEk0DPIQ3hWvAQ8KH0x5R/IS6DX45DP1HDDngGGJOXODpET1HFhYQfMg+GfzkJLFw0FmKrIyU5GZkSJxdPMM8CDAf0t42HMqeap3gp3/DoO8KH5x2bNCQN/he6b0CfIw3A3ycnCQsIG68rMzktFYVynQnAh7S+B7ujveAMyYukLZQE2Xu80nB7/B3YA+mXpXlW9ufSYaBmre5gr7ctRXEfJU4+x+xxEk3Ul5nSh3jdmLkjfgh1z2hHiEi97vW++oeVe91wWAJ+Q5/Da3XsKdm4Bncz8+78Tr5bpaJ/Ne3vHc9q28nrapTprkmLLXhjncq5NraNub2dZWW9uKshcFr/fOU2m7oA/UvEE6St96ib2H1Xsk6Dvb+VwPCf6f4YO+DA1yc10+2Od+c14KUhKWY/OmDVI5QtgSzH1U8142val67ruDoNZ3teY+GsjDe6bczbpA59yGqXhbG+AN6rSWRX9wsBccQwf6fOVuCp6QN9AfPNiHgwT/UD+GxG0/iKHhQRD0hw/RXe91uDvsqvlIyGtW/SEcJeT9MYxjAnmCXgdj8cePh2LxJzygn1CoC9hPMsnuBE45kPdd9lTyZ05hhOM0Vb0qel5os7+nFXWVO7CpIANZmck4dvw4bt68g3Pn6JoP1PzFi8yqp5q/KGpeIX9JEu8s+U4T8Oiut2GxeE/RX1VVP0ZVT8iPjckYHx8Hx40bN2TQTX/z5k0ZpuIJeHfuQp/QtmGgN8XuWgLdQB/ev3//vkDeB/ujR6roPTX/6NEjxuhnYL647qfh/Y/exEuvviitZ+PWLItQ9UyUY197c+NHAj0S/Kbq+Y0Ne98FuQtvm9tzg7jtu2ubmzWYT2b53mTPTNUbzGkJdMLcwB7NmhcgbMPfioL2XOssgbORxqQ1g3B2GngoYCe9rGy22FUPAt/h+4yp6wFhJZioaEmK7GMw9es/S7njx5984CcfMtfABg8KH378Pr74/GNMn/YlZs+ajgXzZyNm8TysWL4Yq+OWYy2TJp2QAg8qbPVLr8E6HhIyU5DNvyvr+r0DDevnBfwGeq+8Tw4BBn0P9JPB3g4CjNlT0RP0BnnaQNWruje17YLY5rQ2D0BMJT7ZMFCr5Z+l300ShxeFT5Uf+XsGdv45No+wou4nAb2447X9rRujFzc9n0WBfVjRR7jtWUvPIe57bYjjwt1gHs0S3tw30JulQifo2+mSd2Av+9IVj13w6tDqdMNrkzvm2QinXkZ7cz04Olo4qK6DuLzG46ngmWn/jEQ8p0GOKv0w3MPrIMbvKvrWulLUl2/zFf3GnGQkJyzHtq1F6OpsR//+LoV5t0LdIE/rQn6yuQt2e8fdM8CbNZC71iBPy/2woifkBe5U6h7ID3DPgfoEBS+AV8gr6AcwdOgADh2iu/6gQJ6g1571rIc3JW+WCXeEO2PxEyGvYNdkO3fuJt6ZanctAS+gd7LsqeZ9JW+gF3tSLrWhot/f3YLa8u0oZD+Rdek4e/48xm/c8kCvcXiNxau73tQ83feRgL/iJd4p5OmmJ/DNZW9WXPce6K+Lkh/D+JgLeQU8QU+wu3C3eTTXvYHblLqtXbjb3IU95wZ5qnmCXsajR3j4+BEIeBvPLWQy3qKvMW/hV/j483fw4kvPi6KPjVfQSwtbxuBFmQeX3Bi4w5aQV9Azbr9SFL3CXtU+QW4wN4jTEsaudZ/ZPPzOvwX0puTDoLd1NLjbISD8zIW9gp25AMy0t1p5usw9t7kPfV3bt/yOczsYiDvdeVeUtBNKIIilo15OhliuCWh6Ffjn8t/B/9yYoMgkwsWL5mLu3G8wY/qX+OrLT/HZp1Pw0Yfv4sMp7+CDD97Chx+pB4HhhM8+/xCff/ERvvrqU3xDr8Hs6Vi0cA6WLWMy4lL574qd/syTQS+GeDKyUrAuO80f9CCs4yEhI1lAThVvyXem7Al7gp5rc92HAW9rzco3ZU4wm0vd5pEQJpTDYJ4c/PotY/7mEXAPD5GHiEio228a4COg74FeVb3G2anqtX7ePQAEal9Ab6VzrJMPAZ+wb6rVuLv1svcPAPWVaGysRJMTi9cb6SrR7Kn0qKC3ZyHgS0Z9GPBOPT0VvYBerLW+1bg7Y++q7nn9bAPaBfJB0p3G5c1NH5TUEfgEuVqL0wfQDlzyVOwKd94hP3EexOgV9AwrsK9/AHr2uS9cn4jUtauwY8cWdDNhzgG9qPoQ4J8GfBfonE8Gej4j6Alxs5OB3oW+764/0AeC/YBnDfAG+2iQ5x4BH0CebnsD/ZD0qme/eu1ZP4QjR4ZluLH6SMAr7E3B07qAD88Jd4N+GPSm5qPG5n3Qn8bpMyclRk9F39fVjMqyrZJxn5+/HlevU3WPCejPnz8PGxaXJ+htuKA3FW9An8wS9NfEXT+GsfExT8kHoKeqd9W8wT1w2UfG5y1Gb2CnDYPcBbzN7T0FveOyf8C4vEJeYvSPPWX/6CGeWxhDRT8V8xd9jS+//gjPv/ALraFfrdfNSttbD/IEtLnyw4CfbM1vwnF6A3eE/ZGgN7i7lmqda1PthJzNqYQ5tNZf6+et7p/vhUdY2U8O96BUzqCuYFeoh/dUmRv4vbi4B3ICnslxljznWqltT408AES42J3sdsms91zwjNWzzI0qnIOHAB4M7HCQsz5DTsGM9zP+z9/kfxb873HFyiVYFDMPc+fPwuzZM8QTMPWrz/HZZx+CngMrb7RExI8++cAvY/zyq8/wzYypmD9vFpbELEDs8iVYE7sCSQmxAnTLuCfYXUXPNbuSGTRda6B3rarvp4Pc3nd/i3N3n/Pwc1P2BnqzdOUzm15t4K7n9wZ5Wl0HmfdSKletLnu67/nv5LBvOBe3vtcFz2rp9TDAS2siYc+LaZrrqtBaGwyWzXGv2bs7nnA3oDf7CXdB21t7ZpbKXwYz7Z1BNd/WwHK6WrRFGeK6b9YkPUvMU7jbhTYKf7mVzkm60zI6xuR1qKJX2EdLuGOiHd36+kzd+uqeb4JB3rVdHc3o6giBvpX5AbyqNwB9Ca+oJegTY7F71zYf9ALpbtbSazKeAZvWQG9Qd5/Z3rOsC3d3burdhbs7p5K3RDtCnWpeAH5gPw4e7MfBA4zD98uQ+Dtj8F7inbtPV71CnjfRqcueiXiHDx+aMAT4R4dx9KgXez82rIpe1pGuegM5Ie/Obe0C3uai3j0FTxVvsXmJyxPyI6cxOnJa4/Vn+PwoWNLXva8R5aVbsD4zCVu3bsStO7dx6fIVXDh3HhfPa+IdIW/DddnTVc9ByLPuPgx3V71fG7sOd1wfH8PYjXEZ4zfVZR+47gO3fRj0mmF/RxLywpA3iNO6IFeY3xfl7s6p5O8/uI/7DxX0ouQd0FPRu+O5xTHfYMGiaZi3cDq+nvEFfvGrn8mFK3GrV8mFNAZ6BbbeQx8tRs/nLtTD4LfnZl3IC7TXBLfS8Rn33Hc4N6C7kDfAmw0Ab8l5YdBrk5ww4G1toI9U7dqvnmV8um+tbVW1E+paBqjNcAzybmmgq9BNtfsq3gM9Y96SRMdseR4CpImNHg4i1L5lyku7XK9+noD38gakJt6pq5dYu5dLIOV33ruapOfF3dl7P1MPBLzCl5fxsO9+Tk4mcnOzkJuThfXrM+WgYOEFhhYSE1dLk6SlSxdKG+Q5c2Zg2td/xheffYRPPv4AH77/Nqa89xamvPcnvPOnP+Ldt14X6FPZG+wN/gp6BaULXxfMuk/YRgN0pKJ3f+PHzlXRK8wjY/QBuLV0LgC9AVtt+D1dB7F5JuMx416HtrjVBD2pi/fvpVfVb7XyBnttmEM1r5Bvqa2EDJbMEfS0zK53EuwM5mxlK6V0pt4N7q4VsOuFNczCJ+R59zwT7lqZYOfDnol3NWjlM7rtJSkvqKPnnnW6U6sxeXXb03Wv7vsgJh9W9AZ2U/RmDfaEOOPwCnpCPhL0XFPt8zsvGa+VzXsqfdBX7iqQGH1BtoK+rHQn+vq60N+vyXhshetC3J27IJ9s330nPA/D/Vlq3pS8xeQZfxfVzli7zSWbfsAH/dDQADgM9Gq5JuQH1WUvcXm67RmTp6r3VPxRtYS7O3z1fpzQDyBvat7gHs0a2MPWQC/WS7xTt/1JgfzIiMKewFdFfxRHjgyiq6MBZbs2ITN9LcrKduPe/ftSWicK3gG9qXgDvcbj1V1PyF/14u8+7K97GfZ0049dx/VxKnmFva6p6McxfmMcBP24xOc9tz1d9rd13L6jCXjaGIcd7+7ouKOwd131LuhtTphPgDsB7w26633QW5Z9CPAG++diYmZgIZvmLJyBb2ZPw89/9XPMnT9HYvGEvD+8S2wU5pExeYW6uurVXa8X3LiwdwHPOcFt1sDO++hdiNs+S9NsX/dUwdtzg7xZF/YTlfzkqt4gryqeMXo3Tm9rF+acu8reDgCuNRd+pOveYO+67t09zq0Ezj8QcM+FuwtzT8kL1HkQkLp4PQSYB8CS6CS27iUSUs0T/vQASMkfge81vQlbegbYf5/xeUk85MFAhrrsrUFOfm4WbGzgYYHlg+lrkZIYj9UrlmH1ymXizjfQU9kz876+mslrCvroSjsAufvcnT8N6PaeqW57N3DvE/AWGgjH6tmSVlU4v4uEu0Gf+xNBb8qcWfb8DX94V9PaIUBc9k6WvUGetslz4RPg5q7n9bLixpd76AMF74PdATr3RNmH9nwl7+3zN9sZk29gGRrj84Q7oR7cYCfxea87Hg8AdN0Hg+twy1uLyRvsA+sq+WBOxW5gj27NTU9rkI9um8ELb6SOnrffMa+g1u6iL8TuzeuRn7UW6UlxqCzfhT4m4u3v8pPwXIi7cxfc3A+rfPc553zH3XPBHp67Ct7mBP2hwT4cEsWukCe4h8QVzzWT8PoE6qrcCfkDMoYPDUqNPAHPZ2yQI4pesuwP4sjwIRw5fEhd9R7gjxw9giNHD/vue1XzkWA30JuLnnA35e6CXsB+4pgk20WDPAHvQt7NtB8ZOQMdpwX6PACcPHlMLtdhX4Td2wvkf7saGuvx7f2HOMfSuosXcF6UvJbRGeBddz0Br5BnXJ518mO4Tte/qHe1rqpn8p2sqea9RDxR8eM3cePGbdy8eRs3btzCTUL+zm1/3L57B+Ghal5hH3bbR4JdY/AGdrVBXF4y7R89lMQ7uurNXS/x+SeP8ejJY1X1Tx7huRhR9NMxd/40zJo3A7968deYOXuG3FDnQ17uldc4vQHbhzib40Q0yCHAqfy92+68Jjv2HeFsgHf3JlPrfF9HZEMdNtdxDwD2vUHeoG9KnVZd+NHd9XyugDfVrtbgH1b4XBPStm/Adq29wz2D+I+1AmfPLS/QZwmcB382ozGg+9YBvR0Q7JmBnmtCngC3ucE/I00Bb89dyGeyqU1GssbaGQaQcIAm51logO/bPByTz0xnbJ6d9pKQty4bcR7otRkPXfgJSEtZg7pq3nhXIbfeGYTNGqRt7dqnPXPf49wFdPDMPARqeaOcegzc/chv3d8J5gHo62q8O+gdhV7PPvbPAL0pd4G+G6dn9zuvM14rG+d45XUWm5dnnjKPCvpQ1n3UdxxlT5d9q+eyFxuK09O9rwl5BHswNGav5XWM0Wt7W4vLMznP6ufd5DtLwjNL1T454CfWyyvsDf6Ryp498BX0rN3voKKv3Y3aMt5Fn49dm9cjN2MNMpJXS0hnf1+Xgp7X1PZEZtQ/DfRhkLtQt7m9Y2qe1ubPctkT9Oayp4I3le6D3nPPc58ufO4PHWI2PSF/IOo4JC57qngF/VEvJk9XPcFuMXoDuql2wjw859oFvQt/wl1i8F5WvYHdoE94u+PMGbrpOQj5EW+clsx7vsdSPXbxa22qxI5tG6SrZ3dPl9TQnz13XkCv7vpLuHiRg6V01tr2Cq5cNjVPtz0T7xT0hL0pd8b7w6AX2DM2P+Zl2jPbfpxxeQW9wP4WYX8bt27fkXH7zl3cvnsXYjm/cxd3ZNwTe+8es+mp3HXcv/8A4fHt/Qe4x+f3H/hD3nkQwF0h/9B31xPyjx4/kfH4yXd4bvHiGWBC3tyF0zBnwUz8+sXfYOqMr7A6YZXcPmewX03Yu41xrFueQd0DO9/X91YilnvWM9+7oY7PeEigDSAetM015W7W3iHYCWq3e57OA7VvkHetC3qDebQ9F+ju3EBu1j0MuFCfbG6wJ6T/YuDTde9db2sHBO2I57S7jQJ9V80T6BGgd7LkDfJmXbi7c7rZs20Q+JkpkolvYHetfyDwOt7p7yQii16D5CTkZGVi9crlnqJndz0FfWryGtQQ9DV/OegDYAeKf7I9g7I+N5Cbeuc6+m/wOz6z78NWa+XL9DIa1s4z4c6GC3uvFI/Al0tpPAXvqnqFPVvcBqOprlIT8Grpeg7q3yNc9IRzPZPNNN4uhwBHqfOZKHvHre/X1bM7nql9P0bvxea9+nhT8hGWzXMiMu69sromQt6GKfqGCNAzPq+185aQF1gX9AbwyWx0Ja+ufHHfuw1zmirQUrMLdXsI+g3YsTELOemrkZkcL8mg/f3d2N/fhV65jz5IpnMhb8AOA9zWz7IGd7Om6E2907rgFzUvrWv75JY5wlz709P9rqVxAnZP4VOtm2I/RNXOrPpDQ97g3BvDQzg8PISjDuhdN73Nw1A3iIeBz7Wr5G1NoDOr3s2sJ+zlAODE5l3AE/Jh0KvSPyFd9oYO9KKxtgxbN+XI/0YODw/jzt37GD13HucuMOOesflLuMDmOGxty653Vy7j8pUrOq4S9gp5A/316+O4dn1MVL0LevasZwmdgZ7xeXHZ37wpWf4EPLP9RdHfIuDvRgzW9rvjzh3WyzMWf1/Gt98+gI379x/CxoNxs1xiAAAgAElEQVQHj8BBT8W9+w/Fcm7jwcPHePDwER4+ehwMD+6PHn8Hdzy3eLHF6L/GvEWz8NuXf4tPv/hYSuyYcS+gNhc+3fc2D1mJ23t7fkmdQF5/w/bcw4JB3LUu4DnnM9ubCHl14QfPNSGPIOeeC3zODfCEtTs3sIctIe2C3Z1PBnbuG9zddwzU7h7ntu9ae8eUOZ/Zuy7ow0A3BR+2Fru3fYLdnT8L9IS1qXRaZtKrqtdEP+6Fh8Tg2QqYYYC0tT7o12WkI25F4LpX0K9FSlI8Knmdraj6AKgueP8S5e5+x7n7rUE7MgZP2GsZnwHd/Y3gm+DvFsDeOuEx4c4a5qiVtQd6uvUjFL2U0FkGfmDVZU/IV0aMptoqtNRWS0xeFLzTEU8ATsD7yt3riOfB21z0TwO9xO+9K2klIY/ueYnNMxYfJNy5oJesfCmzq/ZK7BT0LKez8rq9Edn25rYPYvSWmBfE6yMVfRjwYUX/F4G+uVJAX1u2SW6u27ExAzlpcchMiUdzYx36B3oiQB8tGS8M+qeB3T0g8D1XxbugdyEfnlt8/vDQfvDiGbuEhi55ccMPebA/NBCZUT88iAD0DuAPMSbPpjiBkqeal+HE5Al4Gy7cw3NT8y7k3Xk00BvkA5c9m+JEwj0S9FT3p6WOnrffDfZ3ob66BIX5mUhPT8aZMyMC17PnLuCcn4B3SSB/8colXLx8CZcI+qtX/CFJeI6aV9CP4yphf51gv4GxsXFwn0PW4xqTH7+hkL9BNX/rDmhtTtBzz4BvkCfc79z9VqBPe5egJ+QdeAvwCfsHj2Twmc1p3bWCnpB/goePXLB/L5DXfap6UfS8S36a1tIvnoXfvfRbfPDhu3JbHSHPe81jCWy64KnWE7xsfEfdu/C2ubnuqep5CLB9gtvmtGHI29rg7a4V3GFV78FdsustAW9iFr6BPWzDcHfXYdBz7Q4DcmAtOS9w6RukDdTBu24cPxL4vLbWXPcTFL3nzhdQS8e7ANoGb1pL5pOe856qd5/bnJAnyA32tjZFb2uqdimN87L4TcWHAc+1vBcR5yfo1yIjhYo+C3Erlso7dN1npKii57+zqrJMFD1vwDOIGmxdUNueWXtmMObaHfaePeeac/suAH6g6N137X3bm2jZAY93z9NavF6T7gh2hgIsTq9d8SxOz3fcZzp3Y/PunHAXl73dQOeA3lz4YZD7Kt3UesiGFb2bcU+XPZPvtCmOgp7AjwC99bbnvih7Nslhc5wA9AS5XVhD29FG2Ks734W77Zmat2e2JvDDc+5FuupNyVtyXhP2sUZfet3zlr0KNFfvhIG+uDAd61PjkJ22Fq3N9QL6vv4u9PQy7k5FH6nqJ4N6NPgb5PmNPQ+DPgx1W7sq3xS93BnPxjai0jVbnt3sXPVuc7MCeqmRV/VONU/ID3vZ9eaetyQ8U/G0BnmzYcCH1y7c3Xkk6DWr3tz3p05p1zt13dM9r676MPTFhX/mjLbAJej3d6K6chfyctOwPidL4u1j47dx7vwlnKeKv8jaeXXdh5PvqOotRq8JeGMSo1fXPVW9DgU9Ye8MicnfUvXuuewF8Oa+v3XHh7wB3ixBz8H1nXv3o4M+BHbCnUAPQ972+cwFuqviOX/8RKH/3NLFs8CLbeYuYIndN3j1tZfkjnkCT93uqxDHUjtR59owR93zBLbVyZu7/i+zBnHaaNAn7PnMoB+AXhW7qfa1CbGYbLhKPgz58NqFPOcu1N05YW3rANwGeVXfwX4k0J+276p6mVPxO657fmtta9NSgkQ7g7ZrJfOebn0eDJz4vb0jSX1yUNC4vQ96Lzvf2uoa8A3sloxnawF9ejLWpUeqesJeDhAZjN3ztjt2yUtEbnaWJOPJc6ehDhV91Z7daKwN2uASqAbVMGwN3rQBsKO73e1bs+5vur/jzsPv2N/FLPMJbE6QaxKe/vm231BbOVHB8675KHAP7xngWSbnzz3QE+rcl/p4K6Pz3fFe5n1DtdytzvvVZdTxMpvIXvd2CHAPCWHQ722sk4x6u8ymrTkS9NLf3mAvbnxH0bMznncjnUFcs+0JegI/cNW7c4O52acper5jsA8re90PkvHamXXfqKCvKS2CXlGbjqzkVcjJTEZ7WzP6B/rQt5+g34cerzPesxLtXJC7B4H9vfsiEvBc2LsgN7ibJdg53DWz7Q8fHMCRoaAcjmVxbFlLmE8YjM0f5nOvdz3h7g2/hO7IMA47w2LzBnsDvFkDuwtx7tmaSXInvDa2nBPwfCaq3XPdnz59CqdOncbp06dx6hTb22osnm77kdOnMXpmJGKcHRmVtcbqz+D0qeM4cfQQ+rr3onzPdmRnp6CocIPcWnfl6g0f9Gxve/nyFVy6xDI6Jz7PLHsH9EzA01g8k+08yDPTfswU/Q2Mj9/UMaZzuujFTW9wv8nOd3d0OG57U+9U9q67nvum6E2hm6onwJ827H1Xzbtwf/z4ex/uhHwA+phZUPf9dAH9n95+DX987SW5EU5UueN+N5UeJwlyq/z4ezxd9hP62etBwNQ7a+ltHoa6C3wX7Ab4p1kBOeP30WDv9b8PA32ytcFdgU/1HgBdS+u4tj2z+p6W1PG+d30nDHRX2QuwPXd8+D33GWvo6Z63AwCfiRveicsT4tLC1lPxAngrn/Oy8m2PkGerWloJAXgeAe2PH5TZGeR9a+qcGffsjCfw1lg9Qb+OwwO92yBHQC9JeklgQh5vw8vJSseq5TGeotce+sy+5932FWW70FhXLcl4hGVduLVsBFwnluG5oA7PDb6uDb/jruXPd+L1wXeEenCg0H3dU+DbvFxi7JGueip5LaWb3JqqV8BLpzvreCdK3jLtCXprgsOudsFora9BM+vqOQz0cj2t3lrnltm5Ln35DT8Jj3fOM+teM+gF9OK+17I6zcS3crpaaXUrJXbS9rYee0OKnqAnzAPQ69oFvM0N8GYN9AZ1W5sNA97W9lyz7nm4IOjL5YrampIi7CnOxfbCDGQlx2LDunR0tLegf6BXQM8YfS/r6L2Mehf2BmwX6u7cf94TCXp7x1z2A9butr8bMu/vxoH+Lv/q2QP9PTgg0O+VtraHhwYgw2tTy5I4Ab3UxEfG5Vkjb2CXrnd+ffyw1skfOYTDzLDnda/eeBrojx8PmuGckNa2CnhtcauX0fBCGsJdh85PnGDv+pM47Q2D+0TQn5FaeamZPzMCAfyIWp2fxZmREYnzHz8yhM6OJuzevRnpGWuxfUexqONLl6/h/IXLuHBR29sGoCfsqeKv+pZz1tBfFzc9y+fUXa8x+jEBvbjsPbgb7A3yjMlbEp4Pec9dbwpelLspeE/N011vkOfcwG02mnKPBv4w6KnqRcF/9wMeUcUT8t959sn3eG5JzEwsjpmJBYuYlDcHUz5+F394+UUkJK52SutWINZX9aruY9lEJ94S7tQ1H8DeIK+KP4C8ZdBPtIS5AT862OmODxLyNOPeW4ca5qjyVzc+f8tdm8J31TvBH6w1Kz9Yswe+Qd9AH1gX1FT5osC9w4D7zOZWW69rrb93vQMGdTsY2Jrv25xWAO+U15lq9y1h7hwIDPLSk975ThR7Gkvs1iLVK7Ej4Nn1Trvx6YU58p7V2ltMPoqSN1c+Fb98Y4cECQ8kYV12BlYsX4LMtGS/I14Wr/NNikd52S401CvoCXmOWgf27C4XADdwvUdT9OE99zsX6NHm0d4NVDvd+8598zIn3O3vxjlj8RyEduDCnwj9CjSx/z0T8+oi1X9jrcbnm2qZhBcMqZWXZLxyAX1TfbUkkRHqctd8XTVaOWztAV7UOxPuTPnL3fSauLdXkveq0NJQoweDxhq0cDTwFrtKcdXrnfO1aJVyO6eeXvrcu+V1wdxi9IGat+z76Eo+DHquw3APw9+g/jTLJjvtbbVob2FPgHI0Vm6HgH5bLrYVpCEzOVbKQTv3taJ/sAe9+zvR19uB/XTdhxrmGKzFeiVzPtgdF30/n3VrSR3Bbt8N9O7DoJdtT7gP9HdLJz5ajgMDAegHB3phg41w5ErZQ/1S885MeYmzE/YEvWTd78fwISbqeZn2vopX6KuSP4zDhxX2R456JXVutv0xrZs3FU91z4tqThy3cRQu6E+cOAGOkydP4uSJEzglPex1feIES+HoqlflTriHh7noI+PxIxgZHcHo6KgMqnnCnvbEqRPgFbl72+qwY0eRXPddVV2L+w+e4OLFy7h4iaC/jEuXqOZ1XL58FZevXAMPArQcVxib9xT89bEb/vzqtTFw2DNaPifYbVg83uyzQG/K3pQ8LWPzHM8GOxPuAte9AZ5W4G6Af/wdHj75Hg+/c8b3P8ia0H9uyZJZCnreYrdoFj7780d48fe/kdh8XIJXR0+ge2BXF76XYLfGy8x3YvCadBep3k3J20HAgP40OxH2Cno3IS9+DfeiJ94Z3A30gYpXcLv19abgbY9rwtesgjiAu6p6uuQnuukN9ASzC3DObS9s3fdcoIfnXHOEAc61D3hPzYtr3gG6uezN8htx14dL7czlLol0Gr/3gW1d9hzQG9hdS7e8gN6BvYYGkpCzPhMrVywRN741yqGiT0lcjdKSHWhsqAFj9AQ8R51Xu06QGpQNqoS5DXsWzdr7ZvmOzc1G25v4zNR62BrkaSMPAjwgRAM89wh4QtztlhexL5n2YcizMY6Xde91vNNueDUCelfFE/ytDbpP0LMBDt30nJv1FX0dPQIEu3oBBPS8rtYur/ES86xxjibp8Ya6Om2k49XSG9xdGwY9AW4K3+Bu1kBOa3u+Mvfa3XL9NLCHn2k73Xq5vU5vrtuGqt2F4F30WzakICNpFTYW5KC7qx0Dg1T0+wT0fV2EfdA0x2A9mXWBL6Cn696DfB8PAb2d2M+2t33dOEi1Lgq+G4O0+zl6cLC/23fb033PZ4NU9bysRmA+IC1qDw8fUre8QJ1gH9RGOHzHa4ajPeyHIGV0vI1OVD0hr81wqOAlIc9a3VLhHz+Co04SngH/+DGvh73T5lZd9h7kCXqBfQB3At6GKXiDPsHOvTDgDe5hS9Dz3ROnjmP48CBam6tQvDVf+pi07e3AgwffCeAvXCLsr8gg6APIX8Wly1cF8IT8ZKAPA56Q5xij+z4K7CURz+LyURS9qXsX8paEF1bqke57Av6JHGDuPyDodc09Jt5p8t33ePjkOzxgpj3VuwP5R9//gMccnsJ/LiZmJhYtmokFC7/B/IUz8eW0z/H8C7/EythliE9Y5bnbA4WuILeYvSbmGcjtma0JdoO77U0O90DR2zsTYW+19FpSx/cM5Ab2yayCfvWEdrhU6wQ8rSl3tZp4R7BOBnpV5wpfA7kLegPzv9W6St4FPeEpkPcUvg97p6lO+FBgoBeF7900x9+RpjleYp4PdkeN257F5q2MzgBvCXhc2zys6vnnrF+XidhVy5DJun3ndjuCvqxkB5oaayNAL7CnWnaB76l9wvn/L9Ab1MPWDg7h/cnX2jAniLlPrui1vE6vtGV2vgy56IYX2qjKNzWvSt7rfmeg9zrdiQvf61Gv0A9c9gJvAT6hrxfXWGzeLBvpyF30deqqD2DvgF4y62vR2qwd8gz0Zq1hjgHe1gZ57tt8Msgb2F3Ycx4GPffCMLd1975WcNiaNgA9/31lqK8g6ItQui0XW/LTkJa4EluK8tDLxLuBbvT17UOvJOP9ZZAn6CcbehPePu28R+B3twvoTckP7u8R0BP4Ep+3OD1hz1a3Q/0CeAJdYvMskWO8/qC68zk/NHQAh4a0nM4gf/ToEY3VHz7ggT5SxRv8BfrMvD9+BMc4osGe9fMndASx+RDoDfiekjewu0qewHaHxt8DBU/Inzt3DmfPnhVFT3t2VEHPsAC9Fk31e7CZpXUpCegfOIi79x/h3MVLOH/5Ci4yNk8Vf/mqqHpT8abkCfloyt2FvCn5aKC37HqzhL0NxuPDcOeacHeHqXnC3lXppt4V7t/hwcOJ49HjH/Dw0fd4SOvAnXMC3saT736AjCc/qKKPiZmFBQvpvp+F6bOm4te/+QWWr1wioCdMA4DT5b4K8fEWnw+Dnkqe76ui128jM+sN4oEl4INh4HZtdOA/vX5ega9Nclh/r81y3K54OjfAmyW8de4m401U85EueD0MEMIpyWxd6ybmufPJEvOC7nqEevhg4IJ+QjIe1XwI9C7MbT4Z8KmmOVRxhxT8U0BvwDfQ00rZnVeK5wJfFL7XgW/9ugzErlwqoLfSOj5PTlwtvcabm+omgN6Hve8eD+L3BmJT5O7a5tGgbO9He0ZVbfvubzztG3tfk/Jc2E8Oerr1rX5+gvVc/k8DvSTkNVRIW9vmBr3kRrPoGYv3lLnnwg+Uvefi9/d1TVf/3roaML7vewIaCfpKWCKeQd21BnSzLuhduLtzA76BPWyfBfqnKfpooGcbXHbd29tSjbb6MtRVFKNq90aUbsvDJt5Fv3YFtm7KV9D3d6OXoBdoq+s+QqlHSbAL4M6ratvQ09mKns4WdO9r0Yx/duRrrZcDS29XOzYXbUDJrq04cviAKHxeotO/X134tGza099DrwIPBp3Y39+D/QN96O7qENUuvekJfMbs2emO/e4HOfbLYAc8Ns1hDL+/v8dT9Oxnzwtr7PIaa5TDy2uYhX9QmuQcP3FMFP0EVX/8MCxOf8yL0Wty3jEf2uamJ9zduSn3aHA3yNMS8GYF7gS8N/hMFP3Jozgw0I266t0oLMhGWloyjp84hdvfPsRZgv4KQa/qnbAX4Hvu+jDoDezmqjdrcDclb9YUvbnsDe6uDZfUmZJXyD/E3XsPcPcea+EJeFXstAp7S8SjgrdnE0H/4PH3ePDkBxkPv/tnuOPR9/+MR9//iwwf9N//gOeWLp2LmCVzsXDxbMxfNAvfzP5aQL94yQKtpWc5nd/4huV2K6XETmrsWWdv9fSSbKcHgbCSD6CusXkeBCL3IkEfHeyu694UvX7nvm+KXve0dt4gT7e/uefNGuAjrdbZW5zeXPV8x+Zh0Bucnw5664lvMDcbgN5+Rw4N3qU3Pui9g0QY2lTyfIfWwB624W/sud0dT9hzLsD3LsQxFc89ztkhT4bjkifwDeph0Nu+KnweKJKwIXcdVq1cKq57+TM9VU/Q79q1DS3N9aiu2YOa2nIdVO1RXO0Eq4E3DGNbmw0gHLjY7dvws/A3tp7s/fD3BnoqepnXeuEHtyMe1bpdbuPdU89YPW+kk8ttOPdq6JvYv95zqxP6hLCv7umKb9QEO0JfFLp/a10Y6ObCj9z3FX+9qnkCn4cCKatjjL6xynff053vQt7mBnlaA72BPWyfpeYJfQO9zcOK3kBv1tS7QT66oq9Fe3OVgn7PNlTuUkVflJuMlLUrsbN4kwK2v1sAS9CLu91R6U9z2e/vaUdvF70JDCs0o4M5ATwk1ZWiqXo3mqtLJT+C/91lpKxFyY4tODo8iIFeuvLZIY/xfP5GG7ram+Vg0NZUjb2tDeju3odt27YgIyMFRwlk9qcfGsAw3fkDvTi4vxP93e3o3deG3s696O/plHa59TUVyMpM9TrfsazOy9j3YvoHBvswwBACW+uyPe6hAZSV7sZA/35pZXv0GO+Y5wU2dokN6+6ZE6C/w0MDk/EG+vvR3d0tIA676KNB3oBvkJ/gpncAb6Cn5fsnThxBf18Haip2ID8vE5mZ6ZKAd/P2tzh/8TIueCreV/RefH4C5ENxeIO+Qd4UPV32/rhxU2rlx24FNfMGeQO8WVP1roq/e+8R7n2r49v7jLF/7wDdYvG0UeDu7d1/9B3uh0D/6DsFO4FPyD/01o/otvcU/nNLl833QD8H8xfNxqz5M/Dz53+GuYtmY03iKqxOYO38CsR79fNSE7/Wg723pwpeIe8qelP2wXMFfQD5APCm6t0Y/I+fR1f3hD3BH8TnmXSnLnoDveu2t2dq6c43Vf9sRW+AFjWf7ALdVfTufKK6NzVvYPd/kxCncvduuGN4wEDtu+s92Ns+y+qYeGdZ9v5+KG7P55mpa8XdbrBP413zoZ735o4XG6qlN9gT7O5wv+FvZwnos7FqxVKkJ2vGPd33fJa0Ng7FxZvQ0towAfSSmOfB3lXbEyEbCfIfD+fI78K/a7AP74fX/LuZy54lcQL7p4DeYE83fUtNJVqqK9BcE8TkmaDnQ90Dvq0JfbnApsGS8bSzXeCe92LunnI3oPtq3fYbNQGP7noCPnKou7/V4vQT+toHiXdhyBvwTb0/C/DucwO92TDouW97BnnXGvBtj+8TvPtaqtBaV4K68q3QC23WoygnCamJK7F7xxaBHsEnSppqWtrg0h2v99Ab6E3hm5K3pjp93QQ9r8ttwF524KvahcaK7Wiu3I76PcWoKduB0h1bkBy7Chsy0nB4oA/HhwYw2N2Owe429HU2oZuVAQ3laKkpQWPFTjRU7ZYLhQrz81CUnyOgHzl1DMN05w924yBzADrb0LO3EfvoOWipR9feZuzvakfx5kJsKsjDsSPDklA3fHBA2ugOHejBwP59cjCR/4w7WiQhsLW1Aakpa+XAI/3kvbvnjxzVQ8LwUL+EG/q62iWfgd4Cuvw3FhWgrLRUroWNpuSjwZ7QJvBNwRP2hLlBn657GwZ7vn+SoO/Zi8qybchZl4q8DTm4Psb4+R2Ny7sq3p17CXgSm5e+9lpK54Ld4G57rpI3FU9L0HMQ8gZ2s7fv3IeNO3cfwAZVvAt5gt6ALm54aXrzvb9nz8KWoP/28fc+7B8/+Wc8+e5fZDz2lLwA/4d/xUMOgv+Hf8FzS5fNw5KlVPSzMG/hLMxbPAe/fvFX+GbODCQkxql6l3a4vM3ORgD61YzjU+XzmbjsV2J1POe0Cn8Fu0Kd7xDABvawtWcB5Alx62vvqnp3PhH0hHsY9KrQ7fa6wI0fCXg9CJiafzbs7RAQ7908lyAldsGNdtHhrh6BibA3Je9CXm60kxp61tEHyXgskeM991oqlxh54U1KgsTAnwV7PpdYeUjRW+Y91bz0uvda2hLevqrP9K7AdQBv5XWRaj5JDxKpiSjMy8HK5UuQlqx/P4vTU9Fv21IE/o9NdfUe1NRoQp6V2FkWPmP1Al7HjR8Gbng9GfAn24/2/Y+BvYKegA9GvYCeOQbBnrrsy9HALnrSHa8CLSydq6lAs5ek10Clz4Y4diudA3px53NtpXNirbxO298K2JmIx2dyo53dbKdA98Fv31K9e2o+gL3WzLNJTosl40VcYBMd9KbwTc0b7MMueq5dwIffexboCXJT7wZ31wagZ5Z/tfS5byPo92xBxc4N2L0lGwXZCRKjLy/dLu7zQQf0jNlLeV3o0hoBvZTOaUyepXcyuui2Z1OferTV70FrZTEaSotQv7MA9TsLsbdsC8ryM/DFO69jzdIVGGxtw7HefTjS1YThfQ040FqDvoYy7KvegdayzWjclY9NmYmY8fEHWD5vDlYuXoz6sjIMdu/DkaEeDPe2Y6izFX2tNeho2IP22lK0ydiDxsoyxMyfjZgFc9De1Ihzp05geKAXhwa7MNjXht4OXvCj/7fSVFuG9pYGbCzIleqXhtoqnDt7BseOHsKxowdx9PB+HB7qw2BfO7rpbZBbDKvQxZBIayNyszJQXlqOsyPnMTp6Biyzk1r5M5Zlf0rd+yORne9cyBvoDern2Mr27Dlv6AHgzOnTAnoeqMpLNkvHzS1bN+H23fu4ev3GBNCzxa0l45mij2x3qxn1BnYDvSh4LwHPkvBc0I/fuoPx23dw8zbvl78XAfvbd9gQR2FPyBPwNgh6Ap6DrnlCXCH/vZdg93TQ81267anoTdUT9I+/+xcdHugf//Cv4CDoH3njuaXL52Lp0tlYtHimuO4J+hde+g2+nPpnJKxdjfiEOMStiUUsQZ4Qh9VrYhXkPvQ9+Ed0ylPQBxAPlLyCXNcGdfc97tk7tIEr3gV75NzeIdzppo8crqIP4O6+8+NAH+m2D1z36n63ZDwDtD2PDnSDf2Qinw95p+Wtr+7pxg+57qU+PqTQXeUeVvMWh3ff4dzf92CfnaZgNte9ue1NoRP0Vktvat7q6F1Fb3N+xzkb5hQV5GHF8hikJSno6U3gSElYje2bi9DW2iCuele5W5mdZeJHi9mH4RxtPRnYnwVx++5p77l/XwV+uPudlds5DXPq9qCxlsOL1dOGL7KpDxS+qPi6Ki23mwD6IAHPDgB0tTf5MXw2y9HDAcvoAqgT8BoSCPYCZa+d8YIEPIN4NGsq3qyB26yBXhW2lti5oLfnZl3Qc24q3uZh0Ns6Eva8qrYB+9qqsbeFeQylqNuzFZU78rB7cybys9YI6Cv27NRSt4Ee9PaxvK5TYvaEvY7IRDvJqhel70G+p0Pc7r2dTejaW4OW2lI07C5A5dY0bFizAFUFSTjduhs92zKxeuaX2N/ZjwvDQzi+rw6nuqtxYl81jnVU4+TeMhxr3onhxm1o2bQGibM+RcrsrzDv43exdvkKVG7Ix5dvvYKutnKc7G7CsX21GG4vx6FWfleO4dY9ONhUgp6KYkz/5F2sXhGD4Z4OHO/rwKmBfTje24zDnbU4tLcKB5rLcaC1Gv0tu9FXvwdxC2di2idT0LinDKNHD+LEwf04ebAbJw7sw4nBLhzt34uD+xoxuLdeDhe9zTWo2r4RM6e8h/XJGThzchRXzp3FOS9Gf/LMSZzmXfJshEPIj9oFNRPVfCToqeYv4PzZ8zh/9pwMPmev++PHDsl/n6U7i5CemoDSshLce/gYl66NRQe9o+TDSXgGeLMu6K+P38D1GzcxNkmm/UQ1r+r+9u2JoDclb6APx9992D+cHPT+O4S9F5+nNXe9xeVpn/zz/y2gN+DT+qBfvHgWFiyejTkLZ+F3r7yIjz75UNzcgYoP1DzBLEre1LyTfEf1TiWvtfNU7poZb+56gziVvav0+ZtrEoIuePadgT9Q+Ap5fTtqZiAAACAASURBVF/r6BPWmotes+pdiIdd967LngcZjujue3XdB4pes/AJbhsKdQW9Ad6svaM2yODntbbcU8UfxOYtW58wZ9MdcdObu54ue8dtH46325rADkOca3se7ZlB3izj9LzAxpS7wd5UvcT0WXpnV9U6at7AHt0mSbvbgg05WLp0EVIT1/j30VPVJyesxjYBfSNqmIHuxbQN2KboDfam9O35s6zB2n3P3XPn7jvu3H3HnUeC3QBvVlW7ltmFVL1cPRvE5hmjlzi9XGaj0Jfud96FNua2N0swG9QDS5gHwzLyDfJ8r8VJuLOb6aj8eQDg/fJyEPDmXFssnvZZgOdzA31Y0T8N6gb3sHVhbwrdjc2bordnYch3dTRhX3sjOvbWoL1FY+YEfcWOPOz0Qb8KVZWlGBjokeS13v1dCnvCu2cfeno6ZFDJ++rdgzzd+rq3F31drdhP0LfUoLFyJ6p2bcCuDfFIXfgZGgrjcWrvDnQUr0d67CocGTyMK8eHcHagFUcJ67ZKnO6qxcm9u3G4aTN6SjPRUrgKZZkr0LEjFxnL56C0eAcO1VUjeeanaC7Jx2hfC453VuHEvgqM7KvA2Y5qnOforMRw7RZkxs7HvuZGXDtxEKd76nF2fzPO9TbhfE8DLvY04HJvE64MNuPiwSZc2t+ArakrUJiVjdtsOHNoPy4f6sfF4U6cO9iNC4d6cflID64f78PY8QFcPTaEi8cG0ddUiTWzZ2L4YB+uXjuHayNncZWlcFT1vIGOcPfa2lLBh4e56kXJn7PkO2bcX8BZKnq68D2X/pkzJ3HsyEEpk9y5bQNSkuNR31iPh09+wMWrYxqfd2LyouL/AtAb8Knir924ies3b8kQ2N/0GuSIy5697HlxDdW8Dip5zm/S3r2PW3Tb33uIO98+lIqAu4zNU80/eIJvHz4RSzf8A0+li1Jn/D3KEOX/kKr/e3n/vgN6F/A2J9g5jwD9suXzsHTpHBjoFyyZh1feeBlvv/eWAMkFfbznQhcFvpbgnwhrOQT4oA+UvIHetYFrX135AdQDV3x04AfPCXL9zqA/UdEHil+hbgeByNh9AHY3Rh8JeoO8C+6Jqjw4AEQqdzsEBM8D172APmkNkpPYdEcz9xkvS03W2LwBm9AOgzvaOrxnkLd9c+mb294FvcTqo2TcG/TF0m3vue6jgz0yXs930lPWYmOhKvqUtfF+eR3/DilrV2Pr5kLsbWtCba2W0xlAI2Drlda5ez92Tji7gLa5Wf6OOw//7tOe8V3372tz+8bWrrU6enHFO01x9DIb7YxHhW8tav36eS92PznordUtM/LtMOB1y/Nc9IF61zg8XfOTJdsZ6KNBPgz2Z0Ge4HZhHoa/rQ3wZg3ktKbsOX8a6BkvJ+ilM16bgr6ltgR1ZXTd52HHpgzkpq9GOq9Irq30LrRRRc9e90zIEzXf3YFec887lnu9XXvRwxh5Rwt6O5rQu7cenU2VaCwvRtWOXGzJWYWUuR+grXA5jlVuQPvOIuSnp6Ni2y50lJSio6oMB9vqcWBvJY63VWG4ZhsGKwvRvi0DR2u3YsPKRajemIv1SWvQVNOEk+3NSJg+BZVF63CsrQGn26txqrUUI61lOLW3FCP79mC0uwq91cUoyEpBf3cnrh0/iJHeZpxor8PZniZc3N+CC72NuNBbh/M9dTg70IyzPbUozUvH7u0luHbuLK4cHcDVwwM4f7Ab144N4eqxAVw6vB+XvXF1eADjxwexv7UG65NTceXSWdy8dg7Xz57ByJHDGD15AmdOn8FpQl/i8XqffNhd7yr5UYJexnnI5TR033uxeh4E2A//6OEDYM4Ib63j/1bu6+oShXvxyhguXLmGi1eu4pKTZW8ue6p5U/RU7qbeCXd3brC/doOQv61DXPV3cYMgv0XI0xLwgXo3d/0Ngv7eA3+wGuDO/Ue4++CxjHuE/GPG2b/DPcbbveQ6c8dzbcP29BAQuO1NydMa3F1rgDe3PRW+KPolS2ZDSuwWzwZB/8Y7r+P1P72GxOQ1geo2lzrj604XO1XmE2PukRCnytdDge5b7D74LlDsgRcgGvjDewr66JCnUifUTcXr3A4Crks/6Ixn8LcYPdcB7APQcy8S3AG0A5BPBnpvn8re6abnq3oX9B7YCWgbT4O+AV3eeUoWPuFKl7mA3nHfywHAy7KPALs00NGOeaLmnYQ8Qtxi8+amjwb/9OQEbN6YL3X0KYmRoE9OjMcWAX1jRKMcF4wy/5GxeQNsGNb/lrX9Jv8e7u9M+DuGMuwnex4V9HTN13OwMx673zEDX2+iaxboE/yhJD0f5oQ61byCnvAW0LN7nvS61zi8wV+a4gjgmVk/OegJb1PzZg3wBn8X8DYntN3hAj48N8DbvgGe1gW7gd7AHwZ9AH9LjGMWP9vt1ojrvrmGoN+M8u052LEpE7npa+T/DxoaajzQs7yuUy61YS29AL7TUfIe3AXwAvkWiVV3snyupQb7GivRXleGRnoNitdjS9YqpM/8AOXJ36AkdjrS58zA2o8/x7qF81C0ZCni/jwdCcuXoL9xFwartuBQeQEGdmejY3MaDpVvQu6qJagr3oytRQXYVFSIztqdSIj5CvkZiTjS1oiz7eU41bQVR2vzMVixHvUb1yJn0TeInTEVeVmpSFizEm21e3DhSD+G99bhZGc9RrrrcLK9FCdaduFUczmONhajpmAtKjfnY2fRemzLjsWejWswtLcEJ7o6MXZiGJeO78fIwT6MDHbj/KFeXDnWjxsnD2B/UyX2FG/H0YFBHDswhLOnz2CwrwfnqN5Pj+DMCFvXjmJk9IzcJ2+KXpX8OYxSrZ87G9hzozh7PhL0Frdnz3zeQ99UtwcbC7JFEB08NCwApaLXcR2XrmrnO4O7a62EzuBuVoA/dhNXx2/54/rNO+AYv30PBDgHs/v9+d37uCnqXRU857K+90DK/QzyBnpCXkAfBeaEugHefc9gbwcCg7yV1LmAt7kpegM91wHol8zGwpg5mB8zF+98+DZefvUPSEpZI8l4psIJWbmXPiFSqRPeVP6m5iMhbzCfCHf3fQV9oNT5Z7l/bnAQiIzP23eq2g3ikdZAbxAPbBCzd933OleFb6BX8KvbnfH4SNBPBDqT5LRzHp9p+1o7GEjc3XHFE/D2TGL9cgDgnrrsDfB8j3Ozsk/XfJrW0vuQ56GAKjk1esmdn4DngV6+80rr2Ao3nHHvAp/POKLV0RPuk4M+yVf0LK+j656HDMbZaJmMt3lTIdpaA9CzK54NJuGFgUnYEr4GYFu7ELa5feuubf6XWve3bO5a+z3uhVvbuu+xdI5qntn3vqr3QK+qvlLb2/qgN+Ar6KnKRdVLsp0pdwW9lsV5LW0lIU9d8ky0U8CbtRI6vXu+VW6r05h8uOvd06BucHetC/kwyMNrA7zZHwt6A74B3lz3uvYUvbju2Y+fCY+7UFO6CXuKc+Qu+ty0NViXloTmpnpx3fNCGwG9qHnG3dvR22lxeEfBd+1Fdwch34jOVia2VaGdCXg1JWiq3ImGss3YszMPu9YnIW/+19iw4FO8+5N/j/kvvYSNX3+Dks8+RuWnHyH1o68wP2YRslbOQdO2ZNQXxmPPupXYlroUubFzMf/rzxC3dB4WLJqDtz95F4sWzcDXU6fgo4/eQ82OrWjbnovaomTszl6CtSu+wqsv/RL//n/+n/Dir36OP7/zNp7/+/+CmV99geItOdien4a+mm0YqChEx9Y0tBSsQV3GMhQv/QzJX7+MxJmfYP67zyNl9m+QvfRV7M5ZiEPN1TjT14yjXTXY37gHvXUl6K0pQU/VLuzbmYsNcUuxZvECTJ/yBp5/8z0sXrcJLfs6cfHCZYycHsXImVF133sufHPVj47SPX8eo2fPY4Sgp5I/f84bkaCnqh8dHcGpU8dxYLAHdVW7UZiXgfT0FJwaOYtb3z7EBQ/0l66Na7z+6nVcvhq0uzU1b6A35W72GiF/4zauOcMHPRW876K/74NewO/B3YU852HIU9G7ADdwE+SEt4E+/I77Ht8xwJsl3H0FH0rGiwD9kmVzYIqeoGcy3gefvI/fv/Qi1iTGgW1wWVq3hiCX7Htti8vram3wkhtz8bNF7gTQSxY+wc1EPgW+WcI+gHgAetdlr8B33wtgb677p4E+UPXax57vKuyDmL4L+rDrXiHPUrtA0RPIFmsPgK5Qf5aiF9CzqY646fWGugjQe61ubc8S8qxZjoGfjXLsmV9m58Tk/b1Qz3uC3ZQ8y/BE/cuBgYcGD/ReeZ2V3BH2vFs+LSNRE/EYxw/F5wn5aKA3tc8GOQX5OdICN3ntav/voKCPx8aiDWhtafAVvUHej8tPAnu5HtZR+i74XegSsly7sLXnro32vT23b90157Yfzdq70d5jT3sf8pyLmq9CY70Ori0mr3fQB4reQC+wZ3Ie3/XUvcHcX0vpHHvVG+DNVqOlqUpi80y8izpC/exdmD9tbqAnvA3sZm3PfedpkHfj8i7cw3MDvSp91rTTI9CAjr3ML6hAUzVBvxF7tudge2Em1iWvxvqMZLS1NPigl5vr7PY6XmzT1QGWlPlu+s42DRm0N4FKfl9zNdrry9FWWyIX5jRUFKO6ZBNqSjahatdG7NmQhcSvPsJnf/t/ojExEcP1NaiaPhUdX36KrKmzkblpI+KXz0Zu0gqUbMzClvx0ZGfEY/6sP+PVP/4B06Z/huXxyzA9fjm+iYnBP/zkJ/jFr3+GgvxM5KbEYe2qRVi4bBZ+/9Eb+Hf/+W/x1//p77F562bs2VWCV376a7z1yqtITY7D7i3rsHvDWuzMXIEtiTHIWzEX6xZMxeoPX0De4reRNfdzTH/pv2PW+/+ALWvfxNbkr9G6ex2adhagrGg9duYlYdeGFBQlxiH27Vew+PWfIWXpAsz64nNMfflnmBefgJ9/swY7Gttx/vJVAf0ou+CNnPJ61wflcwT96KgHek/V+6AXd/0FSOa957pnNj9Bz+ZC1eU7kLsuFVnZGTh/+RrG73yroBfIE/Q6Ll5T2JuiJ+QV9NrLnpBnPN5V8wb66zfuYOzWXYzfvIubN9VNT1f9rdv3JQ4fDfIu7A30rsveVfOm1F1rit6sPXPL6XgocFW9QX4yS9izxE7L65bMRUzMXFH08xbNxhdff44Xf/+CNMqJcNML0FdoOZ0Den1Hk/UI7mB4Kj4+FvHxcTJcwNt7kaC3mHsk9O1AYDb4Ri+vUdAHLnw+D++Zkg9Ar8pfVbuV1Zk1RR/E7iNBb9BX5R3AXtV55CEgUOz+ISDktjeom9WDhCbrGczNGujF1R+CPd8xwLtzt/e9KXraMOSlFa7TMEcy7L1sfIE9DwC8dpbqPQT6aO56d4+JfPl566VhTlJCXAD6tETQdV9UtEGy7g3wrmXcvtZT+NIOt7ZCYvmWpOfC1OaErs3D1oAc3o+2NvDTut/Z/GnWfs99x9S67RnouU+wu5C3hjkGe3Xbe657q4WXm+q0vM4Hu3cxTeRaPQDqpteSOZ1Hgp6qnj3tqejFeiV1dNtPBnZz5bvPDeJmDe4GdNdSwds6mpr3Qd/u3jc/sd1td4fuBaBnuZuCnoq+qWYXagn64hwUF2QgOykOednp2NfWLBfIyBW1TMBjXJ7JdwL56KBn7H9fSzU66K6vL0Nr7e4I0NeWbkVteTFKdm7E7N8+j4JXXkd70Qb0sMohIxWlb76JrM9nI7+wCLu2bED62kRJhCyv2I3y6jLMXfANps2cisKiLGzakoMZ8cvwwltv49e/+A0+fOuPyEpdhoKiLKRnpWB67HL81Uu/xD/88qeYNWc2qmprMHhgAPMXzMPLv/8ddmzdjIaybajdlY/y4vXYXZCFXfnZKE6Ox5K3f4GNK75ASeoqlOXG4bN3foqMRb/D12/+V5RvjMVgayUaS3aianseWsq3obIgF0tf+QXWLZmOqrLtWLR8Gf7pr/93LJs5E3/3p9lIKq7B5Wvj4NWzzLYf9brejY66yXYsxaPr/jxGHNCfO88EPMbmbWhC3ujoaZw6eVzKHSvKtiE7KxH5BfniWr928y4uXLkurvtLV8dw+ZoNgn4MV67ZGJf5VcboGZtnH3sm3o3poNs+AD2b4tyRIXF5Knpx3WvCXTTQ2x5j9NFAbwA3ayB3FT2fcd/ekcOB0yDHhTxVPUE+GeRtn+88t2zpQixdMh+LY+Zh4eK5WLB4DqbN+EoutlkVuyyi1M1c6dFt4Go3gJsS55q19mydK3Nf9etBwIW2zQljNx7P3zJ3vruvc32Xyl0Bb657F/aRc4O+a025K/jNrW/gN7d9AHjCnOrfhbq43n1Fbi79sA3AH7j4gz2DvWsJ7eRUdd277nu5b95z8YviJ+htsIkO3freffRmxT3vlOVZmZ7E51O1O5656y3bnkqde1T0vNVO7qWPouonc9/zKluCfkPeOqyOW4GkRFX0+meuFe9GYUEumptqUV9XqZfZ1FXKnGtCXmBfp+58rqs9+HNuQCWMbRhI7RnX0ea2R+u+w7X9ls3tN/8t1kA/mRVVT4XuufYDyHtd8tgpz3PxG8gZm+cFNW1yXW3Q/EZUv6/i6d6v9Lvd+fOmKrlzXtR8U6249s1N79pngX4y2BvAXevC3Ob23Na0Fp8X0LcHPey7O9hBrhXd7bTabraLkO9ok8E51X5nu/W6r1FFX7UDtSUE/Xpsy09HVlIc8tdnoXNfm6/oeUWtgJ6Jd10d4rqnmrfB5Dv5e7XVSy16e8Me7K0vRUvNLrkZj1n9VTsLUF26VRrf5GasRvwLv0bN51+iddcWdNTtQXdhPrb9+rdI/2Q6NubkoKm8GNkZKWhqqEUle0i01OOtKW9j5eolKCnZiOIt6zBnyQL84fU3MeW9jzH/o4+wZubHyFyfhGWrV+L5aZ/hf3vxp5j2zTTEr01EY3Mzutr3Ij09A//0k3/AutQUNJVsQR3/7TvzUbpxPcoKcrD6/XeR9vGLqEj6GpvjpiJn7XR88d4LSJ33KmZ9/DMUZ8zDgY49aKnahOpduWjatQWFS2cjdfo72Jmbid1bi/Dr11/Hv/ub/4B5H3yIN6fFYnlhGa5eH8OZ0eMY4X3yUl9PyI9g9Ky67MVt7yl6P04f4b5XN74m49ETcAonjx+Xzn97SoqQkR6Pbdu34/bdR7jMGvqrY6LkrxDsXuId7eXr4/Kc79i4MnYTV7xYvIGdbnsX9Gx369fOMxnvzl3cvHsPN+8F8XoDuyl5WkvEI+hNzZvb3uBtMCfQTaEb9F0b7T1z2fuW7npPtdMK+Fle5w1bP7d82SIsWTofixfPEdAvXDIXs+fOkIttYtgGVxQ63fGWYU84u8NV8OG5vaegp5q3EfxGdJe8Ad+1/Lu46wDygSs/AL265XUduOqDeD1BHiTqRbruTcUHkDegB6o+gHwY9K4aD5S+C/sA6vZ7LtTDc74joPea5bigF9VO97s35Jmn8hX4bKjjuOc9wLuue34jcXo3Kc+L2WtHu0S/3I7uezsE0LqK/Wlzuu8N9PGrVyKJrvs0JgTynvpEpCQloKgwD60t9ZIBHYa9q+6laY6A34O+l4kfreTOBXe0ubvnAt+dE/a2jgZ4Pou2P9keAc9nZu09A7+578OAtzUhL+76iCQ8qnXC3umIZ9fORrjzXSXvzZuqRblHxOdDjXGo1A36rmqPNjfgm5KnNYjTuiB/2jwS8oyHB6CXOdfe6O4MIB/AXjP09Zpagr4cjdU7UFNSiLJt67GtIB0ZSXEozF2H7s526YznKnq9i15VvQt5egs6O5qlE117Y4W01TU1X1++DTWlm1G5Ix+Vu7egsaYMqUvmYtMrv0PdF1+hrXKXJOztTU/D1pf/iPwlcdiQlIrW6p3IWZ+G8soyVNVUoK65Aa+//ToSk+Kwe2chtmzKxoJFc/HKq69hxoyZmPrh+5j2/h+QlLQMX8yfjn/89D38/O3XkJaYiMSkZDS3NKOltQm5OQX427/6O2QsWoG9FTtRu7sIVcUbsGfzBmxOiMfHf/s32DT3bZQlf43tqz5C8rIP8f6bP8fqOVMQM/UVlCTPwYG9u9BcXYja3XnYvi4FiV+8hpLMxSjZmI289cn46//2X/E3v/wZZkz5DLMXpWHNpj24cPk6zoyewujIqDTSOStqnt3vHNCfPYdRxt+jAN7c+Ab6kdGT0paX//dSsjMfaamrUVFRiXv3n+DitXEZFp+/7Lns2RznyvUbuHLtRmCv3cDV6zdlEPgG+rAdu3kb0hjnFrPtddzi3fKEOTPr77iWc294Gfcu6M1lL1n2TsObMOgF7E6inn8w4Dd02X/3zxMG3fIu6A3wZn3QLzPQs999jCr6eQtn4zcv/ArzF87RG+w8Nz372ltc3mLy0aweDgz6qtoj9/iMCp1DIT0R4pHwtvcirSp4d89UfXgviNObUo/MyCfII2EfCfkA9FTwE0cYzroO4E7lbgeC6Ko/gP/E39LfMahLMp4l5lG9s90tB/e8Q4EoeTsAeHH7CKBb5zynVS5/g8C3UjtaqZv3Lr4R6FtnPE/NW1KeuPKfAf7MjCTk5mSJ6z5xbZzU0bP/fWZqkrTEZfyeve5Z6kTQRx2hOD3hbjF8swZ8A6hZg3UYzO6+C/Vo79lv/SU2/Dv2rYCdyXjeYH97UfFU605mPV37PuRdd/0E0LMLniblTYjRe658qnJ7pjZohmP7BnS+y8G12TDYDeruvgt4mxvoDezhte2bdSGvan4i6E3Vm6I3wPv7YUXfVI6Gqu2oLilEafE6bM3nXfRx2FyYh56ujqigl/voqeqtjM6Lz/ugbyiXfvYEPe+5FzW/eyMqdhairnwHtmzKR87S+dj2+1+gafZc7KWab6lB9dKl2PLa2yhanYrCxFRx+eflpWP7rmLUN9ahrKJccqU2b8pD8ab1Avq582bgdy//AbPmzcVXX3yG2V++i7Vxi/HJzGn4x4/fx8tvv4OivDykpCajsbEWjc31WJ+3Ef/lJz9D/vIktJbvQF1JIaq2rkdJYQ5Spk7DlL/6P1A4+yXsTvgKO1ZMQfKyKZj9zRt496Wf45PXfoPda7/GgaYCtFZsRm1pAXJWL0D8J69hT0EKyrYXIDZ2Bf6Xn/wEL777Nqa/Ow0JC9OwJDkHpy9cxZmzVPPnPNCPSumcZNh7cKeSJ9Bd0J+7cB4cYdCfGT0pl+60tdZjx7YNSE6MQ3NTq9SVE/SSjOfH6Knur4PAv3ptXMa168Gd88y0l/EU0DMRT2L0t+9h/A6T8YJSOq2TZ6ye2fah4bjt3Wx7gTZd8t5wlXvYde8D3tz4HujDsJf2tpOA/sm//D+i6n3QL122EEuXLUDMknk+6BcumosXfvsrzJwzHWsSY+Em2wVgj5UueXFOhzzOmYwXCXVV8ZF7wSHABXJ4Phn8DeZm+Z3NacNzriOVfAB72yfIbUQDvilvtSHQSxMca34TwD2APSEe3jewB/uq2rme+Izf87Ag7nkP8qbeBeDJCnvOk03Rh0ryTLULzD3Qm7J3rSTgpWoP+jD0rZmOuOijXG4zmaqnoudhgKCPi12OAPSJAvqMlETk564T0NfXVaGOoK8PYE9Fb+A3UNK6oOc99naXvcHbfXeyub0bzT7tG/dZWJ27z+x3bc/eFcA7GfcGc4V9pcDe1L1ZuupFzUdrliOx+r8M9AbzsDXYh60L9GhzAzstn9v6WWA3wNMa5G3uJ9yFFL2BXVz2vJqWrnxz3Xvv8rf0mlpV9AS93EW/fR22bEhFRlKs9ITv7d6nzXKktE5d96LoBfIKeoO9KPr2ZnSyt7woenXbN1Xt8EBfhPIdBWisKpHD7PbEFdj86q/QEhuLjtpy9DfXYPe06djx1ocoWLIWW7PXo7GyGHnrklG8cxsam5uwedtWvPSnV1BcXIjiwmxsKkjHl1+8hw8+eB9zZ8/D9M//jC8+egsxMfPwxex5+NtXXsVbH36MTRuLkJ6Rghp6jBrqkJm3Eb984U2krkhAU8UONJRtwp5NWdiYkojkDz/DN//tH5H9+U+xM/ZjFK/6BMlL38GSBS/j87d+jylvv4v1q2bgQPNWtJYWoKE0H6u/moJV776Mik1ZKC/diZglS/G//s1/xIu/eR4Lp0zDhpgkZG3YimMjF3BmlBfRnFfQn/V62XsZ9gp8r7TOUfQTQH+eCXujOD1yEkeOHEJTYxW2bF6HxMTV6O7ux7cPv/MhH6ns6bIn5C0Bz4O7Qf4629/ewvXx2zJcRW/Z9gS9wJ6gd1rbshkOXfR01d/w3PU374VK67za+Ygsegf0Bnxz3XNtij98KJBkvCiK3gU9gW5Qp5on6A32XD8XAfolLOOYjcUx8/HSyy9i6tefS0JbVEizeU5CkEXvQzkiGW+Vl2WvLvyJiXiBoo+EvB4EIvdM4WuSHv88S7Zz31PIE/YKc67DoLc1wW5zF+6EuUHfbAB6hTzj+absBczJ8VITz/cMygGwA3ALrD0QBweBAPaRB4LIfVP0hPlkQzroWcxe6vH16lw5DDhxeYG9l32fmaJZ+BYvt/p6WjscuOqe8XoqebruXUUv8J9E1TNGT9Dn5WYjYU0s1q5ZJeEAuu1N0eflZHugr0R9QxXq66t8uPuQr6/y4+gEp+/GrymXjnoEv6vKDa5hS/jK90/J1p/sm/A+1wZv9zejvefuiaL3bqlz54Q6gW5wD1vrfGfvWZzeXZs6l253dllNo6p5Qp3Pw3C3tavgNSEv6Glv8H4W5MOAnwz0k+0b+EXNs4xNStkiXfeBcvcS8DzIB/vmumcL3Bq0N5WL6q7aVYDSbeuwOS8F6YmrsHPbJrAxDi9pkfI6aX/boX3uu/ehm4l5Xex8p3H6Ht55T9CzrM5z3TdX7wSz7em2p5rfs70ADRW7kBS3DPXrE7F9yhtoSk1FZ00ZBhoqsfXjj1D2yZfI/HIeinOyBfQbslOwbzmsQQAAIABJREFUdftW1Dc1In9jEX7+8vPIK8zC9o3rkJe9BlO/fAPTp36JuTNn4b2338Tf/f1/wIdzvsHvZ8zAT974ExatWIX8gg1Iz0xDRUUp6utqsCY5A7969T3kZq1Ha9Vu1LNZUHEusmOWIPa1t7Dk1d+gePbLKIubgsLY97FmwUtYOfsFpMTMwtRPvsDmtGXYX78drbvz0FxaiMVvv46Yd/+IhtItKCnZJgz46S/+CR+8/gLmfzoVuctjUbqnGidOn8PIqCp6TcJTt/0EwJ8jyC9IgxyqeBf0nJ9nTT1Bf/oEDh06gIb6chQVZCIxKQHDw8el65ypeYLeMu79ePxVAv6mP65eo7Jnpv0tjI3f9sd1xujd0jqDvFtDHyqlk9i80xxH4E9Ff/+RlPzdYZMc1s4/8prjOKCnOpfhxekN/AZ8g75ZV80b4M2G3fQG+e/+9f/1gf/csuWLQNjHLJ2HRUuZkDcHjM3/8bWX8NnnbIO7OqTQTY1PZmOljC44HLjxfY2x85lC3xLsLPauENdEvLBLn3+evu+2ynXj9Ap+gl0VvkHetabgaaNB3sDu2ggVz0Y5SfETRopXKhcGtar0APSEO/eC/QDmQWKe7vmHBrrjveEeHlJT1iCN+56Kd5W8Jumx/W2U4ZXSEexU8mHQu+qeWfiSiW9X2DrNdAzyZl3QW6mdHArSeXOdhgGys9KQlBiPxIQ42ZPnaeq6J+gZoyfg66jmGxT4nNcyCY+xbS++LSrZy8LnM3lO8Du33LlQdeeuwrZ5NOt+Y3O+Z/Mfa8Pf2KHAtWHQh+HuroOmOJEldQZ8Uf0EuQHesz78HTe+wT0a+An5vU5pXRjuYdVucA9bgzmtAfzHWFP2PuzbWyW5Ttaeete4/UTQC+y9Lnqi6FursbepTEBfTdBvXYeNOUlIS1iJkh1b0dfTiYGB3omg7wlAb4peQd+C7rYGdDRpjN5Az7K6PdvzUc6xcyNS45aiJWM1it95D625uWir2YWBunLkv/UmiqZ8iJ2LVqOqKAeNVcXIy2V2/SY0NDche0MuXvn0bawrzMCOzTnITl2OadNewuwvP8Xcb6bjxd//Cu+88Sre+nIqnp8/F//03rvIzNmAvPXrkJqWivKKUtTUVeKTKZ/i//r968iKT0BzyVZUl2xB1c5CJE2biUW/+x0W/+Gn2DXvLexZ8xGyl76F+Z/+d8R//QekLvsGKcuno217DNqrc9BUkovGknzEf/E+Yr/6GDV7irG1OBcr4xbh5Zd+gY/e/xO+mjoH6zOT0dHVjtEzvFv+DM6cPYfTdOGfG5G6+RGJy1PJn1O4n7sgmffSCe9CAHpx33ugZ+291NAf2I+aqt3YkJOK1NRUnDpzHje/vY8L7HMfEacfx2XG4kMjAP4tXLt+C2OEvY0b2hzH1Pw4S+votvdA7ybcUcVz3KSqjzIIeg6C3iBvwHaBbrD3XffOQSD8nsXnDe5cc+4qeQO82RDoF2IZXfdL52MR3ff/H23vFWTXcaVr6mUiJiZioiduz0R3j25rWtJtUWJLFCU6ECBoAZDwHih4j/Lee+991Snv7SnvCx4gQNCB8I6k6L0nRS+p5+Gf+DP3OjvPrlMF6HbMQ8bKzJ1nF6h7o7/9L5fB+1UG/uIlj2HN2hVISolT7vgZaly56LWbnu58G+xO0GtA6+Q7fY4KnO+T7Hn+VqtyDXrZp9XP7HeYz2wlr9U916LybWsresLbCXrCXmfb2657DXntERDVzj01J+QZo+famrM3PYfqU+/loiewBfK0GuA25O09eebLeiBveQvUO/mxQGVvfQCwuVFKuv6IUMl3lqon6NU5y6aJtRL0BPZKzVu98r1c96qpjY7bE/jpRumdUvQSszd75BPq/B3/ffzfKDEWyWyLHB2GfXt3qDr6Gle55357Xl/LpLzC/GwMDbm1kleQt0FP2Lvd2n1PwPKubTez7hmjp7Wy8QlVuf71ViBWZXqGop8N9rKv/64NeifAZ/t75jkT6HOBns8E7ubccxOd1QHPlxtfetYr0FvA173smXxnXUs7h6In/JXLXpXY2f3tfYHeCXVf8HeC3gS+OXfC3wY94/M6Rs8seg4vN72U1FHRT+pxeHJUeQH4zonRfkyO9WBssA39nbWgom925aKMoE+KRntTvbqalb3u2SzniHWhzVHeMc8+90rRs3GO1e6WYYKxIUxbWfejfa0wQd9aW4zOhjJUFWUjNykS7pgAVD3+JMbLyjDcVY8TvW2oWr4cFX5b0ZuQjuG6SvR2ulBYnIuKqnIMjQ4jITMNC9YvQWF5Fuqq8pGZ6I9I/ycRtMUP/ju3YuWi+5C0czfWrt2BRYGB+MXDC5CUmoGygkIkp6Wgtb0Z7V1tuP+PD+BXDy1CUUwihhur0NVUpUAfs9EPB+bfj8gld6LYbyG6E9cjbs8CbFr8P5C7bwmSIzahuTQc03WBGO0sQn9rCXprM1Eesx/x+/zQ1lKD0vIi7DuwCfffcwceWPgoFjy5DlExcZg+chhXL13RrW8vX1Gx+osK9Fc8zXEuXdFNcVhex6FAf/UqrjiHapZzCedfegEnjh1Cd0c98nNTkZObgyvXX8Vr77yP6wr0jMvb42UrNk/LhDzebsfBWD2vteV4Vbnu6b5/C6+xbt7qhEfL+nkBvUBeAC/WCXmVcc+Wtx9+4hm3Ar0CuKXuTbjL3PMx4CMRbzbIE/AyCH3OfxIeEQDeSa/j9P4ICj6A4DB/PLl0EZateBKJyTboFZxZIqeGhrxqkMNGOF6wF8WuQW1n2OvfyEdBQqK+SnamQtfAl995w10+CiQur0Fuq3YNe2bUi7Ln3xH1bp9zNs8R4DPjntCXzHvbRW+66+UDQCzhy7mAOoUNcWZAfyboPRD3cVYpfLrfCW3rfZynWnvq/Qr+xseExOct6/Ee8COAWfvGPsvt+FyV3RluetN1rxS/lYzHxLzMTFvhE/Si3HWiXrLnohoN+QSkMj8iLhLx0eGIDA3ANr8NCAk6iK7OVuTmpqv3Ue3zb+bnZar76N2EvFL0ouy1VTAn8KnkWXJnwV0y8gluE7YmoM19mfN3/FCQc76snDWtgFtAbT7jXN7j3Od5+Y3MfVkBvC8ryXqmejfnCui8btZS7aLi5YysRcmbVlS9My4va1+g557A3pxzzwS8OSfAnVD3tRbQC+Qlw16sxOO1Zac6Knsb9rq8blDV0U+O9WJkqB19nbXobCxBkysXpbyLPiUGne3NOH7ssGqBq7LuWV7n6XVP0LNZDkHPUrsx1SznED822CxnsAtjbg16Ztx3NpaDoGcNfXFmMgpSo9EVsQeuxU9gqqYSI52NONXdhopFy9ESGIGmoAgMNLnQ21WD4qJsVLkqMHloAgciQnHv8kdUPNpVnoOM+H2I2rsE/ptWYcOTjyFk8yKELnsKqzfvxRM7duEP8x9ERk4eigoLkZSagNa2JrS0tmDPfn/89sk1qM7Ow2hrNbqbKtDbWIrQ1SsRtughZG57EIWb56E9YhEi/H6PjYt+gerIxxEf/AQKYlZhonAXptpKMdRSgOaCrUgPXYMY/92qN0BuTjp2+y3DfXf9DouXbcTBdXtQFJ2Jk6fO4tKV67hwke57Ow4vZXQ60U7DXfe0Z3Mcjuu4cvW6tpxfoeted8U7d+4FHDk8pq6nzcxIRHFJMV4hqN981wL8n1QCHpPwVCLen3QtvVr/6U94+bXX1XiFtfPWeNWsm7cgL0l4nkQ8Kvp3P1BNeQTwbNAjcymno2WmPbv0icuebntx3Qu4xZqu+A8++1K78cWd/+kXdtKej9i8qebFbS8qXsBOuH/+9Xce4CvQa9gzIc9fl9gF78fyVU9h0ZLHkJgSpxvkeJXXicIWkDutjr0L0L2BTcWvz5uKXMPcOw5vP+e+/ptyjl32tILXEDfntpr3duGLmhfoSw29CXXOpY5e9mUtUBdXvoa7d129KHgqbJnb1kqoS5f2uKZLPtGTlW9+IIj7PjVFx9ppZSj4i1fB+ntavfPjwFb3jM+rjwUqbPXRoN39Uj8v9fVqbWXhe2Lzougtm5Gub8gj9Al3X0Nl7zNhkP9Wekz4/3eiwxARGoDd2/0QFhqoQF9QkI2sTP0O/r283EyMjAygv78bA/3dyqpYfb8GvVL1RoIe4/YCeVoBLK2K1RPiDvibIJbfOoEsawG6/Eb2xQq0ZT3bOfM98htfgOeeE+7mOTbPYWmdZNYLvE1L0Kvud57aeemA522dgJ/tA0AgL9aEvS/1LtA3wW7ObaDra2rlmewT7tzjmvPpCRlW1r2U0xlJd4cnx8BB4ItVrnul/q2GOaO8ma8V7o5adDSUoKkmFyX5ychMi0NPV5vKuD9+QsfoVWc8dT2tbppjg95W9Qr09BSornhtqoZeXX9L0NcUYaCzXjXjKc2MR1/UfjQuX4rD9S4MdzTgeFcLih59Cp2xSajfG4zBlhr0dLpQUpIDl6saw2OjWLZxAxauWYzmxjJUFGcgI+kANq57ALlRW7Bv+RJEbVkB/+WL8eSuvXhkjR8euH8+MvPykJmTicTkWDS1NKC5pRkBoeF4cPUGNLjKMdRWrUIKnZV5iFj8OBKXLETmpoXI23IPqg/MR/bO+7DnsX9FfcIjSA9ciPit8zCRvQ1HW4vRW5MJV/wGHFgzHxseWYDazCRkp0Ri9cN/xGMPLMTiJRuRvTMK7pJmnH3uJVy8fNUA/SVcVO57Ztmzlz1r5An669blNRr0hP5lgv7qdVy1BmHP/vgvnnse01MjaG4oQ3paPKpd1Srr/eaf3vIoelPZ6/p5nZAnc1U/z1a3ouhft1veist+NtAL2E1LRU+wK8BboKfLXgAvVuBOKy58L9AbgBcFT8vzck5c9mKdal4UvFgT8oT/TyIiA0HQh4YdtEC/H/7B+7Fu4yo8+sRDVtZ9hHFTHVW5Hhq+WmELvOWZvbY/AgTS3gDXEJ/9mRP+3opeYu2mUp9tPhP0titfoK6tqe5nKnvCV7vybcgLnKnQtSuft9DZIFdz1X+eKloP/kbB2lLlGur2B4L5QaFCA9b76K6XIX+D4QR+UCjVbgF9toQ97ivFzXP8t1hNdZS6t0rxBPTKmvH5dJ2N7wS8jrXbLnu+nxfXpCbFIDk+QoE+MiwIu3dsQUiwPzram1FUlKfa6tIzwL/D+P3woBv97A5H0DMZzwF5Fbt3lN4R2F6wldi9VXrnhL2Al79zKnqv9/yd8Xh5r/kOcy7Qlj1Zi3VC3tda1dBbZXXy3CfoHYpeQC5WQC8qnmuB+VxWVLsAX8BuWoE393zNBeq3Yz2q3oq3q0Y4Rna9wF0AL1aDnjF97T2YGO3FSF8LqLo7GorR6MpBcR5zVBLQ19vpBXrtvre7490O6Om6V9ffNpShpaZI9dTPTYtDdW4KesP3onbpkzjSWIuhjjpMN9WhYPk6uNPSUbX9gNrr6ahGWVkeXK4a9PQP4I+PPowV29ehtbkCRXlMig3A8nUPI3DvaiTv3oHwzStwYNMqLNnrhwXLlmHJY08hIycXSWlJSgA1NNWiobEBSzZtxN2PPILKqgIMtrnQVluE+rxkhD5wHxIe/SPil9+L0t0LkLP1HuTteBBJ63+NypglyA5diIbs5ThcFYrp9lK0ubLhigtD4Oo1WHnvvUhY/Th2bF6Oh3/3azx6192YP/9JJMTm4sTR03j2uXO4eEmreQG8lNVJ2ZxcXONx3RP8V5mUdwNXrupB2AvoX3jhOYyP9aOhthQpybFobW/DO+9/opvlWPF5idMzOY/JeAS7JynvtbfUWi6tMdW8yrinorcS8ETNsyGOZ1hxeQG96bYn6DlYTiexeVHyAnYT9gJwgTgVugl4mcs5UfC3A3kBPK3MDdCzxC7Qo+jZHW/T1vVY+OiDFujZ9tbqeW9cNiNQ93bb2x8C3rCXmLytxG3ga1e9wJ6/s58J6LUnQM7Q2srd6b6fuRbImzY52TfoU1J1fF678O3YvQavDXcNZm8XvYDXtKKiFdgN2KcyXk6XvNP97sMb4PW+VJ2EpxLxLPiL14DnfAFefq+epSYgy1Du4t5PYwc9X6CnmreS6ZyAl7UT9Py3qfh8UjSSFOhDEBkeiJ3bNiHg4F60tjSqDPx05gVk6h77OTlpKut+cKDHC/Si6gX6koGvVLwFfSfsuTaHLwjLcwEvra9z5nPOCWbn3mxr830C9NmsgHsu60vR87zAXrLsabknYBcrgPdlTcD7Ar8JdwG+CXhzTsD7Ar0H7qNDqu0sW886h6novUE/7CmfI8idkJe1QJ4ufwX6ccbpTdCXoLE6B4U5CSohdKCvR99Fbyn6I8cYp5/EUSv7Xl9Ha3XJY+a9upZ2RCXjTQ/1KNc9u+IJ6JmMN9jdgNz0eNTkpqIrZBdqlj+FqboqjHc2wl2Qh7S1G9AVm4Ci7fvQ11mD3nYXigoy0djYjMb2Djy8agX2hh5Ac0MpCnITkZS0D4s2LMbvH7gHicGBCNy+Cnu3b4Jf8F789pH52LRxK0rLKpCUxBtHo5XrvqikCHetWIInli1WdfiDStEXojIjBoH33o24J/6A6KV3oXTPQsSuvhthK+9G4YEFyAl5EjkJazDaFYbB6jiMtVSht6kYFXGh2PbwAjx+58/g/8Sv8Ls//BL3/MdduO/ffoZHH1sC/7QCTJw5jeeef0H1safbnqC/fJVK/iouKcXufXGNjs1fV9n2l65dw5WrN61B2FPZa0X/3HNnMTzUi5qqItVVs39wEO98+ClusCueAXrJwOe+Dfk3FeQJfg/o3+AVtHYCnsq4N2vnnUl4733oMwFPKXoBPBPwrCQ8Ab0JeCfAnaAXsMs5Fb+3ku4E8rRSRme66cVVT7h/8c33ymUvoOezn0REBkMy74OtWnr/oH3YussPD8y/F2ySo+roE72b5WjIR0Nq528P9jbAqboJcxvqNuxlT+xM6NtnCXt5Lkqea5mLNQHvmVsleDbQxW0/W/Mcb8iboJe5fAyIwjctgSpAlvMel3yab9e9Jz5vuez5YeA9tNdA3qtc9krxG256w7MgHwGey2ysJjkEvJeKN9b8DZ8xYY9gl7i9mZ3PfcJekvAI+gx6GZKikRgXjvjoEERFBGGb33oc2LcLLc0NKCzMBUHP0AHb8mZlpmKg34I8y+tmGwJ3y40vwKYlWKngZY9zE7YmkD1nrDi9+czXXN7jBL3sm78x98y5QJ5nZS7WBDz3zLWa023vcN2bkFewZ3ze6IgngDetL8jLnsBeQE9LqMu+wP52QC9q3rQ26AcxMTI4A/IK+mOMq1v19Ex6s9z1phWoU8HL4J4Mz9mJIUyN8++4MeJuVTDurC9GY3U28rPikJeVgpGhAZw8cdQTo2ec/ujRKQX6o0cmoe6l5w12qqae7vtR0HV/eKwfHtB3N6KvxaUuseloLNOu+/R4NBZnYzA2EHXrVmKyrgrTnU2oiQhH1o6d6I2OQ+bufXB31cDdVqOSU1tb21BeX4v7nnxcXRneXFuMwux4xMfvxlPbVuDuefchYP8uBAVtwYHd27AvOBJ3PfI4NvptgauqFqlJSYhPjEV3dzsyc7Nxx+PzsXHdCrTWlWCApXU1+ShJjsC+efcgjKBf9lvk+t2LfY/fge2Lf4X65I0ojl+BHZsfQU99IYbrcjHaVIW+uhKUxQRg50MLsPz+3yFo+8O4455f4Ld3/g57dm7F+k1bEJlWgKHDR/DCS+ctRX/FctnbGfZK0RP4KtteWxWXv3odl65dx6XrN3D5mgX5azdUJ70LFy7g7NnTGOjvQlVFvqqhn5iaxlvvf4zrFugJdoG+zG9S0Vtw97jtrbi82e721TffUaV1vhQ96+dFxYulmuecVjLsTTsX5AXiYgXmvlS9qeTFVS/WrJU33fWi5J3WA/rQMGbeB6imOfsD92LH3m2YN/8+REWHW6CPUlAn0NXgVbXq2lq9ZlKeTsxjsp7ZLlcn5uksexvKAnnCXA8JB4h1xvHt39pKXifeKbCrxD4b8JKAJ6Cn9QA+WSt2cy2wlz1ZO62A3LTOsjiBu5yRtQfGBvB9gV79zkjOU6pfYvTGPt9Lpe58r5f7PnX2mnsBuABeMvBlLVbOMS7vhLwoerEm6NNTYpGSFIXEWAv04YHY7rcB+/ftQnNTvep77wG95TUg6Kno+wa6Z4Beue0Jfypqw61vJuXRFU+Am9Dl3IStPBPQy3OekXNi5excdq6zzmcCdV/WBLtP0FO5q655toIXJe8BPkHf5x2P/3sg7wS+E/BcU6kL6E3wy54JdufcBv1MJe9U9lNjw5Ah4BaQixVXvbKTjNGL0tdZ94zxT44PqHa1I72tcLe60FFfhPrKTORlxqEgJx1jI0M4efI4jlvldRr00x7Q03V/7NCk7nk/ZcXpJ0dwZGwA00PdGO1twXBXA/paXehuqkRXcwUGO+pU172O6mJ0Rx1A9fqVmKitwHhLDWoiwuAKDkNrYDByo6PQ1+lCR1MlMtOS0dXVhaKaStyx4D4EBe1XiX0lOYmIj9+LtbvW465f34GwoL2IijuI+IggHDwYgV//cQG2+O1AU2Mr4hISkJiSgN6eDgSGBeHOe+9GzMHd6GmsRG9LJbpr85ETHQC/B/6A0CX3ImnVr5G56Q/YPO8XWDnvpygKfQpNeZvhv2s5miryMdmQh9HmEvTXFKAsxh/Rmzdjz6ZVyMkIw0OL78e98+7HwcgwbNofjODQdExOHMJL6v55cd1f9CqlU3F4BfrruCRwJ+CvXcdlQv76DVy5fgNXr3Fcw5XLl0HQnz5zCu7eNpSX5Khqp5Onz+Dt9z9RcBfAi7Ln2uO6t/ram2rehDxVPUFPyCvQWyV1knHv6Wfvo4yOoH/nw0887nrOOeYCvah2E/Ay9wV/U8EL5KnkTTUvUKeSN+dcy95PIi1FT9CHhgeqEjveYLfn4C48MP8+BIX4K6AnJNmZ9bygxgN8lXGvn9l7lqtfxfIF5LaaFwXOhjv2nM+1e18r+Znn5awGvbjnNdz57/Pej0OSUuxyTmfZC8hNqxPwxF0vMXntsuc5E/YCb9MKaG2gS528ZNlL8p2t6OU3oti1StcJd9rNbmXXW01vPB8EytVvhgsIevu9Hje8ugTHKsGbJWYvbn5VWmcpdpVIZ6l5uusF9mIV7GdJwhO1byfjxSIlMQpJlqKPVop+A/bu3oamhloFel2nr70JmenJStEPDvSi3wI9E/NkEPT9/V0K8gr0Vr397WTg+wK1Uvs+PgrkrBPSsm9aAtlczzWXs6blXIYJ+tnmTkU/A/SeZLyZbnsCX0A+lxW4m1YgLlZgb67Fde+Eu7n2gH7s1qAn+E3QC9zFipIXqzLup0YxPTkCXjwjN9jx9rrx4V4M97Sgt6Ua7fWFqK/MUqAvzs/CxNgITp48hhMnjuLosUOqlv7oUYKeY1K58aUV7lGW2rHMjhn+owOY5j0BvS0Y7KxXHxE9TZUqs53tcOm6d9eXo2n/JlRsWIHJxhoMV5aiOjQUZYFBcPnvR1luOnrbqtBYU4jszHT09LiRUVmIh9cvR2J8JFpdhSjPTcKe0G14eNNq/Pyn/4qNW9cgMHov0hLisHdHAP7jzj9izcp1aGttR3BEKOKS4+Du7cLmHVsx/+57kBMToW6uczeVosOVi5iDO7Hqrt8geMk9yNp4J0IX/RLr7vs3PHLHP6AwYglaivfBf+dqDLSXYqQ2CyOtVXDXFaAg0h85ESGIjzqAiuxEBPnvxsI1T2FvZCAWrtmEvYn5GJ06ojLu7Rj9ZX2RjUq8u47LqjnOdVy+SuV+07Ia8Jeu38RlNW7gilL115SiP3/+JZw8eRQ9XY0oLshEamoynn/pPN58/0MFdFHwBD0b5hDytCpGb4Geyl6peh+Z9j5BL/H5OerlJcNe4vIa9HaDnPc+1i1vTYCbc1HsJuhlLs9uBXqCXYCuoG7B/Uvab3/AF99q2CvQ030fFsamOQGqtM4/cC8OBO7F/Qvuw96DexTo9Z30En+nio+1BrPyOY/Rd9ZT8bM3PmP6FugJaI9ytzrqqa56lneAcxkCc7GJdMMnmC5+fhzQ7a8BTsAnJEerXAJx44t659oGOkHvXGv48+IIDjMLXwAvVsOerntH+1trnZqmk+H4AUCIi5s+LV1AbMLZBrNqckNlnhKva+LZeCc5HukprEG3MtdVMx4rlu9w3RPy8tEhf1f+NuvqzRvvxG1PSy+ErM0LcTinKhew+7JK+Zuwt1z6TtCnJcchNSEKSbHhiI0OBkG/dfM67Nm5BU0NLpQU56pwAP9GJrvzpSWpjHKl6BXge8D4qXbn96j6egLeHGa8XhS6aQW8Am2BrOz/VyzfKe8VezvvE7A77Wxw5z7PynOBOy33zLWp3rlvrueCO5+ZYHeuCXQZAnkBuwl7mRPu4yN9qoZdQD85OtNVT5A7lTzX4tYX0NM6Vb0AXuz05BimpsYwbZXY6da5Out+fLhbXVHb01ytVHJdeTZy02NRWpSLSd5cd/KIt+v+2DSOHOXQrvvjhyZwbHocRw+N4/C0LuU7zPDCYDdGeppVV7zetmrVGY+qvq+dij4eI00uNO1YBdem1ZhsqsdYcTFqQ0JRE5+AhuhI1FcUoae1CvVVucjJTkdXtxvJpXlYs9tPXVTV4MpHaU4CHtu6Eo/6rcJ//MdvsPLgFgTE7kFGfBTCI5LxwMNLcPdd96K4uAwhUeHIzs9Bb58by1auxJJ5DyEvNVF7HOoL0Vqdi8h9O7Hwp/+MA0/cifzdf8CuP/wjFv/r/46H/p9/RNjOhxATuQmb1i/DYGs2ptsyMdxShl5XLorDA5EVEoTgnRsRuXYZCkPC8dDKJViy9FFs8NuNzEY3xiYO4/JlltZdVkMn2+kku8tXbuLileu4dOUGLhH0V2+qOe2Vay/j0vVXcOk6LcdNpex5Cc75cy/h+LEpdLS5kJfNa7KcEXdMAAAgAElEQVSzlPJ//V2W1mmXvah6peZfexM3LLc9b6njUKC35uqmOumE51Dzr739nlL2LKEzy+hMdz0BL0NUvKnkNeDZ+U4n2UmcXiBPa4KcMDcBL3Pum6A3S+nEXf+FBfrPv/kOn3/7PT7/9gfLfo/P1Pp78Ixy3SvQhwciNDxAKXq2wWXm/YMLH8DO3dtAmErinbLKZS+gj0VsPGFvw5yg5zkmzHkAbyXY0d1vJ9TZgBfQiyXoxe0u0BfLfa/nHtBb8Lc8BfJ7Wg18E/Q6Hs+PAa3ovTPtvQF/q4Q8cZ/bMBdlLSpffwDYz7Wit/rjGzF03XWPyt5K1FMu+5nv53uVS1+B3nqPlNhZtfKEPAe9BrpTnu3GN0EvrnmBunK/G7AXlz73ZYir3gP3dDsbX2X0qw+WOKTERyIxJgxxjNGHB6oYPRPyGuoJ+nxkZjDjnp6DZGSkJGHA3aWuqqWinzFEzVMFW+1xTaib81ld+FTwc2TTm/A2oT0XyOWZWOfvZN8JdudaQG5CXfYE6GJNuAvw+cwEuxP08swJfO7LHmFvQl7mAnkBuUDeaeW5hrudda/XGvSE+AShb8XhZwO9E/JU8oS9qegJdQL+EAGvIE+1zbi9dt0zPj8x6sbEcDeGuhrBznUtNYWoKctEdnoMSovz1McBQX/suKXmGaNXoJ/SDXTYHtcAPTvkqZp9lgHy2t9u+3pavr+npRr9bXXISozBdEsdmreuQvO2TZhsqMNESTFqd+1G8cFwVIfHo6OiHO62ajRU5SMnOxUdXV0IyUjAUr81yEpPRK0rH/lZMbh7/h+QkLQTu7ctxWNb1iEoKQR50YHYHRyNXz6xDAsWL0VBcRmCQsPgqq1DXmU1/uU3d2LFstUq8Xa0sx5d9floKk9H1oGd2HrPr5Cx9QFEPP4bbP/3f8TD/+1/xbI7/xUhOx/GymX3YvXKZShL24eB6hhMtpahrzQNufu2In7PdgRsW4XtC+5DyvotWLdlPe6/926s3RqI3PZRTE0dVvF3gp6qnqC/yHj81eu4eOUGLl69gQvWuHjtJmRcunbTgPzLuHz9ZaXqCfqXzp3DkcPjaG2qRHZGIgqLinCDverfftsL9KLsCXUZAnlzLaA3lbzpuifsBfQCe4LeHAJ6UfN014vLXmfa26A3AS+Qd8Jc1mIF8r5AL5BXap7Z9Uy++/Z7fPrt9/jsO44f1Pj8ux+02ifow6MCERYZgFA2zonwR3DoAQQE7kFA8D488sRCbNvup+oyzWtqE+iujyfg6bIX4Guoq3MzMvPteLtW3d6wF4AT8nEcjNuLyvdk4Nu/4TvUINCVoqe1XfTmh4B8ENigt8+Jgue7pFZeyuxmAz2VvSho0wrQpXROrOz7tlY7XMP1rj8ArA8Cj5veN+g17HWWvVdcXil2HT5QV9UarnvCXIULlKKfqdwF6rRKaRtwJ+TZ2MaEvLj3aeUjQFz3aUmxSI23XPcxoUrR79i6EZs3rEFVZSlcrgpkZqQigyOdNc3JSqEOD7nRP9CF/oFOb9hboCfQFOit1rieRjrm2krI85TWyR33s7jqBcYCaUno86xv8XHAc853OH/rBLtzzf8u9d9mqffbAT7PC/Tl97cLeIG7aZ2g59qEvIBcAC9rOSP7tKLkabnWbvshTI7YDXOk/G3ScOX/PWp+ikAn4Kc16PkRoBW+dt1r0PdhYqgLQ50NoGu9raYQ1aXpyEqPQWVFCaYPTeDEKa3oTdirMjt2yjs8CbruqegJeQH9NP+7+juVoueFNr2t1So+z/BAf1s9cpLjcLS9CU1+q9G7fw8mm+pwxFWBypUrULAtANl7w1GfloGhzjpUFmchPz8LzV3t8M+Kx+LNq5EWH4MmVxFyMmIw75H5WLd3JcITw/HQxg3YHnkQxcnh2BmagH9+5Aks37EVNc1NiItPQEtbB+Kyc/CLu/+AkP0hqCktxlB7LbqaCtFcmYzSg5uRsuR3KD94D5KW/AIHfvcvWPbv/4Ttj/wSaXvmYf2Su/HE48vQW1eE4eYCjLS40FuchZLg/UgM2outG59EaXYCEqNCcSD4gLo2d2NwBmLLOzA6MoYbN2/gwqWLqv3tBdbBX72Gi1ev4wKb6Fy94YG7QJ5WlPyVG6/gynUN+qs3boBNdl584XlMTQ6jpbFc19BX1+C1t9/Bq2+9dVugF1VvWsmyN2FPwAvkJfFOku5MyHNugl4gL6D3peAF9r5ALlCXZ7SyR2sqeWdsXqt2gv17fErIf/+DZ3zx3Q/4ku77b763Qa9gH34QwSH7ERi0B8EhB/DYEw9jw6a1Sg2LG55JdXGqM14s4uIE9Bacve6pF0VPdW8re63mBdq0dpyecw/gHXP5nfmhIMAn5J2gJ+ydQ8Cuoa9j8jyj971j8RKX9wV8E/Ay9w1yU8F7z/k75290kx2eE7CbZ8w9ey5xdlHsYlX2PbvecRigV257w3VPmMtzeiF4nsCW9xDaHAry1uU3AnQCn4BXkLdc+XwmoE8X131cBOJjQhETGYwdWzdh2+YN6v/ANjfVIYOK3gI92/VSlQvopde9KHtm4ff3aTVP97000DEtoW8m5/F9CsJO8M8CfMKV58U7ILCezZpwN+eznRe487nMZwO6gNu0AnWxJuhlT6woeLG+gC57BPpsQyAuVmDuXMs+rQn5GaA3s+rNLnmOUjtR9E6XvcD8EF31FuinqLLZtc4Avd0Zrw/jg53q9jYFelchXKUZyEqPg8tVjsNHpnDy1FGPoifgnYr+qMq6ty61YXnd5DCmR/sx5m5XoGdMnqBnZ7yuxgr0NNcgMzEaU8116Ny1BQPBARhrrcPRphpULV2E8u0HUBWTgdaUdFVHn5+VgoqKEtS3NSEsPR7rdvohJCQALTWlyE6PxdKDO/DzlUvwu+UrsS4oANnF6chLCsSukHjcuXItFq5Zhbq2TmTm5KPb3YecnBys+B93IXPLLrTVlmOgow7ulnI0laeiIHwX0rY+hpj1v0BX3AJEzvs3LPnlPyJh+93I2H0PUoPXIixgL7rr8jA91KD+fe2F2SgMPIDksBCsWrkIdbWliEqOxvyFD2LN4yuxNrIApT2HcOz4cVy+cQ0vXbqI82x/e+WqGoS9hv4NUL1T2dMyTq8sFTwhf+NVy76MazdvqpvrXnzxOYyPD6C+rgTJyTFobmlXdesvv0G3vVbvHpe9lX1PBW+C3Tl3gl4gL9YJeoJd9kzQi8veF+Q//Ey75Al5gb/A3AS5zDXgbchLGZ2AXjLtqeglNv/pN99pF/33P+KzHyzIK/sjlKK3YK8utZESO4/rPng/gkIOYNGSR7Fy9TIkJcdbl9AQ2FTzlps+nhn1Oj6vVLgD9PJx4AG9B+ozAa8g7+iYpxS+pe5FmRPM8nEgIE9IipsT9BrsBL8OB5igN+cCd9P6Ar08J6w5d0Jb1mK9VLoja96EPb0Aeq1BLu5/AlDtp9o5AmYDHYG9BrbU0dsAF5B7W33ZjYBeWdbRs9TNcNtz7gG7XIJjxuet+vosY09ArxQ9Y/RxEcp1T9CzFGfHlk0oKylUmffKZa8a5iSrUERXR4u62EYl4w14l9ipPaMznkrIk1I7KmpLtfeyEY6jPa6A26Pw5QPAirMT0gJqUfPyG4G257lxVp75svJO+R3PmHB3zk2gc+78ABCAzwV3niHYxQrkaQXqnAvUZY9W9sTKMwG6WBPo5pzPzTUBTxUv0LcT8Wy3vaqTN7LrCXenK38u0NNtT0VP4DMZj2peYK+vk2W4gKDvQH97nYJwi6sA1SXpyEyNQ11tlYrFm6AXyKsOeWyHe3gSBL0o+sNTDB8MqmtqCfrh7ibVQ5+g5811nQ28prYKGQlRGKmtQseu7RiPisJYWx0Ot9aiZ/cWdIdGoyA0CvXRsRjvaUFmWgIam+rgaq7D1rCDCE9JQFhEGFprKpBfmIElQfvw86VPYNHOLVi9yw/l+ckoitiPPVHx+NVT63D/smWobmpGYWUVsnMLMG/efCz9+W/h8g9Dd2OFUvS9TRVoKs1GTMRBPDz/t9j12J2oCngMsUvn4d6f/zOKQ+5DU/JjKE/zQ27keoy3FuDoaDv6W6vQXpyFwoO7kBnqj+yMKOTkpmLbvt24+49/xAO/nYe1UYUo7h7DyNgYrr980wA9Aa/VPGHPJDy7Vv4mrl572TOuMC6vYE/gU9nfxMVLF/D8C2cxPNyL6uoCJCZEobunD+9++Cluvv46brz2hnLTi9veBL4vuDsBL4peAC8ue1HyYn0pel9uewE64/MEPSEusXpx2wvYaQlzc83fSHa9AN5ci9teEvDotifQlbveUvOf//AjvvjxL/j8+x/x+fc/4Ivvf8RPIiKC4Qv0ASEHsHzlU3hq6SJL0VuqnJCPj0VCvIa1QJyZ+Brs3pYeAHXGUugmpGV+K0vgyxmBu2kTkuJB2Os9O7bPNUFtn535zAT9XFAXuIslxJ2DMNZ7jJmbcXNbzdvwt/cE9rOBPoM30FnZ91InrzPz7c57Togzfm/ueX8M8JkGPc8I5FXDHAP0fEa1bsbhZyTiGYAXl74H9MmxnmQ8UfR7d27DDr9NKCkqQFtLMzLSU5CRmaL+Dv9NBP3wsBv9g7rETmXZe0rtWHJnDbf3FbaEsiTmzQV6tsadK0ZPGAvoGefnu3xB/Hb3BPZy3gl359qE/WygF+DTOqHvXDuhL/D2ZQXwtAJ+sYQ4950wN8Euc1HwXAvkBfoCfibmiWKfzRL4fCagd8bnJQlPwC5rWtWTfop31A9hisp7oF11xaPibqrOQ2VRKjJTY9BYX4OjRw+pZDyn256gP2RdauOt6PneAUwO9SpFr0DfUavi/2yW09lQgYbyQmTER2C83gXX6jWYjI7BRGc9jnY1oWbzJrQHRKEmORX1kbGY6O1U1zY3N9ejsr4aO+NCEZGWhIiISHS2NSK/Ih9L9+/F3U8sxTb/g3jwsQeRGemPvMiD2BASjF8tXo97lq1ATUcbsovLsM5vF5Zv2o7Va/yQsD8MXXXlGG1zobuuCLyLPiUxDAEb1iLuqceQu2kB9tz7S+zY9ChKEpaiNesJJAY8isBtKzDSXoHpoTaVQ9BZlYeSwF0IWbsMVaUpyM5JQWpuHvYFBOKxtRsQVT+I+KJqdLZ34ZVX/qR63Ks2uB7I6/i8KHnlrqeit9z02hL0NuwvX7uubsB79rnTKoxXUZGjuDMyOoF3P/wMN1+XRDxvVU81T+CboJe4vBP0npK6d973uO2dsHdC/s33mIzHLngsp2Ns/jM13v9ElLuOz2vQf22Bnol5enz0Oe+O/xqm5VwGn8n45MtvtOv+C33HvKnmRdUzs1658L/7wQN2wp3At0HP8jopsZNkvOD9IOjXrF+JJxY/oiCr3fWEvAa9WhPeKglPq3qBvg18Kn5diiewF2D7ssywlwQ+53PCWvYE3FwrV75S9AJ0G+Ya8rJvK3r5AHBCXvYF5trOdOnzd07IzwS4VuXmRTcEug3zmaAX4NMDoDLnVb293aeeKp7wtUvxRL2bULfc7rOCXgBPq38voPe4+enOt1z6TnXPxjbirhewOy09AKoznnLdR6usewH9vt3bsX3LJhQV5qmmOelMwrMuyuF/W3t7k7rYZmCQJXY9urROgZ7JeT0W6K3LboxWuCboOVcu/F5dU6/WVn29U9ELgGkF8DxvDvPM3zs31Tx/6wS7c/33gt4J/blA7wvuzj0T9ub87wG9AF+sL9gzJi/qfTbQy759qQ074+lkPBPq5pzufFnzLG+Zmxzpw+hAG/o69KUzBH1FUSqy0mLR0lSn7qGnovfE5BmXPzoF6XnP2+sU6Kes+Ly6vW4AEwR9X4dK8mN9Pj8iml2F6GgoR0VeJnLoum+sQ8Ejj6PZbzuO93XgSEsV0p5aitbABLTmFqM3Jw9DLU2Ij41AS1s9qmurEJIUi+DoCAQFB6Ojqw3JlQV4cMc2/Or++QiJjsbKpYsRe2A70pJjsHzrdty1aiv+4Xf3YGt4DDKLq5DtasWavcF4ZMlS7N+xE8Md9Rhqq0R3A7PuM1Cbl4C6gIOIXnAfcjfdjcJNd6I4YTXSIzaiKnkRInc9gB3bt2F4sANDvXWqoqCjtgQlYQcRsX4VGioL0NpQh/LSGsQkpiIsvwCZfUfROnAYp0+fVRnxFy5dxQX2uxfQW+56gl7F5i0rsXlaXUdvwJ9Jexcv4MyZk3D3tqCkJEtVWx0+dkLFyG++pl33ppoXRe903Zug9wV7gbsk382l5J2QZ5a9d6a9BvqHnxHeXytlT+jbKt8GvcCd52QQ8hrwhPw3+OQrjq+V/ZQ301kJeFT1EoOnVa76739UCt4GvV7/JDwqGBxhkUEIsUAfGHIAbIO7YfMaPPzoApUcFxMXhbg4NsOJVcNujqPXat8Ti9eq3qPmPQl1tjKXjwLC2p5L7F7vCdg10O2Yu7nmh4GA37Qa8rFITIxHYqIJew18ics7Yc/1TNBzT8PdfDYb7GdC34a6PLsd4PPMjHMqQ183ytGqXoNfK3QNfMbXqaqZua8/DJwfBPa+KH0P0BnPt2L1nj3179C33BHKmZYC9wV4cfMr0CexvC4WibHadR8bGYJ9e7Zji9961de+obHGuuteZ97zQ6atvQkjowMK6B7YK8D3eGrrJSYvCt60JqDNuahzwny2wfPi8ldZ+1YCnqhyJ7RvB/ryG7Em7OX3AnsT8ubcl3I3AW/OfYHedNs7wW6uTbCLeifgnUMAPpedS9UrdW+pdVHtAvXJUTbJYTc7Y6iLbYZxiHFx1SVPEu6YYW/PleueMJ4c17BnpzyV5OfGSD+VqUtfaFOVi/KCFGSmxqK9tVGBnln3Epv3ct3zPnp1cx0b5Yyr+nzVWpeJeIM9GHW3Y7CzUWXaa29BgbqPviA9DkUZiRgsy0fNU0tRu2U9JlvKcaw5Dfl+q9F8IBod+WVw5+aip6oMsXHh6iOwvLoc+6LDVZlcUEgIGlubEV6ejwe2bcG/3XEHktMTVJfJ+NA9SM2Ow+agfbh76Xr8bP6TeGzDTkQnZyAopwhP7diHyNAQFKUnKrf9QGsl3E3FaKvKQlVGNCoD9iH24QXIXXs/hrKXofjg/Yja/hAqc3agsy4TTQ1VGB/qxeRQJwbaatFQloudjzyInQ8/gM5mFxrq65CSmIP41GwcTMvGurgi1HSO48XLV3DuylWcu3QNL12+hpeuXMd5KwlPJeIR8FZ8XmLzHsvkO0953cvKzX/hwkWcfvokejrrUVCYicSUJDz97HN4/d33cNOIzwvsVS09G+aY9fOvvwUT9HTXc21m2nuD/kOVYa9h/4GVeGcn4DlBT0Wv1TzL5sRVr133XJvjo8805D92KPiPPv8GH3/BYap5Av9rfPTVN/j4z9/i46+/xSdffwuJy7NOnoBXsGfSHRW9NQh6GV/+8Bf8JDwySLvuWUsfHohg4wa7zds3qhK76NgIz530uimOTr5jSR1j9AJ/re7p4rfc9R7wa7e/CW5fcxv49geBnCPEBfBiEz3uevsjYAbsDdDb79JZ9r4gL3u2mteQ19n4c5fZCcRtZW4D3tee/lCQM/QA6Lm8R0BvWh2bN1X9TNAT7jqZzgY69+yh9+219YFgNc0xAS/Z99yTNrnizifoCXYT+Fzbrvs4pCRQ0RP0uo6eoPfbvE7VDPPiDSr6rAy67lOUl6SlrVGBnup9YFDDXZLxRNG7VSKelYwn2fQOK5AXwIs7Xyl9K2FP5j297eBQZwwvAN9BGJuQFjib9lbPfb1D4G5agbuAfa61wF1c87L+r4Ce0Ddh7wQ8n90K7qLezXOyp0rqHDXyEo8X0NOK2udc1LwoebrpObdV+6hOwmMinkqSo6LXoFcNc9RteG6M9LVZXfFK0FSZi7K8ZGSlxuorak8cVq57AbxHzVvxeQE9/6aK+48NYpz/Wwx0K0U/2NngScRrqi5QcfqclChUFGTAnZOGlpXrMVGYhu6adAzXRqJ820oMxKSgM7sA7ohY1KSnqLauvJ8gp6wMW6KikJCVhcDQCFS7XAjKTcODq1dg2aInUVaSgZiQnciOCUF+cTpCE2Kxftt+rNoTjtzKeqTnF2JfcjJ2RkciPy0ddbl5mOhuRV9rNdyNpegsy0Z1ZjyqI4OQ8tQipD/1GNzpB1C86T5E+83H9t3L0NfZgP6WOpyhJ2O8D33ttagtzkbAskXwX7EY7Z0NKKtzoXdwDOGxKdifUYqfLtqCLFczrr38J5y/dFVBnoCXISV1tAS7c2jX/Q1cvvGKGgr4zNS/eBEnTxxTNfS5ualIzUjDixcv47V33lPueXHTm0qeezLEfe8EvcTmCXtCnjF6gf0b72rQ00UvbnrC3Rym296p6Al9Ue8m5D9gvfwXf7bG1/iIEJfhUfT6Q0AS75hlT8gT8DLopucg2L/47kc96KrnWlz2dNszEe/7H/Hn7/9i19F7muaE+iM45CACg/Zjx55tmPfwPIRHhVptb61mOKohDpvm0I0fh4SEOB23t2LpAmzTCmTFyjNZ09qx+GgkJMSq9/LdHAJw1ShHwTves6dVu6Xcqd49z40zRhY+/5a8T8AuVhQ715yLde5rSPuO0wuwb9dKEx6Py95y8ZuA9yh7j6In4HUnPXU/vVU254S3rPVZW9krcFvwF1VPqAvYRZmLlX1C3ky8MyEvc/6Gij41ORbJCdGWomd5XTAO7N2BzRvXIjc3A21tjSr3ICs9BZnpKUhJSUBTc50F+l6foPeGfafKvCewTVXPuQf0vR0a4hbce/ost74D9gJ9+R0tlb8J9P/K3NfHgAl5mQvc57ICdad1Qp7P5UPg71H1Anwn6Lk2AS5z2RcVL5bPBfKeRDwH6BXYHbF4DXjGwe2hAS/tbbV7nm56VVpn1dDboNd19DoZj9feEvQtCsYddcUK9CW5SchOS0B3Z7tqfXvi5GHbXa8Az3voJ3CY/e2p5FVIYFR5GtR/37AbE4M9GOvvwBD73Le50NWgr6jtaixHbkoMXKW5GMjORsuKTTjSWI+p3ja4q3JQsHgx6p7agMHwRAzvC0NxQizyszPgbm9FZkke9qREIyEnDf4hISgoLkJQQToe37gG4Xv2oK2hEOm7lqNqx0YMFaSiLiUNebHJ2B+dgozcIpTWNGHzHn8s2rAehbWVaCorw7i7He5O9tOvQrerEC2lmWhOjEDRhpXI8luDwep0pGx+AFGbF2Dtmsexde0TCN2xFtXlRXj65BSGe1vQ01KD+rw0VGYnoaGlBk09XWh1u7FtfzA2p1ZhW04zpp95AS9duYbzVPKXr3kgbyp6X+V1ouKV6/6GNM5hM52reOn8OdWKuK2lGhmZicjJy1NxfYJZVDwz703Qy74odxPynHPfBL2GPEH/ATTkCXiC/ZMZcCfgBfJvf/gp3v74M7z78WezuO691fz7TMwj6L/82jO45pB4vXbb/1kpeUJeQG/C3gN6Q7WrBDwrCY+JeBxU8l/98Bcb9JFRIZ6LbVTPe6r6oP3YvX8n5j30AELCArWiJ+BlqK527IanQayskTRHkOtSPFvde0HdyLDnWQX6hFjEJ8ap4f1eG/RU8QkJ8frvKqhr9zxvbfIA3gJ9wgyXvVb+8u8Q2NM6QU+wE+YCeLGsQDCfOYFPuIsinwv0KgafJh8KZuKeZNzb19kK8Pk+HZ/X1qstruVeV/X0s9xgJ9CfzRL+HrBbJXWyFns7oFcfDPy3MpchMQZJzNOIDkNUeJACvd+mtcjOSgPL6/iRwY54/E1Kcjwam2oxOjao4vFORe9JxOvvhlb1GvR05QvsFaCt2D33lFJ3QN2EucxF+as1s+oJ+Vlq531BW1T7bM9m+0gQwIudC/DyTABvgt18Zu4L7AX0Yk2XvTk3Fb05d0JfIC9WgG7CXfbsBDzd9nauOnkT7pwL9H2BnvCdDfQqPm9dbcub64bdzXAzK94AfW56Etw9Xar1Le+i91byGvRHLLe9UvMTGvT8bxwbdmN8qAfjA7qOnhn9Pc2VaK8tQVdDhXKZN1UVoCcjGTVLl+NwQx2O9PWhragU+fMWI+df7kbXxgPo949EalQYmqoq0N5cg4yybETmpiImPQH+EeFIzclDQHE2/n3BfYjfuxsD1XkIv+O/I/V/+1/Q/C//Bzp+9lPULF6K8LBYFLtcCEjMwP2rN+HuVSuxOTIIldUlGHazRW8thrpq0dVcjvbKbNQe3IX69auRumIRWuL3Im7NA0jfthBlCXuRmRCGgvR4NDS4MDE5hKH+VvS116OtMh95SRFoa21QkE/Ly8PCFWtx7/5U7Mltw/MvnMeLl+m218OEvanonbAn6CUpT6DPzngXLl/GuXMvqv83bmooR1paPErKy1TtPEEtQNexeu2uN5X80VNncOXmqwrqVPYCebGm617D3gS9VvOmohfIi33no0/xlgK9HaMXNe9U9AS5L9Ar6DtAzyx7xuUF9J98/R30sN32ykX/PZPvrKS7H3WmvUBeQP/nH/+Cr3/4K35CyFPN09J1T9BT0QcE7sPBgL14YN69OBiwTyl6ubhGLBPyvIGs3eui1p1W18LPdMurc0rRa8jHi5r3uqhGJ94RyMplryAfZ7jzZ7rv9dmZ+wJ4gbvTCtTnsk7AO9cCedmXtWlNJS+18/IBoEvrCHvd+MZW9A7YW/X4+mPAdM+bc91lT1S9aU3oE/QK0pYVuItVzx2KXj1z1NJ7ue4t0MfHhCtF779/FzZtWI2cbIK+FimJcapzV3ZGElKT41DfWOMF+oFBu0PeXKCXuL2AXuAv+6LYaVXmvUOtE+z8rQBbwGyC25zLczk/2zPznHNOuHPPtALsW1mB/e1Ywn02wDv3Tbhz7gvwStGO9Ct1L2reF+BN0IuL3rSEuIDchLoT9rJ2wt6EPOvop9nnXjrkTdh30Y+P9GKot1kp+vbaIjRW5KAoKwG5Gcnod/fguH1FpVoAACAASURBVNX+VrLsJdOeit4E/fTEiCoXHB8ZwCgT8Qj6wS6M9rVhkJfatNWiva4MbLNblpWBtqpy9KTGw7VsKY411+BwTztqUrJQtXQLJvZEo2z9DjSHRCEjOhTdDVXoq8hFZdBOFO/0Q+7ubUiLjEB0TAK2Z6bgv/32DkTt2YWi+FDsv/s36F35IA4tfQQ9v74TjevX48DBQCQX5OO3S5Zh3tbdOJCQhPKiIpQX5qC5rhRs6DPa14zBpmoUHtiNqN//Hj27tqFizw7Ux2xG8oYFKA/fhtKUKJx77jSeOXMCxw5PYmigG+6eJnTWlCPl4G6EbluPvq52tPe40dLVgyV+O/DPKw4iteMoXnjhHM5duY4XL11TsBfQzwV5M/ueJXV03RP23NegfwETY4OorylBUlIMauvq8eob7+KVN2zQ28D3dtkfZ2LgjVe8QM/f+VL0r73Nlrca9FT14qb3Bfp3PvgUVPNvffSJUvTvfPI53rUS8iSz/gNnbP5zrdxFwZuqnnNT6X/scdcL4L/zuO8/Yxc8NsZhrTzd89bwAvxf/oov//JXfPXjX/HnH//qDXrlurfupBfXPZPy5j90P/bu36Xc6rHx0aobHjviqWQ8C/SJHoVtJ9Y5Ic+1gF7PfQBf1LwFeHGxJ6m+9hr0Aun/WSvvlN87Ic+1BrxlkxOQnJyI5BRR93pfAG5aE+K3nmvlTsDrzHx7LdBXffDNhjbslDdnHb4Jd3POmLyPuLxVsiewlyQ+cesL9Ln2DAfoJQNfrLj1CXt9H73lvo+LBGEfERqgVD3d+IX5WUiOi0ZGcryK6ycnxaK+vtqI0dN9b2Xfq4Q81tV3em61E4h7WcuNL6BXYPd1na1xGY2oeqernvAecHwQOGF9q7X5AWDO5Xei5MXeCvDy/O8B/FygN9W8uOwF9k7Iy1pUvNMK2G3o92NiZEB3wrOa4YiaN5PwBORzWRPynCs1L13xCPdD45g6xF73GvaqkQ7vo2cdvwJ9k+pD31ZbhPqKbBRkxqsraocH+pWiP3bikMqyJ+QF9EesbHu67g+N6/a79E7YoO/F2GAPRvraMcRa+vZ6dDZUor+9AWV52eiqc8Edl4C6J1fgeHszptobURQYgcYtwRgLSUXe4jUoCQ5EaXqMuu99aNcW9P6f/4DD//RP6PrFL9GbHIvw+Cg8EROMf/nj75EZHYn48AAkRfojNWIzSnLj0FvVCFdRKZIzMhCZnIrVu3djyfbd+OUv70B2QCAGO1ow2NeGPncTxoY7Md7RjOLwULQFBqLZbzM6EsJQE70Fw9XpqMgKx8hAN545/TQOH51WYQve/Nff14zOugqUpMWgMDNeeeLauntQ0diEPdEJWBCci/CGYZx84XmcO38FLxH0l+eO0wv8JRGPil7mWtXfxIUrl/HCC8+pj82aqkIkJEShvaMLb7zzIajQfQGeit6My7/8+tvqo4CAl/Hqm7ypjj3t9RDIm6A3AS/Jdx4lb5XV0W0vQ7Lu3/vsS3BQvZvDBLk5J+SZbCfg59yTfKdi8zbsJQmP3e8E8Mplb7nqZU7IC+g17P+Gn0REBYMjLCJIjZAwfwRR0QftU4l5Cx+djx272O8+zgN5xuYF9Krcji535XY3QM82uJ5e9zoLX0Cv3fR2gp6An/coc+hLa/S7FJCtC2ykE55AWmXTe57Nrtz1eTsuz7VciuMEPZ9JG1wFfAV6Qp6DkHeAPoWg5oUzScoS/HPBWD/TLnsNdMJb96P3fqahzna1BLG+5U5/DMjHBc+bf0/Uv4BbWw155fI33iWZ9fJ+pdYtJa+S7ox6eg/kRekbsCfYZQjsxb2fxTvmHeEAwp/31u/bvU2VFCXHR4GNdTJTE0HQ19ZVKUVPwMuQuLxW9IS9vsLW230vyXkdkNvs+vo61dzt7kC/0fFOwd9qqMMEPAV6fiAYUFcKn657hgEkU38WV75A27SEugxzn3OBui8rIKflc3Ntzv//Ar0JewG7L+uEvKxF7TPxjpA3wU64m2uqeQG+CXlT6Yvinw30BLpS8wT99CgmOSZHMakU/TCm2FOfN9f1Nqlb5VprC1BfnoX8DLmLfhDH1a110wrwCvSMzSs1r+PzCvTKbT/syTkYHXZjbKgXzEwfY7/7nhYMdDQo0A92NqOiMBfdTdXoiohAzaKlONrZgum2RpTsDUb7viiMRKSibtM+BK5ZjYr8ZLRW5aAnJgidS5dgYNkKtK1Zh/r0NERlZuDx+HD8X//+c+x6chmCA/2RW5iLqJgQJKXGoq2xFeWV1aisrUVefgkSExLR0NSCxLAIdNVWoanRhfFhN4b6OjHK5FZ+vHa1ojMlETF33YWGg3tR4L8RQ3V5GO2uwokjkzh54pQCPf93nZocwWBfB7qaq1HvykFhUTLKK0tRWl6FxMxshGYU4Z5t6VgYmIqpF57HC+fO47zlvldZ90a8nnBnvF6V11l97gXuCvRU8ypGz2S967hw6RKee/YMBvs6UV2Rq5K83QNDHtAT6myYQ+CLy16sDXsb8AJ9Dfr3rax7tr31VvNvvss6ecbn7Ri9UvAffIK3eC3th5/pYYBeKfpPvlCQV7D//Cu897kNfCfcBey+rICe7vpPv/leue1pCXr2s2dtvC/QC+AV5C3Y67kCfYgH9MzAZ3c8Zt6zvC4oJACPPv4wNm5ej8TkBGhFz3vnI9Wwr6VlYp4Vv7dsbEIkOHQjHQ11AbrEyE071zOnCtfgZtKdlXhnZOTrZ76g7w16/tYJee+1Bj5j8tzXcJWrbI29FK32U1ISkZJC2AvEpXmOBr/H9T6LIieIBdpyVsHd66Ia+1Y8j+r3apern6sPA+uiHBP6nrCAVafv+TCw2uQKlFkrr4ap5K25QN202ZkpGvZW2Z0qwctKUWV4fEawy2DCHucH9+1U8fvkhEikJsWC7XKTE2NQW1OJsfEhj5In7Al2b9h3w93fjV5pntPvXVfvAb1RZ69AL53zGLt3t8+otVegZ729VXMvSl+V2hkfAU5wy9pU7LNBXs6awDfnc8HdBL3MbwV8UfNOF72p5OWM7ImiF2uCXoDOPZmblqBXiXdU8Oxpb7S1JeRlmPsCcxP2nJvAd4Je2t8q0BP2U2OYnCLoR7SdHMEkS/TGBjAx3INBXmjTVIbWmlzUlmcgLyMehXkZGB0dwrHjh1XLW0KengFm2R9W985b2ftWpj+b72hF36+qEwhQgn60v0slrDFO317HdrMa9D2NtWgNCkDD8lU43N6AqcZ6VOwJQceecIwkZKJsXyi2LF+GFlc+asuy0dFWg8y8DCTlJGOn/25kZWUjsaQcD4UE4lf//V+R6rcDRSWFKKurRmtzI9wdbWivrYWrohIZOTnIyc9DaHgohocG0NXVpm57rKurxthQHwZ7O9HV0Yz2jlYcGhtFcVQk2qJDUXZwA2oLkpAWshOj7RU4feoYjp88rm7tI+SnJsYw6O5ET3sNGlwZqKzIQFlFMcqqq1BYVY1dibmY71+E1UlVGDvxHM69dAEvqfI67zi9KHgT9pwL9KniL9x4BRep7Flmx/74Fy/hmTMn0dvbjLLSDHWN+fj0Ybz+zocesMvtdQr6BvBvD/S2ojdhT9A7k/He/OATvPnhJ3jDAv07H32Otxij/0gn5Cn3/acG6A1lT8j7Ar1zT6v5r/Hxn5lpL9n23+FTC/gCelH0hLiKxRtQV2D/UbvtOfeAPjxCl9d5uuOFBSAk1B9BwQfUtbXsjLdm3Uqw+5y+xIZqPtqqqY9RNfC6KY5VO0+4J0YpyBP0AnCxouZNyM+2J2ekda1viOtEPZ71/VygP9P17w12G/x8jzzzHae3ga/B7n3RjVNpa6V+C7c7QW99BMwEvaXu5VY6z8eCKHzvZD7JopdYvMBeddUT74Cl7uUZVTtBr9z1Pu6hV4pf9i0rCj6LoCfk2co2SzfAybRAz30T9gR9QW4GAg/uUQ0/UpNiPKBPcoDedNs7QU/4uxXgLSVvtMZVoO/r8MrIF2iL1cl3LKmzm+rwGRWPUvOi9A1rQtrX3AS9r+e+9kTV85nMxRLmJvgJdRPwnPsCvYDbaQXkt7ICeLEm6GVuwl3m4rpXyXcG5E0VL4AXiIt1Ql5AL/sCeq7V3JGIR9BPTY3oQfDTrT8+hGmCfoigb0BXUxlaanJRU5aBvPR4lBTkYGxsWGXds7ROq/lxTE+Pq5I9ybaXvy0X8PC/l//beBT9QJdS9P3ttaqGnq77iqI89NS60LZ3P1pXb8DRjgaM1FSh+mA4Wg9Eois2F4m7ArFxxQr0tFagripXJb8lF2QjtTATa3dsQkFlBcLKy/CzVSvwxBOPoyw1BZ0dBHgvWtpbMDzoRmdFFZqra5BfXILE5FQkJiehp7sbXV0dCvYdXS0YnxrB6OgABnq7MDIyjOnDhzE9OYnzz5xEceJ2FGanoDw/DS1VKXj++VM49vQRHD0yCV4kMzkxjH53O/q66lBekoiGhmK46lxIyc1CSEISVgdm456gIszzT0Z97wAuX76J85eu4cVLV3Qd/W1k32tX/cu4KNfU3rihbrxjDf3Tp46hq7MBBfkpiiXHTz3jAb123TMuz2to6cq351TvpoKnijeHuO1pBfJ03fty2YvrnmqesJdueO989BnesVS9gP5dC/bithfI+4a67bIXZU/AK6B/o132Ssl/+wM+VW1urUtrftCK3oS8Oae7nuPrH/+mxjc/UtFH6ha4JugZoyfomZi3avVSLF++BInJGvQ6Pk/YxyCGl9rwghuVQW+BPl6DXrLzFeCN++QJUQH4rDaJLnz9EaEBbifdmb/XYJ8JcL0vgBfLc97NdQTmtAS6uZa5gF7O6LW48Kn07Sx8p5q/HcDLGeVat3rd68Q6nYhHEOsPB+8PBYYLVMjA4b7nWbO9LWEvsXeBuljzQ8ADeivb3ld8XsBuWvU7C/KEu+pyx6Y6Wbw3OlV9AHiDPgWFeZkK9FTy7O6lbRwSE6Lhqi7XyXiW656Al6HgbtXQ2+57nXnPC28Yl1eldVTudNs7svEF8nNatr11KnojUY9A/nuAfquzAnWxAncT8ObcBL0vyHOPgJdnJuxvBXh5LoAXK3A3rcCdezIXNa/d9vbd87cL+tmUvRP2At7DVo97TwKeEZ/nGdX+dqwfk8M9qnudBn0eakozkJMWh7KiPEyMj+L4cd0sRxS9Bv246oYnf0t9eKiafH0TH/+3oaJnd7xx3knf2wp3Ww1aaorQ11aH0sIc9LpcaNu2G50btuBQRwP6K0pRExKDjtB4uCLSsXPFamzesAHunmY0Vhairt6F2MIsZBXmISQqEuXNzThQXow7t/hh6eYNKC7JQ29PFypLS5GVn4XR8UH0VNegobgcLlct0jOzUVNXi9bWVrjdvWjnx8DIAKaPHVKu+OOHp3Hy2DGcOPE0Tp06i7PPPo/+7mYcPXoEz545ieyMeJx8+jhOP30cx45NYmqKoB9Bn7sd3R01KClMRnOLC42tLSiqKENYYiL2pDXgoaAabE4pREh+Ic5fexUvGVn3kpAn9fRmqZ2p5jXsmYjHm+wI+qs4f/4Cjh87hPaWGuRmJ4Fe02eeO4c/vfWBUvRO0AvwBfJiTcDL3BfopbROEvE8gH//Y7xjue1N0LNRDmHPzHtVZvfpF5gL9BJ/d1pC/qOv9CDopSmOKPhPv/tRg97oZe+Mx3vU+1//hj//RQ8CXoYn694EvSh63mC3dt0KPLHoYSSl0HWvAe+0hLnugqdhr+L3qvzO+yNAxeglo95jWS7Hmnmrbl6VxMV7yuxYbqcurfFS7LZ61x8LBLhO7iPkCWUn7PUHgzfozbMCdtMK5OUjwF7boGfMXgAvVuB9K6vOE+SM6zMxznOpjZ4rV/ucMX+5BMf7IyDN6GNvgl430bF62/ODwCjDU4rdiKfzOlrCnvueQZc+29XKoLK3oK4UPFW8DEvli9rXrvtUZKeloDA3ywN6xuxlJCVEq+tr7fI6nYinoa573EuzHILdA3cL8gJ3Abwk4lHhzwZ3J9R9nVNnZonPC8id1lTv8szcM+cCeacVqDutgJ8w5zOBuliBO9cypxWQ08parPmM89kgL1AXK/CXtcCeyt0EvOmyJ9D5fC41L3A3rUBXQ9xW9pKAx8545hnVXW9UX1FLRd/ZSEWfB1dJBrJTY1FRWojJiTHlumfG/TRd99Z1t3TdS0kd/w3q32uAXn/g8J57XU+vQN9ag+bqQrhbalFSmIueGheaNmxFh982TLTWoLMwD67oBPQlZiF74Spk/Oo3KN7th/GeejSWF6CypgzJxblIy89FeFwC8uvqsCErBffu348VGzahrqEGldUVKGU2fXkJBof70NfWhs6qOvR1u5Gdk4cqVzXa2tsxPDKCjs5OTE1N4dTTT+Ppp5/GmdOnVZe5p0+dxJnTZ3Dm6WfxzJlzeO7FF3D6mdPYvWc/RsYmcfaZZ3Ds2JRS86Mjg+rjub3FharKQrR3tqGtpw8TJ08hv6IeiaU9SKk9iqyWTuxOzMYzF17G+cvXfZbYCfRNN7647wX0hP/la7ye9ipeeukCjkxPoLWxCpnp8cjMysDzF67g5Tfe8wl6KnqBO6F/O4reVPMm6N+wetlLAh5j9IT8Wx9+Ziv6Dz/FOx9/jrc/obL/HO9+8pUH9GZCnqh1sQS9ORfwq+53FuhZK081/5lS8z/iM6uMzsyuFxX/1V//BnM4Qf/tX/5Tl9dJiR3d+CyxI+hF1W/ctBYLH1mABEvRq0Q8lYwXg9gExuvpptdAF3Vvgp4xegJeuuWZ5XjSUc/cUzXyid6gV7Bn0xyrLl5DW5Q6rQ1+D6hVXb0T+Fr9e84k2+56595MuFO5a+VvJuXZezPd9wJ6Al3mptWgt2L4PjPq9aU1dtKeN9D1u2Zm7YtiFyuKXmXCWy57VQJnzXlOKXPCXa6kZcmc9LyXW+0E8A7rgbty11vX1lrxegG9tqlgc5yi/BwEB+xTdfaqVW5KvJonxkep62sJejMRz1T0JvQF9qY1YS9zr2Y6Vqxd3PPKhe9Q8IS9gJiQ5hkVv3fsyxnT3grqcpbnnGB3rp2A59o8I2CfzZqQnw3oTsCbkCfsBeSmJdQ16LxL7DTkjRi9kWk/F+hvpeRN2JtzQp0wlmFCXp/jx0Q/xoY60d9Z5wX6rJR4VFWUYIrXz1LxEvSH6La3avNVXF5n2vNd6uPEuolP/rcYH+nD5ChDA24M97air60GrTXF6GmsRmlBDrqqKtC8eTt69+zDWEMVGtPSUJeUia7oLGTe/xhGf/pv6P+/f4ax/TvQ6ipESXURMgpyEBEfi+TUDETFJ+Gx4IP4ffBBzHtqKZqbG1Fd48Lhw0cwNTGBXncXBvt60dfUjrHBYdTW1aG7twddPd04evwYevvcOHrsKM6eeRbPnD6Lp585i1PPnMbJsydx8uwpPP3MGZx59hmceeEMjp85BXePG8eOn8TJ06dx7OgRTIyPYKC/FyPD/airLUNnZwt6+tworW1A0/ARbAiNRmGDC3XDR/DsxUs4ffYlnD1/WWXcs5b+xYtXvMrsnKAn1J2gV8BnfJ4JfefOY2p8BE115UhNjUVBUQEuXn8VN99414rR02X/tsd1L3AX2L9iZdqLihcrap6Qd4Je1DxB/8aHHyu4E/BvfvgZ3vxAj7c+ZHz+C9C+/dEXeOfjL/HuJzPVPN33c7nsCXgN92+t8jlx139ntbL9UYFeIC8qXgH+x7/iS7roDcj/+W//CY6v/+o9vvnb/2uBPtpOyFMNc8IC1DW1gcEHsWXbJsx/aJ6l5qOUcifIoxOjEJ3AwcQ8Al+X3il4JzI5L9r6ANAqn6DXit5usCOgpyXsk9johg14rLVW87yZTg/vNWvuve+hl655unmO1UDHq00uVb9W9RrsVP+zD1H8PKvVvLeSF4VPYHOuwG0k45lQl/lsZ+i6lzO2NUGv4/G+kvCc9fjKJa9i8UYnPE9bXN0eV4FeLskxQC8JeRKvZ1Ier65VN9tlWtfYZibr62wN4Htgn6mz8KngVcIe15xnpaomOVlZaSgsyEFI4AHlshfQU9VT0ZeXFWHMAXpvuFu311mJeFT4c4HeA3lC2iipE9CbCl5a4BLsAmRanlGgN/ZnA7rsixUw8z2yJ++WZ2K5L3PauUAvz0zI+9ozYS9Qlz1Z+7K3q+hN6HvUPO+bN5LwnOpe1LwJ7dude6n5W4BexdRH+zDKK2o7a9HVWIrmmnxUFWUgMykWNVUVmJqawNGjOj6vssxVpvkoppXr304IJOgZkuB/r/xvMzHar7L6mZCnQN9ei476MnQ3VKIsPwudZaWoXrUOw0GhOFTnQnVoJBpSc1AbkYWOqEQc2b8fz+zche5169BeVoiyymKEJUchKDoMqVk5OBAShi0ZSfhjsD+CEpORn5eLwsJinHnmWRw5fBj9A24MDQ1isMuNydFxNDc348Spk2jraMOzLzyvQM/12bNncOaZs3j67PM4dZbAfxqnzz6Npzl/9gyeffY5HDl+EkcOHcHZs2dx6tQJHD92VCX1DQ70oLQ0Hzt3bFAfQxOHp9E1NISx0y8iurQchVXZ6J06gWfOncPZc0zEu4Jz7HfvA/TivhdF79t1zzK7a7hw+Qqef+FFDA31oaaqWJXWlVdW4tqrzLR/x07G+5Nv0BP6twN6xuVl6FvqPsKb73+E1z/8WI03PiDsP8WbH3yONz/8HG9+9AXe/OgrvPXxn/H2x19ZkP8K7336Jd434vPvWZA3QS9zE+664913+OTPP3iy66ni9fgRn3/7Vy81bybbqVi8BXqBvAL93/4ThLvsff2fHtCHIiI6RF1uE0pFb5XYBQYfwI7d2xToI6LCoC62UVCPQnR8NP4/0t4zSM7rStPUr93YH7sxG7EzEd3TuzvbM7Hdiu2emR61WpQoSqLYpEyLokSKFCWKaoqihfcoVBWAgvfeFIDyvjKrKiuzKst7j3JAwXtb8B40oFW/G++593zfza+ySPbMjxv3M5kJgNGt577nvOeceYT5IkfZC+wJfIbyNX+vJj1OsZuDlBR209NQvdm1jS6fG+jbMD6hr6F7dsQTsJuGOSacnwj6RSy1k654C5CaalriahmdgbaJAhDubLpjdu17nxz4E5W9C3uTnzfAN257A93kCp4ueoboTajetK+V3DzD9l4uPvhdA/jJau3TbXc9PQAI5NPNAYGh/2T181T47kpQ/lpCZ3eW2on7n5Cn0c6G72VuvQP6DC8nvxgrlumiSW8xljFXv2IpCHner1uzAtOnvCWu+2SgDyp6Bb2B+kTQu+F8VfEM13uQtyVyWirnwl2vCXJddN3LtQW7QN5R8y60g/DWe931s7x3n7lAV8Dr7r5TeH/RrrDnZ3ituwJddwU673mte/Ca96rmdfdVbKKaD4KeMGSvejdsHwT9Vw3Zu59zAS+HAoLYLjrwpR2uVeEcdMPmNsY8x8l1BWYC276NyN65GtvXL0FG2jzs3rkNdfFaUfTMzwvo6dynkU/MfFbJ23+TQl7/uxH0dSwjrCxFZUmOKPr8zE0o2rsdm1csRdGGddjww2dQMWUqOvKysOGNN7B+dhqW/WEeqlduRm12JpoqC1G2ZyOyt23EqnUr8ct3X8Obs6dhyYqVeGdxGl7buh6PvfsWZqYsxq9f/DW2bd2Ozs5uNDQ2oKqyAtWRCMpLyhCpjGDb9h1oaW1FQVERevv7UFpWhs6uTvT0daOrtwedPX3o7umT0Hw31Xx3Dzq7+9DXM4DGhhbU1TWis6sLne1taG1pRmVVGMVFedi4fhW2bFqJsrI8dA30om1gEG39B7E5twaz15agsmEIXb0Dpqxu1Ay0CYJeS+0my9GzsY0H/sNHMXxwDL19vQiHirBz21qkLJyDPfv24diZizjKJf3sacDzTXiq5HVX0HNXNX+CprwLl3HqgjXheaV116Bu+3PjN3D22g0L+xs4e+Umzl65hbNX7+Ds1bsC+gs3HuDCDQP7Szfu4/INDrO555XXjd+6i6u3bV97p+VtUMUr9G/c/wBcXrhewvbsV/+xV0pHJX/PNsIRyH/EkP2nuMec/CefgUDnevjJ5wJ6vRfQz5k9TbriSfie3fFm+d3x2DDn9Td+j299+xvSBndBynyr3lXBMyRPoPtDboyyn+8Mu7FhfebsF5lWtwy9uy58wljVOvcFbJxjc/YCb9un3uTjTZg+haa+QFndxJC+G96feJ2o5n0nvcI9WTjfvGPpXaKCZ529MeYZg56vyn2lbsrlCHXm5Bfa2ngf8vwOFf/E704MzxPohDtBnyYldubPYX5eDw+EvJlg5yt7hTq/r9e6ay6e93rN3bu3HfD4jIa8jMAixP1lnPhU8gJ6Qt6Cfv26VZg29S1R8AL6tAVSXkfX/ZYt653OeIkNcxjCV+h/8V4EU0Nve+CXJuboJXfPSXWO8Y6QdZeoeEfBu+9cYPN58N79rF4HP6MwJ5T1erL9iyCvUA/CnvcKeL1W0CfbFV76Lgh4vXfBzmt3UdHXWLd9EPSq8CUE/hXz818Iei2pI9Cty567hPNVjccYWShDNJSPUMEuFOxdj+wdK7F1XTqWpc/D3swdaGyI+6CvtyV68puq5itREzUGPB52+N+J/z3536m2ukJAX1tRgqqibOmIl7NzAwrYAnflUhSuW4vtTz6D8LSp6CzIxa6Zc/DCM69izq+no271ZkTz9qC8eA9yMtdj79ZV8v/Hj//mebw+ZyZSFi/Fop078KtNq/H1X7+An/zyRfzD3z+GvLwCtLe3o7GxAdHqCKKRKKqrquT55s3b0NTcilC4Ap3dXQiHK9Db24vu3h5ZPdwt7Lt6eN0rq7evH3X1daivr0dXV5f8fktLC6I1UYRC5aiJRlAfj6AqUo6ugf3o2H8IDW1DSN8Wwq8yChHpOoievmGMHDqE/QcOevn5YOheFb3CXsHOvFaf7AAAIABJREFUnSH7UebmuR86JqDv7ulEWXEOtm1agdSF81BQVGI64p11VXxyp71CXgHv7ed90Ivj/vy47W9/A2cv38CZyzdwdvwmzly9gTNXWE53C2cIelHzhLxZ56/fM6C/cR8XbzwAYT9+874Heg6z8UbQ2qY4ibl4E65X8JuaeVM3r4r+9vsEvd/9Tg13dwh7VfIffYoHXB9TwZv14NPPLfQ/9eAvZjwP8nOmmHG12gZ36hvSBvex73wTVPcMlTNMP28B6+NNeF7q523O3hwECH3Op3en2pnPJgytEejbHvfS/taA2zTNseF9pxmOB3YFvLvbHvtBA57eJzsATAzdJ8/XTwzfa65ew/m+qjdheR4A/EOAC23znmV0Cm7/EOB+zr82MFe17qp6Ue4O7PUzZrfQtzPp9bMKdJ1D79/bcL6q+ADoXeiL+c4C33XfMzzPe+4rbPhenml53fLFWMnw/bJ0rFm9HDOmv4vUlHlyiEjn3Hr6JRbNw6aNa1AdCaMiXIpwONGM54LeV/GJCl8PAHxfKu77ItM0xymTmwz0VO5U85qTZ1e8IKBdsOs77u61wt3d9T2fTQb0yZ67oCdk3Psg6Plel0KJ90GQ8z74zIW8gp1w47V778LdvZbQfSBkr4DXXeHN3Q3XxwlXXc4wG/3MREWfCHiFvQd6r10t69zzZegMQZ+1YwW2rDGT67L37UZjQ70HeumuF6+Wvwf/XDmURE24Xv876H833rOMkA15ONymopANebYjZ8d65O3ehDUrliB/5Srk/OTnqJozG81792Hfm/Px/W+8gHkvT0d8/XrUlWejrMA49XdtWobZKTPx1089jrfmz8Xr02cgJTMTP1mxFP/+J0/jP379b/C3f/tfURuvF9Xe0NCAmlgMNbEaCePn5xdg165MAX1lVQTtnR0IV4TR39+P7h4q+m4DfAt6D/jdveK+j9fRmW8UfUd7B1pa2sBn8Xg9amriaGxqQltnF9p7h9C5fwyNXaOYs7Ucr6wPIdZ9EAOjh9A/NoZ+G7an894FvebnFfKam1fYGzMeB9ocxwGZQ39AUgjFBfuwZcMypCyYi1BFFajIj54xoJdhNra0zs3PTwp5W2Ln5uglbH/5Ks5cviaQPzNOwN90FkF/W9Q8IU/Au5Cnqr9kQU9V75nw2AL3pp+jV8jr7oXsvT72BvKmMY4x4XnA5/Aa5uQdwCvouWuIXndR8p9Q2X+G9z79HA8//dw3483W0P2sd2UuvbTBnfoGqOq//bhpg2u64zE0zzA8O9/5Sl7hLrAn6N3xtQsJ/sB0OoI+dS4WcgnozXtznUStW7DLexfyjtpXsCfuxoDnd9VTQ54bqjemvaCCT3ZvwvQavjeQ5+fM80TIB9W5gl6h7N8bMOvnzT4R8uYAYWrmFd76W9y1IY45KDBqkCLT4Qh0VfCyLzWKXZ+JYrcz7CU3z2vrtpd36rx3XPei6JcmjqiV6XW2OY42xjF7GlYtT8cqwn5ZuoTuZ86YgpSFc02lQfpCLGaOftE8bFi/GlELeoF9Qgvc5FBXuHOXA0AZS+3MIuzNMlPrdMiNhux1F4A7hwG5T6LoFdgKd713oR681s8GnxPsfDYZ4PV5EOzBewV7cFco6a4g5z4Z5PUzLtgJNXe5cHevk4HeBTthL/C0u0KcO8u4uGpqI6ix1+57vSbIFfqEu3TAcxQ9w/ny3oKek+vYi57T5fL3rkPW9hXYvDoVy9IXICdrD5oa69FMM159jTTKYame/CYPG7YXv/QFkGhF2PvvwH83n8s7Af0+GWZD0Ofv3ozVSxchf8UKFL/0KioXpaBjzx5k/vCXSH32Dcz50Uto2LUNsfJ9KM3bCY623bJuKWalzcZf/eBbeCdlPl6ZPgOLsvLwZHoq/t0Pv48//7//A77xzX9Aa1uHGO0aGhsRr4uLCm+U63qEwpWoq29EpDqG9s5OhCsrMDC4Hz0KeU/RE/4D6Orm3o+e3gH5XnNLKzq7etDe0SWmvIaGJsTrGhCrbUBtUxuauwfQ1jeCrsFDiHcMYvbmEN7YXI3qzhEcGDuO4VEqen+oDcP3GrJX0Gt+/otAP8rxtiOjaGlpQn5uJtavXSJG7Gi8HifPj+OY5OhNyP7oGVNDr+F63VXBn6CCd1renj53GVxnzo/j9MUrOHXpCk5f5rqG0+M3zLpC2BvAE/JnrjBkb5bCXsL2VPM3H8iioqfr3gM9c/Q6ltYqesLdVfD+sJqJkGfd/E3m6j94hFsffoTbH34koFdV74I+CPuHn2kI34e9KPo5c6dj9rzpkqOfMXsKps16F1NnvC2QnzL9LTz+xGN45dWXbdMcA3o14BllbxS8C3tR9KyzX8BRtvNti1zW0Jue99IeNwnoNVIgKtwpqVNFT9BLCN+BvYJdlbvufG7MdxNh74ftfSXPz5vQvP9sIuxZb69d83zA83MuqA3E/TB84r2v6N3npi6e39EDg98Ix1XzAnXb+S4Z8F34u6pdPrskxcyVl/I6217XhvFp0FPXvZrx9Pui6mnMoxFvmQnd8zAgcM9Ik92U0JkGOW7t/Kpl6TJAZNUyA/r1a1dg1sypWMj2t/QA2H8LQc+wfnV1hVH0DuRdNa9gJ8z12oO8VfKq5rmXMEwfAL4CXneBsQN6Ny+vSl8+G8jfB+Gd7D7ZYUAhnmxPBn+FOz+v1+5OyPNe1bvuBLp7rSCfbFf1zvfJYK9gV/DrPfcvA/1kkA+CXqEfl171/uAbBbyCXDq3OZAn+BX08t1YBWqqyxEpy0Vp7nbk7VmLfduWY+PKFCxfvAD5uVlobmxES3MDGhtqPdBLdKAmgnonssC/O+vyJT1B6HsdAI2iryzKQolV9EV7tmHT0iUIrduEnF+9gqplS9C5Zyeyn3gaef88C1tenYLWwmxUluxBSfZO7Nu2HhvXLMO01Ln4L09/D7OXLsazr7+B1Kx8PD5nLr7+7M/w7tRpSElLQUdnJxqamlHf2CRwbmxsRmNTC6KxWmzZuh2xmjji9Y0C6nBlBEPDI+ju7TKh+z6q9wH09BL+ZjG33tO334K+DZ1dvQL6puY24+6vr0dtQxNqm9vR0DmA1r5RdA8fQnP/GObsqMErK4pR23MABw+dwIiXnzdDbf5HQD84PCxpleysnVizejHS0lPR0NKOk+cue4qeKv5IEtC7iv74+Us4wZy819t+HKfPXcHp81dwiqC/eA2nL13HqcvXcWr8uij50wzdC+CNkg9CfoKiv/UQl28+wCUbuh+/fVfc9mq+c1W8l5NPpuRlzrxtjvOBqZ0X4LO07hG74Jmlyl53VfLc3bw8lTxVPVdS0E+3qp5qnn3vf/DDJ/DSy89L0xwDYqPog2AP3i90QE9Fz/cC6QkKnmqeLnpV9fycCd8bWE/Mr/N5cCUC3h+aE/wc7ycC3If7l71X0KuKd3eCW+9diBv4aqjeqHV9z50q3NwnQt5V8S7AFdruM/cwwPd8J74ALx9v75l39575aj8B6qriuS9J9XL2YsLLsKB3OuSJcl9q2tsS8iaEn46VGYR8OgT2VtFvXLcSM6e/i/nzZpk+/hb07HW/bt1KVEVCX6m8jqB3DwCq4t3dB7yj7NlMx0Jdet1b5a7PuLvA1ucM6et1MnjzO6redXd/J3itkNfnek9g85ne6+6Cnc/ce8I8uFTJu/tkgNfnCvpkkE8G98lArzl6V9EHQa/vFPQM3dc66p7Ad5U8rwl5LvksFT3Ncwy3W+DznZjxYlVGbVeXoYqgzyHo12Hv1mUyuU5n0Tc3NqG5uUG64knonq5724jHPTjwz+bfVw80Cno3dF+StRN5OzehPDcTG1csR2jzdux7/mXE1i1H47aN2PrtHyA8exU2/n4mWovZcz4TxQT99o1Yv3Y5ZmSk4RtPPYnfvvM2fvTK75C+Lw/fnzUbz707FdHqKLp7u1HfyHG6LahvMKBvaGy24fpqzJo9F8VlITS2taO+uQUVVdVSi84cfY9AnurdAL67dwDdvftF2fOZSQm0e4qeoK+vb0K8vh7xxkbUtrShobMfbf2j6Bo8gN5DZyU//+vVJeg9fBaDB46gb+wQ9h/kUJtEJa+qPpijV1WfELaXqXWHsX9wv5gi9+7djuXLF2FpxhJ09u3H8XPjOOqU1BH0quJ1d0F/4vxlY76zoD95/gq42HTn1IWrHugJ+zPjN3E6Qcn7oFclr6F77qrmuV+6xXUfl+/c84bZJIDeaWnrKnntZ2864H0gjXEE7lT0XFbRi6qX8P0nuCsmPK2dZ0ndZ7j/6eeBHL2513y9dMYLKvoE0E9/C8/8+Cn88oWfI23xIjuulqpeVbwpc1Ml7u6mY56fh+c7ltGZPLyG840Rb4E8J+h5v1BAz0iAzphPBnEFuL7TQ4Q+n2wn5F2Yu9d6AEj2TN8l1tH7OXoX8Gm2zM6FN0PpAnXZzffSramPUFaoB3cX5npNkBPMXpieUA+ofHoBpO2tC3WZW2+67slBgG11nXr6ZLCn816XB33ph29d+DZnv3IpS+uYq/cXVT5BvzJjCVYtW4JVGYuxYc1KzJ7xrgy10SY+/HOZq1+9epnpc0817yh6V7m7118E+kQ1XwBCnaH7Es6nd6CtYOeuLXEVvgS2wt3d9X1w5+eDz3if7LkCPPh5PuczfR+Euj5X0Ot7Ve987sLdvVagT7Yr6PlewR7cXbi710FFryD/KrsAPWrAroreBb0CX9z0BD3BTijbJcB3zHj8M2vZ/ra6DJFyC/rMtdi7bbmAfuXSRSgrLgJBz8547oha/U1pxKOpAAt6GdSjip6qvirs5Oh3Im8Xe93vw7o1yxDZthvZz/4aNZvXojNnD2refAcb/3kK1r01B015OQjl7UBJ9nZkbl2D9etXYMayxfi7730f33zySfzjr17EypwCPDNzFqYuXoaaWByNzU3SvlZBX9/QDIKete8VlRFkLF+JzOwctHZ1IVJTi/KKSgzspyO+D529/XYNoKtvv10D6JLQfb9EAto7OtHR2YW29k45TMTjTXIAiDc2oK6lDU2dDN0fRNfgQfQfuYAXlpbinzdWYejEJQyNHMbAAZbW0Yznt79VyOvu5ugngv6ETLAbHR3DwEA/otUVyMzcisVL5mHF6pWmWc65cRw/w/I6E7oXRX/mEo4768TZy+A6eY6Da4yap6o/cWEcJ85f8dbpC9dw5uJ1nL54E6cv3cSZy7dwetzm5Mdv46xd566wZv4uLly7J0thz/C9gfxDAf3Fm/dwiVPr7pjcfALoHxjzXTA3ry57zccT7gzXE/A3koD+zkcG9IS9KPpPPsM9ux6I855GvETo8yDgg37udG+4DUvsONzmXRls8xZ+9NN/xE9/9iOkpi+UXLtR5ws80525V8Mdy+lM3l3BK7vk7U1pnYJeJt7J1DsqeNv2lqF51r4T9tIkx9TQywx6W2KnEObOxd8nhPXP0+dftCu0+RkCmjufyc7SPPvb+rngTtjzmcJddwE3HfiyFoq7ng57rvQ05qJTzOK13Nt3YuAzap6/HYS9UevWZGdz7l7tPdW7XXIAsMCXHD1D9R7oDbDNMBuT0zfXFvYsx7MDbgheNeFRxcuyDnyZbsdrC/tlWju/lLXzPuQlfJ+xGCszFmNFBkP6fsOc2TOmYP7cGcYLYNv00pC3atUyVFSWS41wyJrxCHMX6Ar6yUL3fJ6o5E1+XkGtMOe9G6KnEY8HAf0c30nY3qp/gb4N3SucwyUF4NJ7d5fvE/x8b0feyudLC2X8bbjUAN39Dq8V5MFdwa67Al7vqejdaxfwegjQZwp63us1d4Je98lUPeGu8PdBb8PZjhnvqwC+lnlwQpRKnqH6JC56T8VTpXPQiobrqeTZ9lZgb8bTUs1zGdAzdE9Fn4OSnG3IzVyDvduWYd3yhVi5NBXlJSUG9M0+6E3TnJiZa+902uPfTevoY2z7K9PrylFbUYZYqEjgzhG1ubs2yRS71SsWI7ptB7Y+8TSatm5G/eIUbP9Pf4mf/a//BsvfnYX6wmyU5WxF4d6t2LlxFdZvXodXZ0zD48/8GF//u7/Hb9+eglU5BXhxQQoWrlyDpsYmMC9f38Bl1HxdvQ3fN7VIfn7O/AXYvms3+vYPISsnD2XhCvTvH0JnTz86evejs1cBr/sAOum87+1HdaxWQvaEfWtbO5ifr62tlwNAbX0j6prb0NTRj7a+A+gZOYS+Qxfw3NxspGY3YeT4GQyNHpLQvba/ZdjeD90fkal1RtEflSY5I4eO+eV0NODRbc/98HGM0tjX14fKcCl27tyItLR52LB5E/idE+fYFe8ijp25gKM04omiJ/gvygGAh4ATZ5mXJ+j9kD1L6k5cuIKTF67iBNfFazh5gZC/gTOXHNBfvmUATwOeXeeuGtCfs7B3Qe/D/gEu337gKfordv681972fmJTHFH17Gdvu9/dkl72ycP2mqNn+J6LkFfgS3kdS+wSHPfJQD9nKmjEmzVnGmbOniqLI2uncYrdtLdk/ey5H+PpH/1Qytk0BG9K6lTVG1Oelz8nrGX+vA2fM2S/cAEWLvBD9wpld9fyu0WShzetcQlcHgxU2Rvg+1BWIOvv6P2/Zk+b0CEvse89f2si6BOVvL73YJ5GsC8QkxmNZv6yoFfgyzstyZtc1SvoRbXLdxlyN2H3JewsF1Dz/PP0GUvYuOSehwQH5h7o7cAc9x1B7wKf99I4h4B3Qvtunp5NcviOZj0J51PNSyifHfPSkbE0TRrmsKxz7pzppp5/cYp4AwT0K5eioqIM4bDCPrHXvUJ+4u4PtzG19BxqYxS8GUvrh+sJclX06rAnYOU51T6X3ltF7x4IkqnzUImBNt/J0sMB0wAC+gILd3Mw4EQwdfUHfy8I+OC9wjzZruF7Bfpkuwt3vXahPxnkCXgf7n55ndv5Th32ar5zga/KPFmY3lXyhDnv46qoa3hvhqxwr6s1JV/M09fJ1DqCPrG8zpjoylBZmo3inK0C+swtGVi7bIGkkipCIbQ0NUvo3lP09TE0cHoda/OZKrB5+ppopZhE5SAULkF1uBiRUDGioSJUc+hLXibyd28S1z2n2K1akobqzVuw/ttPoGPnNhQ8+xPk/bt/i6f/p/8Zzz3+DOL5OSjZtxH5u7cgc+NarNm4DtMWLcKLr/wOf/Efv443UlOxIHMPfpu2BGt37JIOd3Tas9adBjmG2rlz0YBXWlaO377yKnJzCzA4dAAbN25FTU0devsH0NE7IJDvlN1X9Lzv6KHa70MkWiOgp5pvbmk3JrxYreT+Y3WNqG1qR6OE7ofRPXIYbaNn8f0/rEFWfBSHT12UITbDo0cwcOCQKHvOpDcq/giGDhL0HFFLyLMbHiHPcjp/HThyAiNHzfORkcPo7emVPhjbtq0Vk+62Xbtx6PhpnGKO/vRFHDnNWnrjvjchezbI0dnzF3Dy7EVPzVPV08RHNS+gv3gNJy5el3Xy0g2copq/dAtnrJoP5ufdkjoX8hq6v8QcPSF/+wHGb9/H+C2uB7hy54HT6pZT6VzYf4Ab75mlKl6MdwzVBxaNeF5+3gE9YU/Qm1C+CeGbUL2G7bXk7lN8bSbn0c+bbpZ13oshb6aZYjd1+lv45QvP4ns/eFzmy4vJjo1sGGpPoaon5H3QK+y1Tt7MpLdKXkx5NpRvDwL+5+aJA1/b2Sq4ufM3FfD6XD9ngO6a7Sbm7hXUE+DPKACV+wTQ+/l6Bbi76++pivf3FKRxfn2gxj5BnUu9veltL88d9f5F4XsDeh4SfIAT3ASxAt3dJ3yOn7WNeVyYa22/1NzrUB0vAmDMegp7Cd8HIE+oazc9gl1Bz909AGjpHWG/ds0KzJk9HYS9/LYD+pUrlqCisgzhijJvmI2r6FXFB3ftey9QtwNtCHzPZa8jaicJxSugVc3rrgcCqn1V3vpZvZfdgt59ptEAUfYEv3No4O/L4cH5XX7Xhb4Cns/d62SA12eq6rn/ayCvsHfV/GSwnwh6M3deYF9diRhLzqIc6WqMdAS9Al53Ab067anU3evaanHfC+ip3u07/Yw5AETA3vZG3ZvRtFT2nvqX0L1V9CXZKCHod69G5ualAvq1K5YgUlmB1mYOcGnwQ/d2TG193PyWHlIYslfIR0JFqKRHoiQXFcXZoBGvNGcncndtRNb2dSjPz8TKjFSUr1+P9Y8/idbM7WhdMBfF33wMz/z7v8DTTzyNypxccelnZW7Crq1rsHrNSizZsAG/e/Nt/C//9s/w+tKlmL57F7415R2sz85BW0sb6qXcrQ61tXWIxWplpwmPofyt23bgG3//GErLKgT06YuXobm1A939+y3oqd4Zvif0DewF9N1G0VdFouLoF1d/c6uU1NG9Xx2tQTWVfUOrgL61bwS9B46iqvsofru0BNMyclDT2IdDR85iiKA/eNCbXJeo6CeC3gU+QT9K0PMgMHII3V3dKCnOxebNq7BwwWzsyc4VFX/83CWB/JFTVPEXZGKd5ua5n+DUunMXZdFxz1w8c/ImZH8VJy9cw4kLBvKEvQ/6mwJ6Gu/+taDXHL0B/UOM336I8TsPceWuXRxYY3P0Xuiec+a/BPQEvC5TXueH7Ql5Bb2qeq2j153GPDXqfY1Qp+NeXfcEvwt6TrF78eXn8Z3vfss2y7GmOjHWzffC9ISxLh/GjoLXrnfqmg/sBD4n3hmXvAmh6+8slF72hLn+nhliEyyZ8+8TFT9/x4U8oS2/bZ37BP1E2PM3Ehd/n8909015ttyOofykoDe5ecJaDwFpTqg+4SDwJc8ZjjdAN8BXE5/J1fsNd9SE58JfrhNy8qa5Dg8ASxdTvesyYXtCWBeBrsAPXivoZQ8AXuFP0JuSvDQB/exZU8HF32K0gW5/Hk5WLF+MispSgX2owlfzwdC9gl6VvQnXm9G02h2P0BfQc4qdVdgKcO4exPW6xKh69zMJ1wR1IHRvIF+A8uLE8L0eBghz/bP55+k1f1dAHzD+uQcFhbu7u9BXuLu7KvovAr0eAFy46zXfEWi6NEQf3AX2VSFvvjwhz5xqrLpSdl5/VdC7AJfSungi6PW9qnwFPbvXxWujsqjmWRonXfIYuufhga77SDGqSrI80O/ZkoE1GfOxYfUyRCMRtBH0TabXvdfvnrB3QM/IBP/9/G9UxZG05YWywkXZCBXuRbhwD0pytiNn1wYBfUn2DqxOX4DSlSux8Sf/hMadG1H4xuvY8r2nsW7KdPzlf/hL5G7djqqsvSjYuw17dm/C2o3rsWDLZszbuAG/nTIdM9atx7S9e/Bnv34e67Ny0N7cjnickK9FTU0M0WjMwDgSRVNTC5YtX43//F++gWisDs0tnZgxez66+wc9sCvg3Z0tcTu6e8WAR6hTzRP0DNtHozVSplcdjaMqFkesvkVy9K39I9h/5DRW5zXgjXVV2F3ajl055Rgd5Xjao2LGkxG1Erqnqv9yRU/ge4Y8NssZOSQDeAoLsrBhwwrMmz8LeSVlOHbuIo6dVTWv4XqOo2Xve72/hGMcenP2Mo4n5OSv4sT56xKuVzXvgf4yFb0BPXP0XOq0566KXg15wdI6A/r7VtW/h8u338P4nfdx5S7Xe7hy7yGu2Rw9Q/bXGbLn0Bo13Nm8fIKS//AjKatj2N5T8wn5edsV72NrxksSulcHPmGfAHqvDS5d9zPeljG17055A6++9hsBPRvlzFvA/DtHivqudpNz90GfWBvPmnga8MyiIU8PBGZ3743aV8CbfS5S0sxzA2tXvU92najqg6BX6GvJnoB+Qng+EfJB6Lv3as7jAcJX98y3K+CT7b673hwAzGHBh777HT9374GeU98maZurhj/tkOfl8iU8TyOeAt3AO1mbXBfwAmMLeoW9+56A57Q7Bb6r5IPX/Mz6NcsxZ+YUzJ01VQAvoOcBJn2huPXDrEsWVW8a5iRT9Ap47oS8LubmCfpEI565L5MOeYkh/ASQy2GA75N/xj0YTIB0EkVPKBP4hLv7Xf0zJ/xGAPoEvAt2F/i8dgHvXivsFei6B+GvcA/uQcjzXkEv+Wl2xKMJLUKQ+isWrYQuhX4Nc9t2KbB5H7x2n9FYx3p6zcfrZ7kbBW+UvD+e1g6isXAW1z1nqcfKUVNVjIrivSjO2ozcXUbRr1k6X4bOxKqrjaJvchR9Q42ZS18XM21w7aS9agE9mwwxZF+Eaubli7IRLtyHkAf69cjatgbZ29dh8dxp2Dt7Fjb88CmEF83Fyu8/iYo3ZyK2ew9e/NZ3EF6/BZG8HBTl7sTeXVuwfXcm5uzahZQ9mZi/dRveXb8eM3fuxv/zi+exNTsfrc2tMomutrYG0WgU0epqRCLVCIUqJJxP0D/+3R+gu2c/cvJL8NJv/xn9QwfQ1WcUvAt497qjtx9Nbe2I1sSltW5zcyvq6hokZE81z4MDQR+ta0ZT53609o9i/5Hz+OPibLywYDcGjl3CwNhRDA6OYPDgEew/wNI6s9yQ/ZeF7hnGlzz92DEMDY+hva0NebmZWLtuuYiy8qpqHD13EUct6E3onnn5SzLNTmB/hs10LOhp2rtwBcfPX8Xxc4T8NVknuduw/YlLN3Dy8k2cvnzLM+KpGY+q3oU9r5OF7f3wvQ96Qn78zge4cpfrfVy9974HeoW8qnkX7qreCXd3aejeGPB8VU8l76t3Y8ILhu5V1X9txhxf0SvoXUXPPL1pg/v3mDVnuoBewvcShvcNeQnlcakKfeOop4ue7+V7ovyN8Y6g9aFvn4nSV+XOw4RpquPDenK4G7WdCHlC3f+uUfpygLBqnn8HApqf0/D8ZNf6Pri7cE927QJfFb0PdD0QuOB3Ic9r/520zrWqXkBvQ/luqJ7X5t7k8VX1p0t+3kLeds1TYHOn4td7Ve28d0Evk/A0P+801iHAtQbfhTu/64bx+TnOo5/HHD0VvfUPiKJPW4Bly9IlZE/Q04xHkLugnwzwCnrdXdAO3Yk1AAAgAElEQVRrHT0BXi4rUbmXWiVvdgV9ctgrpF1wE+TlDuhVzQvobSTB/bz+BncN1SvU+Z3gCgJ+svsg7CcDPJ8T+kHAu/cu3BXy3GNVBvIu6HmdcE9lHzUKXyBfY2CfAGyb+6bJzX0u1xq6V+Oduuy9UL0x4XnueE6ck6lz1RLOr2fenvn8KP+uxago2oPifZuQs3MVdm9aglVL5mLz+lWojcXQ1tqWGLon6O0UOzlUaFldVcj897L5+Sjb3pYVoKI4BxXFWSjO3o7cXeuRu30d9m5YgaVzpmPbH36Pbd/9DsrnTsO+F15E+NV30LFrDzJ/8Cyq301FQ2k5SouykL1zO/JLSvHTGTPx4uJUzM7cjXc2bMTLSzPwdy+9gqyicjTSHBePIxaLIRKJoKqqCqFwCIXFxYjG4pg9ez5+8fxLGDl4BPNT0vHy717D2NETMsjGBbt7TUXP+7qmVkRr60XZ08HP/D8hXxWpgSr6aH2ThO67ho8g0tKPv3nmLczdXI7u0SPoGhyVP7f/wFgC6An8r6Lo/Vz9MYyOHcXQ8EE0NzUgO3sXVq1agkWpCxGNN3rtbwl5XQS7LoE/7zndjo11zo8L5I9byAvsGbpX0NvQvcCdjnvHde+CXhW9gp67Al53lteZPL1R80bRf4DxO+8Z0N//wMDeqnlV9EHQu4DX6yDog3l5F/butQv9r7GUTkL31pA3y4bu2fNe59L/8a3X8Ni3v4mp09/xnfa2vM5z0LPu3da+G3gr5FOwcNEiT9Grsk+2m/I7DrSh496HPfP8AmcJwRP0buh+ItgJ6i9aCnb9TBDcej/Ze/d5MrCbZ766d0Fvrn1wG4gbmPvh/CDozb0cEgh2HVpDp30S0Gu4Xhz+SabiST98JyyfCHkf9i70FfbL7RhbVe/c9d1koFdjnoTxl6Zi7aoMzOehcfY0ORywKoDAp3mRnyXMKypD4rxPBL3fIIdA5zvuRsX7ql6fKeB1F6UuxrhCAbOv8A3cS0sDkYCAEk8Gaz7jAUEOCdZ9r6CX3Yboqd51ubn6INSD95NB3X3uA95X+arqXRXvXushwIW7ex1U9T7sLegrDdxdwFPdGyOe7RjHsa5sMhOrTDDS0UwnTvtA7l4c98zHU82rercHAs3Tq6KX2nlbWkenvMJZDHke6MsRqyxCZdFeFGW5oJ+HrZvWIB6vRWtLK5qa6tHYFDdKnjPpBfTWeW9r+em4j9iUBqMaZg59qTju2ZCnLHcXCnZvQiFb4G5Zg9Xz5yLz97/F1se/gcqZ76L8179B0S9eRsfa9dj2V99E75LtaInVIy9/n3ToK6oKY/raNXgxPRXPL1+CN7duxtf/8Dv8f889j8z8IjQ00gFvIB+uqECoIizjaPML81Edi+F3r/4Bs+elYHB0DL96+RX8/PkXMXro6BeG7tvFjT+AeFMrauob0dbVg8aWVtTE6yVsXxWJIVJda0L3DU1o6OpD5/BhVDT24/VFe1DSMIq+g8fQ0DaMobEz6B89In/+4Cjr6E3IXndV9GrI8+FuDHmSoz98XA4Mg0OjqK+rxT7W0K9IB6eRNrV04eTZccnTHzlzAYdPX8ThM1yXcEQWh934ip719rIuXMXxC9ecRdc9HffXcFJz9AzdU9XbJjku5FXVu7CfLHQvdfQ2bK+gT1D0FvKq6l0Tnqp57gr4W48+xq2PPpZcfDAf7xrwXLjzWgHv7l/j/Hmpo5fyOjrvp4Bz6WfOnCKgf3faG3jr3T/iu9/7Nt58+/VAGJ4wZ/kbYc7ad46ZNTXwMmkuhUqey7z3lL0dYiPDa2xIX8Av6QDjtuewHFNyxz/DTruzoHcVuplRb6fVSVke1blR6AbIJsWgcA7uCvX/np2/xe/5sDfhdz+U7wy/sSV3xnCnIF8IA3cD+nQa82TZ9/IdbaSjz0w5njcYx4G9Ap6h+qXpVOip/oAcm5unus/ge1tKx99xr+WehwDvvRnC40HfAT3Brq1yRbnb8P0yqac3xjzJzS81HfR4KCDsfUU/zfxdmIbgvyNtoTjzy8uLUVFRjnDYN+SVh9n+lkNtSlBeXuKF6lXBB3eFP3dvuaF5UfHM3etiLt1+Vp95Bj514jNHr2NrTXSgrNg8k++WJM+7K+C/eOfv+YcBBb4AXcrxCsW9z5I8PuN77h7ky4pRIYszyv0OeQr0ZJDnO4W7e02gCdQCrW8j7HtfFRL3eZTKPpIYvheXPcvraMSzhjyG8gl6yZk7rnmCXo15E3ZCnu/tFDqTizdT5QT0Ulbn19ALmAnneip7qnqdXBc2ofvCPQb0u1Zi14bFkqPfsXUD6uriaGszir6pOS6GvIbGGs+YJweIeBR1taYtLv+99CbURsKIV4cRj4RRy/9WZXlixsvbuQF5W1Yjf8tqLJ45FUt/+UtkP/MUip77JXY8+RQ2fOd7KPnDH5H1t4+j/q10NJVEkLd3Nwry8pBfFcaGvBw8+YfX8dev/gZ/9cdX8W9+9hP8b//57/CH6TPQ1t4hTXMqq6pQHgrJCNqsnBzsytyDrNx8PP7Ek1i5dgN69w/j63/7X/HYd7+P4YOHpV4+qOIlN987AIKeTWhibIzT1ILWzh40SY/7BsRqalEdrRXQV0ZrUcPGPN19aB0YRdeBU/jVjK1I3VKJYxduYvP2UhSHGnHw6GkMjpqhNgp43RXwI2PquD+BkSPHZbGsbpRmvCPHMHLwKPYPDqMmVo09e7YhI4NVQkvQ0T2AU+cIeuO2F+c9AX/WLAL/MMP6VPPnLhvIn7uCYwzdn79mQvhSWnfFK7NT0EtOfpytbicuzdEHQ/ecXqdqnrtpmPNAcvMmdM+Q/Ye4eu8DP3QfUPPSDEcd9tZ4p5BnGd2tjz4R0HvldHTYs5QuSTmdQv3hZ3/6EtCrIW/uVMximd2sKdIG951pb0Db4P7+tVekO56G4dnkJiWVaj0FCwTqpv5dYK/OfAG5wj7FtMIVx74zitZ+VlW7t9PVbw8CxuWvuXoH5DKWliNp7XJq4M1hg6V5Qfj7il8PDf89oNfvKOgN9BX2pkRP3yXuCnqzSw08S+ZsXb1poqMh/QDobRh/8VLb+U7q522rXAnpm3C9OOxlJK4Zi2vMeeadgN4qennulNYlOPKXsm7fdNNT0EsNvQN7Al4OBeyWR3XP37V193zHZ8lC9wzbsw0u/54ZEpVYCP67WX5XVlY0MUcvgC9FeXkpyspKUFaWmJtXFe9B3Q60ce9LXOgHrqn6uVTli0ovNmq9pDgfJQS8KneG/2m+Ky5EqLgAZcX2kEDQ23p5DckTyC7A9VpUvTX2mVC+pgz0IGFC+AJzKcUrAkv4wiVFUNjLIYDvFPhlxQiXOqAPFaOSYXpnKfgT98ShN1TzVc4i9EXRR0IQ2LOO3ra8NfDz8/S1VtVT3dOYp/l5ca/HIuaeip5K2bryg6Cnc56Ql9p6q+ylIY52wXMa5fiQt6C3efq6aEQ641HRhwozUSgjaldg54Z0rF4yD7t3bEZDfR1aJXTfKINtGhs5l77WB31DTBryiBeAaQP+ewj6KoK+QoDPevrKklwZaJO9bQ2yNqxAzsYV+ONvnseL330KW57+EfKffQFVb01H8ZtvoXLWLGT/wz+i6Gevo25vAYr27UVRYRHyIhGszsvBnz/1JP7ipZ/jf3/p5/jzX7+Iv/7Rj7AoIwNNTa2orIygrKwM5eXlyC8owLr1G7F1xy6s27wN3/vh09i+e68o+N1ZuSgsDaFvcCSpoifo2fqWLvyu/kFR7I1tHWjtIOjbUV/fKOH7WE0dKiIxlIarUB6Joq69C+39o2juO4jX0nZj0ZZSDB87jb6BI6hp6MD+sSPYP2ra37qAJ+QV9KMW9AL5oycwfIxldScwTOhLV7wjGBgYQnVVGDt3bJL+ICtXr0bv/hGwy50ZUWuMd8cE9MzbX8YRUfcG9EdZa3/uignbn9McPfP0tryOLvyLV43jnjl6GvACHfGCqt5V9Oevc0TtQwH9hVu21/0tNs1hmZ0a8UyOnqC/dv8Dz4CnIXs2wwk2xFHIc1dXPXfJzVvAE/QCe8d8x1a3LugJexf4vP4aw/Nz582Q8D1z9JKnnzUFVPp8x6Y5U6e/Lf3uf/PbF5GaTqgblW264zkQt6F7gfJCWzsvHe9oxDPqnu+SLXbBS5xTv8DMprcpAcJa+uSLA9/PuzOso78nsHfUvAG9PXzIc4b9CXmT5w9C3rzzc/UK8uBOaOuzRIDTVe8q/ImwN4cB333vh/WdxjmSYzf19j70Ndxv2+dKJz0TupeDgoyqpSPfwDxhF3Wvbn2tp5/YMEe66FHhu4cAe6/5e4G37YlPRW9A74fvtQRPYG/fuzl7k6PPkLA9B9uw095SSUcYXwFBTzgzR28UfClCoTJZhDxXaWnxF4Jeoa0he/6ee+3Cf8I11bwFuu4G9GaqnYbv3fA8VX0JYW9d+QS3KnLZmb8PLB4UyhNC/Ymg1zx+yIKcAOcyHoNCqTEuLzN7qNzAvYIHJKp6vWcKJFwiixUMFRWl0oSEjUiqQlwldjdDbhT+GrbXULUftk8y3KZa3fYsZWMveAKeOXrfmEfYu6D3cvLijLdNcgh0WSynMzX0Xvhec/OTgJ65egN8mvL8oTe10TCiBH1BJgr2bkD2zhXYsT4dqxbPQ+bOrTL1zSj6JnAwDOvUGxrq0NBowvjeb/L3WdfPf6sX5QghWlGKCjZYyt8DzqHfu3kV9m5YjtzNq/H6y7/CM998Arte/A3K352B2MqNWPvyK6hashzh6XNRviADoX3ZKM7NEnWeH6nCvkgU/7RgLv7sN8/iW7On4P/4+U/x//74afz2rdeRsXgJ4rVxlJSUoLKyCtk5uSgsLkVjawdyC0vwzrSZAmTWzA+ws9zIQcnPax7eVfXuNT/P8rm27j60dfWiqa0T9U2tiDc0S94+XF2DcCSGilgcde3dYHld59BRbM6tRF1PHwYPjmKYHfHGDqFv9LBMsdtve94T9gp5Bb3W0RPshPzQ0eMCesKeyp5RiL6+/agIl2H79g0SLV23YRMGhsdEqUse3jrsVdUzZE/QU80T8slAf/ycKbEzDXOuSChfSusU9IEaelH5ziCbZKC/cPM+XNAT8i7oVdFfu/8+rrO3vVNOp6An1LXNLXdtiqOg1wY5hLtA34JeQvROmD4YslfY6y6g1xa4zNUL6K2i1xz9tOnv4MkfPoFf/urnAnovBC/AV9Bz9yHOGntpkiOf8V33CmXuBu7+d/SZPtfueOY7Bu7M1yuQZRe17it0PiNMvc+o0k/4nBr6/O8puP2dvzPZmlhnPxH4BuYu2PUz+syHPJW9gtzuhL0o/OA73i+CtNhlvT4/5469lfy9wt6HO0PjXmhfDwWOkle4uy1pBcIW+vqeOz9DwAeXKnlvtweCIOiZo184byZmzJhiSvasoqengBUAhLKCXiHPXUH/VRX9V4a7q+6TgZ4d8+z4WgN6O8rWNscpLc5LeK/A504wu5AX054HfXsgYHSgREHP3TcLEuYCe0K+zF9SQuiAPqxwt3uYJsZQMbizikEqGQimsFk+7C30CX8nlK+wj1Ymwp2gY/haW8HSXc8hROqyN6H6KkTZYEbC9saIp7X0qtI92Nt8vN4zNF9rwe6CnqClspb3tkGOD3iq+RjqmF8XRR9FnXSyC6G6ohDl+buQv3c9cnYux451aViRPhd7dm0TuNPd3dLUIh3ymhoaIauxDhxy02Bz/5L/j0elwkBTHTwEsZa+rDALRdlsfbsRWdvWIm/XBhTt3oLsjRsx/ZevYOMzzyH87hw05xRh78qViObkoL60EJHiQhQV5qK0KAcV4XKURSKoqG3CT+fPwS+WpmDa+k34Tz//Of7uFz9HVnEeNq1dKyY8zphn7XxpeVgA3TMwhGWr1uKpH/1U7qnQW7t6BdwKdMJcw/VyzXsq+r79Er6vaWiWa36vub0LDS0dqG9uMya9eIN0xWvu7EFLzwDa+0fQ0juMlRtzpEve8MEjGBgZA414zNET8mY8rTXijR3B4KGjsoYOH8Mwy+cIdKvmRdEfO2lgf/iY9MnvYbOc0kJs2bpWzNrbdu7G0MGjOH5+HIdOXzA5+dOXcPS0yc9rbp4mPIX9REVvQC9OfGvI+yLQn716F2bdw9mr93D22n2cvXYP567fBxX9+RsPceHWfVy4PVHRG7c9Q/YmdE9FL+V1AdAr4FXJu5BXsLtwv/vJZ17o/sEnHFjjK/nJFH0C6NkZT2vpRdXPmerl6FlHP33GO/jRj5/Cs8/9FKnp7HdvjHa6u8Y6gXVC3t0P0Qv8HUWvQDcg94EffG7uDeg1rO+D3NTEe/dBI56C3lH6VPSmXt/8JsGr3w+C3q2Z98FvPu9/NlHFK9C/aE+EvFXpTjmeOue5Jx4CTLif39faeX9nIx513Buwi9GNOXBr2lPY83AgYXkLewW4qHQLc1HnFvTy3Na7BwGvql7C/hmmj76mAFzTnl6vWblU+txzJr0cIOzfjaBnJIJhcnHdh3w1r6A3kGfo3oTvS8uKUVpWBIblpYe9C23nejLou8/lWgx4BaCKp6L3dmvMI7x1lRTnJVzrZzUSwF1TAbonPrOue4LfK/3zQS8HBQfmHuilnNCUERL4VPQ8EBD2DOPzYMBnAvuwBX2lUfQKeu5G1SfukVApIuEyVFeUm0XQV4YQq2Tb2xCqJWzv5+aj0QpUW4e9wN4q+WisElwxLa1zVL1CfbJd8vC2M55+xhtWw7A+8+ZcjhnPC+Fb0PNgQUVfHS5AmY6o3bEMW9emYXn6POzds0tmrLe3taOlqVVWU0MzmhoaZHRtY2PcgF7NeawE4KHGaREsoC/IQmHWThTs2Yq83VtQkpOJKP9vceNmzPrWD7H9h8+h+DdvobWgELEKezhgqL84z6Z5CmWcbKg2iqzSMH4ycwambdyA//yrX+H3i5bixX9+AzU1NWioq4eBPM2CjSiriIAd6xieX7Q4A8+/9BvJsRPgzL2r0Y6wl2d257Uugl5z9Pq95o5uNLV3obmjS6IFdc2tovTb+bv9g+gYGEb7wAhqmgewemMu9o8dRd/oEQP5A0fAjnimUY414wVAT0UvoLeKXkP3VPTsfT80Ooauri6UFOVi06bV0owtc18uRsZOSOj98NlLOHzmMo6cNouGPCp7D/Y05FHVnx3H0TNXcOysWTwkGMgzbG+c9wr6U1bVa46e+fgzVwh6F/IE/X2cu/7AW+etor8gOXo/bK9GPIJewvYPPhQ1f52gt/3rXci7gHevNUx/++NPcOeTT3H3U9PX3jPffTzReKdg5074672n6OfMnwEugn72nGmYNWuq57pn7/t/evbH+MdnnsSi9EWY56h0F/a8DoJeIS6hdwfy8jk7s14/w3y/cdwnQj8Z6A3wbWvcINz13mud64NcgE5zX6CJThD0vHdB7l4HP+u+Sw53dsxb5Jj2kofug/An4L2+91a9+y5929/eG2xj8ukCcFteJzX3zHs7LXCl5z4PAw7oea2KXQx2Vokne+YdBKyi18+4u0KezxTu7r56xRKkzJ8ND/RpC6SGXqIT6SkoLslHZRVb4JYgJLA3IXs/P18i4XuG8HWVlH4x6DVET5hPgLsN7ctzG7YPQtt954Lc/5w5GOg7/XOS/Vn6d5H6+oAvQA8EnjPfgp6Q997ZXgHaGIhQV9i74XxR81KeqKq+VAYGJYW9A/5IyAd9tMKAnrCPCOjDqI6ExZAXs01yCHhX0cs9FX2ND3oN32s+3lP2tr+9TK2z12LCo6p3OuIR/h7gFfTcxYRnFb3taif5/Sh704cQsaAv2MNZ9MuxZQ1BPx852XvR3NyMDoKezvvmVjQ2mhB+IyfE2Xx9vYKeij5mptcxqkHgV5QXoFQU/W7k79mB/L07ES7KR12kEtG1W7Huuz/B/L/9Nna99BoGKkwqIxzigYxGyiJUlBagMlSOKobHa6sRitchY/MOpK5ci7/5xXN4/M038Tff+i527tqNhuZmcdfX1NaivqkFpeEIahtbRT1PmTkHz73wElo6ewzUrZteYO9cuwcAgp2Q7x4YQrSuUSIAfE9Vz98h8DkFj8CXgwHVv4B+CD3Do2js6kFmXggDhw+hd/QgBkYOYXCEoD4idfQM20td/b8C9MOHDmNw5IDU0Bfks1nOSsxfOA/ZecU4cOSkGOxoujt0+hIOU83LMvl61tGbED5BzxI7Bf24aaDjgZ597p32t5dvIgh6k5+3kPfUvAH9WQt6KnoF/UWZXOeD3lX01+5/iOsW9C7kCXqFPeGuoXpXweuwGt1lQh0BHjDcBaGucH/v838BF++/xjp5gn12EPSzp4qS53uG7p//1XN4/PvfxvzUBZjHmnh1znNYjV0aupc91YTyRcVbsAqcFfZU/XrNXaIA1r3vPE9Q91Jj7/fRN9BOHECjEOZuYK55eT9M7xv3TGhev+MC+8uu+Z1kn1HHvQI/NW2hhfwiCbPrc90Jd167AFfgpy02xj6vf770uHf75vN7RuEbVW9Vuhj0TJtdCYfT8GYb0ijg+efxmlBWMKvaX2aVuwt9fl/v3fA+YU5FL6Y7jQQ44X5+h5DXnderli/GooVzMG3q2+aA4YA+PS0FhYW5Puh1oE25dduLkjeK3oN8CVV9oDRO76U7njuP3nHhBxT/ZDAnvJO+k7y8Ka0zKr9AQvgJkBcznq3fL3H2EtOtT//ehD5Bzj+L6p75e94T8CHm5z3gF6JMrk0YXwHvwT5UhHILfj4j7CusKS8ctiF8m7dn/l5D0VXM31NxVnCojQP6ypA47Ql5F/SEPcP0Cnnm501pXaW0v5V3VPe2hp6QVMgn2zW0Ly1sY36enfeq8BX2uquq92DfEBOVL9/xQJ+HEs6iz1yDfduWYfPqRViWPg95nEXf3AxR9M0c9dqEpiazCHrJ1TdoyZ0ptZPoQrRCUhcEfSX/W5fkoSh3j0C+MHsvKsqLUV9bg5L01dj681dQtXkzVr36Gmr25Yv3IFJFo2OpVDVUVZYgEo0hWtuEaDwmY2WzcwpRWVaJjI1b8M0//B7rdu9BVUUFauviqI5WoyZeg7qmFhSHqtDQ2oHewRGkLF4qJXUaineBropeVbzA30Ken+/ZPyyuewK+s2/A5Oq7+9HS2SuQb2XnPCr/gUG0Dwyhc3AY3UMj6BseRt/wmEyUGxg5YMrqRo5h8CCH2YxhcNSE7sWgp7Cnq57he6p5VfRU8szPHz6OIY65HRlBU2MDcrIzsY7NclJTUFxaibEjJ3Hi3LiE5qnqvTp6pyOep+qZq2cpnqh5m7Nnr/uLvpqXrniXbwjkCXpV874Jz4D+TAD0Z24YRa+g92H/EJdvsfUtu+Fp2P4RBPT3qejVfPehXz4XMN1NBnkBPCfSOUth7u4Kdu7v/wkCeQ/0DM0T9HOs617y9FT0s6d6hjyG7l/6zQv4zhPfwvxF8zDP9rc3NfR+/l1c+AJthvbnQUvkxBRnFbQb5jfXxqRH6GvuXw8ME1U/4c1Oe9a4p811bPMbdrgz3e64U8UHlDyVvpj6CP0k7xx48z0hHYT5ZIA3hwVT5pcqbXDtXHpe23v+lgJe4C4qnZPuDLw5VtZ/z8/Ol8lNaakL7OS7RMhLnbwcEvxwPgFugG0m0kmpnbS4ZVh8IZYs4XLD/ilYTHc9gc+mOR6kjcqXfDyfMSpglb6A3t6rkpfPyTPzPf4d9PN6QFDYE/SpKfMwZcpbWMrDhh3+wzr6tLSFyC/IRmVVyKp5GvHYOMeU1mnoXiHPXdQ8lbqFurknSItQUkIjnrnmPcvgFMQeZK2iZySBaQOBOn9P72WqnWllSyDLZ/g5+9zP35vPyO/b+no69c1QGwNv5uiNMrdgd1IOBLgAnwcC+zlCv8IumXZngS+wZ8heF6ETMoN9uMsi8G2enrAXY57N14clV1+CKgv3SoKrstxbVZXlkGVL6oKgV8BLfl7y8dZlT0NetMocABzQU7Ebs50tnbONaBTwCn+/rM647kWdW9izzE1mxduwvamdj6G+zqw67nbiXFxK/MpRHc5Dae52FOxei31bl2HTyhRR9Pl5OaLkO9o60NLMwTacS99sYd8Io+obUF9fh/r6WtTVmfx/vMao+ggb5rA7XlkBiguzUVKQg1BxPiLlZWhrbMS2GQux9615KMreh+rSEsSKQ6iPxVAbjSDKQwj9CzQf1jcgXt8sc985WCYWi6O5qQW1DU0oisTQ2NyKhro42BGvuroasRrTe760ohqNbZ1o6+nHrr3ZWLJiNfqHD3j5eRfsLviDoOdBgTl6A3rm7BnaZ398c93ZN4iu/iFR/l37h9E1OIyeoVHputc/NIa+4cMCe+blB6TX/ZgMtpEOeXThy2KO/hgGDx3H0KHjGD5sXfaEPCfWOaAfGBpGvKYWWft2SVe89CWLEaqqweHjZ6W8jjBn6J6KXkrqztnmOTTjMYzPQ4C48Rm+V8ibdrjHbU29QP7SdZy2at4HPUP2d3Ba1l0I5B3Qn7l+H2dvmPC9OO9vPsCFmw9x8RbXgwDoH+HqvY9w7f4jXH/4CDffp+mONfIf22Xq5V24a6heJtF9+jnu2XX/0z8J5DUPT0WvgHfD8w9VwVPF6/oT8PBPwNcIekJ9znzT715y9NaMp1PsWF73yu9fwne/9xjmL5gteZPEpjgKezrgFxoYS5Mbv9GNTrNzQ/1eyD4lBSkLqeYJ6ICpT9374sqn8jcHA/muKnyny50BPQ8DC2URwMEwvd7rbiAdUOiLUpCa6oM+CPjgvXcgSE0epifAOebXB7kZW0u1Loqdu/Oev5eePg+L0+YhLXW+NJPROnvN30vjHCekn7ZkIdKXUKkbM54p21PwW9CrkrfufI7T5WFgsR14w7y8p/At+AXiVq0rtKnwCX8FPQ8IEiFwOu7pZ1XR6z2n2fHfNHXKm/IbAnr+e+1wody8LAJEjzYAACAASURBVFRWhhEKlSMUCkk5UXk5zXiam08M3RuYG0CXlPhwN9e8d1ZpgaQGBOo2jK/gn2wv/rLP2Vy+H8YvQKlV+9Ib3ymjE+XPfL+dkKcHD/fQwWs15HkldKWcdmed9wzjO4N7PLCLmreKn9dhdhW0hjwFvqfmrTGPkwIrymQ0MH0Rugj9qqqQrCDkJXTPcH3EGvE0H+847cV1zxy9o+g13051zz74GgEg7Al4L1TP/Ly2weVuS+yknt4prYuzbl4Ncxb2JiIQMeVv1eWoDrHGXUGfgY0rUrBi8UIUFuSjpbUd7W2daJYJdoS9WVT2xoXfiPr6ell19XHU1dVKdMHP1XMuACsZShANlyEaKpPKg3g8hubSSjTsKsDOnTvR0t6O1kbT2S5eF5dGPTxA0OUvh4vmZjQ0taG+pR2NLW2y2KGO7WjZ355/B+bpq6sjMsymIlKDimgczZ1daO/tQ35xOfblFgiMCexkkHdhr++p1Al61tHTdU8jn4LdwH0Y3QP+6h0cRQ/X0Cj6hg6gf/gg+rhGx2T1HzgEroEDhzFw8LCFPAfdsAf+cQyOncTQoZMYOmwVvVX2pnnOMQwdPIT+gUFUV1ZhT+YOrF63DIuWpKMyVo8TrIk/N47D5y7h8LlxHD01juM05J29gCMsr7NGvOAuDnzpkuc3zjGh+2s4xcl1Xuj+Nk6N38XpK/4i6HUZMx4h74P+/HWW2L0nZXUsrTPldarqacT7CNcfcK78R7jxwUe4/sFHuP3oE7vMyFkF/b1PzahZN0x/7zMDewU9Fb0H+09tCZ0N5Qv4Cfo/cQHv/4tZvObB4GvvTH1Dhti4ZjwOtpGRtXOmYirn0k97E6/98Xd47PFvYvbcGdaMxza3xpQnypx5+4ULkUJoO6F3A2Qn5+4Y9RI/59TC21n0pjueVfH2N43yt79nQa+gTty1rM4J2Wvu/gt2F9gE/WRAn+y5qHaG6wXaJvTuwt29JtgV9N6e8Gy+qF0CUJaddGdAz97wpj+8/I7W19taeoJbwvOar3dG2/IgwIY6GemLsDQtJeE6Y7GphSeU3XC9QlpC9Z7qt+V19t5rtmPv9Tvuzt+kC5997adNedOkFPjvS10ARi5SUxcgJzcLFRUEPNW8Ab2pHy6TOmKqelHyJSUoKSlOBLkLdee6uLjQqnt7IPgyeCd5z8OBe0DQfPwX7jT1WWOf+zkv3y7RBj/t4D+n4i9AqMzA3YM83fdOb38DeTYT0mVVvr03oC9BqNwAn6re5O5ZdlcqI4EF7lXlqGBNeFW5t6jo2SCHYI9Uh1HFOnpn94x4BDyhHgS9PHd63VPJqjnP1tBT/Xv5eXXb2zI66Xdvr7WOPqHtrZOfp7oXZc+xtmy2w9+NlKOqLFdAn797LTjQZsOyhVi5JAUlRUUywIWgb5EJdqrmNXxPVa8ld1T2BvSEvTTQkZr6MOokZWH6CFRXhkT5N5SGEduTh+a8cuzbnYlG6+ZvZHqAkYOmFrS0tJnFOv7Wduk3TxNcU3sHmts7zD19A03NaGhsMK1vq1jJEENhSTkKy8Jo6eoW0GflF6E4VCmgJrBVtXPXexf0BDxhr6Cvjjd4oE8G+J79I+Ai6HUR9OK2V9iPHEQfIX/QQN7dadjbf/AYBseOG1VPd72G76V+/riMrh06OIbunj6EykMoLs5HdU0VKmtiqG3sEAf8kYvXMEbQ29C9Ka9jd7zLxqCXBPim3I7tcH3Qs1OeUfU+6E+NE/R3ZCnsg5BX2Kspj6qeoL9400Bex9Watrc04j0S0NOEx3z8jUePcOvRR7j90Ue48/HHsu5+/Anu0mj3yScg7O9z4hyBbgGu11ToouRFqf8JDz7/Ex5+znz95zKL/h5H1rLJzvv8M9/D+K27uHST/fqv4+TFywb0nD0/kyNqGb6fb2rq3Sl2VPRvvPMa/uGx/4ZpM951+tYbJS/5ek9xq7r/8l1Bn5CHF6AbFU7FrYufkWXr8s0Bwu96F1TnAn2a8ZJAXWGe7J0APJVqPsWE96XEzpTTybtJRtomvguCXoGfZBe1ngT4Os/eQj4tjV32FhgTHTvmpTHkb9rGJhwCFPR8R/gL6I1qF+VuzXsMrWvJHR35BLC7BPQBYEvI3oG8qvkJu5PPdyGv1wQ9/6ypb7M+2ITuBfRpPOwtQE7OREWvjUK4c5WWsp6+VOqKExS7A/cJzx14u8B2lbwLY0+h83slJhLgfXYS016y7+uf5b7Ta4JdrrmLkjehfVX6EqJ3Suv4WTYUcjsB+pA3TYTce16HQoS7qafXuno15IVZcscBQnbxWmFP0Iuat6An5L1FR7uj5MWolgz0tsTOuOB90CvwRd0HTHei5h1Fr5DnPhnoJU/PMbXxKGSojYA+hMrSXJRmb0Pe7rXI3JSBdRkLsHLpIpSVlqCtrUMUvYLeD92rKS8I+3pR4Y319airrUFNjDPr2TUvinCoDNnZe1EfjSJragr2LVyOxtIIygtLEa+pQ2sbYd6G1tZ2tLV1obW9y0yL48S49k60dHahubNbVHpLVxdaOjrRQui3tqGJRrzqajnQVlZWYv2mrdiTky+g7+gbwMZtO8F6d7e0TsEe3FXNK+iZo6cZj6F6qvcg6BXyyUDPoTmq7PtHrKpnLf0E2B9xQH8MLLPjGuR+6CiGWX534DB6BwfR0taKkuIiOeyHKisQqa1HtL5Vmt9wAM2xC1et6c62vz3NMH4i6OnEV2VvQH8FR9lAx2mFGwT9yfFbHuhd4Ev4XkrrrBnPuaYDXzvk+YqePe/fc/L0H+D6ezTefYRbj1gn/0gAf/8zKnir4pl7/+wzWarY6azXITZ3Hn2Em+99gKv3H+DKvfu4dPsOzt+4iTNXr+HkJaYlaEC8gKOnz8k6dvocjp06i6Onz4LXp85fwteo1tnvfoYFPYEvtfRU9XOmgocAfobK/5uP/Te8+Rbb4JrwupjwqOoDNfEm9z456NW8Jwa8gPPewNwF/VyT67d/xkJr/DOHBP8goAcCAjcZ9N1neq07vyOLtfZSjpciuxu618PBV9kN9A2YfXNe4j1L9fQdgczctObizW7y8lT6+jnuCm7m500UYIH0u9dwvqp9hu0V9Pyc5PMZol+SKnX48s4678WdLwcE06RHDgEM29vOeApyP3/vj6/lO/28HgQ0N0+IK9zl4GAPEzTu8ZDx7puvIYNRCavo+fck6LOz96GqqsI2ySmX0L0CXvcvBn0xqODdRegXlxpFrsq8qDgPXHovQJbmN2yAY2rnTf7dGO48yDP0TvirUrcHCP0d93O81ucKd+76XVXw0kI3AHoN5yvUtbyOoJdDgVX2Ltj5Wfderwn6MMP4Err36+mDoFfIc2fo3oDeKHmW0RH03HWxhE7K66wxL6jqCXKBvLTGrRLVr4cChT1D+i7wXfMdr/nee8ZaegnfV09w3PO5jJeNVVtFT9DnoCSLpW9rkbl5GdYtW4A1y9MRLi8X0PqK3ij5IOybGg3sqe7dxXK3+ngcjdFaNNTUoiZcgcKsbIQqw6jIzEZ7KIZIXhnqonFEKqvR3tGFFgv1tvZumNWJto4utHZ2obWrWwxwBH5rdxcE9jI2th3NLS3S/jYrey/27M3Ek0//CJnZeWjp7BZVPi8lHVWxOrlm6D6o4hX2CnneK+g7egZQ09CSEKJ3w/Uu6IOwp7qX0P3wQfQOj6Fv5LCU2fWP+iF81tYPyPhaKnrm6Y9i/yGC/7AsAr5vaFRK+OL1cRQW5WHr1o2YN28OVq5bjzUbtyK3oAzj1+/g+PkrOHqaIfvLOHTmIg6y5e2pcSm1U1Uvve9tK1ytqSfkqeh1qaIn7DV0f+oyQX8bJy8bZa871X0y2J+TUrv7uHDDH3BjBtuwaQ6n132IK3cZvqfr/pGBvR1Hy8Y5l27fxdV7D3CTc+kfvI+rd+9i/PZtXLh+A2evsG0vvQbnMXbyDA6dPI3DJ07j0IlTOHLqDI6cPIOjZ87h+LmLOHlxHGfHr+HCtZsYv3Eb127fw617D3H//Ud4+OgTvP/xZ/jw08990Etuft50o+wt5DnFbuqMtwX0VPX/8O1v4LXXX5VpQoQ1Sx9UjetOALvXqtq5E6I03LmgD34+wYkv5XrW1OeF7k26QH5XFT8/N0kYf7Ln7oFAgO9B3qQQqOi/KugZjjdwd5W/BbkY8CYqeVOTr89tBIAqXkLYNicvqt4FvfmcAbyBtwF/EpNeQk2+zcMvcdrpJpTl8QDAefAmHaC5d8m5W+CLO9+BusJfPytQD4DdhfwyOv8lGqDT8wzolzGlwKhGKo2HTP3MQ1bWHgE9Q/dlZQb0bPupkP8iRV9cXASzEkFfXOwrcoI3CHj3PtkBQA4BTkRAjHgW9GrgCwJe7xO+q4cDp/uemPC0AkAVPt/bZwp6Al5g74Tu9Z0C3QW9e21MeXTdJ5bYKei93Lwbuo/YHL2j5BXwuivo9V7d9myWw2sP5vZan+mBwAW85vBpwGOunQY9MfDZkL6W18Xr2JqWJXU13s5r1tXLPHp+j6H1qjKES7JQnLUFeTvXiKJfmzEfa1csRjhULsq6va1LTHman29ubkFTkwnjs9yuictz45tQvob06+rMfPjahjo0NzSiuaYOsfo4Wjra0RqtR6yIPoYYqqMxtHcS7p1o7TAz3zn3nf3reQAQ2Hf1mNK2rm60dndb0HegpZUh/mbJ6+fm7RWD8J//n/8XsguKpQyuvqUDv/7tH1Bd2wCOnGVpXBD2hLoLexruGLaXCEB3P6L1zejlSFsq+oEhuw+jk+a7/SPotssFPfP0soYPoEdAfwi9w3ZJzv4I+g9wHRX4E/YDbK5Dtc9cvnTvG0P/0ChaO7tRGYkgJ3cfdu3egnXrVmDWnJlYs2ET1m7ahrKiMIrmr0JrURSnLtzE0TNXpVkOYX/IUfQ+7BNz9kfZI/8rgP7kpVs4RdBf9oFP+BP2Z69x3ZGlXfK4n7/OdQfnr93G+Wu3cO7qLZy7ckfWhWv3cOH6HVy8eVfAbuD+EEfPnEdVTZ1UTzBN09zWjp7+fvQPDWHo4EEcOn4C5y5fwaWrNwTcN+7cx827D3DnwXu4+/ADB+Kf4v1P/4RHn/0LPvzUrA8++RPe/+RzvP/JZ3b/HA8/+tSAnqrdzdGrotdxtYQ8gf/E97+NV159WcLahLVCfDKwJ3tuBtxMLKMT4Nv8ffC3g7/DiMECGZNrFb16AhJq401ZXYptmSuKXZW73T1F79Xbm6E8PJB8GehdsHsqX/PMi+b7BjrrmBfFbs12/Lybq/evqeIJeR/05l3g86KATVieylzVPPPe0k3P66hnXPxGzavT3pbgaQifeXq7mPMnkFleR3ALxK17XtX6V83D8/u6BPKLqeJTwcl57H7HVrfvvPG6KHof9Cy5nIt9WbsRiVTavvamtzdBnxz2fo7eVfB6XVRUYJQ94c5SqOI8FBbleipboe6CXhV48JmC290JY/c+6bU49I03gL/tKntPydspfOb31JlvjHUezAn60iIpr3MVvQ90E9JX6Lu7hO+lvK7UjAG2HfIU9HTdiwPfgp75eFH3kXI/XG+Br1BXyOvO57yW+1iF6YxHwDu5ecnlW4OeQl8BL4575tdtdzx2yPPC+Nr+Ns5SNzrgCfZaxO0uufO4dd3zNzhUp6rUAb0J3XMW/bpVS1ERDqG9vRvt7QQ9jW/G/EYDXBM75cneiuZGc89cua/oOb++HnXxOGpjNairjZvDQHMz6pub0N7RgdriSrRW1yM7Nw/1La0C8w76AQj6DkK+DW0dbWjvoKrvRjsHxnT1STheFH0nIwAG9M1NTWior0dxSR4ylqfj2V/+QkDR1NGDsopa/PAfn0NFdVzA7YJelX0bO9o5i2F6Md31DaGtbz+q6hvRPTTq1ckT8AlrcARdQyPotmY8Knl+Xp4J8A+ie2gMPcNj6B1hXf1h9B04gt7RI+g7cMwuXrOL3iFpZ8uQPw8Onb39qInXIj8/B3v37sCuXRuxfEUqZsyahtXrN2Hdlh3I3Z2NjO/8DF17y3F6/C4On72Go6cvY+zMBYypC9/m6Qn7I2dZhmdK8aSmnr3vz/uqXkP4Jnx/HScvUdnfAkF/+vJtWbw/TcizD/6E9ri2P/74DZxhid4lTsJjQx6q8HM4dOosDp08iyOnz+Pw6XM4cuYsjpw9h8Nnz+PEhYvoGRhESXkZKirCWL9hDVatzMCOHdvBqYQVlVWI1cZx/dYdfPL5v+CTPwEfffYveP/jT0WhP/jwY9z/8GPc++Aj3HnvQ9x5+CHu2v3Ow0e49d6HuP3+I1l3H32Ke48+xZ0PPyHo38C0mW9Ls5zZ80zDnFlzpmEm1+ypmDbjHRlqM2Xm2/jBU0/gpZdekLpwhtAVwNzlnqDmc1XfTlie8BSYi1mPw218g56a7ryQv516Zxz8tsZeftemCeS7RsUTDH6PfL+sjmV4AndR6om5evPOL6/z7/ln8bNamjex1a0HdaebXgL0WaInZXpUqCwXM+F2uf6CHvl05NNVLyV16fPlWv4sG6433zcRAA3J8xDghvKNOc+U6/G5tzyjnnHgixvfhur5naVcMlzGgj7dQDqhnl4OANagZ+vyRcVryZ2G5a2Jj3l/L/cvv2/SApImYG39ssV4983XsTRtIZakzcdiG74X0O/bbRV9KcrL2CynDGV03YfKUcr8fFmpWZKnpyFPTXkM2auiL0JREVehrGLm2IuNkleAe5AvykcRF9+X+KF8PRjwf2AN/P2oQCLQTQmfPhMFLzl9YwBkmF/C9TTzOVEBPSRwd5c3fIe19dIcx+bkeR3Iz+shoKw8sf8/TXr+AcDk6f3mQyUIhUtlOiAnBKqar2K4Xtz2mpunok8EvQt5Aj1i4Z4Aee2WJ2V31qhHE15NRFz4dOJ75j37XNveUs0r4DU3X+MY8oyqJ+ydVVeDelv+Jq1yraKvrSpDRdE+FO/zFf2ajPnYsGY5qioqBfIdzI9LHtw0zWHjHBf25po5e1/Z0y1P13xtXS1qo9Woi1Sjsa5OyvSaGpvR1dCKii37ULYvD3MWLETf/kEJ27eLoufwmHa0tbeD9x0d3QJ6To4j6FtF2XejlaF+lv61tkkHv3g8LmWme7MysTcnR2romzt6sWtvAX7w1HMoLKuS8LuC3lP13f1o7+bceb9kTkHfOTAkbW2r6prQNXQA7dL1jpAfsYvldCMyb7576IAPdz7bb2BvnlvQjxwWuPeMGMj3jirkj4myl174I2MYYBRg/4j4AqhoK6sqkCtqfjO2bV+DJUvmY9ac6Vi9fgNWrd+CWG0jBrsGMDZ2Escu3MDhM1dx6Mw4xqjmT45Ljl6a6Hiwt6V32iUvAPpjnGZ34TpOeOsGTl28iVOXuG6Z5dTYa3ifBwIOwzl+gVBn6d4lHJP0wTmMHT8tPQIGRg+iZ/8Quvr70T0wgM79A+gaHEDX0H50Dg2iZ2gQjACVh0pRUpQvUc51a1Zg6pS3UZCfB3ow2OK4u3cAtx+8j+t3H+Da7fu4euv/Z+29wyS7ynPfMdgG7GOMjTFgjMGcc8CGc2wwGUwSAkkIIQmhhAaFyTOdc5pO0znnnKq7uru6u7qrOuec0/TkJAmJZMAcG9/z3Pv/e5/3W/urvaumR8Ln3j/Ws9ZeO9QMSPqt94u/xS/+9d/xy9/8Fv/yv36Lf/m3/8Av//3/wm/+4//Gb/7j/5H51//+v/Gr3/5v/PLf/gO/+M1v8dq//Aav/OxXeP2X/4ugfwnnIk5KND1BL3n0bFkbEyEd7FgV72zEKZyNPI1vPXgfHnnkYQv0xgevqp5pb4G1A+J6GHDeU+jrTFDbBwUeABi5b0YA/nKIcLgFAkV4NIXPWBj4vLTLpWoPKHXu2YF7/F0Z91L4IftOuHOt1gHnWmGvDXO0XK7Tv87nbfVumesdKXVyz1ENL/ANTa+z7vGb/BaL5Yhal4h6s6ZZXw4AvGflp6vi50x/usmjTzapeA6LQEDBO9W4BfLs9FRwXEhPAXvSq1leVbvOAbhb31Dgc6bFQQ8m2Znncfr4i8ig9SE1wTLf8//fODQ11WFoaMCqbW8p+T6PNP/o7fPIaVhmKyBPg/K6uwl6HQb09jWB32lgbvnmBfQC+U5zj/fdLoiZn6b+bvXpK+iDo+4DYJdnbV+8gp5BRUGpfw7I67ucnZB3rvWeDXPjm+czzj0Tec8qgjwMMfre+OmDQK+Fh6w2vwQ80+oCit5hsqeS15Q6mf39gYh7Bb2CPXQmxFXV6yxgJ9ytwX2CnmZ73dNAuzGC3gF259oZiMd8eubN01xvhilqI758BT0DDbuaDOhr8sV0X5CViLKiPAx6h7C4QEVvYDozy6A3A3vC3R405U8HzPc04xvQT4k5fdg/iIE+lmruwejQAFYXZjGYXYry5yNw9ImnEB0fj4v7BxJJzypzC0tLmGe6nZju+ftrWFxeF3O7gJ7r5TWBP9P/ZmbnMDU7jeGxEfQPDIjim5qbx9j0HBbXtnEuKglf+uoDaHf3S3odQa+wF0W/ugn64TkCqp458ps7AvGxuWWMz61geZug37fGRSxuXcSSQN4C/c4lUfQEP9U8Ab+2Z+C/ynnvMtYE9DewfvEm1i9ehwG+KZFL//3G/hWTkrd7EUusyb+2ien5BQwM9KOttRE1taWoqMhHcnI0YuMikVdYiLySCnQPTaK+ywfv5Ir40K++wpr3P5MKeU7AmzUhb3rVBwfk/VwC8tRfL6B/7de49dqvcfu1X+H267+WbnZU+RqoxxK5DADkLGVzX2eKHzvlvSaq/fKtO1IDYI+1AngQWt/EzPysHABHeQicHMPY1DjGZiYwPjuJ8bkpTMxNYcA3IP/+Ml6G8VinTx3D8RPPyz9DTCn2D49icWVDzPX/8q+/tSD/W/z0l7/Ba7/4NV77+a/w6k9+gdtsyUurwa1XcOn6bUjHQClBzDLEV6UcMTMj+IwF+hOIjotAbEKUUfZxEYiKCTegjzagPxN5Gg98535864H7cT49LVDvPgDWe4DeCXhR/klW2dq7njd5784DA2EcBHpH0xzndw3ELbVv+doDEBao23A2/vjDQa8A/11n/sYbDYV/6DMEMfdCoR+8Z6l3KnpCXZ43e+bwQGjacFfgi/9eIu7vPgQI5APd7ei3N7Xxzb65vveaap6wN6reCXYn3Lm+1yFAXAty2GBaXtrhoE+MRUNjje2j7++Dh4M+ekvZi4/e40GPpxc9juh7KngDds700et1t6XuCX+FOlW8rnXmYcB+J/hbISAPBNnx8NAZZAlQC4CJ+u+SIEABO4v3MCvgEOA7Ae9cO4Gu61DQm/1u62DEwkKaamdmA3xTcIj3pLSwZca/F+g14l5S6yStzg7IU9gryBX2AvBDQK/7CvXDZqbSacCdE+72msVy6JMfloMAo+y51qp4sh5nmVxTaEfayLK+f1cT3E3laK8pQH1pFvIyE1Beko+hQR+WBLLLVmT7vUBP6BP2xnc/PU0TvhmTY+MY9vsl1bPD1Yz2xmrM9Peg7sFnUPb0STz40EMYm5nBKlU61TnN9ovL4qunv54BeYtLa1igmhfYb0hAHkE/t7SKWebVz8xiYnICpg/9AIaGRzAxOydFbgjyhx55Ak8+8yLyS6pEJQeDnul1mzCme9a/3xJTPSG/sLkjwPZNzmKWh4HtPSxag+slqnq2ud0l6KngCfoDWRvQG0VP2NNHT9Cv7l3B2v51G/L71yRAb50HAMt/T5P96s6+/P7c6gam5+bg8fSiuakeVdUlKC3NQ3xCpFhpS8rKUVJVj9rWHhRWd2Boeg23fvobK53udVx5+ce4QuhaUfdO6JugPDa5MaZ8Al4gz8A8Vsyz2tjeeu2X0KEmfed8i6l4bGv7Gtve/hxX77wu6l077W3v7WNtfQ0LC3Ng/QS2d2aXSA4Gv7Jr5ABjRXwe9Pv60DdEoWLcfQxsPXHyRXz60/+I/IJsDI8MocfDaonD2NjcxY3br+Di5evYPbiGbWY1bF8Uy4zGVzBjQrMkWNOAg02FCHzWJji4dhMXr97AzVdeZ3rdS6D5nhH2rHXvNN+zkA4j8lXRP/L97+Ib3/w60jPPS717lsM1oHea4e8dbS/QpqmdSpuFdQLKn1HupmCOfC+wf/e37Hccvylq3anobbAzitsJbj0UMOLfuf//1/peUHfuhwJeFXjoPt+RIjmWC8BpHTDwtzvcBaLtnereEZAn6l9y642vXoCuCp/AtyLw6RbgPY2m51q/zfQ8Al7BTguAAl9n9e/rtXNWVc9vZmekiuk+PTVR1LwpmpOEpMRY1DdUi4+eYO8NgN746p0BeQJ6gb2a73tCQE/YG4VvzPhqzte5C11dBvJdXQS/AX0w7DWoj0DvMCZ+9fsHIvvtQ4A8Q1O/RO0bRS/R/t1M0dPCPcF+fYJb4a+QVzWv14fDXdPsaPqn774HYsIPBOs54C8tfs0h4DDQO9PqdE0/vRP0CngB+6jxxfM/TsPDLORiKr5xbQ+rsY1DzRPyoeAn5AOmewm8s6Gv8B8fs3zzEyMYmwiOuA8ofasq3gR73dNHz//Qdjagq6kMbbUFqC3NRG5mAirKCuH1DmKBin7ZmO6lQA199VahGlvR26Z8A/s5Af3U1CymxicxMTwC3+AAPF0dcDXUojQhAbmPPoOB8jrUt7RgfXcPC/NLoH+ekKepeo5m+aVVGWKyt1S4Qloay8wT8nPSG37YPyzuK3as841NSDe5idkFMP/9Ix/9OD74of+GiNhk8buzdK0q+vkVC/TrW5i3Bn3yMja3sbJ3Ef4pgn5dfPIscbu4vYul7V3jo9/ZE9BT2VPxr4qqP8CaZca3ge8E/VVR8lT3a/TXa4AeFT8D/nb25VCxsL4lf86xqSl0dnagrq4KpaX5KC0vQHxCNF546QW8cOwUzkXGo6a5C9Xtfdi48jKuv/ZLXHnVdgUJ2AAAIABJREFUpNNduUNl/wtcefnnuPrKLwL59M6gPKp/9dkL6F+xat+/+jMB/k32q5eKefThM2jPjJvMu5de9j/HTZr+WVb35ddw6cYdsDHPNv8+G5tYXl7A7PQYRnx96O9pR19PK/p6WtDrboK7qwGdXQ1wuRvR1d2Mzu4WdHW3wN3dBnd3u6j6xqZaFBTlYmCwF73897a/FyNjY1hZWcfi0ipW1rawsrqJ9Y0drG/sYnN7XxoZsQoiqxHuHlyR8sNsJsQWv/uXr+Hileu4dO2mjMvXb+Ha7ZcJ+hdxJuy4gF4C8hIiIG1rY43pPjL6LMIiTyEs6jSeeOoxfPkrX0RaeiriUhKQmGrM5EmsQkc4Jxn4qgpnGp4zwt4cCuJNGVonzK1CO4H3nPesAL1D7wVy97XcLmvw88/ECP9gv/x/BuSi+kPM9/+Z9/msE+z3WivYCWFd67N6TbhrlL3uie/dUvnOtdNEb9LrnKVx7bUznU6A7wC9qW5nzPsKefOMVW3POhwE3ACWr/8w6OuBgLAXyFuuBCp7qv6zp16S1DpCPkMi7xORmBCD2rqquxW9lT/v6e2Fp9fk0gdA7+lFd28PunucZnua3m11fjjoFfiq6DlbJv4AzG2Ii59ezPRqLbAPAcaHb8z+/AYtCoFAwMCBwFL0dwHfsf8Gpvx7QV8OAQp6jyOXnnCXGAerKZDV4OZw0NuFcmzQD8DnG5A2tIel1YmiZ7lbAb0ffj99734b9DwEaK69A/aHgp5K3Gpko3DXKHszmwA8ZwlcVfMBdT82bKL1R4cw4R/A6ABb1NYL6FtrClBTloWczERUVZZIJzgG4y2trGCeRWsU8lYhG4JegvSsfTXrS/ObmTmB8BQr6DHNjtXuRoYx4vWiv82F2eExrCytYHVjE9Pij1+GlNpdoNneQN50iFuV5jEKeFHx0j1uCdNz85iaZrS96VrX28tDrxdDo5MYZwvZ+SV4fMP47Je+gn/89OfxwHe/j4nZJVHtCnoqfip6gfzGNuatMbexhflN+oz34ZuawezqBpbFP78joJea9lT1Ozqo7g+wsnsJK9sHZlgBeQL/XQN6gt05BPJUoiyqQ1M/LQObu1hc35YUwNmlZYFaa1sLKstLUFVVKpD/yte+jO89/hjOhEfhe088g8/+8/1wD83h2o9/gxuv/RpXBOo/x5U7v8Dl2wb0hP1h5nznAeDaK2x0Y0H7FfrXtUSuDXiC3u5+Zxrl3GBr3Nuv4jLb6TI9cO8AK/zfdn4WM5Mj8A90od/dBI+rHt2uWrg7quFqr0Rbazla2srR2FqOprYKtLRVobW9Fq7OJnR2tUhQMEt7D/kG0EuV39cJ71CfmP5XVtcE7tvb+9ja3MXW1h42t/awu3sgv884h+39SwG4E/AKekL+4OoNEPJXb97BwbUbOHI2woCeEfYEfWx8eAD0Wu8+jFH3Eafw7HNP4Qtf+rzAlJA38HVWx1MfOtU1g+UIfuN/dwbMhfrt9Zrfk4h7OTDw8BBiutdcegF8EpKsg4Wo9GT64C3Q86AgEfh2Q5s3g3fofQL3Pwt3fV5hfdjMoDruSxQ+/emWT10hrv73YPUe7M834Oc3TAqfBOcd4o+nOZ/PGrO+zrrnLI1rKXon8J1rqn0pk2vUffABINjkz9+SAD+qfSuoL8thCSDUCX2CPuzMcQE9r+mnZ1lcgr6mtlJAT5OemOwt0z2j7iUYj7Cnr55qXiHf2wN3EOgJWwW/Md13dRG+OhTyzpn3gk36xk9PH72J2Df37QOEcRHwUMFhHwD0d4KBz/dU1av/Xg8LvLYzCJxQVzWve2rCD54ZjGcremO+N42A2PVPOv/12WZ7wp4++n4G43n7AyVwNY/eK0F5XrGs+P2DVv48K7MR7AbutnI3Kj4U9P5hK8f+ENhr2h0VPhW9UfWq7E3feTvgzmpL6+xad9jaSstjnftxXx9G+jvh4X9YG0vRUlOA6pJM5GQmobaqHH2efiwvrWNllWlv9NMzX90An4DXoXucJVDPAf6p+XnMWoMFcViAh8F0CyvrAnSa62eWliR6fnGeM1W9UfIzNM2HDraHpepfWMT07Bwmp2YkMKuv34teT7+0pmVxm/GZeYzOzmOMxXfWt1DX0oGjx05jbHpRQM/vajBeAPRU0AQ8Yb+5jYUtmu+34R2bNGqe5nzusXmNqHqF/B6Wdy7aoBdVf8kK0LsoKn9t94pluqf53gxG4EsU/t4BNlhRT6rr7UmaH2v0T88vYnJmBt5BLxoaalFbW4Gz507g81/4NB5+5GFExsTgQn4RMnOL8K73/A2++PUfoLLRi+uv/CuuvUK4M7XuJ7h8h7PpaOecg1W9sQCYPauHPSFvVdLT6nlMw6P6l8j9l00N/et3XsP1Oz/GlZt3RC0T8mtra5ibncH0uB/DcpisQ19HLTwdNXC3V8LVWobW5hI0NRaivqEQtQ1FqG0oRk19MRqayuHqbEBnZzM6u9pMkC//28FsHE8nBrz9mJ6dxfKKBfqdi9jZ2cPW9i62dy5ib/8ydmmi37uErd2Lot4JeQ6qewKeQxX99duvYPfiFRw5E/kizoYft8rghiMuniMCMbEMyDN96SMiTiMs7CReePE5fP6Ln0NsfAySxdRu8uJNMxrNkbcD3wTAYlbXgDl2niP8nWZ7cxigOV8ODnLfEYyXbOBv7mlKH2d9hrX1CXkeLMzBQH7DkWoXCnEF8pvN+p7Ob/a83j8M8AJ3K/1OC+MElLoFe3lGIu8t/3wg+O5w0Dv99ufTLTM/q+dplH2g/K2dghdQ/WmEtlHpNMlnnGcevSl+oyBX1S7wJujpFtBofccs3+TBIOD/N8+yxK4ZjOo3UfiEOgdVfvjZE7aip4Ui1Sj6mtoKC/QElRWMx4h7KyBPAa+zqHkL9Dbse+B2E/C2f17N9MY3Hwx8HgK6utyWKV/vcabKd0khD9t0b0Bvf1stAuZwofvGoqAHAOfBw8DeHAxUzav7wYI9G/CEROM7r02tezXdc7ZA71T0AV99j6XsnaCnD7FPxt2g75deAyxaxDRHAtznG5LZhjuVuxm8b+/fbbo/TNUz5U4K6bBYDk33gUp4PvF1jo9aKXSSSjcsKXeq8Kn4dc05YAFg7v2wD2M+LxhxP9zngqe9Dh0NxWiqykNFUTouZCSgorQY7s4erK1uYm1tHUssUiMR7oQ929YeDnon9OVgML+E+XmCeVkgL5XsGGQ3z9S4FTHZy97ikjkELLIingG9E/Kq7vmOlMOVlrn0zU9jeHgU3kEfvD4//KMTGJuaFdCPzS1gfH4JCxs78PjGEZ+SCe/wpEnRC+TSG9M9Ff1ciOl+aXNXlPzQ+JT46hXyCnqBPRU9U+12DmzQU73vWKDfoTn/MlZ3r4p/XiG/ymckYI8HgYtYY34+y+6ubWJmbgnDoxMY8g2LFY5qvq2jGafPHsdffeA9ePCh+/HIo4/gmaNHERYdi9TMHHzwI3+PI2/5c+QUNeGVn/0brt4h4Ombp5/eBv1h0Ce0Qw8AVxidL+l3WkHP+PHlWX3+zuu4xnHbQJ7g3D24jFV2+JubwfSYH6NexoA0oq+jBn0d1ehpq4S7uQyuxhK0NRShsS4fNTV5qKjKRUVlLkrLc1BTX4IOgt7VjK7OVunU2d3dgR4p5tUpKXesnri6RnP9Nra2L2J37yJ2di9ia3sf+xevCOwJ/J3dA+xfMiZ7qvm9y1dx5cZtgbwCn6DfP7iKI2ct0IdHn0U0Ic92tVT2DtCHE/Thp3H8JMvgfgbhURFISktBopjmCWLTcpYwNiC3C9gIhKm2AwqfgCboCWsFtImIN7XzFdZW1H1yEhKTrN+QAD6+q5Dn7DxY8LDA3w7+fQI4GNZU+laefciBwH7u8GcU5s5ZwX7Ynt6TdrVskiM59qrodSbIqfTtanmylja1weVxaQEwKt3aZ9S++vAds0S300evaXYEcQD8Zt82yfOeFZzHZ7QDnsOH72x8Y94z39NIfabomUOA3QVP0/1U2SvkObPRDUFPJS+mewfoq6srMDjoNZDXQDwL9AL3Pg+6xTfvQU+vB929vQGzvTvgk1fI62yAfXgAnlHiqsI524cCKnmm3lkR+5ZJ3zyrgOeshwNaCLrBg4MBffC+2eNBQQFPsN89pNMeG9+wCp503WMQn9WRz5p7LagbZa8Nf6w0OyfwpcWvdgC0Yc9APBN532cK6Qyacrj8355NhQj6oSFC3sA+GOg26IMgL+Z6muwJf/XjB8+i5lmiVuvcswSu1rnnPD6C8bFRGSw1a8z1LH/Le462tarqCXh2uON3eIDwezE+5IGP5W/bauQ/vM1VeSgvzsSFrGSU5Beg3zOASyzasrUNmkkN6Bcwv7CAuXljtlfgz6jSn18U5U/IcxDy81TqAnoCn+An6JekZj3/g83v0i+/wGek7K0D9KLgjSl/liZ91rqfW8TU7Dwmp2cxNjkF/8gYhoZHMTwxhbHJWQfoFzHOQ8X6Ntrcfbj/ocdQ39olgXdqumcU/+LqFubXCPpNS9EbVc+AvOmlNfHRs/Xs4aC3fPb00QvsL2Fl97IZO9as17sE/mWs8BBg5djTH0+XANP5aOXg3294ZEKsEx0ul5S6Li4uwA+eeBRf+Nw/ITzslFg7z0SeQUJ6GpIzsvH4k8/is1/8Jl46FYu9K69IEN3l24x6J+x/isuWqifkQ0HvvNb7Ui7X6mdvAvao9tnf3nTE43cJ+Ku3TS785VsvS2T9/uWr2NrZxcrqCmYnRwXyPk87BjobDOjbq6UwU1djKToaCtFal4+mmjxUV2SjpCQDhYVpyMlNQm1NETpdjXB1NKHL1YKurja43e0G9N0u+XeOFqbNzW0B/fbOHnZ297Gzy5nQvySgN8C/IqAn7C8yAO/yNVy9ftuG/eXruH7zZVy9dgtHzkUa0/25yNNSBjc20YA+oOijzwX60p8+c1xAf+z0SSSmJSEpYL53wtZS7VY6mwG9KvEQNa9AtorvaJMcqZ1vKXs2ykmy8upZbIdd7pKTUxywD/lt5+9aayeAzdqG+N331LdvDgL3um8fCIw/ns/J39VxcOBeAPRBxXTujtZ3muqdwFewq/o/bBYLQap9IAhYDATsCnsD83RR8mZPFbsT3HoYkD0H6E0wn+MwYB0a6G8XhW7lyvM9+vmdhXycgNe1KvrzKfECe1M0xyj6qiqCngVzTMS9Knnn3MOo+94+dAvoNQiPUDemeKPQCVk1zas6d8JZ18ZcbwLyzJ5Zc19z74NN+sEHBufv2L9vftuAnm4E/bMYJW8OB93d/LM7wU+1zxr+hL99GHC25e3tZVMf1vrvNkF4Enynit4CPhW+tKmlVcTy0UsamCmYI81utGWtVe9e8+nFfD84IIctKnmCXmEfBPWgwDtV8kOmJK5lrlc1H/DLW2l1arrnrAVzJMJeiuUMY2xsRMa4tqbVrnVO0FPZj/owyUGrAL/l92LC14/RATcGOhvR1VSB1tpC1Jdlo7L4Auori9DW3Crd37QM7ZJVtY5m+LmFOQE91TtBH6rinSZ+QtwetArYVe+YAy+HB7oFmKtPJb/I/HgDevHHh4Ceyn56fglTc4tSNW1sahr+sXH4xyclyp5d5kYnZ0TRj88viqKfWVmHf2IG9z/0KPJLq6WynYLe+OiDQa/+eQbcTS6sYWRuEYv3AL1R9buSX29AT7hfOWRcDqh+Bu3R90//Pg8TTKGbWTB/L7be7enrAw/j/HchLi4aTz35OP7hEx9DekoCSvIvSGv050/+CFGJ8cjMLcATzzyL937gv6O6oRuv//I/BPSXbr2OS7d/hku3CffXBfAK8ku3g6+v3jFtbanqeSggyLl37Y4x9wcUP69vE/AmXU1Kzt4k5G9jjy129w6wvr6BpflZTA73Y2SgE0OeVgx01sPTXgVPWwW6W8rgaipGW0MBmmtyUF+ZhbKSNOTnJ+FCbgIy06NRW52PLlqZ2hrR6WpBZ1er+OoZnEdlzw6Fy8sr2NrawTbN9du7AvrtnV1R9rt7BwFVv7t3GZcuX8flyzdk5vrq1Zvim6cF4vK1m7h64zZuv8L0OstHzy51bGoTm8g0uwjESC59mEmxizyDsPBTouo/+/nP4IWXXgzqHU+/ul0AxwF1VdcCbVX7po68Uf66Z2Yxz2vwnfjjbfVu7tnXRtVrTEDwd5zxAIG2tZJmpxC358PgfC+4O/edoHfuK9x1j753gX0o6B2HAPMO1bxT2Qeb620fvu3XN4F4NuAPOwSIuf2QNDwCnab/ILBb5njd4xw4BLCSnpjmeWAw6X76nMA+zZjjNYVO7ynYOat/nvNhoE+j+yYxFpWV5aIk1T/vBDzXxmSvat7pm7dhavzxNMU7IWyga0z0VO163SkKXg8HhLwZ9kFA94IBr/c5hwJeDxj2bMcMEOwKesYROEFPwBPiNOUbEz/nYNB329fOnHr66HVYkfds7WtAbzoBmta/hL0phWvM9/TT9wUK5wSC8Vjrng1tfLYJn6o+WNkr4O2ZPn05EDiC8e4FeqePXn31zgI5hL+a5kNnqvgJBt4R8L4BjAx6MDzQLUqeSqursRyt1QVoKL+AwqxElORnobaiEE2NDRhlfvrcMsbGWAxnFoS9UepG0Ys/nvn0DtirkpdDgKXWQ0EvSt9xAJASpwQ9/fEEuzVr1L3AfWEZgXlhWUAvufIW6KnmWY+ekPfR7D02KT56mu4naSVY28I3vvUwMnOLpSe9+ugJ2bk1KxhPffSb25jf2ha//MT8CkbnFgXKTkVvm+9pujc59cs7l7C8Q6CrkncCX0Fvcu+XtnbBQWsDDx10N/hGx9E74BVzfae7E8ePH0NMTKTkkDMot6TwAjKS4xF+9iReOnkUKelpOHbqNP7+Hz6OP3jHn+BTn78PaRdKsXVwA6/87F9x6dZPDOgJ8DtcBwNewX/lNuFungnshVzLPg8Nt14T0F+5afLSmZvOCHv6vrd29rDCDI2pCYz7ejHc146h3hYMdNbC016B3rZyuJuL0dFYiLb6PDRVZ6Gm7DyKCxKRnR2D8+mRSEsJR2NdMTrbCPp6dHQ0weVqRqe7VaLw3e4OjIwMSwwAQb+7uy+Dip7Kfv/iAS4eXBbQU9FfPLiKg0vXcPnKDVwh4K9YwLcC8Rg8eOn6Lbz601/gyLkI+uhP4FzUGURK9zqCnqo+EjGx4YiOPienLIL+XPhpfPHLX8BzP/ohUs+nBHLcnaBngJwG1x0GcwNoAtuGs8mvNyZ7Mf8T9hpRL8/Z98z3HYF4ju/oN833zIFDrAP8XqA//d1Bdm8EbUL4sMPAvd4J3Q8oeprVHT56Dcpz3jdrWgGMCV/M/Rb8D1P8BH3QAcCRn28OAXYOPqEuattpvg+4ASy1H0jNu9unT0WvefsKcZ35W6bCXrAf3gl555qgZzBeZNgppCXHiaKXWve0ECXGory81FL0/fD0DYipj8FIVPA6U8kT+PTJq19eYfvmszGtK9g7Ow307Wsn+BX6ZlbQG8Vvg94cGmyoh17zz2SDngcSp++e9zQYj6C3AW+b+Al77djnAL2o+uACOurLF5O+JxT0/SDsCXgW2FE/vc4KfKr6IbZ5ZU939p33DWKYvngZPoxQzVu++VD42wcBO+peUvMslU8V78ylJ9gV8uKr57WM4DS7gPJnkxtpljOIMT8B3wt/XxcGe9owwLz55kq01xahpSoXzZU5qCnJwIXMOBTlZ6O6hKCvxcxgH6Yb2zHW48Ps9AKWV9clv11hLlH294C8gl6fnWc3OtbMpynfoeoN5Gm6Z/tZA3nOsl40wXgKeAlQY5CaBfrJ2XkMT0xgeHwCo1MzUiCHgXj9vhH0en3wT81gYmFZBmvUn42IQ11zh1THm11eE/87Ia9D/PRWtD1Bzzx5/+QCJhZXJPguFPQCexbN2b5kDzHfs/TtAVb2aKK/YsGfPnxCnqb+HSzwd9Y3Mbuyhun5ZQyPT6Kzpxdd3d1oaWvFU08/KYHT5eVF+N4jD6Ck6AIuZCYhPTkWZ04aC/PRl17CV+//Fp46+iyOHPk9PPrkixibXUVGTiEG/GN4lbC/+WNcuv1jC/Q27BX6nAX0hP3tn+DSHVoCgg8EvKaF4DLv32SFu1el+MwB89Cv3MTepevYvXgZm5tbWFyYw/T4MEYHu+HztGGwpxH9nVTzZehpLUFXUyE6GvPRUnsBDZUZqC5NQWFeLDLSw5CcfBrJiWfR2lwBV2sNOtpqRdV3tBvYd7kZmNeJiYlxbGysi0tpb/ci9vb2sbdPH/2+QP7iwSVcPDB+eip4wl5UPWF/5YbAnkr+8g0TcU+f/Suv/8wy3Ycfl8p37GAXnRBugz7eBORFRp0VRX8u/BS+ft9X8OTTT+B8Rlow6C0lrrDVORjYhLuBfPB+shXcZ8Nf35fZofKD9g+BvPO+AF/fZfwA+8tT2TtS5w6DuPP+77ImoJ3POWHvXDuhHgR99mEPFN8xoLevg333d/vy7y68Q/iLH19T8Bwz/e8G0KFwd17rM2aWQ4NaBQIHBeseDwsMAJRSuknItKLqFeyEOiv0qaLnNQd99FHhp5GaFGuDPo09DGJRVlZyKOh7PX0g7NVkr6BnMJ6724bsYaBXiCuAnddvvCb0zUGgs9Ne695hc+jv8xnnngE+ffg6nIcArtVk71zzAECTPYcT9Hod3NEuEJEfAL0JauzvJ+jNULgPDAzIHq8lMM9r1bkf6seQn6p+EP4hH4Z9fumixrxuM3htK3mqeIU8TZBOH73m4Acq4lmwdwbi6VpM+KyOJ+l2xvfOBjcSaDdi/PCjvgGMDvVjxEsF3yb58vTHu5vL0VFXiNbqHBkN5ZmoKkxFTlYsyvJyUMduaA11qHn0CTT87eexVtmJhdllLDFdSrrF2RH4zih7hboT8gE1P89cfEJeYW/M9QJ4C94C+KUVTC2vYJqwXzDAV/BzniLkOeaXJFd+ZGoKI1PTAvnx6TlRxoMj4/COjImip5oXRb+xjeYON/zj05hb2cDsyrqAnmlzCnqZN0zk/RyhtbkL38QcZtmzfmtHIvE1Gt/MjMxnzruC/kDUveTU7+5jeY/FdEw0voG88fPPb25ibp1/hjX77zExBXePB7X1dXjyqR8gI+O8+KUff+y7SIiLQGHueWSkxSI5PgzHjz+HsxEn8anPfwkvnAzDo888h2ePRWJ19yZ+8qt/x/U7ryKvuAyjk/O4/fq/4ODWq7h0+zUB+MGt4FmgTqVOiDsAb69fx8Ht1yDvBSB/R4rNMBddItkvUs3vY211DQuzU5hiloi3C35PCwa769HvqoSnvQzdLcXobCxAe0MeWmqz0ViZjqriJORlU8mfRlzcMaQknUN7ayXa2U2xlaBvQEd7s5jw6avnv7Oswri5uYmt7R3s7V0URb+3dyD+eQP4SwHTvSp4VfbXrt0Sf/yV67fFfH/z5iu4fuMObt/+sVH0Z8KP40zEKUTEhiGapvukKMTGR0m6nfSljzqD8IiTYFDe/d/6Oh559GEDeprXrZQ4Na0zAv9Q1a5+eMdsm/sPf8cZVCffDwTwaUc7dRNwPnwYCwEj8y3Ih4DeCejQtRPSoffe7Ppe7yrA3xz0Dv++puQdouAJ9IBP3lrTWhDU3MZS7mLat4roOE36uhbV7gjak7Q9K/LfBOOZXHxV8sEzDwq2otfcealhb8FdIc+c+dzs84gOP42UxBikpcQjNSVe/h4JiTEoLS0OMt0T6E7zvTHdm9Q6VfQ26KmWNeLehv9hQD5szwlz5/rNnj3sPvcIeJ0V9uqv/11A71T3ulbQ04/PFESnmV/VPGej6M0zmr3A2Zjvacp3Kvp+OwKf6XaE/aBV+lZ89IQ44e0MwuM6GPTm2krBO8RPTxO+KHoH6FXNB0DPKnlU7Sx8w3K2EqFP9c7hxShV/FAf/ANuDPW0od9Vj57WSribyuCqL0R7TS7aqrLRXJGJ2tIMVBalISszFlkZ6SjMK0JVWRkaXzyBvm8/i+UmjwCaEeEMllOgcz4M9M77cwuLEojHYLw5Ql5Az5kqnsVx7oa5gp3KXdehs4KeaXQsjDPJAD1WybMOABMLS5iSQ8OqBNTRT8/Dg4zlNUxbip77AvtVo+xnNSCP5vv1HQyOzUg0/sKWSblzgl7Wm7tY2DSme5bHFTO+VURnZW8f6+xCd+kG5td3sb5/DSs7B3KwmFldx9TSKibnl+SQMjo5jbKKKjzy6KMoKSmSOu9JSbF46snHUFleiMzzcUhNikRs1GmcOvUiHnvyUXzuS19DXFI23v/hv8N9Dz+LoYk1KVP745/9Cnde+znKqhqxfXBLqt2J//3OT3AgvvvXDbip1Al3x54eBFTZH9x8FQc00996FQc3XsHFa7dAU/3+5etgWdtdttJlDQDWHFhewvzMBCbHWIip04DezbQ6mu1LBfRU9O0NuWiuyUJDZTpK8+OQdf4skhKPITz8h0hNDkN7awXaWgj7GrjaGuGyQO/qbJGKlfPzc9jY3BJT/fbunhVxfyABeDTTE+oaea+gV2XPoDsx4V+7JZH312/eAQcD9I6E0Ucffhynwk5IMB5BH53ICnkK+nBEOkD/4He+hW8/+E2kZqQiISUhMBLZfjYlGQnJrHBnutPJIYCFdawe8uYwYCLjE5PjkJQSb1kFuKewV1VvR8oTmoF3pbKeidI3cL93MF5SipXWZyl/o+aD1fe9gM3fVFjb698tiM+8Zz+r1wp5zoSzRuBrExya7DmC6+Xbal/N9PI+oW9Fqgd885ZrgGlqdx0AHIcEmuDlHYnItwvpSMCd5MEb/724C6xUvfNpVlCfXocoe0Je3AMO2FPFc0/3pfa+pfAvZKUhIuwUEhOiBfIG9AlITIxFcXGhlPyU0reOtDrbP28gz3KRouY1f97dg64umuU5gmGvIFbwEuLOoff/v87Ow4GCPXSmmZ57BvTYXLKLAAAgAElEQVTGv2+C8jSo0Ch9E4xn1L2qfI3AN7BXUz5nVfkm5U6B72H0vRTNMYqeDYIIeCfkVcWroteZ0fdDQ4MSCXxYMJ7TZC9raWJjm+udgXiBtXSzsxrdOHLoA7AfHQK72E2yWcywA/LDXoz4+jE81CfDT1+8px3e7iaJemYgVGdjCTpq89FamYXm8gzUlaahviwDeRmxOH3qeaQkJSMqMgr/45OfQkxkFDoqGjE8NCX+asl9Z6CcI7L+MP+83mdEPYPsZghsayjYzXw3yLmvg+/cC/Zivp9fkvv6jPr06X+fXuFYw/TqOghzAT2vOSzQc4/q3ij8LaPwLdDPsm3t5j68I9MSiU+FT7DfBXpR+oT9ntTAX7Aq581tbGFsbgnesVmk55WjvrUPbe5hjEytYmX7MmZWNiRQcGR6Xg4p7e4efOuhh1FQXCx17ds7aL7/vlgBS4pykJEag4TY04gOP4kTx5/H57/0WTz59FGkZxbio5/4JD7xT19BRHwehqc2UVnbDq9/BqUVLWhxDWHn8qvYvvKyQF4r5HFmw5tLt38qsCfwqdwv3rLUO+F/8zUD9xsv4+L1l7HPoLurNyzAs4zsVak8x1z1DVbAW1rA3PQ4JkYHJBDP39uCwa5g0Hc2UdEb0NeVp6LwQhTOJ59EXMwLOHf2aWScj0JHWyXamisE9B2t9XB1GEXf4WrBwGAflleWpeIeffIMvONgih3T6Q4uXRcz/QFhv38Zly+bawKfBwCa7gl6ptax9O3Vmy+D6n7v0jUcCY88hrMRx3E6/AQi4sMQnRBpQJ9gQC+d7KLPIZxFc8JP4dHHv4v77v86UtJTTOEcATwhb0BP2BvQW2pf8+NpQg+Y2q269Lxm7ruk51GRE/YcwbAnKM27jnvyPX6HhwAeCu5W9KyOZ0OagLchb+/bgXn3gr69b8Obewbg5n2z1vtmTk6JC0CbzwdAL0A2BWJYJIagJ9wN6I2pXqGvs76vsA/MPDQoxHVtzeLD1z19hvAVf7uVd5/OvHuTe88gO3aSy+QsIKdJ3qzpgzcKXqP4neZ9UySHDWo4nGZ6eceyMNAPrwo/OysN4WGnkRAfFVD0PPiwqU1RUQG8g4MBFc+WjozW5ej2MLWOKXUedPcwrY5+eprue9AlSt4CfBdhavvinQDudJjiFfZvDnj125u5s5M+e+desJ9fDxQmp55WBg7+majyGYBHqBPoGpRH8PMZy5zf04Vuibqnyd6Y7TUNz466V9BrFL4x4xPupiSugbyWDTaq3pQSVj+9mu/ZMjN0DA4OiWWFKXYmzY6BeIepelX2BvJSIpdqnp3tHK1rbdiH+OiZS8/UOE2PGx4KQJ4qfsQ3gGEfAd8L/2AvfIR8XyeGelvhdTegr70KPU0l6GwoRFt1LlrKM9BYeh5NFdnITY/Fj559FEmJUSgrLkRhYS4+9ZnP4e1/+hf41Oe/gRdOxGB6cQPLzDNnoZlAPn1wxL1Cn6BnGh1z5zlUySvADeTvreSp3vVZhbgq+tBreVaj9KVMLsvbrkN88MvroHKeWVmTMc0DwOIqpBCP9azphkfYb2F+dcs24wvod+EdnZICOnNWER0CnEOgL3u7mN/Yw7y0s2VL2x1xFfQOj8A7OonTEXEIi07G5MIWBkeXUFHnRkvnMEZnVjG5sIGxmRX0ekdw7PRZZOflwz86jvZ2F3JzcvHoI4+gsqwEudlpSEuMRFzUKcREnsMPf3gUX/zat5GcUY6kjEr86FgMEtNKkV3YimPn0hCVkIfqhl40tg+hf3gRQxOrGBhdxuDEKsbmtjC1tIeV7evYufwKDm7QN8+0OVbN+6lE3Itf/+aPLcjfxv71W9i7fjMAeTaD2Tm4gm0G4Alk9yXafnFhHjPTYxgfZiGmDvg9rfAS9O2V6G0rk0A8V1M+2upzTCBeaQoKsiORHP8ioiKfw6mTTyD3QgI6O6oDip7m+852k2bX0dmCQd8A1tfXJR5gc5vpdEbJ7+xdws4uffMm+I558TusindwRcBPhc9xiT56qyqeKZpzC1dv3MEOC+aERRD0x3A64oQx3RP0UvNeQW8i7wn58Igz+MGTj+ErX/sSUpheJ/5vBXvorJXzgs37BuKq3q1ceS2dK6VwHTBPNmAWKIfmzvNAYLXBNX+O4AC+lGQqZi2mY6tzG9pOQP9usHeCPRT09nedsL/7uwL7Q0AfOAQE/P0KfvXZm4NCAOoOcKeJeT04MM/5vdB3jEneQJwgNzCnH12HbYJXXztN8aER9WryF/98WjIyOSxfvfrmqeYJ94xUE3Uv+6kJyMk+j4jwu0FPRV9YmA+v1yvBdmxJ29Pfh+6+frg9ffYQ0BP2Zri7ewX0hL0Bvir7YAAT6J2SJ3/3/hvDnhaAULgr6O/9LQN4Hj5sN4JZG/WuwX0anKezicQ3z5g2vFpQR6EeCnlzzUOAUfGcPRLAx9lpujfme5rqjbneKHiC3hs0mOKokDegp/meUB8OGQp6H/ysmmeZ7P1+r5TPVf+8zsyxDwrGY6taRs5LgB3z4NVMP4hRBgIyMHCgG0MDXRjq74TP48JgbxsG3E3oc9Whp7kc7vpidNbno60qC81l6WitvIDynBQ8cN8XkJRwDhmZicjPz0ZdbRWSUlLwx+9+L/7+s/+Mz33lO+jpG8EmG60w/e13BD0hTMhLSVsL3qLsaUK3zPJvBn0+p88q7J2FdLhm1HrwsGAvSt5AXmBPJU/Ys4QuTfc021tDlL1lvldfPU36rIo3v7FjVL0FeZr3ZaxtY3ZjD7Pru5hd28bc6haml1fRMzQMz/AoxmYWEBadIO1xG9q70d4zhO6BCVTVu5FVUIGkjHwUltXhdEQMzkbGorapHbWNncjMLMTx4yyvnobsC+VITM5FTFwWzkak48Uz6fjhiQwcPVeA584V4+kT2YhKLMOjT5zEH73rvXjbu96Dd3/gI/jw338Sn/vKA3j0iRcQHpOOwvJmNHUOor1nBL2DMxgYXoJncAH9w6sYm93B7CrL9l7H1iWC/VXjsxd1/you3ngZ+9duYffqDVHxBD0bw2ztX8LmzkVsbu1ilXUW5mcxPTmCMX+PRNz7elvg7ao3h8zWUribi+BqzENr3QU0VmWiqjgZuennkBT3PMLDnsaxY4+huDANrnYFfTVcbXXo6mhEV0cz2BSJZaYlEG9zS8rebm4a2BP4zJ/XHHqCf8+qc0/4G7V/DQeXrwUq44mqv3JdSuAy1uBIeORxnA0/hjNU9PTRM+I+IRpxCdGmZW1sGKJiziEs8jTCIs7guaNP44tf/rxljifEk5HIojaS625gb3z0hDij46m0jUK314eDXhW9/RytAGqmD/0Ga+tTAVoV9XjocPwWQS/36SKwzP02jO8GsBwmrBx4Bbpz77B39bngewS0gXTwvtO64FDzDv+0+u2p8Kn0nWqf33LCm2sF+KFrp19e12JKN13v1B+fFoi012A8Nsoh/G3Fbqt5WgPMUHVPyGco5NPMYUDN9fp3oJsgPQT0eRfSERV2GomxUUhNjkOKNeijLyjIw4DXK4qe+fLdTsB7+tDV64HbAj0Br0Mhr8reNuMHQ///BPT3Uv5OS4EcIiyXgB4abEUfCnr67o2C10OAgbuW7TUK3xmpz7UJyGOevQG/HYlvHwCM375XQB+s5oMD8hiEp8MJee7xmj3bfZaq9/kM5O8GvQ35QDDeyCD8I4dD3qh9r2lsMzyIEZryLdCPsnSt3+TC00zPgDua6n2sQMbyoL0dGOhuRX+XqSve014Dd0sFuhpK0VlbhI6aHLRVZArk2anuwa9/FrERL6GiJAPnU2NRVJCLqooyZGZl4R3v/HO85W3vxJPPncTqxkWp2ibNZizTvSr40FkU/byJpFdlrkC/C9pv4KNXsIfOCnedCXldE+CEukSzL6+KmZ7XBLD4xK3gPJrvbZP+OqYsM7+Y+tc2QFP96OwChiamxSxPkM+ubWF2g5DfkvXM6hZmVnfMWN7E1OI6RqYX0dHrFUtAh9uLtKwCLKxsoXdoBG3dHtS1uFDT2Iby+kaUVdehqKwS//VjH8dfvP/D+PDffRZfuv9pPHY0Bs+H5eB0QiXOJtciOqsNERntOJHUjKORVfjB6VI88lIRvv1MNr7+/RR884lEfOabx/DOv/4kjvzJB3Hk9/8cR972bjPe+id4y9vfhfe8/2/xxa9+G08/z1owmcgqrENn3zSGxtfRP7KKXv8SPP5F9I0uYXBiDaPzO5heuYTF7etYu3hLDgBbl29i78otbLOV7i5r81+Uw9/Gxg6WV1Ywy0C8CT/G/Eyta4OvtxkDnXXwtFWiR0HfYIG+MgOVhYnITj2DhOijOHf6CRw/9jgqyy9YwXhVaG+pRkerAb1LIu9bxKq1tLQoxXI2N3exvsaiOTvY2to3ZW93THU8VfoEvDPNThU/ffYHV64HSuFevXWHit4GfXjMOUQnRAnkNRgvOi5cGt6ER56R9LoXXvoRPveFzyI+kT52A3pjqrcVvRP0Cvng2Ql6Fr9RU30wrJ37XAvULZiHrgPPBkz41jdDCuiEwtd5fRjYD4f5Gx8UnN8MXTu/J6b9lDgL6o70O62eZyl//YYT9AJ5Db6zfPIBX72C/Q1mvk/Yp1nBeby2FXow6Fnxjvck+j4E9PxNo9aNaV8UvMM3H4C+/FlMxD2L4+TnZAjoE2IixHRvQB8vUfcC+gGm1VlFcRyg7+LaoeadkO+kb95S9Fzfe7ih5nsnnBXmobNCW2cn3J1r5339hu7prFC/e1bTPmezDoW8gp658iYAj7C/W9kbJW/UPA8Cquh1VnWvkFewO2E/OGBAT9irmjewN5H1xoRv1hqQRzWvqt03bJrhBK79A1a9fK/Mw34vOAh6GQyyY+lamdVUT8j3YtDjxoCbCr4V/Z2N8HTUobe9Bt0tlehsKIOrrgiumkK4Ki+gvSITXQ3FeO6JB3H2+FNoqMpBYXYcMlNjUVqUj9KSIjTUNyEmLhHfefh76OgewObOJcwvmdawAvI5R8taR4odoa+me+OXX8QM69mLj94oeSfs9QCgMNd7OnPfuea1Ql1VPK91iGIXwBuwqz+ekJ9YMhH4jMLndeDe8iomV9bMWF0T6FOxs5mNb2JWzPLTK5swYwNTyxuYXFrHxOI6Jpc2McXB9cIaxmaW4OrxwtUziIqaVhSXN2BmYR39/nF09w+h3d0Hd98gur1DcPd5UV5Vgz/9s/fgyJG34sjb34u3v+d/4i3v/gf84V/+E/70b76KD378O/jHL/0Q930vBj94MQ/PhVfg+dg6HEtoxfMxLfjesTJ867lCHI3rQEy+FyeSmnDfk4n4xFeO4m/+4bt470fvwx+/75/we3/8QRw58qf4vXe8Hw89/iNEJ19AVlEVfJOLmFg8wMDYBrzjwYN7g1Pb8M9sY2R2CzPLe5ia38Dq1r4NenaKW9/G0tIyZqYnMTnuw9hgN4Y9rVZqXY3kzzO1zt1SiI6GXLTWZknEfUV+IrJSTiEu4lmcPvE4Th3/AeprCiTivp3pnwJ6mu4b0Ek/fWcbRsf80mBpdXUd62tb2FjfwdrapszbW2xuswc2uWHNe6fCV8BzJvglt/7qTVy6cl2q5d1+9XUq+hM4G3ECJ8OO4VzUWcQQ9PHRiIu3etPHRwjo2a6WefQnTh0T0EfFRCKZ3etSU2Q4YW+D3qj6AIQDQLdBn5KSIilvdz9jK3inUr/Xc7Lv8MkLtPl7IaB3glYBetjM5wjWw+79n+6F/rZeq5IPzFTrhLw1OwEftJaDgAm8uxfkA98MOQzQ96/qPGiWnHhV86ry7VktAZzNAYA59GaoFUDhHjyb7ACpgJcSDyr6yHOnQdDbij5egvHy83Ml3StQ/c7jMN07IE+zvRP0hLzCnWrZ1elGJ0cI9F2d3Wbfyp9XKHN2uVxBQXrOe1wrsJ1r3bvXbEM9OM3O3r9b7fOeE/ROBU9fvQbfUb0r7BXqquKds8JdZzvFLthkr9AXwBPyCnq/KnoFvSmco0F6Tsgr3P1+u/MdW97SNCld8KjU/dbw9UuQHSPpJZperq2Au0EPhtjdy+OGt6cdA12tGHCxtni9gN4toC+xQF8AV1U23HV5yE4Kx9OPfgvNtfmoKExG8YVYZKfGory4AMVFBejtYebBEJpbO6UQDUu0Sj94msrpf7dA75yDlD1L3ArcORP2HMYMT3DLsJ4JXFvmfIX+vWaFeugsh4JlQtweml7HmaAfX1yWwfz6wD0eAJZXMM77MlYF5t6xGQyNz2JmZRtTy1sCeoX85NIGxhfWJW/dN0ET+BR6BkfR0TuIyro25BRUITO3BKlZ+cjIK0HahRKk55QiK7ccOQWVyCutQXFlHfKLyvDtB7+L//6JT+IvPvT3ePtffAxveddHceSPP4Ijf/AhHPnDv8GRP/gAjrz9Q3jLOz+GP/rLf8L7P3Y/PvGFp/HVhyPwnaMZePJsGdJrptAxchnu8avoGLmCys5VpJf7EJXVhWOxtXj6ZD4eejoR930vDD88kY4TYVmIiM/HxNw+ppYvY2RuB/7pTVHzg5PrGJpch296Cz3DK/AMr2J0dhfesSVk5JRjYnYZ2wdXsckgvK09rK9uSefB6ekJTLID4wBT6wj6BvS5qiTivqetGF3NBWK6b6vLQkPFeZTlxeN8wnHEnHsap158FGGnn0FbYynaGYjXzPQ6Rt3XGdDTT9/VjtGxETlULC+vYn19U5T92toG1la3QNBvE/Q8iFgmfQJf1P3eJYH7PvPr6a+/dNU0tbHy7G/d+TGOhNF0H3ECp8OPIyzagJ5qXkFPRc/OdhHMpY84jVNWGdywiLNISUu+C/IE/mHwZ1Q9LQAG1DTpG/+8ORTo/hvPTuAnBdLp+A6/xdk2jxOiOtR0r9cKagWtXt9r/l2fC33/P/OeApzfOGyte87Z+awx46s5n/ObHACkeY7x64eCXgvj6GwrfSu9TvvaWzn5Js9eDwdmFshrBT2a7lMSzWA72pR4FORkIeLcacRFhwUUfXJSHGi6z8vLQV8/8+VDFH0A8n3o7r435An2rk5jGg813/NeR6fbPgSERN+/EehD74WCXQ8Fofu8NlDXAjsG7Poc79nP2NAn6BX4Cnoz26An8LknJvwe21yv0DczS+DST28PBT1nKnkFvM70zw8q6AdZAldBH1z73uc3Cj0A8WGvreotsPNeAPRseyvBdQbwNNE7h4mq98A/aAYVvU9g3wVvdwcGulrQ72qUZjXdrVXSgrazvgiu2nx0VOfA3VCEo48/gNy0aClaUlmUiOIcgj4GZcX5KCstRUNDMwryS1FUVI765japxU7QiwJfMF3spGDO7Lyk2OlaYc969Ex1m2HP+PkFayxK3jhT4xT0Us6WJW11Tw8Bh0Cf76ii10OA7gnkrRz7SUJ8YSlQLIdQZ4W88YVljC0uY9QqjTs2Z0rkjs/x2RVMLNIKsIHp5U3QLN/rn4R3dBb+aRM93+ObQFuvD/UdvahscqGwqhF5ZXW4UFKNzMIKnM8rRXpeGTJzy5CdV47MvDKk5xYjI68cF4pqkVNci7ySOhSU1COvtBYXiqqQW1SJsqo65JeUIzkzD6ciU/DIUy/hc197BH/7d1/AH/8lof8BHPnD9+LIH75PVP+Rt3H9V3IIeMuffAzvfN9n8F//4SE89P0InIkpQ37lIFp7V9A9vI2+iV24h9fRNbqN7rEd9I7voG9iB32jG/CObsA/tQPv+BrO51ejye2Df2Ydg5Mr8M+uo290EdUtA2jpHsMoDwKTaxif28D67hWs77Dj3j42NnextrKJRf7/PMVAPC+G+5la14rB7gZ4XBXobS+FDfpctNVmoa4sVf6ZS4t/CVFnn8RLRx9GbPjzcLdWoqOpAh3N7HBnQO9qq4ervRHd7g6Mj49iZWUVS2xxvLoOQn51lWNT1DwBv8Ge9AT+zkUZPIwwz1989VZPeuliR9M9e9MfXMU1ptedizqOM5EncDriuCh6Y7q3zPcMzIsLlzK4UVFnJY/+XNgpfOFLn8XJ08cF9AxsOQzuhL1T5Zu1gpygt1V9qEpXs7wT7PeKxpfGOPKtNwf9vYAfCmi9DgV16LU+p3MqLRwpCWC0v+5xfrP3nM9yHYA5m+BwBIrpGAsDr+0ofT5vN8PRgjpmzw7QS3WAPWD2l5S5FNBPb0aKMedrZD5N+461gN+qlS+mfE21I/ADhXjslDrJ5advPsUE4wnsaVlIjkdeTiYiws4gxgH6lOR4AX1OTrYBvWW6d/cav7xR8KyV3Qe32xMw0zvN9aLirRQ7qnkn6AliV2dXCOi7ghR8KMwV3veaFdahsz6v+zboWTPfhrmsAwcBe9+p5p1rgbqnBz2MrLdS6npYRIf59Gzr6/GEDO6Z0rjBNe+pahmMd7iiF9AT9lZAHkFvhql7TyWvcNc5oOSHbfgT8M7hYxGewT74B/sCgBe4W6lzzhS6QCrdoEdg7+vrgq+3A4Nu1hhvRJ+rFt0t5XA3lsDdWCSQr8lPw/GnvoeO2gLUlSaiqjgBxTnxyEmPQ1lJPkpLS1FT24iy0hrEx6eguqEZy5s7EvAmgF0w0fYK9+mZuQDs7wL93CLY8EZhPyXgN2An3Jn7LsOCveyFQP+wQ0Donl7r+8yrH59bwNjsIgh0+ttHWEmPY3pOxsjMnKh/RuiPTi+gzzchiryxoxfVzV3ILa0RIOeV1yO7pBoZBeVIzy8zQM8vs9ZlAvns4ioBfk5JNXKLa5BXXCNzbkkt8soakFdGuNehoKwOReV1KKioR34592uRW1yBCwXFuJBXhFw5KBRI69nU9AKcDk/Ek8+ewNfufxyf+NTX8Zcf/Dje8a6/wZG3/xWO/D6B/35zCPj99+DIW9+PI2/9AH7vjz6Cd//1p5GQXo3atiEMjK6gx7+MHj/nJXT7F9A/voq+sRX0jS6jc2AG1S196PJOY2BsCb6pFXQOTKCwqhWZhbWITLyAHx6LRFv3CKYXt7GydRAA/fr6NlaX17EwN4+pyTGpwkjQ+yTbox4e5tC3l6C7tUgUfXt9DlpqMlEjEfdRSIl7EZFnn8Tzzz6I1PhTcLdVoaOxHK7mKnS0VsMlUfcNAnpPbxdmpiaxurImoFfYr7Bd7do2NlmrYGNHBg8g7GRHNU/Lw/r2nmQIEPA7VpAeA/Bowtdx5FwkU+uO4WT4MamOR9BrMB7L4KqPPjL6LOinj4g6hy9/hWVwn0Pq+VQL5klITqWPnqrdrHnNSnS6F4A+A/SswD0b3poaZx0EtM+8qHTngUAD/BTqJlgvkY1vJE2Ps8nTF8XvMOUbyDva5QY1n4lHSkqiY7C4jprtNYqewCbEdT8Y5gJopu9pYR5HKp+C/HcFvg12A/og+Fu59pJ7n8oiM1bgHs38OsRMb1Q9QS3fY5S++uyda21yY/Wtlxx7C+DGSqCq3zSqoXoPUvg8CFiDpnunuT49VQv3JIJr1rLnfD45AXk5WYiOOIe4qDDJo1cfPQtpCOjZe76XfuY+iaxnZS2CvsvN4DsPurp70clIe0e0vdNEr4APhj2hbpnzHbPL1QUzOuFy6XCJGf9e4CfAQ2Guewp33tc1Z6bO6XUA9kz1I/i7GV/AtVH/qub5HOGusO9hGVyBeg96+lhPgNDvkcBFT58NeTXRO1U8rSR9/R45RPUP9KFvoB/93gEJfHT657kOBb2m15mOdqx9HzyGhoxZntAn8I2Kp5LnYDndfgwxep7meK8HPq9HAu1Y3U6q3DmUvW3CN2rfBOT1SuS9r98NX58LQ92tGOhqtHz1FXA3laK/rQoZ0acQd/oouhoKUF+WipqSZJTkxCEnIwHlpQUoKSlGR0cXmpraEZeQAldPnykby2h1quq5N1f0YtIXVU9FTyXvGIT7G0BeYc2ZwJZiOI6DwOS8VSDH2tNnWDhnYnYe47PzGJ2Zx9jMPEam56T7nG9iBoMTU/COT8I7NoXBsWkMTczisaeO4hvfegTPHzuHmMR0nM8qRFp2MdIuFCM9twSZ+WXILKjEheIaATnVu6yLa5BdXIsLBHxxFXJKapDDg0F5HfIJ8jLO9civaEB+ZSPyK+pRUF6Pwop6FFXUo7C8XmAvc1kt8ksqkVdYjgt5JTifXYCk9AtISstGXOJ5xCSkIDo+BeHRiTh5Nk4C6h587Ci+fP/38bFPfgPv+8in8Ufv+agN/yPvxpEjf4Ho5GIU17gxPL2Jrv451LUOoaV7HF2DsxicXodnfBGe8SV4J9fhHVvF8Mw6PL5JDI3O4NEnjuKd7/5rvO2//DmOHHk7/uw9H0Gvdxozy7tY3mZr3T2s02y/vo1lplzOzkrp23E/U+tckIh7d50o+p5245/vbMqHAX2W/DOXlxmOxJjnEXbyCTz/zMPIzYhBV3s12pvKjem+haA3pntXWwMI+tnpKSwuLGFxcUlgTxO+mPHXto2S39oTKwOBv7m1h+3dA+lJv717Edusnrd/Cdv7B9JOly11xYR/5Qa2dg+M6f4c0+vCTHW86PgICcZj1L0G5El1PCvynqD/2te/jCeffgpp6ekB0BO00q5WTfTivyf0CV8G7RkY2xH6plqdUfOad25H6AerfAN72wrgCMyTb9ttbPlbUnvf2g+tmBcw+QepbgW9o3peAOj6Z+NsHUgkr98cGhTi9syDwOGHgVDQ8zp0TyHP75kcertgjrln9lPSzJ+LhWa08I7tj08Q4ErBG6eSJ2RTTaEd8dGrad2KsCekBdYB0Cfe7ceXdDwC3QY+16L8JabA+m2a6K1iOXoYSWWtANYMsBR9XGQYYiNDQJ8Yi6ysDFGl6qPvoS+ekO8h3HsM3Lt74eK1FXzn9M87TfcKdoJc16Gzgr6jg5DvgpmDQU/gh0Kf0A6Feei1gv2wWWEvWQDdbnRyWIcBu9JfiK+ezW7EL98DQl+rBDJwkWpeTfaq7G3gE1mI4jYAACAASURBVPL9AncCXgdB7x28h+neoehZOEc72WmfelH1Vmc72XOY6g3obTUvjXIIeapzyyxPgAvkg/zz/RixrtVvz+doypfAPKbZ9auyb4anoxbdrZXoairFQFsNYo4/g7yUMHTU5qCuLA21xSkoyYlFTmYCKsuLUFZSBL9/BKNj0xj0jUmf9HlGtjMQzgI9Vbwq+WmquVmOORm81jE1tyCKfZLV62btNVU8AS1w1llATVjbwzxjPTe7YLrSzbIa3rxZz9jz6NQsRqZmZPgnCfJpA/bRCXiGRtA96Ef3gA89AyPo8Y6gs38IJ8Ni8N3HnsZzz59CenYRmtp7BXYDo3Po909hcGQGra4BlFQ1o7CyHrml1cgprsaFompcINyLzbWCPpfQJtQrORpRWNWMouomGcVVTeDgtzgXVTaipKIRRWX1KCitQUFpNXKLypGdXyKKPi0rB4nJ6YiKS8a5qHicCovBibPROBUWj7PRqYhKzkFiegky8ukGaEJiZhmOnozHF+97HB/9H19FW/c4ppcPUNc2iIzcGsSlFOJkRBq++4MXEJ6YjV7/LC6U1KO+YxAnItMQdz4f9z34GI6+eBrfefQZvOcDH8N/+/hn8MG//Z/48tcfwej0GqYWN7C6vY+17X2sb+1ibW1LfObzUvrWh7GhHgz3d8DX24QBd00A9F0thQgFfc75s4iLfA5njz+Bo888hJL8VLjbamwfPUFv+egJ+oH+XszOTGN+bg4LC4sBVU9lTx/92vq2wJ2Ap6IX0Fs+eir7Ha6ZgndwGTsXLeCzfe3VG+KGOBIWeQLnIk7gLOvdh59EdNzhoGcwHlPsOH/9m1/B9x57BOczzlsAT0ZSiKle/fSq7G3ga3Q+QW8UfCCFLuBXPxz4bGgTfACwrw3A7WvznDkgpATl4GtsgF3zPgBb689jVLlR7E4Yi1WABXqc1fkclgHnswr+w/Z4T/c567M6E+jOdTD8HQV1NAXPgn0A+DTlM9jOUeOea1Xo/J4eAjSAzgn4IJ+9wzwv+5ZqD1X1Cnr9TcLduebBQiv+8e+cm5OJ6MgwREedsxR9vBwAEhPikJmVIQrVFMUxkGdTDA5Xd48MAr+D65BIe5ruDxsdVO2Oe7xW4CvEjZon6G3Id3R0BACvz6mS1/kwiOvem4GfsBcl3+1GlzXcXRbwLRO/qnvONNN3W6l1CnmdPVaE/aGQZ8vfPqPiA5C30utC1bwqep1V3Tuj752QD6wdoBcFb5ntB3390hmPJntCnsAmuAX0hPqwKWsrSp7lbUNAr+Z8P3vMD/ZAVL2Y8Jslj15B39tciTPPPYbqgmS0VmWivjQVNcWpEoyXl5WEyrJCVFaUiZWorKwaRSUVGBwm7Lcwy9rz88uYpTne4Zsn1Cdn52SwoxzXOrPxjEJe54kZs0egs4TtGGvUO4bUrLeuuXYOdnmTwX1CfnpO2tP6xyYxODIGr38M/UOj6BtiYxs/PIPD8Az60SdjBP7RaYyOz2BsfBa+sSnMLK5idXMf03PLGJmYQ8/gOFx9o+jsH0dtkxv9g2Ooqm3G9585irjzmSisqEFFbROqG9pRXtts/PTltbhQWgMb8k0oqOQg6C24V7egpLpVRmlNK0preN0cAH1hWS0Kywj6MgP6vCKkZeUiKTUTcUlpiBTYx+FMRBzORiTgbGQyIhOykJRehLySBtS1eNDhGYF7cBIe/yzae0fg6htDz+Aksgqqcf8D38cHP/QJvOVtf4YjR47g+0+9hPziOnzgw5/AQ488i8efPo5HfvACsgtqcC46HSfC05CS24Di+n7Uu8bgHpqDb3pZygmvb+1jbXMf65vMn9/E4uIiZmYmJRDPgL4dvp4mDHRW26Z7BX3dBTRXpKOyMAE5aWcQF/FDnDr2GH747IOoLs9GV4sx3Xew1r0FevroWTTHO9CHudmZINCroifoV1e3sL5ulDxBr6qeJnz113OW4jksqMMiOxcvS1Edqn0TjMda91T0YScRExd5T0Ufzla2sWH49ne+iQe/8wDS0mm6p2q3/PHJqUhJYbObVCSnmGj8NwK9E84Ce82ZDwCfivdu6Af77u3IegPgUNgzfS84n98E79mgV6gG5oCat/3rTjCHgt55T6vhOff0u06A655zDr0vgLci62217kjDk2Y4Dp++oyY+IatV6NSkrnA3/nsrYC8U5G90bal58z0NujPq3kT9m3K3CvigOWChMDEMBH1UxFkx39MqQZXPkZgQj6ysLAE9VbwCPnQm8Du6uwOgV7O9E+bOdSjo5V5XF1xdVPEKdlX0eu2Cgt5+xtxTyAvI3aYID9V46OD3CX0BulWRTw8BgX0H5Al7eZZzUA97K7+eZnz65NmznsreMUJ99EFqnpCnovcOBKl5+uhD/fQKfifgCflg0NNnb/eqVz990CzmejbIYd38YDXPIjgEuKh2SbFjqp0Zo34vxobNUDO+qHpV9qyM19OOQXdTQNGzmU17dSGOPfkwXLXsWpeOBgV9dhzyspNQVV4koG9pbUdFRS2KSyrQ3dOPZemZvoxZ5sdbEfdBip6qPmQI/GfMAWCS88wsJjimzWDv9fHpGbCn/KiOySmMTk5hZGISI+OT0plunF3opmflWe75xybg9Y+iz+uDq6sHze2dcHsG4PH60OcdQW8/xzD6vMPoHxyWZ33+UXi9I+jpGUBHWwe63T2YnJpHU2sXikpq0NDchap6F4qr21BS50JlkxsNLcxK6UF4VIzA8Q/+y5/gfR/6ML7wz1/D95/5ISLjkpBdWIay2mbUNLtQ1eRCWV07iiqbUVDeiMKKBhRWNohyFyVf3Yxiwp2Qr2lFWW0bSiubUUplX1mPonKq+krkl1Qgp7AUmbmFOJ+Zi+TzWUhIzUBMYiqi41IRFXcecYlZSEzLw/mcMhRWNKGqsQv1bT1o7uxHk2sA7T1+GR29fvT5puAbmcXA4AQaW3qQmJqDvKJq1DR0oa6pGw0tvejzz8I/tQrf+DJGZzbgn97CyMIlDM9dxPDsPnxTmxieXsXcyqYx2W/uYX1jGyura1hcXMC0lL71YnTQDX9/G3w9jRhg17r2MhOM11IEd1M+XHU5aK5IQ2V+DLKSTyD63NM49sIjeOFH30NDbQFczRXio+9oMsF4na11oJp3u1ox6O23FP28KPrFxWVwmAj8bWysbWONY93k1hP0BD4HAU/gb1rQZxU9DqbgUe2zdK4UzKGip+n+5LkTiIqNQHxiTCCXngo/mkVzWAY38oxE4D/y2EO47/5vSGMbglyC8ZLZZz4VyQJ7zrxm6pzpP0+VTAUf8NXzOpBuZ8PZCXxCMADMQ54NvB84GNCcHifR98GHAf2O1r63Dg8BNa0KOtjsLocMOWho0Z7DI/lt8Fu/Hyh9e7cf3wn2N1oL5BXcIbCnclf1fph5P6CuLV+9Ald8+GLKtxU94X+3gg+ufx9IqQsU1zGQ10p5ge87VDz31GQvlfGkLn8CWAY3NTkB+RcyERsRdhfokxIN6Gm2DwU94c5iOaLs3ZayD8mbd8Jd107I80Cg+y4BvQG3AfrdoA8FvPM6APuuzmDA8/CgI6SAjkJe3iX4D+m6F1D2oUF7TLkj6C24S6S91bpW/PYOHz1V/d2gdyh6KxDvMNA7wa+w50zQ62zAb+rgG7N9cACeAJ8pdVbwHdW88c/3ipIfEd+8lUfPSnkjdvGcsWG7Mh7z6gOKXiPxCfreDni7TGU8Rt972mtRlJmA00cfh6elFC0VBD1N96kozIpFvgX6ivJSdLrcyMkpwJmzEZJmt7K2gZmFBczMmSh7Nd1znuKgop+Ztcz3DoU/PYup6VlMEtaT0zLGJ6bAMTZhgD4qUJ/A8Ng4fCNj8I2Mwjc8Av/IKIZHRtHa3oHsnFycT89Ealo6klPSEBuXgHPhEbJOz8wWyI+Mz6CssgnZuWVISs1GVGwKzobH4OTpMLx07BSee+4FfOeBBxATfhaZaSmIioxFfHwaUlJyUFLWiOqGbhRWtiKnhKbwCmRcyEF0TBSef/F5vOUP3oojMn4fR97yFhx5y+/hre94B/78fX+FT/zjp/HwYz/4fyl7y+C4sjVdU2WZLWOZy4xll6nMzCBLFtliZmZMpZiZMTlTmUpJKbYly8xUeOp0Heg60Kfn3NPRMRE3ZqbvnR9zI/rOO/GtvVfmlspVcefHF2tT7ky74Fnvh4hPyUJpVQNaOrToVpnQ1q1jm4Ca5g7UtnShrkWB+jYlGtpUaGgnU6OpTYVGdq0b9S0dqG1qQ3VDC4N9KbnwS6uQW1CK7LwiZOYWIFNWiCxZCXLyypFXVI3SyhbUtajQrjJC1TMIfd8YevrvsQ58xoEJ6M1j0BlH0K02o6VTx8IG5FnIL29kHoF2RS9G7r+E5S4lLL7HxMO3MPXfRX5JA2JT8uHqFYIDRy9BXtSEp69/gyevvsbr99/g9bsPeP32PcuApyEzU5PjmBijSYlCxv2IqRsWfQsGNI3o19SjV1WNnq4K6NtJ0eehuSIdBVlhSI71QnDATUSF34Gquw56ZSP0ikYYFM3oUbXDoO6ETk2gV7FR0A/uT+Lxo8csRv/s2Us8fSrE6lnjHIL8K/pN75iyJ9AT9MkY5An6bwn8X+E9a59L8KfOft/in36koTYpkYhNimRDbYTBNklIz05lCXnpmalITU9ic+lTUhOQlByLxOQYeHq74/zFcyLoSRnb3OEswY7BnQBvgzwDPZt2x5P0SInbAM+hTYBmkCY3/TTI2p7NZf3whT73QgyeK38OZDGWLpbgCSCmDnnpzO0ubCYI/sJz/LfRewW3vQT80zYk00HPAc9X66bkI7H3mVCnZ2deo3Ppdamit4Jd0kyHhtf8ktJncXOKnUvc99NAT659MUbPQG2Ny4u98Fk/fJ5oJ8yiZ0l3YmyeIE/tcae5/iUxeivoRc8Cn1xH0M+T0fS6QmSlJiMtKY7NpJfnZEBOYZGsDDbGkuLPRnLV9/b+XNWbellsnsBPMXqu5qdB3GAEB/zM1Qp6SRIeuet5jF5w4dtUvRTuM4+tsJeW6emnD8zhzxDkeaMeWnlsXhqPZxsB7sKXgN7qvqcBPmKcfhroxXg9j9X/EuhpUBBT9qTu2SQ7obxOUPGUgS81SsqzJebZ4C4AfmjIAjIesxcS74R6eXLdE+RtoKckPJvLXgp63jKXd8i7x6bVUYe8IZC6J1XP4/TkCRix9IrZ9wLoqWyJ1H18iDcKs+JZIp6qMQ9d9blor5GjspBAn4uWhlq0NDdiaGgUfeZB6PQmPH0qKCeu5MltLwW99VgCdQK71BjYJ+7jnmh3701i/O4Exu7exejYOIZHxzA8Moqh4REMDg3DQjkRQ4PMs1JeWQFvXx/4+vvhjpcnXNxc4BfgB78Af6SmpSK/qBi9A8OYmHqK4LB4+AVGwz84Bn6BUfANCId/QBj8A0Lh5xcEpxvXkJ0SiyJZOkoLi3B/4hHGx6bQ3KpEfVMXmlu70dzSJgisnHSEBfsiMNAHcxfMgd1ce3yycB7sFy3E7EULMWvRAnwyfy7s7O1hN2s27GbPxeIVq7Br70FcvHoTwRExkBeVobm9G50qHbo1RnQodGjuUKK+rRt1bV2obxGsrrkDdc3tqGlsRVVDCyooE7+yFsWl1ZAXliGHqfoiZOUVIye/DIUltSgpb0RlbSca27Vo7upBU6eehQYq67pQVN6C3KI6ZMqrkJxeiNiUXCRlFSElpwRx6flIyS5Fdn410nLKYLTcx8STr9DcZYJCO4D0rELMd6AmPvOERj5281FW1YEXb37As9df4RW1vH33gdWxv3jxkrW+vT8xhnsjfRi36EHDbIaNXTbQq+usoNe2laC7IQ91ZamQZ4QiKcYTQX43kJIYBL26CTpFAwyKJvQoWtCjbINB3Q29uhs9ejUm7o3jwdR9PHzwAI8fk6p/LtoLvHzxltmL52/w8vlbpuxfvX6Pl6/e4eXrd0ImPrn1Gezfs175799/he+/+y1+9+Mf8Nsffgc7Kq1j5XUJUQz2SemJSMtOFSwzFWnpKUhLS4YAeqqlj4VfgDfOnDttTbTjI2AFWAtZ79RMhw2bkQsJebYMfLouGgOxDeC2LHzbNQZ92hAw4HIvAAGROvMJCn26eqd3C0AmAFNcn8w64IbCA5LhOba4P3+38N0CvKeHDWiDwDYJVg+CEK+fDnpxA0GbiF8B/q/dk24AqGRvGsxz+Tk1oBGa0Ey7z58XE+R4XF5Q+dOz4rkS57DOK6BBN7YkO2kcfuYxgds6ne4jWffSGD19Dw8jUO4AJeSVlOQjMz0ZqUlxrK4+T5aBvJwM5GSno6Agj8WijWYx4U4Snyc1zxLvREVPMXoOeivAxVg8Af5jxpPvpCtBnrKx2TVJjJ7Azt33fOWw5wA3/ALY6b6ejKt7SrRjSXeii98kwl7MtDdyF78E9Ny9z7PuGfDNAux/Bvp+W4ndz9Q8JetxyIuAF2rpeXkdrcJ4Wr5ykAuwF6BPUOdwp+Np55KmOEOi294G+z6MiJPnxkeEJDwGcnLbUyMScZIdDbaZEHvec9DTUBtS9UJCnlBqN8pi9AT6dvRqWtGjaEKAhyO6GsugaS0Fgb67Tob2ajkqC9JQVZqH5oZatLe24O74JDRqA0w9/XguDrIh0DMFLwKdlLqg1h9h8r4A9snJB0ytk3qfmHyAexOCeiewj41PYGz8HkbH7mFklOA+iqGRYQwOD7HKBvq759MXuceG1uraGgSFBOOOlxduOjuxkKjHHTcEBvsjISkB8oICqHUmvH7/PVIyChESkcwsODwBQaFxCAqJQUBgBPx8Q3DL8SZS48JQWZiFkjwZ2ltakZiQhM7OTshlOYiJCEZ+Vgr8PG4iMTIQXi7X4evpjoUO82E35xPYLZiLWYvmY5YD2QLYL14I+yULMXvJItgvcWDwt5szF3az7GFnPxsLly7Hxm07cPr8JXj7ByEzOw91DW3oUOvQqdWjXaFBY1s3c9uTmieraaR4PZXoNaK0vBYFJRWQFZQiS16MDFkhs8ycEmTmlCEjpxTJGcWITy9AfEY+YlNzEZ+Wx9R6prwSGbnlSM0pZdciE7LgExwLV69QnL/mjiOnr2Hfl2dRWd0Bs+UBbroG4sCX5+DrH41T5xxx+aYXbnqE4LpLAJQ9w3j06gOev32P16SU337F6tdfPHuBp48e4j4NXRoyY7xfi9FepTDMRk9epEb0E+iVVUzRE+iphr6mJBk5lHEffRuB3teQnRaBHm2LAPpuAn0zjMp2GDXdTNH3GDSYnBhn5XVT9+/j4aPHoOmI5Lp//Pgpnj19xez5s9cgI+CTPXv+Gs+ev8ErUvmvaZTuK7x5+w7/9OOP+O677/Dw4UPcuzuOp0+eUB19lFhHH4moxEjWNCc9O0VQ9TSqNoNAT0MISNHHIT4pBsFhAThx6gQystKFJjgU0+bKl0E8i3XNE6bKiSpZrDG3ZcSLZXZM5fPJdtNhSxsHq7q3NsQhJT9DsVuH4dDnhXcIAOfntHLw8s/yzYToGaCyPJYjQPelCXcCuIWNgs01z0IEHPjTfo/4XgnoOdTpNwjledxjYHPtc1e9FPIzj1lJnQjKvFwB9LQR4J+VegCkit5adicm0jGVz45t8XWqebeVyQn966mHPTcCPfW8513w+LAbfk4r3zjMXNn3i259OqY/R3FxHrJoI5kcjwKaRS8TFX2OAHoGtl4hw54S73gSnp5n2VPWPUvGE5vfiMCXwn4m5FlGvZhVP+2ezgAtMz10BHa9Dlq9jgGe4M4AzxT/jGsstq+D3qBnMLeCX1T3bENgmN5pj5fQWV34vIaeVn7MEvTEWL3kGsXuhb8XcZrdtKz7j9XQC+57Nu5XkojH6uenue4J8FIlLxzbAE8KfqYJkOewp/I6UvFS45AnwLNsewI9AZsm0Yntb0nNk9ue1DwB/p51/vwwm0NPbnwep6dkvFEqy+vvxUifAYM91A63DRZDF6qLZIgNuoN+dQPUzUXMdd9Rn4u2GjkqClJRVSZHU0MNOtrboFJqUFFeg5rqBowMj+PpsxfMRc9V+uTUFCbvk93HxCQp9Uncm5zEvYkJ3CW7J65372FsfByjo2MYGR1jit0yNIQByyDbVPUN9LHSR2MvJVfSpk8LjU4FtUYJhbIL3YpOVFaVIywihCU3X756GY7OjrjpfB2+fp6IS4iBLE+O9m41Pnz3e2TKKxAalYrQyBQEhyUiMDQWfsGR8PYPgZu7F06dPIXYsADUlWQjNjwQKRQaiwtDaW4qZCmxSI4OQVZiBDLjgpEeE4T4MB9EBftg6VIH2M2eZQW9vcNC2DPQi7BfvACzReDPWeKA2WS0CVg4H3bz5jDo230yG3MXLcWaDZtx6PhJuHt6IyUjC2VVNazvPbnuKT5fXlXHYvOZlHGfloPYhHRExqYiJiET8cnZSEjJQWJKLoN8trwCaVmlSM4sQlJ2EcLiM+AZGA033zA4uvvj7BUXNtzm0KkL+PzwKWz94hi27f0SO/d9iR1fHMKeg6fQ0KyFcfAuzIOP0dM7ifzSOjS2GmAeeow29QjUpvuYevYN7j9+gxfUcpZA//qDCPpnePTgPmvLPGYxYtSswYhJycbTDmib0aeuR5+qVgB9ZwXULcVor5WhqigBWSmBiI1wh7/XFRTLE9lmVN/VCEM3VYi0wqSiHhBd0Cu70G/U4974KFP0U5P38WDqIR5RQujDxwz0jx89x5PHL/D0yUu20jGD/7PXePrsJZ6TvXjFnu1qboemtR2DRgOMKgUaKspQIs+hZLwoxLGGOSLo0+KRkZOKzBxy3xPok5GaRk1zEpCcIgy3iYwOxeGjh5GUkiJm3VMrXO72zhE75glldVztE+AIdFY1z8rtKL4vqHvaAMx031uVOlP0mWyEqfQZ2zG9Wwp1Afb8vg3yNtc7u2bdPNg8AFYoS70CfK49WznsJZuBn+UP8E2F+H1yWoU/36/W4Uuy7WdCXji3DcuxuvLFOD67L36eK3yeICeAXijLs20AbJAXnhOUPGttK8biuXteGGojtMHlYOegLxKVPa0zAS89lyp8+n1FhXJkZaQgPWk66LNz0pGXlyt2hBMm0U0DvTiO1mA0WUHPFb3UdU8gJ3hzoLNjyTm/zp+j+xqdngFe8xHQC659Qd0L8NeK2fh6BnpdD60U4/95sp50A8ABz1fDjPg+1dQzxSe67bmit0LeND0pb3oynq2OnmfeM8gP9IvgEWvnBwaszXJsY2qlLnxhit3P4/N8bO1MyA+K9fIC6IeG+zFEtfMM8P1MyXPYj1JjHHLFjwuDbQj00sl1kyLoSc2TTYigt7ruOejNehajJ9APm5RIj4tAYUYMzMpqqFsKoGzKRye57mvlKJcnoaY8Dy1NNWhtaYRWq0NxcTmKisowMjLGEvAElX6fAf3uxD3cnbiL8YlxjN8dxzjBfHwMo+OjzIbHRjAyOsI2P+TdsAzS3yf93dPsAdqMUb8E+ndPC5q9TmBXqjrR2dWK9o4mNLfUo76hGjW1FSgrL0J4ZDCcXR1x3fEqrty4ghtO1+Dj54momHCW00QDYr76/veQF9UgMDQBASHx8AmIgpdfGFxue+Pc1RvYd+w4Vq/fhGA/bzSVZyMlJggNFUVQ1eehuTgVuUlRCPBwQl56HHKSwpEeG4jooNuIDvXG2tXUkGYOPlk0D7MI8osWC6vDAsx2WITZi8kWfsQWiNcWYc6SJey5Twj+c2Yzl/+s+fOxdOUqfL7/IEIiohAZl4iwqFhExSYiLikdsYnpiE5MR2JGHhLS5IhOzEJYTAr8QmPh5h0CR1dfXLnpiSOnruLzL09i96ET2H3oNPYcPoX9x8/g0MnzOHD8LPadOIl9J8/iixPn8MXx09h37AQ+P3wcp666osfyFOOTb/Fo6h1ePP4Gk49e4+7j9xgYfYaT5z0QHivHs9e/xfNX3+EFxejfUBLeW6aOnz59igf3J3CXejxQSWevGsPGbgwaWtFPiXjqOgH0imoYOiqhbipBW1UOKvLjkZ7oh+hwF/h5XkFNWTaMarFZjqIFBmUrjKp29Ki7YVB1w9Lbg7tjI7g/OQEC/dT9KUxReOj+Azx48BgEerJHD58x4+cM/E+e48mjp3jy9CnI41SZV4T8uAQUJieiODke1ZlpaCnKl7TATYpEpKjoCfKZFKcXW+GmpQuKnoE+KZZl5x85dgSx8dQGV86a5QhJeaKyl/S/l30kTk8AZk1zeOtaMVZvBfvPwEmuewK9dDNAcBcb6Hw0W1+ErKjkCYRWiE97v+Q6V+jWlb5PUPo297wQLrC+y/os/z6hiY/0Pg8DCJAXnpOCnDYB0nN+TAqdH1NtvpB4JzxL9wiY09T8jOQ9DnBptj3Blxrn8JAAAz9vbEODa8QhN9ydL12FGP2MgTe8zz2BXlT1PPlOGpefCX0B9KlITYwF9b8X+t0LQ20I9KyJDCl6isFLFb0V9L3QEewlrnsp6EnZc5gziGuFGDy/xle6JzWNVg8ydo1/hrn1ybXPTcdgQVAniDMvAKl6aZxehD7dJ1j/EuwpTq//SLY+b5zzMdBTNj7F6blJYS9tmsNgL7qMyW3MXPfUJGcG6Lmr3rbaxtVy2AvxeQH0Utc9P6ZWuNQYh0GeQE+xdJ6IN9zHoE+wt4JenFPP4/JM0dMc+pmKnsXpbTF6aoc72t+LYZaMp2QNcyg+nxoThsr8DJi6q6FuJtDL0FWXjfZqGSrlSaivKGDlde2tTeyfR2FhEQoKCplqv0/Z8Pfu4e7duwzqY2OjGB0dxgjZCHUHtMAyRL0HqNkQAZ0GCdmgbjIa0GPQQadVQ6NWMlOrFFApu6HobkdbayOaGmtRV1uBmuoyVFYUo7QkH7m5mUhMjEVkVCicnG/gprMjLl6+gFuuTgz0IWGByMrJRlVtA95/81sUlNbC7U4wPLxC4ejig7NX9cZQpwAAIABJREFUnLH3yxPYtHMv1m3fiUUrVuO2mzOaK2RIifJDYXocamUxqMiMRkl2ErIToyBPj0VSpD+So/wRHXIH4cF3sGnTBiEOv2gBZjksgb3DMsxavBT2Dkswy2Ex7B0cYM+AvwD2DvMwe/F8Ef58A7AAc5YQ7Bdg7tIFmLPMAbOXLsKcpQ5so2D3ySfYvGMXImMT4B8SAe/AULh4+eLqLTecueqIk5eu48CJc9h79BR2Hjgi2jHsPnSSAX7vEYL3OfbMoVPncOz8JRy/dBlHL1zCobPncOj0ORw6cx6HTl/AwdPnceDMeew7fQFHLrsgLKERoUHNKHOTY1TWjBePv8a9R+9gHphEWEQGmtp60Dc4BZ1hEO/efweKfVPrWXKDP378GJP3xjA+RBPrdKKa72Sldf2aRvSp62BW1cCkqGIZ9+rmQrRUZ6I0LwZp8X6IDnZHoJcjWuoK0KOmRLx6GCgZT9kKg6oTeo0CBo0S/WYj7o6Psjj95L0J3J+cwiQldU7cZ8B/+OAppu4/ZkbHD6aeWO3Rw6d4PPUYDx88wsOpR+hRqFGfX4TSjFSUJcagLD4SxbERsEuiOvrkKDaPnlz38alxTM0T7HnTnHRR1RPoE8l9nxiLYyeOIzI6GnkFVEvPS+mmr5RhL2TeC9n3Qia+oPzZsbW+XXR3TwOwcI3gzsMCdMxNUOsC6AXFLrjYCZofi6XL5GLym7ipkFlr8gmcIqT5+pHfwVrtcqjT/Y+65in+T7/71zYPP0/CI3VuA/ovH3PQfwzu0mvTFD3F7CWZ9tPgPzNLXmylS1n4UsDTMc/M59cJ3Ow6b7Yjfgcl+BHoSfFz0NMqBT39eQsLcpGTlY7UpFjW616Wky6U1+WkQy6XsUQ1yjDn8XgGdTEuT9cI8L8Geg5yvhK4OailYJ95zJ+hVaudvgng97TiBkCatKeTgJ5vAGh+vRTw0mOroifQz1D1LEmPx+1nJOSxGP2vgJ6ALjWu6Pk11g1PBL0A/D5wVS9dBeh/LBHvI2qeYvXMbS92wBuhkjpy14uZ9mKTHFLlfJgNn1rHQD82jLtiAt7EtJVU/SDGRwcwRhn3lMxnMWOk34Rhsx6WHgXMWnJTdqMwKxmlslT0qhqhai6EsikXnbVZaCnLREVOEioLs9FQU4bO1kaMsDyDAdDUvXH6H/n4KCsV5PkGwp+dWgTTrAUqc6QZBbSR0zIjoGs1KqjV3VCruqBSdkLV3QFVVzuUnW1QdbdD2dVuvdbV1oTWplrUVpWiuECGnMxkZGckIyY6DM5O1xATE46r1y8jMDgAMXHR8PX3gau7E3x8PZGZlYmyymq8eP0BZZWNcHL1wdWbt3Hg2Dns2HcUn23fgzVbtmP1xo1YsMQBVy+fQUNZDhLCfZAYGYCMaD8UpYYjNykCgbdvIjU2GK7XzyDU1wWh/q4IC76DXbt3wO4Te9gtdMAsh2WYvXgVZi9ZidlLPsXsJStgv3iZAPzFizBryXzYL56L2eTOZyqfoC+YAHoC/CIB9MscMG/5Ysxbthhzly7B2i1bsWbLNqzcvAXL1m/Ayk1bsH7nbmzbfxA7vzyCXUePY8+J09h38gz2nzqHA6fPM3AzeJ86B4L80fOXcPLyDZy47Ihjlxzx5cWrOHTuMg6cvIAvz13GkctXcejCFRy5dAPHzjnB7bYMkfFamGpG8LDDjDevfsCT19/j+VtqI/sjXrz8DnrDAMx9w6yH/KuXb1kbWupO9/DhFCbvjmDc0ovRPi2GjQoMGjph0bZiQN2EfnU9zMoaGLvLoe8oZp6kpppMFMmikBzji2BvZwR5uaCruVaAO0vGa0SPog09yk6m5o1aFQb6jBgfG2Gwvzd+F5P3JnFvfAJ3x+8x4E/eu4979ybZMSl9vgmYmJjCg6nHeDD1CPcnHzAPwMunz/H60SPomhuRHeSJogh/lEQGCuV1NNgmNikK0YmRiEuJQUZ2CoN9BpXZ0RS7DCEZjyv6xKQ4nDp9EoHBgQz0MjmpejIb6FnJnTwXuWSszI7DnkOdZ+qLqtwKXn7fpt7JLS90xZt+z9YpT/ouDn9+jcfeRZhTtjtzo/P3S6HMr0k670mhbwW9oPRnqnbaYAibEuk7bd9Lz08DOpXJyaiznU25/+wZ6iQn2v8f0HPXPsvM/wXQS+HLj3m5HQc6gzmBWszKF67bRtLy67Syz4qZ96TSOeh5Il6+2MSHNiIFBbnIzclASmIsK8OTZaez85zsDFatQbCjyXRMpRsFqOuMRuh4LF4Ceh6X5y58ruY5xLlCt4L6V1Q8f4aBXvKc4LoXlDzP0KdnWPIeqXoCvaQeXwr1jx0z0IuQ/yjoZ9TWWzP0KeueTAJ7ruh5xj2HOl857PnKE/WE0rp+EfQi8Af4eb81OU+I1QvZ9SwWLybhcTCS4pUqeekxK6kjSFsT8aitrUWYQ09ldGLi3UzAT4wPsVp6cpta3fYD1CzHhJF+A4Z6dbAYCPRtzNRttUiPD4dR0QxFcym6GvPRVp3D1G1TuRydjVXQqztZKRN5GnimP03YGxom9zuBnZIZe2DspbwLNYwmHXrNBrbSuVanhFargEZN1g2NugtqZQdUinaoFQR4wdTd7Qz6anad7rVDqxJKqbo7mtHUUImyEspRSUF4WBD8/b1w7sIZhEWEIiY2ClFR4bjpdB03b95AWloaikvKMDX1hCW6Xb7mjLOXbmDPwWNMya/dvB2ffrYBS1ethP2CuTh16jAaynIRH+KFMF8XeDmeRYy3I1LCveF4/iiCvW/h1tWTuON8AWEBbggMdMfuPbtAMXYC/SeLlsHeYQ3sl6zG7KWrMGfpasyh4yWfwn7xUsxyWIRZi0n5z2Pq3l6EPIP+EgfMWbIY85Y4YC4p/KUOgron0K9YhkVrV2PFpk1Ys30H1u3chQ279mDzvv3YefQYdpO7/fgpfHHqLLN9pznoSa1fYPbluUs4ceUmTl2/jcPnXXDglCOOnHfEwXPXccHpNq66eeH8TXecdXTHmauu8A+Nh6r3Lr75/q948exrjI1NQaM3Q6kxorGhDWXF1Zi4+whff/ge33/7W7x/+wEfqLTu5Wswt/3kBMYp96SvB8O9NF+Bsu07YdE0YUDdgGFDK0aMHWxzqW6rRktNMSpLilAkL0RpQTlKC6pQXlSJHo0Oqs5W6LooPt+GHkUHepQd6FF0waRVYbDPhNHRIYyNDmNsZAR3x8YxPjqO0eFxTNydxMTdCYyP3RPAPzGFu3Q+Th6oCab6aRNAx1T1cX9qCi+ePIamqQ7yQA8UhdxGUdBt2CWlRIDNpGcT7CheH4P0rGRk5VAtfTobWcsVPcXpKes+KTke58+fhZf3HdY0hwPeCvc8Ar4wxY5DXi6XQ04bARZLl0E6vY6eEZSwqPaZWhbq4W3KncDN1TK5zzmUBaD/OvSlyXgCeJnqJw+BqL6Ze50l/9k2E9JQwa+rdO5F4L9JAD0BWroZkEKcQMwgL6OaeBvoZw7EoXdwxf8x0Ns2ATY3Plf0tHLQ02cFEAuxeVsWvjRWL3HdE9hFJc5gz0BvG1dru2ZT+wz29D088Y5+u+SYv4+BPl/G6ulTEuOEzng5lHWfCaqjp80h1bgT6Em5UwKe3mSG1miCloFeUPR0zifREdy5656reO6Gnwl6fs43AtNXctsLZovL65mrnifm2VaCO2XqG6HV8da5vG++dKUNgc0MNB7X0MNK7YRaflL1ghmMlLhFfxYhQ1+aoW09pqQ8owh83hKXBtrwPvgSVU9w58A3i7F67rpnSXkWAlw/LIMEem6CmuWufAZysZSOjj9+vZ91v6NWt9yGyGUvNsohWFsb5IxQyRyBnGLwQtLdtJXdE8rqaIPAJtmRmmdJeD0Y7tMz0NMUOwK9UdWEfn0nimSpyM1IgEnTBkVrFdQdNTAoW9jEOxqIM0ztcwfNGLT0st9FTXwsAzTwh/5do0RLJZTKDhZLryYXe2UJmpvqoFC0Q6dXsQljxh4tKEvaoFUyt6tOLJES3LAK6LUKNl9cp1VAp+lm53SNmaYbPTSSVK+GwUBu/i60tjSw2RHkvg8LC4aX1x1m9P/XEyeOIyEhgYUYhofG0NzcgfMXruLU2YvYsXc/1m3cguUrV2EBKW1KirOzw+e7t6A6Px31+cmoyolFcoALkgNdkBrmiagAdwb/EG8nBHnegKfLZbi5XsGqtSthZz8PnyxchFkOy2G/eA0+WbIK9gz0azB7yVrMXrpWhP5K2C9ejlnMne8Ae5aRvxD2i4XM/NlLljDIz128CHPJdb9sEWYtc8CcT5dj8Yb1WLVtKz7bvZvZxt17sf3gl9hz/BT2njiNz4+fxt6T57DnxBnsPHwMW/YdZIp/3Y5dWLl5FxZ/tg2L1m3H3pO34BOZh8TMSgSEJzCXv9Y0hMLSWly87oEbbkG46uiD+PhslFXVoyCvBCXyClSX16K1sRV6ZQ96tT0Y7B3Ak6kneP3sFb559xV++823+OHbb/HdN9/g268/4MObV3hGXfFodoNZB7OmEyZVK8bMXRgxdaCluhB5mcnISk2DLIM8lIUoLmpGVY0GNU1mNHYMo0tzDwNDTzE89ACaLiXUXR0wqLrQQ33ule0waVQYNJswOjSAkSEKUQ1hdHgEI0PDGLYMY2yYSvvG2To6NIbREUr+HMf42F22jo1RuOkuxkbGcHfsLgtBPZyaRHdVGUpjfVER54PSSE/YJSdFIJGNqo1iDXOiE6OQlpnMmuZkZmcIsKfMezFOT6An9/21q5dx+7Y78gtIyYsldHm5YsyezoUEPSFGT2peAD2rVZflzpheR+AnwIowZ4NpBNALNfP8vhCr5/AU3PgEca7ef2mlDYT0s2Kc3bpxoMQ6sX6fXaN3khueg1v6WZtC53H7XKnqZ/kH9EwGU+L8t0pXBnnW9CYb9OeT55IJQP+1lbeQlbrppce5M2L0AvCFJDyCPMFegK2gvtlGgMrwxA0Bc+vzGD2tbOCNLUlPOraWPStx6XNFzzL6xQ0CfSc3DnlaOeip7z5T9LJM5GULoJcT6HNzmUKmATaGHjP0RjN0pj7oeszQ9fTCYDBDZyDoGxnoCexc1XM1T9cI4FaoawXXPV1Ti3F46UZAQ8/q9dDoKTNaK2Tda7W2zHutFlrpOc/GZ+V3tqQ/q8q31uhLgS9sCnjrXVrZ75Y8K9wzCbAXY/cc8FZVLzbZIVVvHVErNs5h6l4CeivkxWsEfhpuQ5AXlL3ZCnoOaDagZmSIxalJtRPYKVZNrm4es6Zr0zcAAugtBFIO++E+DA2aGVSZ257B3oK7BPqRQdwb+TnoWQIedcajVrisFl8Efb8Zo2YThvoMGKLSul4dBvQK9GnbQA1zaDa9Wa9ARkocCmRpGB/sxSBtCPqNGOwzwNJnwIDZgIG+HvT39bC1z2yAyaBmQFYpO9DR3sTi6OVlhSgqzGX/rVDXRtq40nl1VSmam2qZiu/tUcPSR+/uhcVswkBvD/p6DTCL1turR2+vDr0mPXrJMyCa2aSHie6ZDaBnaA45bRxoTKlS2ck695WXlyI0NBhXrlxCbGwsMjOz0GMwoamxBUePnMCBQ4exedsObN62Ddt3bMW+fbtx/vQR3Lx2BhGB7mjMT0OdLBaVWRHITwhEUWIQZLF+iA10Q3KkL9LjApEeGwDXG2dw6eJRHPhyPxZ/uhp2c+Zj1qLlsHdYLYJ+JeYsJdCvE2095ixZjzlL1wkqfzG59ZfCfjEBfyFmLyVbJGToi+57OqfSPIc1q7Fy6xas27kTG/fswcY9e7F13wFs238IX1Bi3ZmL+PzYGew4fBL7T13AgVPnsHrLDjisWov5K1Zh6frt2PTFCVzwCEVeoxm9977F9z/+A02tnYiMicb33/yA8eEHcHYJxlXnELjejkJVRQcsRgseDE3gKQP6U7x/9hzvnr7Em8eP8ebJE7x58gzvn7/Ad+/e4TdffYXvv/qAH77+Gj98/QE/fPMB//QdbQDe4Zs3z/Htm2f4+tVjNFQU4/r5M/hi9y4cOngY1667sLyJ4PA0xKeXI6dMifLOceju/YDnP/w7/vTv/x3/9b//D/xv//pv6DX1QdHVBp2GvDxt6NEoMdhL8xvMGLEMYMRiwSiNhx6wYKi/HyMDFoxZRjBqGcGIZQSDA0MYHhxlNjQwjJFhCjuNYGxoGHeHhFHS9N9QR3E+apOCUJccgJp4X4rRhyMhKZz1u49JoA55UaCpdVmyNGTlpCMzS3Df88x7mkufnJqAG45X4ezsiKIi6uZEIBXj8cx9LzTFybVm4vPGOTKhNS5T8B+DMil7uk6g5cqarwLsWZY+gym/TispZ4IxHdNnZxpdtwGaQZeBXPysBOg2Fc/d8/RursxnvGfaZkDYFFBffV5hkEvldMydL7R3pd9J9wjsLDFPnHQngF64TuqeKXwZbQIouVHoAcCVO18J2nRM/xNiZXczV75xoOt8A2BtkMNVvBg7p2l2BGU+nIbq6VmcXnDRC+56HrcXVL1QimdT+HQuQN72bqqZ5xsM4f3ihD1y3VPinywbyQkxoqIXXPfkzqd/l0hVC7H4XqbiSclbzWCERt8DtThyluDNYc/VPIf8NJiLSXYzr7HNgFYvbgB00GgFI7Bz02kFtz1lbAsxekrusxn7DWIegKDyBcBLQwH8WHqfjtlvl8CeqX9p/b1Yh89BT+DnkCfQS21agh7V1XPo08AbUv0DfQLYxda3FIfmLvj+AZqgp4FGq4BC2YG29mY0NdejobGWrRpKHOrvE9yMY5R1PiyW5RH0hX72HPSWIQK+mYFeOsRGUPUC6Bnsxex6nmUvrBZJSV0/641PcfkRsxHDZnKjGoTZ9EYVG1dLyp6gb+nVYHyoH1mpSWxCIpXrEegHzBpYetUYMKrQa1Cip4dGg3ZAq2xng0WaG6qQm53BujTmZqcJyaG05mYgnxpU0X9LOenIyU6DLDsNuVQCmp+DmspSdLQ2okenxGC/kXkLhi19GOzvxUC/EX1kA8JKmwtm/UaYRevt62HQN5l0DPYEfMoF6DUZYDYLbZP1OiMU3Sr0UTtkvQ5pKSmQ52ShtECG6uJcNJRTy9U8dFbmoqMyB80laajKikJ5ejiKU0MR5nEZ0d43IU8KhfuVE4gOcENqtD+So/3h7X4Fnp5OOHfhLA4fP4ZFS1fAbvYi2C9aiVkOqzCLYvWLV2P2YnLlr4P9kvWYtXg97Jd+htlLN2Aus/VCLF8E/uylC5jKZyV4oiufEvkWr1mNtTt2YP2ePdi6/wB27D+Ijbv24qqrB05evIId+77EweMnERodiej4BBw/fxErt26Fw7q1WLpuAz7bcQjHb/ghoUwBxejXGHz0W7z/zV+QmpIJpyuXUJ6bizHLU1xyzcZJFzmu3M6HxfwAXz17gdcPHuL5wwd49vghXj56gFcPp/DiwRRePpjC2yeP8dXLF/jN+3f44cN7/OYrwb7/+j2+/+odvv3wltmffv8jvnn/GlHhoVi3Zg3WrVuH/fsO4tCXx3DgyCkcPn8Dt0KSkdPUB+XEdxj68Dc8+/N/4Pt//x/4y3/8J/7xf/8n/tv/BP7xX/8vaHr0UClaYVB2wKhWwmLux1C/mbnwB/to7WOQH+ofwGBfPwbN/Rjut2CQrM+CoYFBdt3S349BtiEYwMjgIEYtFowPDmF8wIym3FQ0pAahIcUfDYl+5LoPQ2JyGOKSIlhCHsE+LTPJCnqekMdBT3F6cuFTssjlK+dRWEQT7IR+98yFzxLzhBI7Ar08V8aSqyjBisWvaSMgbgpYQt406HPQE9RtsBfgaxtvS8l/OeRFkChyQTETJDi8aSUTNg689t4G8l+Iw0/bYHDAi5sEfo/H6mmdtkkQFDoDNAO1CHqxjzvfvNDfw0wTYD/9Oj3P/jwzY/sM3gR625haYYodxfu50SaAatYlLn2roifAC+Amhc1DAoL6FmPtVtgLz1FZnQB8G+hnNtHhiX600gaEbULEsbrCu7nCp5p9GeuQl5gQjVxqfpSTDkrIkzHQ57BEOOp6R6p9pqkNBmgMPcy0IigJtBz4UjVPEFdrdFBrtVBrNaIJqt16TyPAm28A6HkB/jbQc8AT5DXsedFDIHoKpBDnx7+2csDzjYl1FRP4KIOfxf0lkCfQM9hLRtmyWL2o7Nmx2AufJd0NWsCy8CnjnjoNmnqgM2ih1qigVCrQ1dWJ9vZW1qCIKh1qaqrQ1NyA2roqVNeUo7KqFOWVxaioLEFZeSHKyopRWVmO5uZG6HQatmEYHeUqn0BvxoClVzQTLBaT4CanZCZxiA0pe9bfnpLshm3qnkOfVt4gh8fmaQjOSH8vU/QjDPSC637QpMawScOM9b436zDcb2QleTnpychIjsfYoAn9JiVMmhYYFa3Qd7VA3VkHRXsN2uqrEOTtgasXT8HpxiXcuHIep08ehbeXO7IzU5CdkQJZZipys9Igz0qFPDsVeZQ0mp3G7memJSErPYmdlxbJ0VRXxRLw+np0GGUKjYbwDGBwoA+WfjP6+00M/BQusPSbWBJWX28Py7ru7zOCrK/XxLwARqNWqNbQ9UKj1qOzvRnKjhaYNN3Qdjahs64UzWUy1OenoCE/CfXyeNTmxKI6OwapoR4oTg1HeVYcUsO9kBoTgKzkCCRHByAzORyxET7w83LGjetncPLUUWzYvA7nL5zB0WPHMG/RUtjNo/K6lbAjZU9ufIc1+GTxWnyydB0+Wbqe2axlG2C/dAPmLNuIucs2YN6y9ZizbCXslyzFrCWk6gVlT7F6qstfsnY1NuzejU17v8DuQwexacc2nDx7DuPj9xEZGQN7+zm4dPE8DJpuxEWGY91nG+GwZg3mrFiG+ctXY92OgzjtFo7MRjMajM+RUdEL14BsnD7nCrfrN9BYXgLzwFN8cbkYR9xacdy5BIaeUbx59ADP70/i5dQDvHrwCK8ePMDLqft4PjmBFw/u4+1TAv1zfP/uDX54/xa/+eodGOS/fo/vRND/6Y+/Y/Hzw4cPYcHChdi0ZTO279yB7Tt2YvvO3djxxQEcv3YL7lGZCC/oQEq9CWmNJqTU9iC9xoicejMKWoZQ2jmEwSff49Hb76BQdMOo6mRmNuqFzWGvEX3GHvSbjOg3kUeqHwO9ZvTReW8vBkxmDBjJg9SHgV4TLH29GDD3YshohqWPxjj3497gCIZ7dKjNjEZjeiAaU/1Rn+QLu8QUQdHHiqCPio9g/e5JzZNZQc9L7FIF0Ht6e7CdYAEpekkSnoy5721JeTxGz1d6lmfj/7LLnUNcgLUUzja1LoKc1LaYLS+40sXrHMoSt76tC950r4GQQPex7/oF0FvfTZ8h2PONgG04Cx/S8tFVVNssHs9UPil9W9IdV+2/tNKmhiAvAFoEuUTR0+dI5f866MmFLrjyWZ29xM0uhTKvq+cQl8Jd2CxwVW+L6dvc9DnMmyB05+OQpzWHJeNRmCKRKXrqiJcGWU4a64xHGxwC7UzQc7ir9QZwI5c7hzytDNDiNTqeDngNVBq1BPgi+BnYdVCrdcKmgDYGDOYC6DUajaDs+YaAVm7kJZAYh7v0mvSY7kvP+W+nEj2t2IWP5wDYkvskiX7iRoCX3ZGa5zXz5Iq3DFrYoJvO7i50dnWhta0FDQ11DOJV1RUoryxBSUkhazNcWJiPggI5fHzvwMnZET4+3nBycoSrqzMiI8NZ9QrVedfX1wjvqK1EVXUpyiuKUVZezOrA29qaodWpQN4A7rK3DJggtSFKoJO2vxWH2dDgGqEZjqDg+TGBnrv6KdOeSupI0ZPrfsRswEivng214ZAf6tVg2KzFcC+59LUYNKlwd9iE3KxEBPt7QKtsgb67DurmSqibq6BsKkVzpRzXzpyA67VLKJIloawwDbmZ8QgN9ISH6w0kxUex0s+M5Dhkp8ZDlpaA3PRE5HDLSGbZ87IsIYM+My0RWek0gzwJBbJMVJUUoLWhBpruTlh6jRizUOvePozQn31kEBOjQ3hIGf+D/TDp1OjRqqBRdELR0cag3tZGJXmNqKtpQGpSKkoK8pCbloDa4hzIkqNY6VxVXhrqCjLQWp6Ljqo8NBZlolqegsL0GGTFhyIm6A78PG7A8do5HD96APv2bsfGDauwds1yzJ9nz2L6FNe3s7fDlu0bcO7yGXx+YB/sKSlv4TLYOawSQL94DWYtWQP7pWuZsp+1dB1mLSP7DPbLN2Hu8i2Yu3wz5q7YhDkrNmLO8tWYvWyZ0FiHQL94IZZvWI/NX+zB9n37sGXPHmzauQ1VFSV4/fgJVB0KrFyxDs433dBQU4eLpy/CYdFqLFu7Bas278L2vSdw7rov/GOK4Bdbgpt+GdhzPhpLd7hhx5dOCPX1RX5aIhraTLgV3Ipjzg24cbsGQwNTePVAgDqB/iUlqt2ftNrLh1N49+wJvn71goH+Nx/e4Tdfvxfsmw/49qt3+Muf/sDyKTZsXI+FDguwftNn2LB5E9Zt3IT1m7dg4/bt2HXgIA6dvYyDF5zw5VVvHL7hj8PXA3HuTgKuB2ThVmg+fBKq4Z3ciKDMJrQbJ6Ez9kPZ0QQ9dcjTq9Bv6mGQN/cY0GcgoxyCPvQZjOyYVovBhH59D/oNPeg3GmEh2JuMGNDTZw0YGjBjfMCCAWUX6lIj0JIehOa0ADQw0CdHID6Jsu4jEJMYCQZ6+peWQC9LE7PvU5CakcgsOS0eyanx8AvwwcnTJ8SYvATsrK5ePOfu/NxcCMl4tsx8IQHvY+776ZDnKvijq+hS57FywSX/SyV4BGXBvU7vmr55sG0O+HVa+TF7XvLZ6b9lekjgY2BnKlVU9dL7QjxemCf/a1AXvBXC9zCIs/r6GaAX3fP8PrnrCfTSc6ty5zF02gyI7nUp3AUwk7KnRDsxQY865zETy+okiXrctW8DvOAxYMqehwXEHAHuNShgMdAcBnracAhqXlD0tJkj0BJCB0BKAAAgAElEQVToNQaT1dR6I7ipdAYotTqoRPVNUBdMB42OQC1V8ALgCfLMrMqeQC9e02hAU81U9DmNuKo1UKs1INCTqdXU/EQ8FleNljYBOmg0AvBJ7bPfIdkUMI8CZd6q6TeJHgZ6jn3X9I2H9XvUlKwlbDAoa18KdoI7m3DX08M2IF1dXWhqakJlZSXq6+tRVl6GO553EBUVwf4dLikpQkVFGSoqS1FaXoTyihKUlpEVorS0kG3G4uKj4e/vi6NHv8T27VuxY/s2HDywH1euXGTXk5ISUFySj/oGUv21DPJV1SVM7ZPir62rRHt7E3RaJYtVU8IbGQFfCnqekEeQZzH4QTNbOfTHqGueNAHPYsYwue37qDOZESO9OgnkVRg2qTBEZlRi0KCERdeFXhoD2lUDs64F8sw4+LhdR2djMTTtZehqyIWqWY4A98u4duYYGipzUSiLRk5yCBIifRDu74aooDtIjgpEamwIy+RPiw9HRkIEMhOjkJUczfrJy9ITkBQXjogwf8REBiE9JRZZaQmQZSRBlp6IzLR4ZtkZSSjJl6G1phIWk54l4jU01yG/MBeRkSHIyUxFc30NyosL0NZUj46WRnS0NqC1pR5U899UV4/s9HTUlJWgTJ6OxnI5qgszWbc7eWoMksL9EXTbCc6Xz+D00f3YvW091q5cDIf5szB/rh3mzbHDggWzsXTpQqxevQwbN67Fls2fMdu9axt2792JPft24cCh3Th55gguXr+Izw8exCfzFmHWIorBU/Kd4MKfs2QNyCgxjyA/a/kmzF6xGbOXb4X9sq2Ys2I75n66HfOYbcbc5eswZ9mnmLVkKZZv2orN+w5h8/7DWL1jP3bsPQRP56torSpCa4sCuw/cwPEz7rh63ROON33hficaXoEJiEjMRWpOLYqrtSip6kF2bivSs5twxSMDu44HYdseRyi7FGipLEdUVBbKGgdx1qkOLndq8ejuI7yamrCCXQr5F/cn8OrRA7x//hTfvH5pBT2560nRM8j/+Y8wGDRYvfZTLFg8H6s3rGW2dv16rN6wAWu3bsFnO7djy9692H7gS2w/RJUD57HvzFUcvXobZ11DcN0vGS5hMnjGlsI7uRZeSVWIyKjByMRjPH5wH8N9/egz9aK3Rw+jVoMerQZGjRYmjR4DBhP6tAaYNVpm/Tq99biXPGpGAwb1elgI9D16DJh7cNfSD1NLA+qTQtCaFoSW1AA0JZKiZ3X0NNgmAtGJNMEuAkkp8SwZj8XpZWms3I7c+QT7lLQEBvrg0CAG+mxSt5LSOmqgw41G1XKgM0UvUf78Olf17D5vo8sUsw3K08Fqg7Itdi5AkPW+F4HMIc3a2tI1q7td6GwnXBfexZ/92PdI1T7dn3ku/Q0EVSnI2TGrDsj4+XVWVidk3kvVvKDWp6t7fo2v7HtmKnoR9Dwez0CfLyhq6TV+fZrKFkviBFALgOewt4KegM865uVgertc7tKfqeiFjQF/Dwc8P+eeAlL0BPpcGf0dCX9P9PdMUKRSOrXBKJjeCJWuhxmN7pSCXgCpDewqK7QFwCvVKnBTqJQgE875qoJSpYZSTc+rhM0AKX8CMzd6p4aesd1nx1oCtRYq5g3Qs5UBnYGd4C4AXqnSwGpK4VhFGwmqyaZ2uwa9YGKffVL1SpUSbe1taGxqRHVNNUpKS1jYKyUlBVHR0QgKDoaPjw/cPdzh6uYKF1dXuLu7w8vLC25ubnByuglnZyf4+fsiJSUJhUV5qKgqRXVNBaqqBNd8ZRXBmhR6EbtP/3zi46Ph6nYLJ08ewxdffI5du3bg4KF9LFTnH+DNSm7pM80tdWhorGFufuryVlVViqqqMtTXVqK9rRF6nZLFpQn0lr4e9FMSWg9lrCtYj28qR6PSMzrvM+nYhoC7+FmmPdXMMzVvxGi/gdXOD5toPK2agZ3B3UgjQzvRr2uHWdWCnvY6qFrKoGwpQndTPkyqOhRlxuDW1RNoqMxGV6scbfWZuHjiAEJ9PFFZnApZZjjSk8IQG+4DT9ercLx4AvEhvkiKCEBqdBDSCPhxociIJwtDVmIkUmND4eJ0EY7Xz+PcqcPw93ZDSnwkslLjkJMRD1l6LGTpMZClxyE3PQGlBdmIjg7B1j1bsGbnZ/h0y2osWL4APv6eaG2pA7n+O9saQeV3Xe1NDPbtzfWoqyhDXlYGSuQyxIcH4tLpL7F/1yZsWrsMKxbPwcLZdphrZ4dZdnaYN28WVq9Zju07NuHgob04d/4kbty4BCfnK3BxuwZXt+vwcHeEj7cLM18fV/h6u8HrtjNu3byAG1dO4crFUzh65BDsZ1Nr23mwm7sIdguogc5q2JOSX7oezG2/bDNmL9uCOQT55Vswe/kWzFlBsN+GeSt2YP7KHZi/aivmraTntmLNzrPYcdgVWw7cxKrtZ3DyxBWEOF9Ff2c7KsqV2PmlN5w9k5GVW4OYODmCg9MQFp6K2IRsJCQVIktei+LyTnS29sOgnUJz5ygq6vvh5pKMPvM99KiH4XwrBUGRlQiKbkd5pRkvHz7Ey/v3GOiZq96q5ifwcmoSrx89wIcXz/Dtm1f4/v1bfP/hrdVd/9Mffw9KSl23fhXmL56HT9etwKfrVuLTdauwat1arNqwAau3bsa6HduwYddObN6zFzsOHsbeY6dx4NRFHLnojNOOvrh8OwqO/qlwDcvDnahC+CaUwjsiH31D9/Ff/v43/OkPP+F3P/4O33/7Ld69eokHk5MsHm/S6qFXqqFXKKFTKGBUqmHWatGn06JXo4RJrcSATgsLXdPo2PU+ow53LWboq0rQlBiAtrRAtKYEoCnBh0AfjXjWAjcCUQlhiIwLR3xyrBX0rHEO9b7PTEIaqXoR9GGRoThx6jgysjIE1z0rqROy7q2gF2vouZpncJ9RW8/j9AL4uZqndaZJ++GTJ4ADf7qiFmLx/F62JJGOnqMJdgLoGfg/Bm7+Xmv/fuF32AA/YwNiTdQTfwdz49MzfPORaR2+Y90EkJueJ8txN75YKz8d5tOBLwCeX/u4oqf/Uc8E+8fOOXAJwBzw3D1vTcpjalxIsqPnp7nteXa+ZHTtdEUvqHrb90zfQPB3JSfGsA5hQmc8EfQ52VAq1Sw2rzToodTrodKR6dhKSl6h0UKh1UKp1jKAcggLAFezawqlBgqVSjQlA7W0Bp3i4N0K6jsuPq9SSzYBKqhUGpup1VCopZsEeq+wUbB9B71HMLrGQE7KXa1l6p0n75HqVypV6OzqRktbK2rr61BcVoZceR5SUzMQGxuPwKAgePn64PadO3B1d4fTrVtwdHLCTWdn3HJ1gQuB3c0V7rc94HHnNpt8dtvzDu54esLbywu+vr7w9vFhG4BzF8/h+MkTuHbjCkLDQ5Ajy0Z5eQkDfk1tOQN9RWURU+fklielX1ySB2pHHBUdBnePWyyW+8W+3di1exuOHjuEWy6O7F5hkZy1c62rr2Iqv5Z1fytnpWmUpd5QX4X21gYGMEVnC4MYAY2MgEZGcKNzuq9Td7FMeNoUDJp7MEI1xlQaZ9ZjiIxc80YVa387oOtAn7oZJkUdtK0VUDYWQ1FXAEV9PrrrZVDUy9Bdmw1jewnKcuLgeP4ISnLj0NFQAJcrZ3Fi7+fISwpFarSg5J0vnsCujauwd8s6RPnfRkpEIAN9Cqn7aMpUD0ZGbAgy48MRE+KNm1fPwMnxAs6eOozTxw4iMsQP6UnRyE6PhTw1Fnmp0ZCnxUCeFovq8ny43L6J+WsWYcnmlVjy2XIs+nQRQiOCoOxuQ0dLPWoqS1BVXoSSwlzkZachKzUBeVnJKMxORX5mMnw8bmHR/FlYsWQ+1q1agq2b1mDfnq04cWw/rl47D8ebl+F55xYCAzwQEnAbQX7uCPRxRYC3O/w83eHpdgN3bl1FwO2b8CPoO16A68VjuHlqH64d24mrh7fh2rFdcDy1D5ePf4EDn+/A+rWr4eDggE/mUF/7xbBbuAKzlqwV4/IbMXf5JswRlT1z35Mbn2C/ahvmrtqCOQT81YexaZ8Xth4Kx8YvArBs40VcPHsTWSH+aCooQWpKOQ4cccOxEzdw/vw13LhxCx6uvgj0C0VocCQiwxORGJ+N+MQ8JKdVIregHaVNvVAPv8b4ox+hUI8hPqYYd+4kQdU9gMf3pvDy8UM8m5wQYvFWwFOs/j5IzRPo3zx5xOLz3715je/evWGQ/+7DW/z42+/w/t0b7P3ic8yZPwvL1izDsnXLsWztCixf8ylWrlvDQL9m02Z8tm0bNu/ehc1792LLgYPYfeQU9p24iENnHXH6ug8uuUfiqlciXIKy4REmh09sEbzCCtDa1YO//PUP+Oc//B4//fPv8Zc//Rl/+8u/4O9/+1f89U9/xh9+/B2+/eorNlSHsvD7qNxYo2bJe71qJXpVCvRpVOjTqJnKH9BqMWDUYbzPCFVRDpqT/NGWGojW5AA0J7AYfYzYGS8CUYkE+jDEJsUIrnty32enITMrle3iqcSOkvIoIS8qOhInTh5HSmoq5KTiqU5eVPMUp+eJeUIWuq1pDg1poHtc0QtKXpqE9zF3vu0axfe5EeyZi53BWwAqL5Nj18XJdcKmgODLbXoSHX+PbfMgTMAT4E7Neuj7CfgiwPlmgNYZoLflAfz8HttcWD0L4saAAC+BPlP3/yvx+rxM5JJJsuoJ6NJz6fHHYC/nE+7EiXcc9HwlGE+Dt+jKzyuQTXfrs1I87trnq7CBsIUEBNDT76D307uL8mRIihcUvTCmNoMl41HXwm6FGpR0p9Dp0K3VMmNw12jRpVYLplKjW6mGQqlCt1KBbpWCwZeBV6lGt0JlNWNvLzq7uxEeGQEXFxe4urqxGeCUBNfVrRSfUwrvoXeR0XVuCiW6FN2g2HeXgqybfRdtMCjJT6vXMkVOpXl0jT7f0dWJpuYmVFdVoaSkmCWGpqWlspKpkJAQ+Pr5we22B5xcXHDd6RZu3HSGo2g3nW7B+RapdHe4uHrAze02PDw8cfuOF27f8QSDupew8mMac+rl7QVvb2/BfH3gFxgA/8BAuHm4s0FUe/ftwbHjR1hpLLnjCwvlIFVfXVOKyipKvCPg01qM8ooilJQWoKBQxv77D48IxrXrl7Bv/+fYunUTDh85iMioEFTXlInqvhp19RWori1DtQj8qsoSVFcUo7ayBA21FaxDHIe6sqsV3HhTGY2yA3qqP9d0szGeZo0SfXolBqiczajBQI8K/bpu9KrbYeiqh66tAuqmYijr8qCsz4e2uQjqxgKoGuRQ1WejuzoVHeUJUNZmID8pBOcPfYHUCF9kx/ri3BebEeV6HnnhrsgIdESC52UkeN9A9O1r8Ll6Cm7nDsPX+SJiQzyRER+MzPgQpMUEMehTG1m3m5fgePUsblw+i93bNuLW9UuIiwpCSkIoMpIjkJNCoI+FPC0OtaX5CPT3xoHjh3DV5Rr8gn2QkBQDWVYqG9Usz05ng51I2VeWFqK6tJA1+dF1NaKjoZx1/ouPDoObiyOCA7yRGBeG9JQY5GTGo1CeiuKCDMRFBSDI+xYi/d0QdscRIW5XEHTrAvxvnIX/9dMIvHEKwTdOIvzmaUTdOo14j/NI9b6I7ICrkAddR0GIIwpDnSALuoZ0v4tI87mCOI+LCHA8jeunD+Lg59uwbs0qLFy0CHZzHWA3j9rkrsacZetZjH7+im1YuHwH5n26E3NXbse8ldthT6BfexQbD/pj06FIrD8QghW7XHD2sgc07XVwd76OHbv2Y/vmz7Fz+24cPHQQ586dw7WrN+Hm5onbXv7wDoxGSJwcCUUdKFWOQD3+Hve/+Tf87n//T/yf/y/w7//t/8H4vZfo7x3DxMgoHlj68XDMgucTd/FiYrrr/tUDittP4fXDKQZ6qaL/9v0b5rb/00+/Z70M7D6xw9KVS7Bk9VIsXrsMS1cvZ6AnVb96w2dYv2k7Nm3bgS27djH3/ZaDB7Hj6HHspS5+567j5LXbuOwRiiuekbjpn4hbwWnwiJTBJSAHNc0q/Pkvf8BPv/sj/vl3BPw/4k///BP+/NOf8Oef/ox/+etf8fe//w3/+Md/wb/94x/4lz//xH7b5OgQero7YVYr0UfAV1OiqRoWrQYDehVGDGp05KaiOUUAfUuyvwB6UvPxSXwmfQRT9ALoMwTYi6CXwp41zkmMxYkTxxAXF4v8fOrbLMCb1DspE6qbl8lsgOf3pSt3209X9Tao8/usEY+MZ+LLkEPH1jI8ArBEwVs9AWLPeXHGvPDMz70EH/McMPD/rK6ev482Cfw9/HvpGtX9Uz9+fk0aLhAT9qaFEETQU2KdFPQi+KXqXSaqfX6NYvvUJ5ufC0AX6uV5HJ6BnWe+iyDn/e1Zkp7o6meKm4DPoS+CmMN+ptqXs1i7kFBHn5W69rl6F0rvhGl41ms8L0AS26c6+viYSBRQCVN2GithYn+Hsgx0dXdDpdWjS61Fp1qDDpWSWSdBXaFGl0KFju5udCoU6OxWMHXM4vIEXpUKapWg9An2PT0mpKSmY+vW7Th+7BhCAoLg5OiCI8dOo7C4AhqdkY3y7OjoRjtZVwc6ujrYxoBAr1RooCTvgFIlGNtgKAQ1XlfLYuK5+XlIz8xAXEI820xQ10gvH2+4uXvA+ZYLbrm4wsn5FhxvOuGmkzNu3XLFLVdX3HJzZYrd9fYduHrcgZv7bWbubHWHm4eHYO7ucL99Gx537uC2p6dVxRPcpaD39PZi30vfTXPO+azzgKBABIcGw9PbE+cvnMfeL/bg872f4+KlCwgOCWKNsUpK8xjwCdwUfyfwV1UXs+x7isPboJ8M/wAfXLt+Gc63bsDN3Rlx8VFCvL6iGA0NNaiuLENNRSnqqstZNnpzI42IbYRa2QmTXo0+ox7DFjNMBg2o6Qy578kY4MWVNaNhE76oXWgXTJoumKi7HZXFdTagu7EMnbUF6K6SQ1mdh8qcWET5usLL8TzuXDuN9Ah31GQHoa0gEl2FEVCVxaE8JQhXDm5Hsp8jlKXxaJeFoT0zAK3pvmhM90VNkg9KYj0hC3JG6LXDuLhvEw5vX4fzB3bB88YFxAR5Ij0+BBnJYQjyc8OViyfhdP0C9n2+Dfv3bIfvnVuIDvVBQmwwUuLCkJUcg5zkOFQUyFGcm4uG2jp0dbWjq7sNXV1tqKsqRSO1xpVnoaqigCX0pSfFIirYD9mJ0UiJDEK4rzu8XK7h6uWzOHfxDDw8biEuJhiZabHISolFXLAXIr2dEOXliCiPK2zDkuFzFbn+11AYdAMVkc6oT/RAc4oXOjL80J0TiO5sf2ZtGd5oSr+DhpTbqIl3Q0WMC0qinFAQdgP5wdeRF3gd8uCbkIe5IDPIBYk+jghwPIOLpw5i945NWLlyOWYvIPCT2qcuepsxbznF6bdh3sptmPvpTixcdwybD/ljw5eRWHcoBOv338ax8264dPkCNmxYiXWfrcaWzRuxffd27Nn/OfYfPID9Bw7j2JnLcPIOR5SsGllNvajsfQbFg9+g79VPmPju33H/23/g8W/+Fd/+/f/Av/zH/8Sbr/8Jk0MWPLJY8Gh8DE8n7+H5BLnuJ/BSVPWk6ClB782jKbx7+pi57ilG/8271/jw9hV++uPvUF9fjVlzPsGi5YuweOViLF61BEv+P8re6juudM3TdDrTzEwyyGzLsswySbbFzMzMzMzMEaIQsznTmQbZzpPn1IE6q2qqZqqpurqra6anZ839XMw/8Mx6vx1bCit9qnou3vVtiq1IK+3n+714YBe7Duxh90Fx4R/g0PFjWJ2y5sTZs5w4f4FTl2w4bWfH+Rs3VfOf6w4u3HX1w9EnnMcBcXhEZuAbn09AYgm+EQX0Gaf43//ln/kv//hP/NN//q/88z//C//Hv/x3/sd//z+Vqv+X//pf+c//4d/zd3/zZ37/y2c+/fSGdy+f8/b5UzPox3g6PqYm1AnsX0gr3ZlpXo2b6C9Kx5AfhTE/CkNepAZ6aX8rnfEkIS8tO4kUcUtlpSjXfVlF8ReKXtrhiqrXS+xu3b5OQkI8dXV1KtluFeLVVFUJ/AX25vr6lTa4//PwV6A3Z+nr0P/6KuBdu0EQMIsCtwCvArRsGDRbhb/lZ/Xnv1xVHF+pcXnn2s3Fara95mEwg92s3lW4QG+Pu8YDoFz1Am11X3PLr3Xfr/TpNwNfgd7i+b8I+q/E7b+u7CVz3+xa/xXodYW+NuauPS+g12H+9dWs/s2A1z0EksAnG4LszDQF+pqKQjWPvqK8hLLKIkZMI5jGpxk0TZptHOPoGEaTicHRMQXkkZExxEZHxxkeMlFVWUtDXTO1VfXk5xRTU93E+OQCGTklnDxjw9Xr9/H2iSYgKA1Pn0Tc/ZLwC0unodXAsGkak2kSk2lCKXHj4DC9vUba27upq2+gtKyMnNwCklNTiYqJVq5yvwB/NUPcxc0VZ1cX3D1lxKgXXj7eCu5+AYEr4PYPCCZAgVxb/fyDFOBFafsHBaFAH2QJegG8gF4ALxa44qYXmFvavwb68MgIIqIiFfDlWL57fGICAn5Xd3dsbG05ffYs125cw9fPk/SMZFXRIcq+q7tFmYBfVH9bez3NLTXKmlo0pS+Aj44KIykpTrnruzvbGBuRRiATqr3n07lpni8tMD09wdCggbbmRqpKSykvKiAtKQ7TkIHFWS1uv6LkddCb53XPTpiYlSEg40PMjQ0zZ5L2oYPMmwaYMXbR11BOWqgvAQ+vk+j9iLJEf/LCnckOfEBB0AMKAx/QnurNaEUMS50FjNZlEnzvEske95lqKmCyLp3RyjiGKmMwlsXQXywWS19RNK25YRRGuxP25AYPLp7g2qlj3LlkjdfjO8SE+eLr4YS7iwOe7k94+OA2zk/u4evxhNBAL+IjA8mWRL2sFOorSnB55EBGSjLJ0VG0N9YxbOims7GC1op8onxdSQj3JTbEl6z4SJLDAojxdSMxyIvMqCDiAz2wO3eSM6essLU9z/27dnh7OhMT5k9lejhNWcH0FkUxWpnAVG0y8/XJLDUmsdSYyEJ9AjM1sUxXxzBdE8dUVRzjFTGMlUUxUhbJUFkEg6XhDBSH0VMURmd+CG05wbTnhNCaFURLegBNaQE0pvnTkKJZbWoAZYm+ZEa4E+LxgPs3LmNtdZg9u3ayYfMOvtkiZXYS1z/JrmO3OX0thKM2IZy0C+bsNQ8OnbzEnv17OXpsP8dOHOKY9XGszh7n5JkTnDknwL/GHUd3PMJTiS1sJKVmgISKPmJLu4gr7ia2qJvowi4i8juIK+unzvQjH//6H/nN2498fvmCX2QOu4D+wzv+oEC/rNz2lqCX0rq/+f3v+Ns//hV/+9e/59/9b3/HL7/5yPETR/hu63ds37+d7fs027lfB/0+9h05pEB/7NRJrM6e4cSFC1jbXOGc3TUu3bjFlTsPuOXoxn1XPxy8Q3EKjMcjIgPvmGwC44rxD89iauY5//f/9T/4l38W1/0/84//8T/y7/7+7/nz73/P53fvePf6Na+XFngppXcLs7xZnOft0gLfS9XN6DDPJsZYMkmJ3hjPx028mJJE1FmeDw3Sm5fMYIEo+kgMeRFm172APk8a5iSRkZ1IWlYSGVmpqqxOMu8lTldqdt0L6At00Bfm8NDhHpGR4dTW1a4oeh32Stlb1Mjr1/VVwKwfr33WEtq6m35ti1s5X722FvQ6iM197nUX/8r0Ow3sK21wLTPsZWyuKpnTQK8Ab94sCLA1aK/ZBKjnzU1xLFzzAmDlrl95n3yvNUrf/LyAXkriLFX6yufXuPJ10KtVh78k1JnV9l+GuQBdM21z8Otjy3d8Hdxfxtr/rWe0trjm7nsrmfua617cxlmZ6WqoTXVFEdXy+xHQVxQxODzEkGkCg8SxR8YxDo9jGB5n0DTF0OQMQ+MzDI3MYBiaoH9onNbuAa7efMD9R154+cXh4ZuEb2gmIfGluARm4BVRiGtwHvYuKdxxTueBZw5uYWX4RJfjHZ5Lal4DReXNJCRnERoeg69PIG6uXjx+4sJDR0fuOz7A0dGRR08e4+TijKu7G24e7ipu7u3ro+LlAn5ff3G1BxAQEExgUIgyAbwGeU2t66pdNgK+gYEK8r6Bq/dEzStFr67JZuFL0AvYdeUuq6Wq16+LordU9bq6F9jr8I+JiyU2Pg5ff39kGuVJ6+Ocv3AGx0f3iYoOpbAoh6bmWuWal1h+Z1czXd3N9PV3YBzsZUzAa1bnr6U97StpbvOM54tzzIxLm88J+jo7iYmIIDkpgaiISBJjY0lLTCQrNYW8rHTVE35BWsKaFb2u6gX6Eq8Xm5V1fISZiSFmx0aYGR1hdnSYedMwC9J0xDTIlLGPZ8MGnhnamW0vZbYli+edeSy1ZjNSHkd7qg81UU7UxDjTWxCMqS6dTH8Xwh/dZqw+j9nWXMbrkhivTcBUlcBIVSLG8jgM5VEMlEbSVxxJW244pbG+hDvd5uHF41yx2s+1s8dxc7iNt9sjfLyc8fR0VuENd7dHeLs/VnHxpOhgVaLn8ug+wf7eeLk8Jjctkfb6MvJSIqnIiaeuIJWG4gxaKwpoLMmhoTSHuuJsKnJTyU+JoVS8A1nppCXEkpmRQklxAWUlJdSW5DDVkceLjgxetKXzrDWVpeZUlpqSWWhKUjbfmMRCYxKyzjekMFefzExdElM18UzUxDNeHY+pKo6RiliGK+MYrIzFWB7DQKn8t0fRVxxBT2EkXQXhdOSF0ZEbTmdWCO3pgbSlB9KaEUR9WiDlCb6khTjh73qXG3bnOXz0MFt27mP/YWvOXLyB/QM3zl+xZ/8Ra/YcPMi+w3s4eGwfB08cYv/xoxw+cZRjp6ywPn+OS9euc9X+IVcfuqqytauOPlx56M0Np2Due8by2D8Vj8gCvGJK8EuuwS+libKWaT4t/55PP7zmt2/fKMjr8XgBvG7iupf6elH0Avq/UaD/A//0n/K5BdUAACAASURBVP49QUG+rFu/ju17d6xAftve7ezYt4ud+0XRH+DAsSMcPmHFMetTHD97luPnz3Paxpbz169z+dYdrt514MZDF+65+OLoHYJTQAwuIUm4hqfgG51DcHQWT5++VmV8v/v4nuUf3vDm6VNezc/y/aKMw13g7fNnfHrzPW+li+XsPEvjEzwbNfFsdJTFkWGem0wsjYywOG7imQL9JK/nZljq76YnLw5DYQTG/EgGciLozwqXhjlSR59IlmSdCugzE0nPSlYjaldAr8fpi/M0RS+19EU5OLs+JiDIl7oGqaU3N8mprljJutdG2K6W3umNcnTAf221hLwcK9D/Sq1rbvxV0FsqcoGpDvovob2q7gXUAlw9OW/Vja4l0YkbXoe5hVdAh/jKvTVx+LUldOUCf63DXYW+mfiKopfNgEBbT+BbC3vJFVAm5XK6y96c0Kc/KwAX6MpqCfGvnf+la3Jd7F+D99r7a89/9Vl5n3gLJHygew3MLn+p487ISFvNuJewR5mUNRYzOGJiZGKOwfFJhpWbfoLBkXEaW3vJLasnNa+aqJRyAmMK8QrNwzkwG6egHJ4E5uAcnIdrSD4uwfk8CcrDOawYp9BinoSU4hRaglNYIU5hxbhFVuAVXYlXZCnuYQV4hebg5p+Ek0cwTq6euLq64ebmgZu7J+6ennh6eSrFvqLafSWOLm55X80N76tBXkAvMBe4C+zXgt7P7J4XuOvmYwF6f3/NE6BUv/lYFL2oe0m8swS9wFzgrgNfoG8Jex3wlqsOe7kmx7pbPzwyjEdPHDl/8SwnTx3j+nVbvLzcyMvLUqNWBeqvpNzt9XNev3qmGruMDBpobWyguLCA2JhoNYjF/vYtTllZcf/2Tfq62kiOj6GrrZWZiXEGujtprq3Gz8tdXRcX/sLM10GvYC8NYswDYWZkHRfojzI3bmJ+wsT8uEnFKJ/OzrA0N8OLuRleT4zy0tDEfFs2i52ZLHXn87K3lOcdeUxUxdGRGUBtghcdeZEkezvgZneW8aZclroKmGlMY6Yhlcn6VEy1yYxVJ2OqSGCkLBZjSaRy7/cURNCUEURumAv+921wsDnBPRtrHt66gpuzAx7uTnh6OOPn7Y6/jzsh/l5kpyUiNfnJcdHER4RRnJ1BfWUhNeV5NFQVUldeQF1pIRX52ZTmZlBSkE1RYS7FJYVU11Sp8Kg0H5OukaWlxRTkZJGTnEhpeiyTzdk8b83kWXMGz1oyeNaaydPWLJ62ZbHUlsVTOW/LVMeLrZmILbVmsdCSyVxTBtONGUw3pDPVkM5EQ5qy8fpUxmrlzyCN0dpURmpSGKpKZrgqRdlgRQqDZSkMliQxVJKEsTSRgfIUBqrSGKrLw1hfRG9tKZ3V5XTVVTM9ZKA4N4PDR/aze98u9hzYxd7De9h7ZC97j+5n37FDHDx2lKOiks+d5vjFC5y0seG07XVO297irN1dbO2fcPuxNw6eEbgEJ+MZmYtvXCFBqZX4J9fjF1vF2PRrfvP+Pb9790a56y3hvhqf/8Sff/6smuUI6P/8+9/xT//4H5TL/tvvvmHrjs1s27OD7Xt3fmE79u1Rav6glWxKjnPM2poTZ85y8vxFztjYcuH6DWzv2HP9vqNS9A/Ede8ZxGO/CFyC4nELTcQnIpXIuCzmpgXo83w/N8OPS0v89GyJ9y+e8U6aK83OMD00SEVBIWX5RXS3ddHb3M5Ebz9PR0Z4OjKsgP90dIT5sREF+ueTE/ywMMNsZyM9udEYCsM10OcK6CNYl1eQhHTG00GfmpFAakaiAr2oed0sY/TSAje/KBt3T2c8vd0V6CsF8AJ7ZeYSOxWv/8ugt1TyOvR1pa8DX0BftjK9zhLoXx5r0F8F/KpbXgf22vXrylopcAH6Shxe3ziYga+ArA/D0d6hZfJrm4WVzHoz9GVDobXC1X/+qnt+5WcJvMvNcX4d5JbqXge9WjWQ64DXVx3SalXd8GTmvNaVUPudrKp5/Vl9Y6Cf66t+XYe2XNeP9fVr1/R7+roa5y/XhutYgF6ekfbJWVlaC1zN81GmhtpUVZXT0tlLUmYl8anlxKfkEZOQohLWHJ3duPvIjRsP3bj+yAcHr3icA/N5ElDMk+BSHgvQw0pwDS3DNUSsFNeQEs2Ci3ELLcItvAD3iCI8IsrwjCrHI7IUz6gyvKPLVXZsUFwh/uEpePqG4+EVoJLivHx88RKw+/ri7SdgX2O+kjjnr9S8n18gfmZA+wcF4ytmAfWV46AgfIOC8FHKflXRy0ZA1L7+joDAoBW3vZ5hrxLvzKpdV+9rYa8D3xLylse/Bn60ysqX0lmZjW5ra8OpUydwdnpCeloq3V2d1FRXER4Wiru7GzdvXOPihQtcvHCRK1euYGVlxenT1tja2mJ/x56bdlfUP+5e7k4U5mXS0VJPXGQowb4eVBQXUFKQi2nQoDwAakiMGghjjtVPS9zexLQoehkGMzOuGouIm39hZgIZ7zk/Pc70+CiTplEmx8bp6jXS1ztEZ201C921POso5Fl7Ls/aC1jsKGCpM58XnQW87CphsTWP0cpEBoqjiXhkh//tC3TlRTBRm8JSax4LbflMNWcz3ZDFdF2GcoePVcUxWhnDcEU0BlH5ReG0ZQVRGO5E4IPL3D57CJsT+7l2/iSOd67h5eyIv4cLfu4u+Hu4EhseTEZSHNWF+VQX5FOUmUZ5cQHVlZXUVtdRV9VAQ00TzY3tNDa0UlNTR2V5BaVFRRTm5FCQmUxOSgK5cTEURAdSmhhAR2kSs60FLLblsdSex1JHHk87C3jWVcCLLvlvLeR5VyEvuouVPe8q4nl3Mc97SnjeVcxSZzGLHWJF2tpZwmJnCQtyvauMxc5yFrvKWequYKmniqXeap721rDYV8/T/kae9zfwcqCFV8ZWXg938nq0m+9H+/hx3MiHyRE+To/xxx9eMtLdwbEj+9m2azO79u9g98Fd7DkkyW172asy2Q9w6NgxDp88wcFTJzgkNeqilK9Iu9zrXLx+m2v3HLF/7IGDexBuwQnKHe4Tm0NgUj4BSfJ3uJDKxgF++/Ejf3j/E39cFhX/USl5DfISn5dEvE/89W9+5q9/+S1/+t3v+Ie/+19YXn7PsWNH2LDpO7bv3m4G/Q627tGPd7LrwD6l5jXQnzCD/hynL17mnK0dF6/fwO7uPW4+fMydR+7cd/bF0SOQJ75huAbE4BEcj29oIrl55bz9/kfeP3/G28UFVSI3PTrCYE8XnY0N1FeUExsegZ2NHYmJaRiMowx09zMxYGRxdISl0SGejo3ybHyMJVnHTDyfGOfN3CSTzZX0KtDrij6c/kyl6KUFrsToRcknKEUvoC8szkNi9DroJfteH1krMXops5MkHGeXx+ofbJlMt9YE3tUCe4nP/4XEPB3oOuj1VVfruutef06/rp/rqw76L1ztv2qjq8NWb5izCnsN1r+eirf6fvmMfF7cy6L4tcE4K+58s9ov11X/2nUlX8Cs3M3ldysq3twhT7L4K1WjGwG6uQWuRUKhpuy/dPErl78k9OkZ+GbAa7+PCqqq5Xcj669d9fo1bdUT+lY3BQLkX0FdgP0V+OuAl9US8lJ3X1el1d9XS+tbVbZXQUNDHdmZ6UrRC+jVn115serWVl7bxkPXeFx9crh+L5Ate06wbv0Wtu49gNXZC5yxvcopm6ucunIbe6dQvMILcQspwiWkGJewUpzCy3gSWoKzMrkuVoBrSDHuoWV4hJfjGaFbKZ4C++gSZd7RpfhFlxIQWYBPcDIefiG4+/rh6euPl1+AMpVItwb2quRNYO+/CnzfgEAFcoG5qPYVyAdqcXl1rsfyA4PxDRDwB+Ab4K8S+SQZTy+hEyWvm4D+a7DXr+vrvwV7S/BLLF9moUfHRpGYHE9SSiK+fr64uMhcC2/Kysq4csWW69evqzCGu7srbm7O+Pp64+7hyqPHD7l3/w52dld4cO8O7s6PqKsoprmhCukc5+PpQpCPO+kJUWpspzSH6e/uQCa/PZ2fVkl6Am9x5cu5DI15I1P1ni4wNznGpGmYMdMQo8NGxoaNjI8MMTo0xMjwMLMzs1TU9FFdZ6S7uYXZ3jqe91bwsruUl11lPO8t5llPKS+6ynghsOssVMB/3pXHfHshA6UptGeH0pDsS2t6IANFsUzUpbPYnsNiRw5zzelMN6QyVZ/KZF0q4zXJmCpjGS2PYag0mv6iKBrSgknzf4TXnQvcPXeEm6cP88juHL6P7AlweoDPk/v4uzoQ4P6YAHdn4sJDaayvo6W1jcbGZupr6qkpq6WquJKKgmIqsrOpzEilOj2R6pQY6lIjqE+LoTU9jp7sCOVWn2gRr0URT7uLedZbyouBCl4Zq3htrOQHQxVvjNV8b6zle2MdPwzW872xnh8GG3gz1Kjsh6Emfhhq5ofhFt6MtPJmtI0fRjR7M9rBj6Od/GTq4u14Dz9N9Cp7O9nHu8l+zaYGeD9l4P2UkfdTg7ybGuKnmWF+mpV1kI/SzGh6hAvnjvPdjg0qsU0S3HYd3K2S2/ZIctvh/Rw4epCDx45w8PhRDp48zsFTJzl27hynLttwxtaOy7ftuf7gMXeeuCuV7BIUi2d4Kn5x2coC4vPwjcklo6CWn99/5E/Lb/n9R62cTpLvdJNsewH9n37+DX/85RdVu/4P/+vf4eT0GMmy375nB1t3b2frnm1s27uVrXu2sm3vNnYd2M2+wwfZf1Sa5hzjyMmTWJ05zalzFzhz0YYLdtexuXWHa/fvcevhY+4+8VSgf+QRgJNvKO6B0XgHxeITGE11TRPzU7OM9Q8w1NVNX3sHLU1NNNbJeNta6qsqiQqP4K79QwpLKukfHKW/d4CpwSHltn9qGlaAXzKNsDQ+wvPxMV5OTfBmxoSppojeHFH0kRjyI+jPDqNPA715TG1OAhnZZtCnJ5FfmKMgLyBTcfqyQjWXXkbWKkVfmE1wsD+Ojg+oqZHkO5lOp6+iJEVRah3xBN4CTB3iX1v1+5arHK8Fvbr2RXxelL28f1XNr8JeXPwCZ12V66sZ2Oq6wF5X5nrWvKW3QN6tl//JWqbmpktzF0tFrilSmYJnfrcZ9KK49XuaG19rqqM2C9LXfcXdb3bxm8MCK+56peIlgdGiD76F2heXvzbuVnP/y3l1VQXVVZVUV1Zpa3WFNiHP3Bp3ZUOwxs2vufxXh+B8sQlQLXK/BLglzOVY3xSoATcWJXsC+vqqcuqqtS57+oagQRR9RhpSWicJh9LwqFKS8mRz0dCHs382HuHFPAnIxurSE3YcsWXvscvsOHCSPUeOc/TcGQ6fOcNB6/PcfuKHd2ShWb2X4hJaqMw1tAjn0CJcQotwCilSrnvnsDJcw0txDy/FU1R9hBn0kaV4RZXiFS1Wrsw3ugT/qBy8Q2Jx8w3A3VcDvZefv1bPboa9xOnF9Bp32QiIwvdWGwN/vP0DlCngW0BfFL8evxcF7xPgj3egP76B/uZEvH8d9DrIdVUfHBZKkGTiy0ZA4vfmc1lD1ngA5DOWoNcUvlwLVcCPjI4kITFRJdxK17zU1BQ8PT1wdnLC3v6WKrO7bHOOc+dPceLkEU6eOoK19VGOHd7LLbvLeLg8pqe9hY6WBgy9nRh7u+hua6K+rAg/D2eKC7Mx9HeqErPezjbVAlZi/dISdnigl+a6ajJSEklNjGPI0K8S+bo62hkzmRgfGWFidJSJ0XGmJmeYm12ku1+qMObpbGxkwdjKS2MVrwbKeNVXoVlPGS97SjU1K2DsEivlRXcZbwaq+XGojleGKmZa8jCUxNKR6U9HTgCGsihmGtOVYn7WnsdCc7Zy8Qv0J2pSmKhOZqwintGKeEYqEjCUxtGdF0ldkh+l0V5Up4RRkxFFTpQPcX6PCXa/T6CrA9H+3lTm51FRVKBc9tW56dTlpdKYn0Z7YTq9JRkMVmYzVlfAdHMRC22lLHXX8Ky3jtf91bwy1PJqsJ4fB2v5aaiWH4fq+XG4iR9HWvlxpI2fRjt4O9rFW1MHb8c6eDfexbuJbt5P9PB+sof3E728nezl7USvGdr9vJvq5/20gXcK3gO8E5BPG/kwM6jW99OD6nh5eoiPM8N8mB3m3ewg72aHeD8zzPvpEd7L8ewgP86O8JsfnhHo6cyGjevYLh37Duxg54Ed7Dqwk137d7P74D52HzrA3qOH2S+d5yRWf/I4R6ytFehPSja7rR0Xbthj9+Axtx95KNA7ibctJBG/6Ez8YvIIjM3FJzKD2JRiPvzwjr+WRjmf3vOHTx/448cP/PHze/746YMqq5OOeH/8+Wf+8Ntf+I//4R/Iy8tR7YC37trGlt3b2LJnO1v3blOQ37J7iwL97oN72H/0oFL0h44f5+ipUyrj3vrCBc5dsuXytZvY2d/jtoMj9o7O3HssoPfB0cNPgd5DQB8QQ0BILE2tXQz0D2Ds68M4YGTAMIjROKg2rP293ZQVF+Lm5srdew+pqmuiu3+Q/p5+ZoeGeCaJeGPDLI0MszgswB9Wav7F9CTfT41iLMuhPydGldf154bTmxVKb0ao1us+MzeBjJwE0qSOPiuB5IxEcguzKRHIq5KxUhUXKi4uUEpf7uUWZBMRFaq640n9fHW1BnkFcb0pjrm+fqUX/r+Rea/X3mvrKuQF9gL4v2xfgn7Vba/F8n/9OQ34uhfgy42AvjGQVT/WNwiySlzeIqYvStQS+mZQa5/VntPur8b6Bfhqc6GrennfF5/TOvBpA3rkZ+qbJFklPKIreq3ETr6Pdk1WGWSjgV7bfGnjgTU3vmy+LKx6TXMddW9VzSvQm4GtFLwZ5grqFiBXsXdzop2KxcvYW4vEOzkWyEvtvA55ydZvbKghMyPVXHEgfwaFlFcUqGfqmvtwDyvEK6YMn7hKLt0PZ9+ZR+w77cCRc484ePoa2w4f5uDpk+w/ZcW+k9bcehKAa2ghziElZgVfhEuwwL9oxQT6T8KKcA4vwUVgH1aGe3gJHjrso0rwjCrBPboEjxhN5XtFFeMbXYBPeBouvuE8dvfB3dsHbz8/vMzg9/azAL2F0lfP+IknQDOVrOcfiK9AXVZR9qL0xVUfGIBvYAA+0unOnHGvZeUHEhAcRGBIMAGhwQSGhqyaqHwz0KWGXrnvzec66PVVwK5vDATwlqAPj4hQXfbCwsMIDw8lLDyE8MgQIqPCkG54Uk4XHR1BXHwULi6PkeY5Ese3trbi7NmTnDt3kvPnTnLp/ClOWh3k/p0b+Lo7k5EYh7ebM7VVZaoLXn1VGaXZmUSHBFJamKMqLtKT4ykuyKWzswW/IB+u373GhesXOX7hhILDLfsbmMZGaGpuwGDoZW56krnJSWbGJ5kwTTA2JtUSk9TWSYe/VmpKi1kyiQu5kTeD1bwx1PJ9fzWvByp5OVDBC7VW8dpQzQ+DtfyoYFnHm8E63gyJ1fN2pFHBc6mziLGaNAV+Q0kcEzWpPG3P5/veEl72FrPUnsN8UybzjRnM1qcxUyeqP0XFu2ebsphuzGK0Op3BynQGylJpz4unPi2S2tRI6jNj6SjJoLsiF0NtERPN5cx2VrLUV8NLQwM/DDbx43ALP4208Xa0nZ9M7fw0pq1vTW38ZOrgp7FO3o218368k/fj3bwb7+GdAnkv7yb6+TBlYHnawIcZA+9mDLyfNfJhblDZ8twgy7NDLM8Oq/XDzJCC+AcB+Mww72YGlb2X67Ma1LV1hA+zo3yYHeHD3Cjv50Z4P6/Zuzm5pkH/d6+e0lhexpZNG9i2a5tSyzv27US3nfskk30vuw/tZ58Cvaboj6j492lOnrvA6UtXlFv8wvVbXL3ryJ1HHjxwDeCxZxgeQfH4RqThH5OrNuM+YRnEJ+er0ro/f3zHX32U0rp3/EHWj+8U8KVRzl99+sBvPy/z93/3t2pC46ZtG9m4fSNbdm1l625x1+9Uin7rbjmXEjsJM+xbUfOHT2hu+1PnznP20hUu2l7j6s073H7gyL1HTtxzdOLeIxceOHni4OqHk48o+ig8faNITMljxDSFSUqCR4YZGRpibHiUvu5ukhITcHFx4saN69hcls6Gj2lu76Krz4Chp4/ZQSPPBfSjAnpR90Msjg7xbGKCV1OTvBodoK8giYG8aPrzIunPCacvM4TezBDWZeUlkJmXQFpugtYwJ1tAn0BuYRbFFZIBXapcdqWlpRQXF1JYlKc2AdmF2cQnxnDb/paaJKfH2wX0q4AxN9ExN8j5mpLXn5d1ZUNgLqlTgP+fKq9buwnQMvIt3fyWx2vB/+U9syI3g3fVO6CDf9Xdvxb4mnI3P/eVpLvVd615h2ymvgL61Y2GDnpR9hrsLX/2KvhL0WfSS1xe/53osfpfrb8C/epGYkXN66CXVQe9uN4tYF5l7qC3Fu6W56r5zppSPAF9VmaqCoOIJ6KyspDyygKqq8ppaOnFO7IU75hqfGJreBxQyHFbP3afesKuk4+xsnHl4OnrbNt/jD1HDrP9wAHOX7uHd1gej/xzcQ4txjmkSJlLaLFy6buGliDHruFiourLcAsvxz2iFI8IgX0RbmEFuIaK5eMWlo9HeD5ekQX4RZcQmVJFRlEDeSXVRMYl4OWvqXtP34Cvx+0V8DWXv6dy/fupeL+Prz9i3qL4RekHBJjd+6LkNdhbgt5PEvGCgwhQoNcgH2AJe7MbXyBuaeK+tzy3BL0l5JWqDw8nIjxcDbYJCwsmLDyIiMgQomPCiImNID4hmsSkWJJT4klLT1JrQKA3N2/Ycu7sSc5fsFZ28YI1J60O8/DOTbyeOJKTmkRiTAQC+BnTENPDgzydGOPl3Axjhj6y05JIio1CJsFJR75jZ63Ye/Yoh+1Oc/jKKbYd3oX9/duoGP7EGJNjw6oHvKGnh7amFlpa2qivb6Szo0s1NxoeHKGupJg3U4N8nO7m3Wgj74YaeDvcoMF7uJGfRpr4abSZd2OtvJ9o5cNEu2aT7XyY7OD9hICzjffjrXyc6uTnmR4+TnYoF/hMSz4jVamMVqYy25jDy54SfhQX+UAVr3rKVNz7qYp9F7HQUchiRyEL7YUstksMvISnneW87K3ntbGF18NtvBpt54fxbn6a7OPtpKagRUW/m+7n7VQf76fFtOO306K8RY338l4938s7db+PD9MDLM8Y+Dhr5OOckc9zg3yaH1qxj/PDLC/oNsLHxRGWxeZH+Tg/qtZlBWmBuMDaxPtZUedy/K+bDnl9fTc/xMeFMd5Mj3Ph1HE2bN7A1j07lDLetme7OaN9h8pkl9r0PYfEdS8u8aMcOn6UIydPYHX6NNbnzW5xWztVtnbt3kPuPHLjvosfjzwFnrH4hicTGJ1JQEwOXsGZJKfm8ztVUieg/8DvpROeTKsTN/6nZaXo//avfss//P3f8P3rl1idOMo6mQmwawubdm9j6+6dbNm1gy27tqCp+e3sOqCBXi+rO3LyOMfPnOb0hYucu3wVm2s3uXn3AXcdHnPP4Qn3HJ9wX+yxKw9dfHniE4JrYAQevmFUVzczI71BDP2MGHsZNw6oevjM5CSsjh3h3LkzXLlio0Jknp6+dPcb6e4bYGhggLlhI0tDBp6NjGiKfnRQgf7p+IRy3T83dtGTF8tAXpQCfV92OL2ZwcrWSR19Vl7SippPyUpUij5bhjSoUicBvSh6M+jFdV+YTU5eJqnpyVy/eY2ikiKqqqVJzpeQF5X/hdL/NxT92o2AJZAFxl8C2RLuWnMe/XntWVH5Wh2/fn3t+vX3mbvt6VnyawBsqbwt6/TXuuy/FqtfUfZmj4Ccr3gDVmL4+oZCzyPQ1b2F637FjS8bhi+T81Yn2umhky/HBH8B+zWg18IDZaubBRl4o4O+UibdmWvpLdS8XLOcQ//FscVmQNXNm0GvNhE1ZTQ21pKtQF9EdWUZVVIFUVlETXUFDS39eIYX4xUlLvQKPCMrueGUzNFLXuy1dmaftROnbNzZb3WF+09cyCrIo7G9k8YOIyEJpTwKyFOuemc9MS+0HNfQctyUy15UvsTrdcvHO6qYoPgyIlJqSMxrJq24nbzqPsqaBqnrHKPdMEfX4BylNe0MDE+SmJLBtVu3CQgJUZD2FnCr7HuLJD11zR9PP38U6H2kaY4vXt5+CvQCe63zXYAqy5PyPM20+nm9jl5X9QJ7SzUfLArdrNKDw0IICV0FvQ51dT88zOzGF/BLaV4wwaHaKuo9IjJcDa6JiYkiNi6amLhIpdyjY8LVZLvgEPmenqrXvf3dm1y1u8yFi2eUy/7U6WOcPX+CixetuXTRGpuLpzl17BAO9rfU2Fdpcftsfprnc9O8nJ3m+4U5fny2xI9P5xnt6yY1LorY8BBKC/NUr31pRrLz8B7VD/7iTRscnB+SlBhLY00llcUFNDfIIJ56+nt7GTQOMi6thiURSUbyLswzMTJMd30txsYqpjqqWZ7q5ZcFAz/P9LE83sXyWKe2TnSxPNXDh5k+Ps728XGuj09z/Wpdnu1leaaXDzPdfJg2u7kne9Tx57l+lie7+X6wkaXWMqZqc5moy2WhvYw3g428H2tjeaKD96Zm3o02aetYC2/l3NTKh/Eufp7t55fFYX77bJTfvRzndy8n+f3Laf7qxTR/9XKK372YUPbLUxOfF4b5KApcFPmsWZVPG5Vr/L0ocgH63CCf5wTqwyv2eWFEO14YQY4/ii2KjfJxwcSnRZNaPy6OoWzBxPKCdk/gv7wwxoeF0RWlbqnadaD/a+uf3r4kJTqUb75ZpxLaNu81x70F+JLRvk8rWRPQ7zuiucS1JDcrjp46oabC6fHv81cE9De5/sAB+8duPHDx4bFHMG7+0XiHJhAYkYp/VBbuAalkZ5fxh8/aKNo/fv7Enz//hr/5zW/4888f+d1P3/P26QKjvd3kZWRw7vwZvvnuG7bs3Momsd3b2aJAv11T93u2qjDD7kO7VHXAvqP7OXDsEEdOWnHi7BnOXrbhUJ/56wAAIABJREFUou11Tc3fd1CAv+vwRAO+4xOl6h86e+PsE4yrfwg+gcEM9PYwO2pkrKeF6YFO5g29PB8ZITY0hPPnrLlqZ8O1a1exuWxDWHg0A4MmevuNDBuMzA4aWBzUQC8ldovDgyyZhnk6Ps6rqQkWelvoyo5WTXL6cyPoywpbBb3Uz2fmCuiTSJWGOZlJJKUnkJ0nbXA1RS9KtKyshJKSIpWNL/F7GXyTmZ2uQJ+Tm6OVf6g4vbiKf21rIa6f6/DVz/VV3qHf+7dWBWxJvJMaeAVogaXlRuD/z7F8Vtzs+hQ83W2vAXhVla8CWeC/kqi3BuIrIF/j7tcUuUXffZXNr/9si5+leu6L2v0a6Nde00vrJM5ejpTjfAH2lSQ98/UvQL/q0lexehUCMI+6NXfus1TxCvAWINeAL9n1q5uBlY2BuTnOF811qstoaqwlJ0srr1OglxBIVQk1VZU0tgwo171HZDHukSW4RJTw0C+Hyw+iOHTBgz2nnDlw1o0j559w5PRN/CMSySqqJDYli7iMCrwiSnELLcAlRCu18wwvwj+2nJCkSqLSBeYtZJZ1U1BjoKxphPqeaVoH5mjun6bVME336BydQ1N0Dk7QOjBCQ0c/JdVNXLluT3JqDr4BoSqud/K0NS4eHvgHh6okvC+y8SV5TyXwiar3QzL3pUOemN4tT1f3eu96/fMypEYG0/hLUp7Zja+X1klCnkq2Exe9Xk4nHfEE9KFaZzxR6eG6SdMc1TgngsjoVYuOjlR9MIKDJJTgjbuXi+q8dtv+Blev2XDuwmlOnDrGUatDqixq/4HdiB06vI+jxw5idfwQR08ewvrcCS5fOsuVi2ewvXSWE8cPc/+BPQEB3ipT/tXSPG+eLfLjiyWVcDcw0MWL+WlMvV3EhAQSGuBDQXYGvb1dxCfHU1pSTE9nBwZjPxMTJjUgp62lnv7+ToaHBjAO9NIowG+sJyMzlZbGGqoK8yjPziAhNJCEqDCC/DzxcHpAdIAHNTmpTHU38XbayMfZQZanB/g8M8BnUb+zonwH+ThvVLY8Z+DD7AAfZvp5P6Mp6g/TErcW1SzWz/J0H5+m+/lleoCfp/p4M9zCYlclE435TDXm86K7kvfDzXye6uKX+QF+eTrMb56bFGR/mOhnabCT8c46OqsKqMpJIi8xioyoUDKjwilIjKciK42W0gImupv5cXqIn5+Nsywq2azSP89ral0U+icB+fywgrmCu0BcbN4M8gVt/bRgBvrSGB91E8ibj5cXRxGTcwH+BzPoBfZfAH9+RJ2vvfZ+fpR3c5r95sUcC6P9HD2wmw1bN7Bxz3YU6M3Z7AJ6vTZdsu510Eu3OYHoMeuTWvz7vChmWy5e1RLdbjx0wP6JCw9cvHF0D1BhNHf/KPzDkvAJz8DVJ57Wxjb+/rcf+cOP3/PbV0/5MDvOc0M3E01VdBVmUp4Uy5M7N9i4YT3ffPstm3dsZ/PO7WzetYNNuzUTRS8ufPmOOw/sZPchrQxw/7H9HDp+RH2/UxfOc8H2Kleu3+KG/X3sHz5SgLeXjPsHjur4wWNXHF28cfL0x9nDm+TkeGbHDMwZOpjubmB+oI25gW7mjQZ83Zy5eOE0dtds1ACpy5cvk5KaiXFojL5+IyajkVlpLqWDfmiIpZFBFiUxb3yM19MTzLTV0p0dxUBuuLJ+S9BLV7yMHBlRK7CXFrjJpKQnkJmTSlm5xOg14AnopX6zqFhrmiNtcHPzsrC/e5v09DRqqmtW1Pta0Ovw/tdWAbN+f+2xnOvqW575NcQ1MFu6s7UYuABT+6z++V9/Vvu5+vUVYKtEPcsNgg721Vi7BnjLcbaaS16Hu9Z4R9zyEqtfW1Ynz1qaOe6vsvr1nyWxfD373pwfYPYwrIJ/jeJXpXUSpxdwa0DXn9XOK7VNgGTgWzyj7ul19GbFrhL9LDP1BexmkOsQ11c9hv+1+5Zx+ZXj6nKam+rIzcmgQprlVJapxjnyO6yurKCptR/vqHLcoytxj67CPaoSp7BS7nllY+sQj/WNUI7a+nPMxpfTdn5Y27hhd9cHV98YUnLryCntJbO4k7zqXkoaDVS1D9PQM0abYZrOoXm6RhbV2jk0R+/oIi094+RWtBGTUU5yfjVNvSO0G8Zo6jJQ09ZNZUMLZdV1FJZWUlXbhP2DRyvzvDdt386Vazfw8fdXWfECbVVb7yMqX+L4WvxeT9YTmFsm7+nHlvdlEp2f6snvh7+fAF+roddhL4CXVrgyxCYkJERBXibZRUZGEhUVRWxMDLGxscTGxiBKXRpbBQb54e7pisOjB9y8fR1b28tcuHCWEyetOHz0AAdESR/Zp8ZyHjqyX03uOnb8sOoUduLEEbVaHT/M0WMa+GVS2t69O9i/ZyenrY9z4cJprl29xA07G7zdXAgP9ueVzI9/tkhLbRVNddUkpyTgG+zL+Ogg4/29+Lq74OPuTF5Wmvp/ID0jDaPBQGtrK2NjJiYnxhgx9DHU3Ul1cQFBvp4U5Gbg6+lKdnoK4aEBxIYHEurlQm5sCIXJkcQGe3FNxq+eP42tzUX1fRzu3yY5JoxXU0N8mB/WAC/gnB1SilhUsYBUbHnWaHaDG1ie6Vf2cXYAMXU+3cfylFgvy9M9fJrp4ef5Xj7P9vB2pJmXPTW87GtgsbuO0eZyqnOSiPBzx9XhLnevXeHKhXOcOXUS65MnOXv6HDaX7bh29TY3b9zD/o4jjg6uOD/xxM87gLyMHMYHjHz64Xs+P5/j49yIUu+f5418mjcqxS9KXlPtulof59PiBJ8WZR3j85K2LouK1yGv1nE+LomNIfdWTc6/vCZgX71vCX9R/QJ404r99vtn+Ls94dtv17FFEtwk5r17p4rTb9mpJbxJJvvO/bvZe1g6zelJbhrorU6fUv3jz16y4byNBlPb2/Yo0D925oGLJ47u/rj4hOMZGINfWCLeEel4+sVgbG3m7UQfC50NTNYVMViaRl9+PN0ZUXSkRFEaHcL5E4dYv2k9G7ZtYdOObQr0WwT2u3ewRWL08l337GLHPq0yYCW8cOywapRjddqa0xcvcvGqnVLz4rbX4S7u+9v3HbB3eKTi9Y7OHrh4+OLk7EpLXQVLowMsDLQx3V3PnLGTKWM3Y/3dONy9he2VC9hdt1Gq/qqtLcXF5QxJo7ABI2OGAWaNAwr0i4NGFoeHWBg2smAaYmncxPdTY4w1lNKTHYlBQJ8TRn92qFL0PRmBrMvOTSXTDHoZapOalaTq6DOyU1T727KyYqXmddBLQl5RUa42rjY/m/v376qsXN1Fvxbycq7gXL4Kch3oa1f9s/p1Hb76agnr1WM9Qc4Cmmawakl2lrD+OvTV91vxAOhq+svPrWT1V+obH83LoXs7VpW+3JfsfTHtWXVPdeUzf0ezm37lM5UWCX5fceEr2K9R9LLJ0Mrw9MS8VbCvljl+DfQWCXhfA73qjy9u9FLN9JI9tTGQ+fVfz7xfid+vuS9ueh3uX6xVZQr0oujLy4uosgB9rcTom7rwlth5ZBUeUZV4RElzmwr846vxja3GL66KsPRa4vJayakSVT5KU98MAu769hFauiboGV6ke3SBzhG5PkmHcYwOg4m2/jFa+03KuodmqGs3kJJdTnhCPgnZNcSnl5KcXUZZbRtNHQPUNHVRXCGQryC3sIT84jJu3L6rgf7b71i/YQPfbd7MwaNHeODwcKUETrnl/f3x8V8FuyXU9WMvX2/VNle1ztWz9yUM4OOjytuUujd3xxPAi1te3O2RUZFEC8SlxW14GEHBQfj4+uDq5spDhwdqeI3dNVvOX5AGOFYckaYkZpAfOLRXQf3wUa3XuABcWn+KHbM6pBS7NDcR9b5330527d7G9p1b2Lx1A5u2fMfGzevZuPkb1q9fp+7HJ0aTnp5IWnIMSVEhON6wI9zXm7evXzA3YSInPYWSwjwam+pp62pVWfR9ba08vHcLx4f2pKcmkJIQi8PD+8RGR+Pt5UVzUyOm0SFaG+qoKSmkOCeT9KRYKorzaJL/RyrL6GxppLWumraaSmoKMqnISaS1soDB9kbSYmMIDw0jKy+H8to62to7eftyiZ9mR1kWJa/APsSn2WE+zw3zWWLaemzb7BJXMe9ZiX2v2vKMAH+AD7P9fJjt48NsD8sC+4VB/vTDjMpYr8lO5L7tOY7s3szu7ZvYs3sHR44c4sQJKxWHtbG5jK3tVa5du8Gt2/ewv+fI/YdOPHJywdVTujtK5UQiEdFZZKRX0d0xyYulN7x/+Yp385N8mhvi84KRTwtDStVrbnmJuYtbfoLPS5MK9AJ5sY9mkOugF5B/XJpQ9iXUxWWvmVz/IC59Bf1V+Ms1MQH8+3kT7+fGeDtr4qcZE799uUhPYy3btnzH5u2b2LxrO9t272Lrrp0omJpBv32f1NLvZe9hGf26Cnpx2wtIJZvdEvRXb93hxv2H3H3szH0nNxzc/HjiFYKbfxQ+oQl4hqcQGBTLaGMFS+0lzLdUMNtQxFhVFiOVWRhKM2jOiifg8T22bPqG9ds2sGHH1hXQi6qX77dFvq8KLUh1wC41yEYy7vcePqCS8SQ+f/KcuO0vc9nuGnY37VV8XkAvqt7+gSO37z/gjoPA/jGPnT1wdvUkKMCPSWMn88YO5vpamOxuZNbYyfRQN72t9dxSLvvLXL9xBTs7G27fvEFTU5M2bGtomEmDeAL6WBwcYG5wgPkhAwsjRuZHh1gwjfBibJChqjz6ciIx5oWbIR9Eb6ZYoHkefU6ymkefqtz3iaRmJqjueCVlBUrVC5DEjS+KXhLyioryEEVfUJCDg8MDIiMjqK+vX1H0akytapYjA24qV0wl21kodx3o+qoD/UvwasBdBfvXzvWse93Nrq+r6l8+r5v+c7626up37c+zBL2lkpc/G9kEae5+fZOwugmQ++Il0OzX3oDV91oo+i/yArSNjKhv+W4K8Crz/svYvJ5tL5CXGQPan6kl/AX6FpBXpXXaO3Xl/0WWva7qzR6ClYQ/idsLvC3c9pYAVy58i3uWoNeP1VpVRktTHTkZ4jkqXB3sI677ilJaWnuJSqsnMb+d3GoDJS0jVHdP0DQwR9ugAPw5Pabn9E8+p29snq7hKVr6TdS1D3L5+iPC4jLpH5unxTBGi2GcduO4Bvi+UVp6R5R1GicorGylor6X5MwKEjPLKK3tJC2nlOiEdPyDwnB44kJ0fDK5hWVk5RaSlpVLem4ettdvKNCv/3YDGzZtYvOObWzcuoXN27Zifea0ao8rY2ZlOp3ultfBLopeoP41W3lGht2YO+FJQp2UvklWvYyt9Q+UHvseqovdrTs3uXLVhvMXz3H8pBWH5B/NQ/vZf3CfsoOH9yu1fuTYAeWCtxKYnzyKrEesDpqV/F72Sgb07h3s3LmNbds3sVEUz8Zv+G7DOr412/rvtOMNck9MQL9pHbv3bsP5zk3cr1zB1/YKYXdvE+/8mO66auamxtVwG4mxl+TnkZedRUxkBDHh4TTWVHPv3i31j1tcbDgJMeHct79FrEz18/ahsCCP9rYWyksKqKssw9jXpY25NfTS29JMS3UNFUXF5GdlkZ2WRmlBIQ1VVTTXVtHV2kJvVx8dnf00tXVRXtdGY3M33y8u8nZ21KzojSwrN7jm/v6ooCmJZJoJ+D+qxLIh9Zy4z+V5la1ujo9/mDWwPGvgT69nFPgKkqO5dOooW2QoyvbN7D+0lyPHj2JlfZwT1sexPn2CM2dPcfbcac6fP8PFSxexsbXj2s1b3H3giLOHH77BsYTFZxOTUUVKSTtFjSbquhfoGn3D9NIHXi895938GJ8WBvkoJkl18p0lBq/i76uK/vPSGJ++UPFjLD8VyOvqfoLlRQ34mroXhT/B8oJ2fXlxHN0+LIyvbgJkMzBv4t3sKG9nxvhpdoz3C5MsP53h2pXzfLNhHRt3b2WjxL137VSqeeMuOZaEt23KJS6Z7AL6/UcPcdBKaysral5AqkB/Wctot71xG7ubd7h19yF3Hz3h7hMXHNx8Fehd/aPwCorFOSCGxPg0vje28ENfBQsdtZiqCmjJSCAtyBsneztOWR1g85bv+HbLBtZv28KG7RaKfocGelU/v09c9lLrL277Xew5LHkEMrFOc9tbXzjHeRsbbK7f4Pqdewr0t+49VEr+tiQMPnyIveMj7j5ywsnNC0fHJxTl5bBg6mVmoJmZ3mamupuZHmhnbqibuqJsrttc5Pr1K+rvwtWrl3nk+ACj0aDGZI8NDjFlNDCvQN/H/NAAc0MDLIwOsmAaZnFslKcjA/SXZjCQK6APoy87mJ6MgBVblyvT6wT0OTLUJllT9JmJSIe8opI81cREZd4L7MuKKSmRenpN0RcX5/Pk8SOCgwNpaGhQo2oF8mpcrQL8Kuj1jHod6rrS188t4a5f00H8NeiuqGGBogKgBlHN9S7A1aCo3RPIy7UvVfra92rnGii1Z/WEPn0joSnvStk0lEk9fTkVX2wgytUgnVW4az9X3vs10KvNwYr7XnPvC8h1013+Gty1765l3Zuz4/XmOiqOr8fr5ftXUqUSI/X6ebOyN3cu/BL4shkQN/6XZXWi0BX4za57dayek+vmhjmi3vWZ9V/JvFeJfHoCn6rDN6t7+XxluaqLLsjNVi1vxYNQXVlMTVUJlWWl9A6MMGB6ysD4c/omntI9vkD32Dwdw7N0Ds3QYZiiwygxdFHq4zT1DNHQYaC2dYC8siaKqlpo6hpSar22zUB1az+tfSZae0do7RmmrW+Eivp2ImJTCAqLw8MrSCmqS1eucviYFZu3bueb7zYomDu7u5ObV0h6Ri5JKRmkZGZz5drNFUX/7aaNCvQqY3fnDr7bskkpmItXr6jpdAJpaXqj9cL3w89fc+lLrF7rgCctc+W+JOXJVDtf3D3dFcgfONzj1p0bCuYXLp3n1OmTHD56iAOH9inbJ8lMB/YgQJcpYEetDnNMwCJ9w48fVtfELX9QlLkM5tiznZ27trJN/pHbvIHvNn7L+g3rWb9hHeu/Xce3361TcBfI67CXVbdVyK9n4xaJc67j1LHDNKRmMJCVz0B+IW35+dTkZJMUHkZkUADezk+IDw0hPSaK4tRkytNTKM9Iob+lgYd3b3L//m0iIoMpLc6jqqKUvNxcMrMykT4LBlV730xbfS2NFZUUZ+eSGptIemIqmSkZ5GcXUFFWRX1do+omV1fbQk11PeUVstmtobyimrLySspLquhuaOXNzARSLvZp1sinOQPLC2ICdi0jXVfGnxe1JLZPi1oc/JPcXxzl/ZLEqIdQcfJZI788G+cPPy7SUlHA5dPH2LR+HTu2bWSv5DMc3scB8YocPaBMPCRHjh5QHhPZbJ06c4qzFy9w0fYqdrfucO+RMy5+4XhHpBGWWkZ8QSvp1UZKOufonv/M05//C5///v/mw5/+E68WX/JxRr7jEJ9Ukt2wAr0k2Ym7XrNxPj0dV6DXXfgfn2qu+hWXvUBdt0UB/KQGebVO8mFhgvcL46smCn5eFP2YUvKi5t/PjvHT9Ci/vHmmmiFJ45lNOzexafdWpehV/NscB9+8Uyuz2y2Z7Af3sO+wlK0J6K1Utv3xM9bKbS+u8fNXbLG5dgMBvQBVYHrn4WPsHzlr2eyeIQjoPYPjcfUNpyivgL7aMspTokgNDyTA1ZGHt65ic8GabTu3qB7232zeqCC/fttWNmzfphS9uO8lpLBVqfntqpxu1/5d7D6wW3XvU9/xyAGOyMS606c4ffkCF67ZYntTi8+Lq/62tL2958DN+46qlv6OzMd47ILjY1e8PdwZ7mtj1tDGXH8zUz0NCvbzfR0sDfWSlxqP7eXzXJP4/PXLXLlyUTWoGh+XSZxTjBuNTA30qcS9paF+FoYGmB3sVxn3C1JTP25iaaiH7oJ4rawuL4ze7EB60v3pTvelO8NPFL00zJGEvBQVo0/NSlau+9T0RDXARvrdl4pqFSsVVa91yJO59NI8x9XVCW9vDzVvWyAvQNdd8JYwtwS9QFSHub6uvbYWyl+eCzh1dSyr5i4XIK5eN6vrFTf5l6DX4Kupbe1z8k6xLzcDq81yxO0vrnetf315maVrXk8C1IboWIJeuolp79Vgb6n81bv0hjrmznArmfxqA6CrfC0Ov/pnpINer6lfjdMrRW8Ol1RVSkLeWlW/Vtn/hQY5loBfaaxjfle1zDVYszH4Cuj1+L1S+RYbAk31V9De3ExhXp4aZFNVWUJNZTG1UolQVqqaRPQNz9DUM0p99witxinaB2eUdRinFeg7B6doN4zT0DVEfbtRWWVTD8XVbRSWN9PUOUxL1wgN7QaKqpqpb+ujqXOAutZuals7uXrLnvUbNrNu/XesW/eNBu5161SHrHXr1/Ptps18t3kLzi5uZKRnk5ycQWJSGslpWdjYaYp+3bffsn7TRvUPhlaWs0OpF4n/rdv4Hbv27eXOXXvlzheXu5YNH6ZGzkrPfCcXJ+7ev4vddTs1Ntb6jDXHjh/j8NGDSpHvk45c0hd8/y4FdlHsGswF6IeVShfAS0xdYC7Q37VnJztEOYnrdKt4HNbz3cZvlDIXVa4r8283rEeZwN6s3uW5FZiblfumzd8ittFscl8gv2nrt+pdR48cID0uhkB3Z8KDfEiIDiEjNpLy9CSKEqKoy8mgNCmepvwsKpJjaC1Ip6u8gMKUOM6ftOLShTNINr+LsyMZ6SnU11So6W7VpUUqSS8rLZW89CyKc4oU1GtqG2lp66S9o4emxjaqKusoL6+mvLSSsuJSygqLKM/LpSY/h8aiPLoqSzE21TLb18ZrUzfvp/r5OCOue8lSF3f3EB/WgF5PcpMNgEBexcDNJWnyrLj4f/96mp/mR1Wnu60bv2Xz5u9UGGPf/l3sNf/O1O9v/y7k2v6DsiHbp35XkuB4/JQVJ05Ld7XzqrvaWZurnLG7wcVbD7hyz4WbTwK55RKOg18S/gllZFYa6Vv4hb/5b/8v//jf/h+WX/3Eewk5LA3zaWl01cxx+c9PJ1ZBrwN/BfSriXjiztdc9Gb1vjC+AnwF9Pkx5UF4pyAv8fhh3s6O8HZ2jHezY7ydGuHj0xlMA50qZ+PbLd8q0EtduuXfCS3JTerodyEg3XNQus1poJcmNDIk5sTZ00rNn7Ox4ZKdHbY3bnHt9l2lmiUWfvOeA3cks/2xB4/cA5Tr3iM4Ab+QaLIzMkmMDCXU1wN/bzc1XOih411VHbJlx2bWi5LfspHvtm7mu61b2Lh9q5aIt1Pi9FIzL6V/O1XugDTzka59YvtFzUu2/fFjnDhjzdnLl7h87RrXbt3hpv197tx34Na9B9y4e1/V0t956IDYg0cu2Ns/JDcjhXlTD9N9jQr04521TPc2MtfTyqKxl7iIIJXMev2GDdeu23DZ5iIRkVHMzi0wKb0ijAYmB3qZG+xhYVDWfuW6nx8xsiiz6cdNPDV00JMTRZ/Uz+dK/XyggnxPhi89AnqBfFZ2Iuk5yaRma/PoUzJE0Wugl4Y5mqIvoVQl5Gkd8gT00hLXz99bFfmLoheY64peh7y+CtD/Z4barAX/l4BfC2H9XHONa0pYlLx+Xd8QWF6zjNOvqmfts5YbBf0dlqv2vGp4YxF/18C+Go/XQS/fYxXylhsJzdugNg7KI2EG+lcz8zWlr4cUvlhXGudooBcXvHZfVrOaXwN6rb5+Va2rDPsvoP21jYH5vSqmL/f1DcbqJmHFfb8mRq+rermvu+6rpVNfVQXtLa0UF+SrlsLSra+6opgaybyvKKWts5es4moScyrILGmge2iOgbGndA3NKiUvsO8cnKGyuZ+Kxl46BibpGJigsXOY/4+z93yOKu329gQK3VIr54hyzhGJjBBC5JwRQkI555yFhCIiZ0TOMDDAzDwzzznHz3N86pTtcpWrXOVPr/3ZX/0fXK51372lFsOceu0Pd+2t3btbrRboutdav/Vbzd2j9I1MM7Vwm6m5mwxPzFHT0EF79yDDl6Zp6e2jpqWVhPR0BOiOzmbMLs44W1zUkgjdzkHq7s44mp3ZurVQKWAvVFRz/kIl5VW1JKWlWyP6tQr08kfDEPZIGt8s0YKrBUfZLDiYCAkLY8MmEcHlkJSSSHikROYCcy88vd1w97KoowBd4CARun+gn7pHQC5ReYD8wZFaob8PXj7uuMsfJnd53044muxxcFqrwLvWYY2KtA2oa7CvUbAXkBtLfL0d1PP0c43r6iibA9Na7M3WNL0V+gbsFeid16oMQICfN02V5fTW19Fcdo7xzkbqSo/SV3+BnqpzTHU2MtPVzK2xfu5PDHK1p5WJ5lr2b92Ar8VEVFggCTHhpCfFkZmSxNa8bIo3rmdLfh6lZ84xNTXL1KU5xkenGRy+RN/gCH19Q/T39NPb0UlPayu9zc0Mt9Qx0VrNTHcjV/pbuD3SwYOJLp5M9/NsfpjX1yf4/GCGr4+kdU4U97o2b9uWZpwbLWkC+d9eSLR/U0f+T2+qvvJ/fHrJvStTJEavY62dndIweAkcfDzx9HZXv0v5vcrv0/idyu9Vft8+/tajKM4D/fD098fTLwDPgCC8goPxCQnFNyQSv3Vx+EckExSdTlhCDtEZ28grOkd5yzQ//fO/8b/9X/8Pv3z4wK9Pb/Lby9v8ZoX976/usQx5Abx1GaK7lTq9ocyXdroVgZ2uwes6varBS4peKepvK8j//PgmPy/d5PPDW3x+dIdPS3f49e0ztm3IUZtks2g53AXykqrXG1+pgUvGy9XbExkOY4BUIOoXEoiAXkfzMUQnJirIJ2dmroK8qNsz128ge+NWCrYVs6X4IMUHT7Pz4GmOnytXJdTKsrOcOnqAkpJCtmzfwPYdm9lVsoPgsEDWOK7FwUVAb1JCPCdX/T71e7UoyOspdZ7W9ycZBwG9LwGSKQsPIzI2hrikJJLTM1V7bfb6fHILNpCTL8cCVX6ROr3U56VV+GOZAAAgAElEQVRmLy6SN2YneXztsgL9kyvj3J8eVKB/Mn+Jx4szatRxcnKcSttLjV5mTNTV1SvQP7h3n/vXNOif3FhAloD+ya1rPL1znVd37yhnvKdzE8zXn+Ra4wmuNh5nvuYAs9X7FORXQC+K+wYtxJP2OoG8RPRtHU3KGU+BvreLLllWK1wd0Tdx/MRhtm7ZrGfSSy+9NXUv4jwD2v9/jyvAtoWtQEenp//q8dXXBc4/Bn2PtOOtWr30CJytGwX5Pn9+LQ37H8PdFva2kbwBeX1cLiuIoM5ad/9Tx0Df9xa7ti1239fn5bGV19KwtwrqrJsBIw1vgN04GtdXjrotT15juXZvqPe/q/GvPEdH99/X7pfr9dZoXu5XGwLx3u/rYXJigtbmZrq72+mV96mm+Gm9w+XpWcZmFukem6VndIaugSlqmnqZunKHOSWsu8/lxfv0jy/QP7HA1OJdBfaB8VkOnyzlxJkLjF6aZezSHLv3HcHZ4snGzYX0Do1S19bGiXPn1K7czn4tZmdntZzMJhxNjtittdcRvr0Da9Y6sHnLdi5W1VFaXsnZsgrKLlaSkJKyDHp7Z4noNeidpdYnLTsWF0wWC2YXC2ZnC/aOjljcXPH29cbbV/+hF0GcEeFpiEs63lvBwFtGYkp0YRXBSXQuIjiBsEThax1krVFrOTI3InT5g6aAbmc9ynM04FV0bwW4QNxeRfsroFfpeuvjDua1ODjb42iWJeI7HdXL+5Bo3ojoI8JDaLhYwWB9I53nyxiqqaKz4hyjbQ1c7utkqKWWlrLTnNmzg5K8VHavT6M4M56N8esozE7mxO7tnNq7g6L1mRSkJpCfksimrHQ25eVx4thJ+geG6O7qpaejm4G2NgZamhlubWaivVFB/Wp/E3dG21i63MWzuV5eXx3h7fUx3l8f48P1MdXz/tPNKb7em1OtcapVTpnLXOP3p1dVe52tuYycS21e4K5S9s9v8ssLab+7plT6//HzO+bHBvDzdlcbHQ8vNzx9PJGZ5e7ebnh4u6oSiYDeQzZxPnq5Se+4tyuuXi64elms5zIlTeDnjYefH14B/niLp3qQmMdEEBQeQ0hkPOFxyYQnpROXsoWE9GK2HKnhxrt/5z//l//G1+dPVDT/2ytpjzPWXVbS9CvRu6G8txXgGYp6LbC7zS8vDOjrNL2O3m8pD/vPj2/x6fEtvjwWJ7z7/Pr6Kf/25SNdTTXYr7XDpOCpleyqbc1dg17q9C6enrj5euPu662sb71ERxIkHvdikhOmetOjExOIT00lOSuT9Nw81bomgFcrr4Cs/I1kbdisBHk79hym+MBJtpcc5kJlLTIhVAyY2prqGB7pY/H6HC9ePuXTp/dERIdhZ2+nQC81ekeLCZOrGZObs+qjl2heRHgq2yBufSptLxkHb3yDfQkMCyI0MpyouDgSU1OURkcygum5G0hKzyU6IY3IuGRS0rJYv7mQgsJildqvra7g6e0rLC0I1Md4vDDM/ZkBHs2P8WRhkrszE2zdlKfspDOzUlErM0PprJ48ecaDe/d4uLjI42sLPLk+z7MbWn3/5OYNnkmN/s5tZHLd3Yl+5mqPK9AvWkEvaXuB/Arom3R7neqjt0bzAnrld69scLt0VN/bRad1uI3MqpZ15twJNm0qYMDG7tZI3RtAtj0a4LS99l+dy/0/ely/jgFiqU/LZmA10PU9fwa9vq9n2Udf+ekL4PsE8v309Biva7ym7evqLMFq0P9ZZa9r8gbgdcZhJbrXmYPliF7KC0Y0b6jural7o1VPpfmXa/FWrYAV4kYJYFkwp+4T0Ovau1bna5W+UYs3QG8cl6Gt6vA64jYyBCvAX8kE6NeRzcBKCl9F74bBjlWQJ/DXNf0V+1uJ6GUjIarqluYmpbqX9yHthpLCl2l/U1NTFO89QFJGLoHrojFbvHH18qdrcJSpqzeYvn6b3rEpNhTuJi13I229g4xOzXLsdCl29iaiY5Ooa2ilo7ufLVt34O0dQFlZJR1dfUo539TaQXyShvVaeyccHM24WFzx8fMldF04cUnJase+ZVshZ89eoKy8irMXLnK69ALnLlQQn5SsQe/ohL2zGSdXa5vOMugtOFtEpW7GJI+bTSpb4BcgaXZpZfPGV9rTfD1Vqt3d082abnfG5CwbDoGvhrOI4YxzDXq5Lo/rJffKEpivQF+n6o3nylHq7vamNSpKF8ivFZCriN0eJ9Pq1LyA3dhYyObAUNubXBzUudkiqmpHlTlISYlncmyYgc42mi9WUHbkEEeKtrE5I4nUyGBi/N2I8nYiJdCVjTF+HN+cRs+5vUzWn2WyqYzJlgpm26u43FZJ+/ljnN1TyJEdmzi0YzNVZ04w3N7IaEc9l3satVXsZD9PZkd4cWWct9en+Hhrmg83LvH+xiSvFy/xavES729O8/WhmOFc5ddHc3y5JwY50g63oPvhH4uITlzkriknOaO17jdlPHNTCe5+Uf31tzT0X0hb3g3+49NLFscG8HR1URkU0TwI6N08XXETkZkMQJHlZcHdS4NdBqOoJb7pni5Ylo9WW1hvaeWSKNcHT39fvAJE4S2gX0dQeCQhkTFExCUQkZxIfGoeiambiE7LZ9O+Mm69+Cd//PoPVTOX9P0K6OVcFPO6LU6L70SAZ7TR6b55Hb1roEv0/lVa5Z7d4tvzW1azHLG4vaVaEmVD8MuL+3x9fp+PD29yf36S8d4OqsvOqPkGDo6SsreFvPSoW1RkL33psqFx9/FSc91lEpz8nH5BgQSGhhAaEU54bKxSsyekpZGSJUK3lZT9Muwlfb9xMxt37KJozyEKS2TmxDFu3brD21fP+fLTW/7+61f+/sev/Pb7V/7xj39DWjbt7ATyEtE7Ktg7GaBfTtnrsbTS8ufpJ78HL7wCpcdffhfaJEfc8CKlfz4thYSMDGJSs0jJ28qhU1V09E/T2T/F4aPnSUjfQFRStjLBurEwyaOrkzxaGGfpyiiP5zXoJXX/7MoUC8O95GYlk5YhivtUMjJSyMnJYWpqmkdLj3l47x6Prizy9OoiT69f4cm1qzxavMLStassifpeWutePuPh9BCztce41ngcAb3U5edr9rNQe0Atu/rGcuoaJXWvDXOq6iqolqi+Rsbp1a2O6Hs06Ns7WxTkZYKdWGPmF+SpdKuCbb+2slVq+/+PTngC9L8C+2rYCyj0BsA2OjbS7wbIVz8m0NXA/fF9AnNZffTagF7DWHQARjQu6XgD3PoozoGyDMGdAXmpz+savRHpf/8eJIo1IG9oDvQmQL1Hq1Cvr19HuTpSt4ru/gry6rr2vjdq9MbzVsCtU+8C9x+DXqfntWjPSNXrjcLy/bateQbM+8UaVzICWpUv5wJ1vVZS9/2Dkn0Qw5xRmhrr6OlpU34B0kaoRHn9eoStu4en+g+6xt4Re5Mz3gGBXGxoora9g/HZecqq61hrtii/6drGFprauzhzvpzk1ExOnjpHa1sXLS2dNNS3UFVZR0V5Nd09/bR3dNPe3kXxrj2kpGSwvXAnR46e4OzZUs6cOUddfSONza3UNbdQ09BM+cUaFcmfPl/OibPnOVtWTlyigH4Na5xcsDe74OTqisnNTYt7VDQv5QCpkUskbixnXN3dcJU/fq5OCDSdzFJD16AWcKt0upMWyQnUVQT+Xd3cuC6PGY/rDYCo4g3Yr6jlDdW8g7QVGct5LWudpWxhROkroFcRu9leRavubs64yh9Fsz0uFidVJpBSgbPFARc3J7UZCA3xY0tOGukRQSQEeRDr60KKvzvrI3wpSg3j6MYEKvbk0HZ8K4OlxYyV72W65jBzDSeZbTrDTMMpLtefYKruNDPN5Uy3lXO5rZwrPXXcGeviydwIL65OcG+qj7mBVvrrK2k+f4aKo4c5vquEPZu2sSNvA0W5W9iWsYnC7M3s3bCDsn3HGKpr4tHkNF8e3OLbYxnQIqAX5zvxgL/OL8o05ya/PRFDmpUl6fBflIWsbruTr//56QUPrkzi425RmyyBu2RcVNbFwwVXWV7OuEnErnzSpe7rjNlT26kqS1UFeoG9LInu3XDzdsfDywtPH4kkNQA16MMQX/WgyChCY+OISBKBWgbJ6XlKDBqXvknZRD9/93d+e/dCu96p9P1t/iapfMPm9uUtfn15m1/l+OKWSvNLtkI2LuIp8Ovz29ajFh6KLuH3F7f4Q0R+T64py90PN6dYutzHQk8D7eePsH9rHmmx4fiJGY5prfr3IXVwKV+ZDBMaa+1blPYWBXoP3KVVU0Shft4a9MFBBIeFEiEtdXFxSG1eUvYSzYsAT6Xr8wrIzM0nS46Svi/YyIbCIrbv2svmbbtobm7nf/znP/jjty/87dtnvn3+yM8f3/Pl8wc+fHhHWESIiubtXeyxV6A34eQiGTip0buoQTbKqc9XRtHKoB2x5fVRZRVjkI0M2gmLlg1XPJFJicRlZLNt71EqWgapbZ+gpmWMzt45Fq895+a9j4xPydCl+9y/cokH80M8WBhhSdbcEA9mBnh8ZZzni9MMtzWSkhJLZrZE85K2T1STIa9du8mDhw/V8KaHC1d4vLjIwytzLF1d5Nmt27x7vMS3d2/445ev/Me//M7d8V5mq49wveEoC/VHdH3eCvorNQewE2e8WqnRiyue6qGvoFqi+uoL1DfWfAf6ThXRG6Bvaa1X9+XmZinXPIG7UadX4jsr6G3r9AagV6Cuga3bwnRK3hbq34Nff20ozMUNT0eC6mhEwzbKdQ11A6JauGcL0eXnq6ja5nGVSZCI3niuEZ3/qO5uPKYhbYB+JYI3QK9fy8gGiAtcr5GiV+9ZNhq6NGB71MY7OjVvQFul6q2wF/j+eQk09eckr7XyPIH8So19Gdw2dXrjtZaj/OUNgdTkdV1e1/qtkf8y6GWYzsrSznx9CvS2kb+xwRgbH6a5qY7e7jbUZD+lK9BufGOjQ6rv2NHBAbPZrNLgbj4+lFZVU9/WSf/IOA0t7Rw6dpLT58poaeuivauXDknx9gzQ3NJBR6foFIYY6B+hq7OP4cEx+vsGGegfoL+3n8GBITUIRYahSHq4ra2D86VlnD5zjuJdu8nMySMqNoGikr2cuVDByXNlHD9TqqL62ATJBthjb3LD0eKJyc0Dk5u7FfTOSMSgo2DpOxcgOqnoXiJ7gbvqQxdBmwKtpMWlXU0D3wC/AXJbmEvd3Bb0tuca6Ea0vzqiVxuB7yAvoJeIXpTzopSWJa8h71vU94H+vjTXVnGx7Bwmkz3OLk6q9c5FBoC4OmJ2c8TJYk9YoBcHCjI4tz2bmv0baT9ZxPDZPUyc38f0xYPM1R5msekE11pPcavjHHe6LnCv6wJ3e8u523eRB4PVPB6p4+l4M08nO3l2uZP3V4f5cneGx9ODdF08y+7NG0iOiWZdYBDBvv4EePsT6CuT8tYRsS6WmKhEkuPTSU/JJTNjA/l5RewuPs7xgxdoru3hzvQVvizdVz7uv4oYT7zhxQFPIn5R4Itxjg3sDdBLCl961v/xZomfHt0iNiJYfV4K0jLwRDoYPJxxUUvq0nq5yFFB3ozJawX2shmwyPJ0wU3aGb3c1fL0luyON15+vnhLRB+kx6EGrpNJaZGExsQRmZBEdHI68WmZJGXnqjbS5Oxi6vum+fr+Lb+KsFCJCm/y6wtdelBAl3O1rHoDgb1VdyCKfVHu//FC9ArXVNbj060pXi8MsTTRxo3uSmYaTjNWcZDuU8XUH9jKic3pZMeGER7si7+/97JORINe7GSNuryo7q2e8da57m7SPy9uc36eeAf4Ku+J0LB1REfHEB2fQHx6Ohl5eWTla8iLAE/EeNJeJ0vS5ZkbNrJ5RzE7SvaxaUsRt27e5ve/fePrZ4H7e37+9J7PH9/y+9++MjDYp9T29vJv3WJvjejNmFz1e3Tx0Ja8br7uVhc8T7wCxchH+vu1fmB5LG1UDBGxCSSmZ1OwfTebig+Tve0g2/eUcuBoNesL9hMalkNewREG+ha5v3iThzPDPJqTVP0QjxZGeTgzyKPZYR4vjPHi2iytF8+TlBRDVk4qWdlpSnG/Z89u7t17wP1797l76wZLN66rFP2HZ0/4+vYtf/v0mT++fOH3nz/zL7985V+//sxMew3z1Ue4Vqv75iWan6/ez0L1fq5U78euvvECdQ0XqGm4QHV9OTV15VTWlVFefZ66hio9k15U7X09Snmv59I309YmvfSN1NXVkJeXQ0tzs+qj7xPrWrWs0F8V1QvUpe1F1oDyol/1tUT06n7bx23r8fq6fo6O6lX7nDKcEUAaULaFpU67C3RtI33tTa+v2Z6v3GOrC9D3dXf3IGsF4D86N6J9ecw2yhdFvva2FzOdXmO2vQF22bD88P2v/rlWAVtS9N9DfvmzELjLBkCOK9kPeb5K6UuaXNLu6vjnjYKCvI34TqXvbVrudN++uNkZ0bs+6mheD71REb16jRXPfHldqdPL80dGB2lpblCqe0nXy9LvrYex0VFCQoKxt7fH0cmEvaPswi2cOFtKV/8QQ2OX6B0coX94jO7+Ibr7BhkcmaBvcJT6plYVzQ8PjyvIDw+Nqwh+oH9IgV7Df4i6ugaOHDnG1q3bSEtPJyIiEm9fH1WvX7N2rVWJv4bcvALOlF7g+JlzGvTnyomJlYjegTVOXjhagjC5BePo6omTmwtO0rpjMePo4oSTWjp9Lyl8Ef0J9B1dHHB0sddLvlbLAUdnDX0N/pWI38GkNwcmUbyryF+ifb0cTHbqXLXKKQW9VU1vje7XOq5hjeMa7BzXYiePq9q8o9o8uXt7ExcfTXZGOtu3bCYqOhJ7Jwcc1tpRdngnV4e7mGrv5eS+U3iKoEpS9u7STiipey1a3JSZzN3+Wq63nudGxwVu9lZwv6+Spf5qngzW8mSwhmcjtbwYa+DVRBNvJtt4O93J2xlZHbyd7eL9fA/v5nv5dH2Ir3enuT3azend24kK9sEiXQ1OLri7++EfEMy6deuIjoolMTGFlOQM0tOzycrKIzsrj9zcfPLWb2Lr9hJ27z/JvkNnOV1aR0tTPwszt3m39JS/Pb3D70tX+dvjRW2EsxzJWwfBPJV+eUlXawOdP17c5V8/vmRLgW6plElsEqEK7DXYrRG7hxlnT7OCm9lDIOeCWcaeyiZA0vUeztaNgQa9RPMCeg8vTzy9vPD28cPXT8SW/iql7RcSokRqeiRqHJFxicQkphKflkFCZg4pOVtIztrGzgNlPLr/CBHh/fL0Ot+eXefb8xuqDfC3F9Jfr9cfr27zx+vb/P5S2+nKYJxPty/xbnGQl7M9PB5v4d5AHXd6a7jWfoHZhpNMVR9m4uJ+Ji7sZvDcTlqPbef41nSSY8Lw9/dSkDe5mNTG1tCpmCVSVtGyfC5mXLycrd72bnj4uCkhqWhQfAKk7TCIkHXhRMTEKhGeEuDl5ZFdUEB2wQYV1WfkFpCWvZ60rDwF/fwt2ynctY+NWws5evQEv377xreff+LLp/d8+ekdP398w6cPr/nj92/s3ltsTdvb42BxxF7EeK7OOLm7YRKrW293XH08lL5CRfMBXtrIRzZbgaIfCCIgTPz3IwmNjlXT9OLTstUAra17TtHYPcPk3BMWr79k6ekX5q6+4FzlBGOTd7l/ZZqHs8Mqin80P8ij+REtxJsb4cn8BM+uzlF2/DBJSbFkZKco2KekJiq76qVHT7h75w7vXj3n57ev+PruDV/fv+Hb+7d8ff+Oz2/f8OX9O/728YMyUJptucBczWGu1Env/EFmq/YxW7WHueq9zNfsE9CXKdDXNZRRU3+BmroLVNZq0FfXXaTLaoPb3atBL8IpFdG3NdHS0kBzSwP5+XlUV1czNDSkJ6ZZ2+zU9DkrZIwovb9/EFkycEaOAnxj6fsF7Pqa3GM8b+Uo14zrvfSpdHuPOkokbUTCy1GzNVLWKXgNfckKaPDbwvy/Pv8ruK+k52UTIJA34G9E9yvRvAF6sRbW76db9eErwKtxt5KiX/kZfnS+GvQSsX8H+2UHPeO6Br3KhPQaSnwr4G3c76RdbmXToDMAKnVv+OPL71GgbRP5q5q89L+rurwcjfOV1x9Q/fH6ut5U6Jq+gH5sbIQWcS3rkbq8LJlH361+l2NjY4Sti8Di7klgaJhKlRds3qogPzY1w/D4JKOXLivYC/AF/IOjE3T2DSpjm86uPgYHxxgaGGN4aIyenn4GBgfp7xtgoHeIwYFhkpNT1R+BtWvE4U0U5KJCd8Te0QF7R6l/O+LoaCIvr4DT585z7PQZjp4+x6nScmLiNejtnLxwsITg7BWJyTMIR1cPHF0F9CbVxuMofwSlTq8AL8A3YXZ2wslZaoX2OCqXOZ3adxKxnUT5ZgcE6ArqJgdMqo4uXQBaEOdgdsTe7KCWpOLtlXGNwNxeLTsFdQ13URqvFbib5H4Tzm4SwbjjFehLSEQ4sTFRXDx1nN6ackab69mYl429/Vo2ZCfTU3ZI2Yc+Gh7kUucwoi+QTYyThw9mj0AsnuHYm4M5uXcvry538nikkScjzSyNNqrJbs8nmnhxqZmXl5p5PdXKm+kO3s128mami3dz3byZ6+L1XDdvZzv5MNfNr3eneDjZzeHt6wkSkZS9HW5uzvj6+7EuQobmJJOYlExmViZZWdnKVS49LYf09ByysvPJyd1E/oZCtu7Yx77Dpew5XMap8jbq2idpH7xGz8h1BobmublwlV+f3uFvj8XWVtT31631+hUbXGWUoyxyr/Mfn19RXXpS/VtxcTOrNiw1u9xdp36VytzDjMlDnOAE9GYM5bmO9HXEr0EvmwRZkuZ3w1VaIb088fCW1L0PPr6+SifiGxiALejDoqMJjzGmuWUQn5ZFclYBKbnbyMwvYXhggn95vcTfn0vK/RZ/SPpdNiyPrvKbsuudV3Pq318b5dVcL0/H23gy0sK9oQZu9VdzZ6Cae32V3Ou7yP2ecu51l3Oj/SzzzSeZaTzBeNVhOk6VcLZ4I9mxEfh4ueJscdTlJ4sjTq6iZLeK26TrxM3ZmhZ3UVPrXJUo0QNPH3dlzuTjJxoVPwJCgpUTXkR8PHHJqco7XqfsdUQv0Xxm3gbS8taTlpNL1vr1bNhWyPaSveQVbFTzDv7l79/48uk1P398zc8/vebzx9d8+viGd29fEBkdbhXhSdreAXsXEw6yGbd627uqMoKXStl7+MuUOikpSNo+QG225P0Z0/SCo2IIi00gLj2H3MI95BUdJWvLUfK2HCc5o5h10XmUHLnI+Px7Fm8+4/7CCI8XRng0O6ij+tkh7k8N8HBGrk3wcO4yB4uLSEtLJDMrjUzpzU9Npra2nsdLz7l39y7vXj7n86uXfHr5gp9fvuDLy+e8vn8PGWrz/PYtXt+9zdOZMabrTjJfd5j5uv3M1Qjk9zFTvYeZmj3M1uy1Bf0FagX09dJaV8bF6jKqaivo7G5XI1R1Orqbru521VYnPfRSo5clAyzKL5RZQa+V90bfvEToAhljrQD7B2l6m2jegL3t/cZrKGipe40Uvv4eP4b3Cjht4S/ANF7v+975H73OCsANkP/1UV7XuF9c82QZ31sdrV8LyG2n3gm0fwR347nGY9/DXrW7WQV4qx5T0bzxGVmPvQJhiepXltosqA2CBvyq1zA2Dt9BXkXmAngb0Ov6+ncRvhL3aTtdNbjGulGQevzY6AitrU02E/yktU5vliYmJqmpb6K+pZ2ewRE1mW726g3GpmcZvDTF4PgkwxNTCvR9Q6MMjowzODymovqR8UlGRi8xNDTO0OAYPd39lJVVqJYV2SS2NLVSU1VDUkKi/uMtrXUuEm2bMVuFcwJ7R5OI9ExkZedy8sw5jp46y+FTZzlx7gLRsfJcB9aYfbB3DcLsHYnFOwaTRwj2FnccXM04ynIx62jHWq93toJepfMtUqd3wtnspGZ2SxpflOxOZkn1O1phvwaTqqVLD7A99s4OrHF2xM7soCZviQOZKONl2ZslWndQSzYCDipLYFaDO8S7213Sw5IaDgogIGqdEkX5ebhSdWgvXWcOM3CxlKz4BExmJ3YXFrArLYbBM7t5PNzGyd1HcLAEY/GPxS0gCXf/dNwCczB5JnPm0ClezQ7wZLSFZ2MtPJ1o5vmlVl5OtfDicjMvL7fxaloD/u1sN2/nunk3383b+S5ezXbycbGfX+5coqf8OJEyCGWNFfC+HqqdMCgkkNCwYMLDQ4mMXEdKitQyxT42m8zMPNIzxTVtM5sL91C09xgHT1Zw8mI75a0TtIzeYfzWZx789D/z63/+n3z4+//O7O333LoqYjNxyNNe9qpmb8xpt0byYqrzzw9PuDs7jpuUW6R8IaloK+B1BCu1XnFY00tqvmopNbcZZ3e9LG4SzbvqJSl7Tzftd+Dtrmv0Isq0CsG8/f00aKwRfVB4uBrbaoA+LiWNOEnfZ+aTkrOZpOwtVFU187cXS/z6YJGfb17iw+IIb+cHudFVxVxLKU+n2rk/0sD94ToeDNfwaKiWR0M1PBis4/5gPfeHanmoHqvj7kAN17suMFJzhPoTRZwozmdLVhxxob54Wkw4OsgmeI3yUpAMlKPFASc3q5JdfQ7aiEa74NnoELw98PJ2t3ad+OAfJL3podryVrzjU9JV1C6glyheIK9BX0BaXp5a0qu+cVuRWrtK9vJRIt0v7/j00xuVrv/8/g0f37/hy5eP3Ly1iMXNzBonEeI5WNP2Jmv/vPa1F/GdRPICeVmeBuiDAvANDlK2txLRC+yDI6OISEgiMjmDqIx8th0qZXDmEa9++k9effh3Jucfs3nnKY6d6eb6tftMdl5ksb+BJUnbzw2wNDvI/al+Hs2O82RhmocLs+zYuJ6M9CSyZfOakUVGWoYyeVp69IwHd+/x/tlTflp6zJs7d3l+7RqPZme5f3mSpZnLPF9c4N2d2zybHGb64hEWag4qAd5ctQ3oq5dBr0zCb6sAACAASURBVFP3Kn1ff4HqugvLoK+sKVc1eYGRhp9E9e10dbUqsxxpsWtrb2Lrtk1qaMbw8LCO6K32t6peL3V7lZLv/e/sozfS80ak/18J9HRK3QC27aZAncsGwyYl/j0wjef9COy2jxnQ/tFxdRQvgO/9LrK3ieitvfcaZvr6itp+BfLyPhXUrUp8IxNg3LsceasZ7roNTsP5vwC1Fdi2gDfOfwh2A/ByVH73ujZvG9FL6l9H7Na0vU20v+o+q2WuRP7Gdfm9jIwMrQa90ivokcjSXnfj1l2mF64hEXxH7yC1Ta2qNj8yMcXg2CUGxi4hkJeIfnB4nKHhcQV4BXn52gr6gweO4eLiSnxCEu1tbdRVVXPk4CGSE5NYY2eHk0kEcdK65sBaBwfW2EvqW752VKBfn79Bgf7IyTMcPH5aKfsjoxOws3PEzuTFWtdgnLxjcPaJxdknGiePYCvsJY0v9UAT5mUhm9TsHbVIT0X7Tjg7O+KsWtYccBKBnsXEGkcx8bHDwcFOXXNwlrSjI1JrdDTZ4etjITUhSk2Mk356yRwY5QLJJji5SieAiAQtmD2kf9kbN29pbfLFOzhE1Xyd3T2JWhdO/dmznD+4j73bigj0W4eTswsJUcHszU5hoPQAS8OtDDcP4Rm0HpN/Jq4BObj55+ASmIWDVxKlx0p5NTfAs/FWXky08nyyjZeTnby+3MHLmQ5ez3TxZqaHtzO9vJvtVtH8u7kePs738MudMZ7P9rFvcy4u9nZYnJ3wlIyDr9SsvfD1lzqwWPp64xfoS3BwIKGhoURGRRETG09ishiXFJC3cRvbSg5Rcvgs+0+Uc6SsiVPVvZyUSYXtM7RPPmTqwTfe/f3/4O//6//N/Tf/A/dvS6pbhHiLagzsN0l7C+ylte7JDf54doM/3j0hJ1V+13Ys1909JPXrrLzSlX+CtJSp5aL8E2QimrObCy7uZrUsbi5KgGmAXkH+O9Cr1jwlBPPBK9Af7wB/BRnlGLduHSFRkcsRvQx6iUvNICkzl5ScDaTkbOLQsdNqIt7SpVaWRmp5NFzNk/F6ZhuOM1N/nKdjjSwN1/FotJ6HI/U8Gm1Q6+FQA3f6a7naVcVkcxltZUcoO1zMgcJ8tuSmkJESS0xMOIGhAUh7oL2bA3aWtar0pDaYUoISHweL/HvTEb3hJ7HcsiZtol4eeHp7Kk8BXz8vZdMcGBJIyLowwiL1kJhk8Y7PEYOc9aTnrCc1O1edixAvPbdARfZ5G7awaWsR2bkFdLS3869/+8bPHyVd/47PH97x6d07Prx7zS/ffmJsfEDpKVQbqWyGl9+nNvJZNsexAb1E9Lo+L6AXnYR0PwQjWonA8AhComOJS88mv2gPO4+UsrH4BPlbj1C05zx1bePcfvwzbz/8k5HeXtrO7ab1VAkLA408uTLKo5l+7l3u4929q3xYusuDqwsU5GZa++czyMjMJDcvj4nJaR49XOLBtevcmRzn5kAvV3s7ud7fy52xUZ7MTfP25jU+3LnN18ePeXppgOnyAyzU7GdWVvV+Zqv2qoh+rmYvAv7lGn1t/Xlq6spsQH9eRfVtHc2qNm9E9D09Hcodr7OrVUFeQF+4YyvHjh1Vfvf9/av755cje6nbL6fc/xzNG5AW1bsRzet58j++V0BsAEqf/yhzIJmEFYDqc9kcyLWViN6A+vdHYwPwI8Ab11aDXqL8lWhe3/Nn0BsbDg30H9fmlUOeSudLP72utatNy7ISX6BuA3aJ3qVer1L530XxCtr6fgPuxlGL4H50v/6c1GdsA2gD1HK0bacT6OsNgQHzH7feGc+Xe0eGh2hqblCbRxElSh+9XJfP5dLkJMeOnyAtI5vwyBi8ffxxc/eisrJOuaGNjE3S2TvAzpK9ZOfk0yBWqL2DtLZ2Kve62romJcDr7uqnaMcuLC5u7Nu3n9rqGrUullcQGx2j/oBLP7pE2O6e7vgHBhCXEE9SivjHJ5BfsJFjJ05x4tRZFOiPneboqXNERMdbQe/JGtcQnLxiMPvq5ewTg5M1sld+2q5mDXoXR6VaF7Gb2cUJkwDZEO1JVCQpUKkjOq5RgNuzcyfRYSHKotZsMbPGZI+vnzuHivKpOLSdpjP7Kc7PxNkkz3XB0cUZR2cTDkof4Ky+lm4As7tM4/LB4uuLe0AgfsHh+AWGY3bzxsc/lNDQaNw8A3B09sXkIs57Iezbvp7D61PoO7eb692VVJ0qx9knDbN/Dq4Bubj76aODZyLnT57hzUI/Ly618PJSG88nO3gx1cvryz28melVgH8/28f72V4r5Lv5eXGAX+9MMdJQSmyIH/YSxXtYVM+5p4+bcljzljSvtwc+PmLz64NvQACBwcGEhYWpeQJx8YnEJqUQn5JBYkY2SVkFJGVvJDlns17ZW0jO2UpKbiEp+SVkbTtGybFa2kbucOf9/8S1B5+U2YiI7cSzXkD/9YmxbvDvPz2jtbpM/RuR35eK5CVF727G0U17pYsxkngmqKOcu1pwcXPDxc1FRZOu7hry0mlhC3qBvWzQpO9eKdH93HVEKWZI/v74COgDAwkICSFonUSTEayLjiFK/cypJKZmkCIe8BL55m9mz5493Bpp5cl4I8/Gang2Vs3rmTautp1hsfkMz8aaeTjYwL2BRm701jPXUcWl5gr6a0rpqjhDS9lJLp44yOGSQkqKtlC4fTObN+WTlZNJQmoyMkLWyc2kBJtrROMhtW6ry5y4QBqbSic1Dc5oqbP2pgvovcVISIPe298LP7GUFe/48HWER0cTFZ9AYloK6TnSVrdetdalZeeSnqNhL+r7PBlqs2kL6zeI69xWXr18yu+/fOTnn17w+cMLfv7wgs/vnvPTu2f88uU9A/0dWmAqbaQWB1WjV/3zSj+gXfD0ZDofvIPEd18m6fmq3n6/kCAr5EOQc4nqQ6OiiJYZ9GkZRKekEZ6QRkLGBvI2lbB5x0Hyt+5l+65THDxUxlBrPRONJ+k4s3sZ9A9m+rk72cOr67O8f3CbyeE+sjKSycpJJyM3g4ysdLZs28r8lUUe3r/PzYlxZhrrud7RxO2+Dh6OD/N4doZXN2/w7v59Pi495tvLl9wb6WK6Yr+qxc/U7ONy9V5mKveoGr1Rp7eT2rxE87UNAnkr6GvOU1F9nvLKUmWDKxF9t7WlTEX03W0YoJcU/p69u9Ts7JGRUVV3X6Wy7+/Tvem9AvoBHfGvEuitBrm2nF2p0YubnsoMLJcAjPu1GE9A9CPQr0BbHrddK2UEuceA+cr9+nED5H91/DPgv0/lSxbEqNMbR2u/fa8eeqNT+sZGxHiP1q9VNC/ivT/X7UWXYGxy9NG2vm4I64xNwOrHVJ3cJm0vwP/Ta9luIGwfVzC3jrcVv3prO93K0VaQJ+p729T+6qhfgD40PEhjY70yzFGQVz+rpO+7GBsfJSQ0xBrVOuLk5ISHuycnjp2m5mIdE+OXqaiswWRyxd8/mIsVNQrsHe09CNwHBkeVNap8La11Fy9Wc/58GfV1ddRWV1NbW8vOncWkp2ewrXCH8pw/feYs5RUXkWNySgohIWH4BwSxZ+9BTp4p5fCJ0xw8doqjJ88SER2nVPd2Zk/WWAJx8orE7BONyTsWs088Lgr2QTi4eqg/gmLO4exqUm11ZouA3lHB32RxwuzqgMnVCSeLk0qJujjZ0VBxjnnpUT55GFep8YuRj70dGSnRdJ8/SPOhLbQdL2Z7RgIOkoGwuKqWIdEDOLq4KOGiyeKKLLOrGy7uXpg8PHH2lDpwMAEBYQSFRREWk4irb7jamDh7heHiEYyvrz97N2VyJCeK4XNF3BpqYUPOdhw94nENzMY1MAf3gCzcA3Jw8kii/NRZ3i4MKMi/uNTO88lOXl7u4810P29n+ngngFeQ7+H1bA8/3xjjw+IoJ3YU4OIgnvqOyknOy1sMS9x1HdfLFflaljYY8sPPP5CAIBnGE0JIWCgh0mceFk5g2DoCwsIJWBelPBeCI2IJi44nMjaRqLgkYhJSiU7MIj4ll4S0DSTl7GTv6Rb6p5+yeOWBGsjy9ek1vj65xi/qeJ3fXj/i1d1rBPp4sMbBTtWcBfAmN8mWmJSgy1HaKKVNS1wRxU7V1QWX5SWtlBryFjeZ/CczBqQdTwNeDRDylH57VyVQk9q1l7LO9cHH3x/fAH+V2g4MCVY/n07fy1S3ONVOmpSerQRq2es3Kn/1PSUlPJzoVp/9g2GBeTVjdWcoLc6nr+okl7tqGGkqZ6DuAt01ZbRXnae1qozmqgqaqi7SWFVBVdk5Th05yIE9xewo3EL++mySkhKIjYsjMipSjTXet3cP/gGBrJH0vdS7rUvX56VsIX30Ij60qHnuFjEJEhdHsb318cBTfsZAL/yC/fWwH+mfj4mx9s+nkJKdRXquRPP5xKdmsy46QRvRZORQsHkbm7fvJCUrn4MnzvH42Svev3/Pty8f+e2Xj3z7+RWf3j/hw5vH/PLzewb7upYV97q1zkGV02TDJmUFiegF9DJFT+rynmqT5aM2WWJa5BMkHvwSzQvkI1R7nbxXaQMU976EtEwy8jaycWsx24r2sb3kEIW7jrB//zEmOquZbillvPY0M9ImeqmbhzMDLE328ebKJO/vXKWzroK05Hiyc7JIz04jPT2Vvfv2cu3mLe7eusON4RFutrdxt6+T+6ODLE1P8/SajKa9z5ulp7x/8ZqfX71msaeJyxUiupO21b1MVpYwc3EXs1W7mavesyLGq60vQ1a1NXV/sfY8FwT0VedpaRN3PDHM0bBXM+p7dJ1eovm29maOHDnI7t0ljIyMqUESRnQuwBe4265VmwA1eEUL6wxYa6GdFfTyXKNlT4FeovaVlL58n+9h3Sd98DaaANtzXYvvU1G34WFvC3rj9WyfI0A31l9B37iuVfnf985LhCq1eJlLb1XdK29+I9L/PruwGvQqXf+nrIQBcSukVynvdVRsqO11NsCAv66VG9G8cfwT6CVVr+r7+r0Yj8uGyTgXFb5tK52GvRHlyyZAg/77ur0R0cv7GhoaoKWlie4uEeGJ6r6Tfvmcejq4dGlMTfeS6Fbq2hYXFzzdPTl1/DQ15TUM9Y9SU93A9m07FfwbG1oV6MX3vL2jh8bmdgTyEunX1bfQ2dlDR0cXbe3ttLV30NrWTmtbB23tnbS0ttPY1EJ9QxPNLW3s3rNPbTDs1kgvuYmdO/dw6nQph4+d5PBxSd1LRL8C+rUWX5zcQ3DyjMLJKx6zdxxmSeV7xeDkHoSj9BZLatdNQO+AMpuxOCkveovFhLSr6fS+GZPDGnZuyOT6YBsLDee42lVH2cmjOIst71o7clKj6S87TNexnbQe30VBchRrRTwoGwqLBSdnse0VRz6JKj1w9/RRQ3okPZqQkkZKajYxUQlESatQTDQhkVEEr4vH2SMUF68QXLxCcXL2ITshljMbkxg+tY2rA12ERWRh9k1UoHcJzsU1KBOLTxZrTHEq2n+/MMrriW5eX+rm+VQ3L6e7eTPby9s5WT28ne/mzUIPX+9M83Csm6zYCPUZy4Q3NWjHyxVPT+0op3rTvbRC28PXHU9fXddVkb2vDOexLh8/vHz88BRHOf8AfINCCQgJJyQiirCoWCJi4nUEnJhKYnI6SRL5p2YRnZJLTOoGdu49S2PHDI/u3FXtZgr0TxZVVP+vn15zuLhIvUfxGjC5SWraUW/IXCVVLWUZVwV6Abxs5FxcnZE0vbEkihfIW9zdsHi44Sp986qtzkUDXpntuOpNjo9Y5cpcA3FG9FPCR8kuycYmIDSMABXVRypTmWgRJaZmkp6Tr4aprN+0naKdJQw1VdFfV0p7xWm66yrYkpOJt4sTVedP09vaQFdDLd2NdXQ31NHVWEdnYy3tddW01VbSWFlBZdk5jhzcx+7duzh46ACnTp6kqqpGDStbvLrIixdPmZ2fwcXdnTVOegqcRMqOriLGc8Js1SOILsGilPYWrbb3dcPN183aoy6ta94K9IFhwYRFRhChjHKSiU9LJS4tXYnd8reWcKK0hoq6To6eukjOhiKiEnKJTd7E/mMNlFaOsOdQHSdOt9DYMMzkxFUe3HvEx/ev+fL5Hb/98om5mUnsndaw1rzGGtGLlsDJ2ikhoPdQkNemOFaFvYjvVE0+jODwdQryAvqgcFHeC+yjiYyNUxuTxPQM1RWwQU2p28uO3fsV8A8fOkpv7SnqjmynvGQjFYcKaS89yNW+JpbGerjV2cBcaw1n9hSRkyojabPJzsogLSWF0yfPcOvuA65dv8nCwCDX2zu4MTDA7YlJHswtsnTjHk/uPubF45e8ef6WDy9eMd1axXT5HuardjN5sYTJ8mLmKnYyW7mLuerdagNg19Ak/fJlOqKvL1OtdRV1ZVyoOc+FqlIaW+vpUn733WjlvYjLOpYjeqnTnzx5jG3btqjUvYBa0vcCdA16o2XOALShmDci89Vg1psEuWflvj9H9CuPyf3KstaqA1DudpIFMNafoG98P+O4OsK33TgYADeO/31RvBG1G2DXx16BvDGnfhn4OnoVyK1urTOiezlawS/3KL2BRPidy8CVyFhDXSCs0/MrKX35HL6/9t0mYVVXhPVzVX32RinAMPXRx+WWPaW0F7AbrXRWyEtK36YNzza9b5wL7OU9Dw8P0tLSSGdHq5paJpCXyF4+p8lLE8QmxLFm7RpcTCZczCKYc+Hw4SM01DbQ0SbQ7mZwcJTOzl5qaxtoammnvrGNC9V11NQ1cLG8iprKWpqqGugS85zWTlqbO2htaaWlpZXmlhYam5qpr29Qq7augcbmNnbvPaBBv1asX50p2bufU2dLOXbiLIVFu1VffXhUDHZrHLAzubPG4oOjeyCO7uGYPGIwe8bi7BWrj56ROLn74+TqjlkMRVT0LhG8iOSsEb78kXQzKZ/6/Ox0Gs4dp+FYCXM1R3k00Mi5Qwcxmd0xO7sQFOBHZlISsWHhhAUE4OHmjtnijtnVC09PP4ICwwgLjSQiIpaoqFhiY+NZty5cdcbsP7CXvNxcEuMTyM9fT3RyLJ4BAYSExWHxDMHZR4Pe0eJLVnIyZ7dlMXhiE4N15QQEJuLun4TFPwOzbxregRnExG5mY1YhY42NvJ4Z4dVkD68nu3l5uZuXM928VoDv492Vft7M9/LrvWmu9jQT7uelNi2uElUJ+Lys7WZy7qGXeP+Llay72MkqS1ktXvP0dMfDU7zkxVfeBy9vbyUwlAjYzwrFkPBIwiJjiIxNUCs6IYX4pFQl9kpIzSAhNYvY5CzlMle0/xwDvWN8ffGIL08X+PZ4gX97+4Qro4M4q+6LNaoerVXlOusisHCUzZlF3A6NTI1s2My4iAjPTQR4zri4S1Qvy4L8rOKcp5bY34pznvr59IZGe+JLalvrEkSb4Bcgsw3ESVGyGKGERkQQLm1o8UnIzyGgz9+8TdWsxaa5tqKMnrYGetobGB3qYUN+NqHBfjTX19DX0UpPS6Na3U0NdDXW095QS1tdNa111bQ31tPT2aEE1TOzc9y4fYdHS8948vQlS0+ecf/hI168esGWwm3q/4Z4xouVrK57O+n6vIDew7xs8evqLc6AbtoaWDZsamKdtpX1D/EnaJ1Mg5PNSxzR8clEJqWRubmI01UddI1dY+jybS4vLnFn6ScevP6VuQcf6Z9+TtPgAw6WDrH/ZA/7jndQfKiRwn21lByu41RpG+1dY9y8/ZDHT54SHB6InUxmdJHRtA44SmuoCCrVpDqxLZZI3s9qOyx1+QD8guXoh0/wSi+9hr1VFBkbQ3RykioX5RZsZkuh9PTvobBkr2rrPHvsCJ0Vh+gu3c1g5REuNZVyqe40l6pPM1p5hJEzuxkrPcqhbRvIzEwlLzeH3JxslV28WFnJtRs31YjlyZ5BZroHmR+6xJWJWW7NXuf2ldvcvX6P10/f8O7VR94/e8Zk3SlmLu5mtqqEyYpiJgXyFTuYrdzJbHWJiuoV6OsazlPbcJ6q+vNU1pehQV9GWdV56ppqrC12AnqJ6gX07Qr0kraXdfbcKTWXXiI0Aa8BeQ1tA+gG6PU9RtQs96hzBWZ9r/GYYaJjgH7l9TSc1XPFtta65D7j3Dga4BZYG99Lzo3vYTxuHG0fMwD//fH7CH/1BsCI1OUo0Fr5Wvfg26bxNeDlPoG3QF2if9v3pqJogb0A0DDXMexyVe1eALwSaRvn8lrGuXE0InI5SkSur+see/3ZCuit142av5EtsNb5VYbA+v1WR/TW1PxyrV6L9wTuP4rqZYMioBfVfWdnCwPSQy+fg9UF8NKlCaJiY7G3d8DT1Q1/P39VO6+qraN/eES3ZvYP0dM7RFd3P63tHVTV1lNR1cDx05VcKGuivqKBxgOHaUlIZXTvPnrra2kWB72mVpqb22hsaqWhsYX6+mZqxXGvroGG+iaOHTtJWloGmzdto6Rkn6rPHz91luOnSwkNj1aRsezq1cQ7J4sCvYN7MI7u69Rycl+Hk4ekwyMxe0Tr1juPABUBijhPCeXEG18NvtH1TREwSdtcXGQY+7fkc7IwjytNp7jdWcmujVtwcA7AzTMUZ7cgHF38Mbv64OohkV8oYWGRREbEkpaaxYaCLazP20hsTCKRkbFERESTnJxCblY2eTkyIW47GzdtYOOWTayLiSEqLpXA4HicPUNw8QnD1TMMs6sfESGhlO7czOPBWjorz+Pk7IurRwiunqGEBEZxvGQfIw01PBwf5OnlYZ5O9vJyqpu30728menj9Vy/Un1LSv/tlT5+uTfDfHcjge4W7NeusQLQajQjLnLLpjPOuHo64+7psuzzL/BX9WyrWl3S3xr03nj5eqt2NGn9E9D7h4SqdH5YhGQsJH2fQFR8ErFJqYiILSFFA1/q+rHJmaSv38KxI2d5ducmX58tKAMdmauekaD1G9L+qDwPRG1uLFdHHMUsSGVntO5CZhHIEpW3i2zgrNGtGOTo968d9FS2QgFQ2+O6ixubaBLU8BvJXFj1CP4+1sFGAnqZUhhMaHg4kdGxxMYnkZiWqaLJgi3b2LR5O9vUzPNmejpa6O5sor+3nYzUBGIig+lsqaevs5Wu1ka6RRPT2khPewv93R2MDw8wM3WJq1cWuHnjJnfu3ufuvQcqqrx99wG378i6x4OHj7myeBV3L0+VtleQVwNitBBPMh4ymlZMgsTH33D8c/OWSXXSUWCdVicDfYJ81JCY4MgwwmKiCI+RCDmV7M1FFB0+z4aiU8SmbCciNo+QdSn4BMQRlZBDQeER9p3u4ELLPMUnuig+0cmu093sOtlFyckedp/oZcfBdgr31bHrUDUXanuITU5Xdfq1rg7IEm2FlBe0UHBlyI4AXzz4xZpXp/JFlCeT9WQOfSCB60KUH7/U6SUDEZ2URGJmNjmbtrClaJeC/PZd+yjeUUR3zXkmG04xWXOY0crDjFw8pAyHJsoPM3xhD6NndzF46gDFBTlk5mSQm5tNTnY2mdlZNLW2MD9/hcsTlxlq72OyZ4S5kWmuX17k/tW7PLx+n8d3lnj/4j0/vf2sfO4vVR5ktnI305W7mCovYrJcg36usliBfr5mt9Fep1P30kdfVX+Bi3VlVNSUcaHyvNUdz5q6VyBaDXoZfHOhvJSCgvXWISg6kl+B8o9AL7BfHZUrCMv0O2v9XmD3fZrf9jFbGBrX1Wv8KYL/c8RuPNcW6sa1719D7jFAbhxt4S3n2v5WgK4hbWwMVu6X+fWGUO97Vb4RvctzV29ANJgF2H893W4lmtew/xHgV0Cv4a9f1/is/7xJUPdbU/crmwHj97WyQRjo67dJ30tkb1MiEAW+ivYlhb866pdJdcugb9ObRdkM6NS9Hok8MTnBuTNnOXX8BBdrqmnuaFfudYNDIwwMDtM/MEhv3yB9/UMcO36awh07OVdazplz5UTE5bMueivbNx+guriEHg8f2tY40LezmI7mJpWmb2pqobGxmfqGZkS4J6umVpweq6murqG+vpGa6noqK2uVz/3Js6VqtOzGTZvJys5W7V4mswl7MfMxe+BgCcLeLRh7j1AcvEJwlBS4V4RK31u843D1icIkaXwXL5wsnji6e2J298HiEYCLZwDOXgE4u3sTE76O3RtyqNq3mRttx3k52UpXbRVePiF4+obhGxRNUFgcMbFJxCekkJycrjYlmZlZZGflkr9+EzsKd3H4yEkuVtZRU9vExfJaDuw9wvrcArKypE6dRURMCkFBCfj5x6l0vdkrGCe3QEwufji6eGBydCTe35uWk/s4u3s7mXGR7Nu2iQuH99FdcYa51ipu9dTwYKiZp5e6eC5R/HQvr2cHeTM3zNv5IbXeLQzy7c4Ut8e6CPByUzoDV1dn3N0lza1V6baQl3NXWWK9q2rcAkptNKPtZo3WNFFxe+HlI0OCZBiQ+KYH4R8cQnBYOOvCo4mMjicqTur0iUQnJCp71fhkEe+lEJ+apmCZmJHD+oJtTI4M8MvzG/zL64fUlZ3WUavMG5ABKMtAE6GjLCeVAhbhpMniqHQXtqCXn0t65tXP4u6Mu4euxcv71974WoQnA2406N2ViYxMJJQxw0p4+B3og6TfPDyciKgYYmITSUrPUvawGzZvY0PBVooKi+nuaKe7o4mezia6O5qJj40gLTlOnfdaQS+wH+nvZnJsiMuT48xMTzE3O8vCwhWuXr3Gteu3uHHzngL8rbsPuXXvoYL/8xevuFhVpUsZ0naqBsPoSXAyBU6EepK6F2Mg4/ck1r6qNi9tg6o04YFPgJca+yrT4CQdHhodqcorsnFJSMsmPmMjJceq6J+6z72n33j18R8s3npHVcsERUfqqO6+yZmGObYcbKboeAdFJzooPt5J8fEudh6T1U3xiR6Kjsm1NjYWncDOyYU1LtIGaI/JIu2RMmDHFRfZkMjAIV+J7KXNTobt6FkD4sMv6nu/kAACwgT0krpfh/K7j00g6Km0xAAAIABJREFUJimFRGmJ27SRrbtK2F68l4INWzmzt5Chi0cYLi1h+MxOBs/sYvBcCaOlexgv20vvqSK6jhbSdHgXW3LTycrJICcnk+yMTPLz85G/b3MLV7g0eonh7gFmhia4NX2Vpev3eXHvGe+fvOan52/56eU7vr77xPMb15msOMSciO8qS5iu2KlgP1texNzFYpXOn6/+AeilvU6c8QT0Isarra/WkXxvrzpKrVkEeYYYT1L3NTWVbNq4Qc2rV9CVATfWpVzy+lZq9aKo16Y5fxbm2dbjbYH7I+ALmNX3MjIC3wnrDNgaRwPkPzrKPbbXjecYx1XAVoY4K1G6AX2jV14gqp+no/OV85UNw8o1uWf19155H3Ldmrb/S9D/OJo3wP7XR/3Z6c/ViOCtkFYte0ba3sgKyKbAAL1c00sb6kh2wFjd9A10Kec7yRiIBkBH/X8GvaTvJaIXjYdoPbRhjq7Rd/Z0MH5plLnJSQZHBhkcG2F0cIRhaaOzgr5PgV70H4Pk5BRgZ7cWP78gNYBma/EJnCwJxMZvoL6yju79B+hIyWbgxCmamupobGygqbGRhsZGmprF4bGVtrY2tZuubKjjXHkZR48fYWdxETk52cTGxhIaHKSEWQGeboQH+pCTEsvmvHQyE6MJEDc9ZYPrj5NXGCafcJz9onHxjcHiE4vFV0Afh5uce0fh6h2Bq084br6RePhF4+oTicUnXEH/0P4DnNy7k/rjO1loPc1s23l2bsgmKDCIyMhIYmLjiBXIxyWTmJhKSkoaqakZpKVnkpKWQWp6lmo9yt+0jS2Fuzl45AxVVa20tg6we98JLN4hrHX2wdHsj8kpCJOTH04u4nhnwd/Dh8igYNIS4yjMz+b4to1U7S9m6OJJbnTXc2+ojQfD7TwaaWdppJMno108Hevk+aUOla5/MdPLyxkB/SDv5vuV092X6+O8uTJBYmSwiqwknS3qeouktlWK26xS3dKKJlGwHC3uq+vcEhFLCtyI7D2Um9wK6GUQkU5zBxEYFEJI6DrWrYsiXDIaNlF9TGIKsUnJxCQlE5+SSlJ6hgJmUlo2jTWV/Ov7Z8qW1M/LHTsHO+zNjjhIF4MSnAnU9FJpezdJ41tr065ab2FE9KtAr7IRK9G8wFym2qnJdj5uLGsQpMPAOtLWGGvr5y8bGF8CpN88JEQNW4pUoI8nOS1TzULfuGU7eXkb2Vm0U0XoAngBfUdLA+GhgeTnZtDb1UpPZ4uO6NubGBvuZ2J8mImJMaYuTzEzN8f8wiKLV29y/cZdbt66vwr0t+7d59nzl+Tl56+AXiY9qpZOk9IvqGjeQ4b2WH9W5eEvHQXiOqeFhrKJ8VZmNL4qPS5RsqTuI2LjiYxLICE3h53HT7PvTA152w+TmLGdrII97D1eS8voDXrmn1PadoVdp/vYfrCVHYfa2HGkjaJjbRSdaKPwWCs7ZJ3oYMfRTnYc7WD/qU7i0rZgt9ZBTWo0SeeLbDClXORt1RD4ueHup/33V4PeaHEMJDgijJDIcDVKV7J5sckpJGVlq0l6hcW7KNyyhSPF2+m7cIDBc8UMntzOwPFC+o7voPtoIV1Ht9J9ZDuN+zdSu3cr53fvID8rjezcDNbnZpKTmcm2bdu5fHmGufkrXJm9wp2rN3l08w6Pb97j+d0l3iw95+OzV3x++YbPr97w28dPLM1MMVm2j/nKPcyJCK9iB1MXipi5sINZK+gXKvfKPPoyXaOvF2c8Mck5T1WNGOaUcr7iLNW1lcr+VlLhUqNXEWyPrtFL2r6ltYG6+moKCvJpa2tRNrj91kl2fapWL1GXzVoGvTjk6TT+MrBthHfGNYHR96A3YGi7GTCuGce/BuhKhP/f83x5HQH9n2FvpOD/DH0d5a9O2xsbgtVHfY+uz8v7soW+FfIqiyL2uStRvaqTq3q9vuevgf4X0bq1Lq9LI9Z7VJQtQj5DzCffTzYSAnVjUyXw1oI+Bea/6q9fFc0bEb2Na55NRN/RIXa1jVb9QQf9PR109LQzOT7MTL/YJHfRM9TPSP8wwwPDDA0OMyRWtv0DdHV309zcQU1NA3HxWmB2sbKGXSVH2LrlABcu1FBdW0tjcxNdHd10d3TR1dFJW2cHLe1t1DU0cO58KfsP7mfz1k2kpSUTGRlKaJAvgd5uhPq6ExvsQ0ZMCJvSYtm9IZPD29ZzfMdG/l/K3us9qnRb9xNCOeecc85CAZRA5CQQEgLlnHOVSjmrFBA0obtpsgSC7l5r9dpn733s/dg+j+27c+EbX9l/gP+Q1887vvmpSmrW2vbFeL5Zs2ZFQf2+kd7ReKkEDy+XoenKBVyvKERaQhQCfYPg4RUODz+CnJBPgmdQIryCk+AVlALvoHT4BGXI6h2UBu+gVPgEJcM7IAHegbHw8A2RPN2lC8UoSItFYUo8UiNDEB0WhriERCSwDSkxEYlJKWLsI09KSUNKWgZS0rORlp2PrPxiFJReQPml67h8uxE369tw+34n6hq6MTixhobmUQQGxSDEPwhpsdE4l5kk77/j9mXMtDRic7AT+6Z+vJobwbu5MXxamsL71WmxD6vs0R4TYZzDtUl8XpvCl3UTvm7Sm7fg6y49+gX8ujeL3/Zn8PenFvzXNzu4er5YAOHh7QwvXxfJVzOHzboEhrk9PI2QtxH6priM5LWZ25a2NBX+1iFwBXoCk732gUpJjiprYWEIC48Q0EfFxCE6PhGxiSkqT5+SgeS0bCSnK0vJzJWCtsy8AqSk56CpoR7/27/+Dfcv1ch7pTCRk5sLnNzccFZgzxA1jXBXRXnslKAMMIf8nIC8XaRCv2ftzWvIE/g0gXuwmllvD3oeBwf7i4aAAn3ECdBzQ8chL+cralBUdA43rl/DIoump8cE7KODfQgN8kPl+RLMW+jpj8E0OQLT5CjWVxexsbGKza117OztYO/JvoD++Qt687/gp58N0L9RHv2bdx/w40+v5buVeQj06Al6mdroChfmvf1YgMfRu6qGgpELiVgEeknLpL9RaBgYFoxgoz9djaell5yI1KwcmVQZl1GI4po6DJk2sbT9CgNTK8grv4Gw+HxkFl+Hae0dGnvWUHlrCNV146ism8AFrvcnUH1/HBfvj+Hyg0lcrp/C5ftTuFw3juv1I0jLqYSzh7eI5zDl4s6hQv5e4tGrQkGCnhX4HCrEUcHBCAwPQXAkIw9U71OQl3G6KYkSHcosKEZReRUuX7qMnoZbWOi4jfnmS7A0VmOqrgITtysxdrsKgzcr0H/jPIZuVWL4ziVMNt1D290bKMzPQtG5fJw7ly/FeNeuXcOzZ8+x/2Qfv/z4E379+Al/OTjAXw4/42+fv8jxXw8P8MeXz/iXb0f4n//4G96tzcPadh1PmKPvvordjhpY22ux01EroH/ScxX7Pdd06L4NfQMthrWit68Fnd2P0NL2EN297UoZjx4zzdC8nzZEcwh6yuCWl5ViaGgAS0sEuC7I4w+ykrzV68KC7Zzy7m1hfMnFyyZBhZVPAn5eTZaTPnt6l8p09bwGvF4J8dOw12Dn+dP36cdxPX2fvt62Kk9cwZ+g/476nV1u/ntwV6132uvXxXhcdQhfbSSOvXoCX/L4Cr7253msYS+bBebQOfbV7ry+X60K3CqEb+Tr51kHQNOV+ay852tp2DPXrsymSa+K6iR98L1ee+rgazPkcWWjsKBehx49QT85PiSvZZkzYcFigml2Cjtry5i8ehfb/aOwLM9jZmUJc5RYXlzC3MISpudnMWUySa59ctKEqekpTE1NimfOnPTF6osSJRibGsTQYC9a2ltx514dLlZXoig/FykJsYgMCURkkB+iQ/2RFB2CwtQ41BZl4m5lMZqvVqDrVg367l7C4L1LGLx/GQP3r6Cvrha9ty+i88YFtF0tQ9u182i/XYmm6xWoKsxFTGgUfL1D4O0XLeF6r6BEeAcnwptAD06Dd6C2dHgHpsAnKB7+gTEICI5CUGgUgkNCEBbij/CwQIRHhEqLYWQsK4AZOoxGFKdosfc4IRHxSSkSlk7OzEFmfikKyy+i8sodXL33GE094+idWsXY4j4sW79gzvoWE4svMTbzFC1tg+hvfYT18VbsTzXjlbkPP84N4vX8IN7ND+DtorJPi0M4WGGl8Bg+rY2KsU/70/ooDtbHcbg5hc+bZny1WvBtdwbf9tg+NyctdL8+MeN/fLOFgYc3BZxu7u7w8XaDt6+rqMupwkQX8ertw94amLawvb03r0LffgGEvC/8Awn6IIE9K9VDpc8+XLzf8OhoRMbFISaBsE9GIqVLUzORlJqFpLQsla/PzkdGTj5S0rKlwnxvcwVuTk5wPEuVQcohu+CsPeiZmzfC9RRAoun3rldJRxhhe5G5tfPoCT+CXkNegz6QA17svfkgXwQF+yI4xB8hwUEIDQtFWGQ4OPwlLj4RySlpyM4rRHF5BSqrL6GwsBj19+uwNKdAv8C2zK52BPv54MqlKizNzUjufnp8BHPmKTx/9gTPnu3jxcvn+On1z3jz7i3ef/iEDx8P8OHjoeTj37z9gJ+Yn//lPT5+OsTGplU6DKStzs0VTu5s43SXugWCnpr2LL4TERrCniFxw5if96MAUnCA6NtTH4BiNNKrLiHxOETFJyIxOx/XGzsxOr+P5d0P2Hx6iOdv/xW/HP2veP7u3/Hz5/+GscVfUHSpA+dv9KPi7jDO3x1B+e1RXLg9jorbo6i6OyobgKrbo6i+PYaa28OouTWAy3d6UVZ1F1EJGTjr7iUTJ6kvwcp7ihXpiXX+oUGGUE44wmIofxuJiLgohESFy7Q9bgLi01KRmp2N3OJSlFRexPWrVzHZeg8LTTWYvncBY3cqMHyrEgM3qjF46yKG665h8tE9mNsfYrG3HdbpcbQ+uIPcnDQUn8tDEXvo87PxoOE+Xr54gWd7T/Dp9WvJv//27i3+8vED/jj4hD8OP+HvBx/wL4e0j/iPr4d4ZR7EdtsV7HVfx273Fey0V8PacQm7XTx3Gfs9V7DffQUOUog31Ir+wWb0D7agf7AVfQOt6O1vQVd3M3r72mE2Tyn4WeYwMzsHs2UGJpOdOt7kGMrLy9DT0yVVmwQqQTw/v2S0252EvYY+17k5dZ+AWffM2+Xqbd4kNwR6EA5XdaxEdWxeuga2hrq+/c/W09dq0Mt7Otau1yF5rqpFT4Ffe/bag9fw5spr7W+rY1uEgJsKtSE5br2TwjybN38a6P/s9jHMJb9OQP8jj/7P51VxHjcAqnjuOGc+ZwJnxCszY54pE23i6fMxNGNzYYjeSBudoXO/aAy+0dEA1bqnlPH472hybBALC2bMMEJgMcE8O4mnaytYuN2IjYERWCRCMC+RoVmJEi1glhvCxXnJ1fPf0YzFLBvOjq423K27iZqLF1CUl42UxFhERwUhNsgb8YFeyIwKRFlKNK4WpqGxuhhdNyow8qAWpsfXMdN6E+a2WzC13IS5+QZMzTfFJh9fx8Tj6xhruoHRxusYrr+KgbqL6L1bhZ671ei9ww1BLbrrruBuTTmyUhIQEBACd98I8eq9xZtPgQ9BbxwT/D5BSfANikFgYDhCQsIQHEJ97VCERjJUG4TwCLbGBSMsIhjhkSGIYDtSTCxi41RBEPOE2QXnUFBehQuX7+B6fSvutwzgUa8JvdNbmFr/GasvfsPzL/8Ljv7j/8Tf//f/G4f//n/A+up3mCYX8NQ0irezvXht6cWP8/34Za4XH+b78H5xAB8XB/B5aUTU7j5vjuOz6NeP4oDQX5/AZ6Nf/ovVJBX2lLL9bc8sLXWE/b/+uI5n8yPw41hQF0e4eXvD29sbPt4eEqJnTpce8QlAHnv0bsfFevSItWmvWOW56RHbefQhHHgTijDON5fe80hEUDo2Ll5gH5+YJB0ISRwMwwhIJnP0eWCLFFvvaq9cQUqGIaDk6qKkhI9Bb4TsRdDISTTeqfPu7uEs0/w8+b5ZjEdPnoNtNOhZW2CEsu0hL0JA9h69HeQDgn0QEOyLQMOjDw4OREhoMMIjIhEZE4P4hESkpKUju6AQJRVVqKiqQW5uPpoeNmBx3iRh+6V5M1qaGhDg44XbN65ghV007GwxT6G/uwMl51j4lY/8okKcKynBhcoK3Lh1Cy2t7dJuurP7BG/evsfR0W84PPwmYftpswUOnAnh5oIzbi44S70GKSx1NYrw3KRvnqBnIR4hz7SEMlWQ5xfMDgkl78se9cDIMARFRyI8IR5JmZnILS1Fbnk1ErNLkZBRgvS8ChSUX0PFtcdo6JhGXcsk8qsfIa/yIQoqH6H4UgeKL3fi3JUunLvaheLLXSi63IHC2g7kX2pD/qVWFNW0obi6GcXVj1B2qRVVlzuQXXAZIZGJ8AoIhruvP9w43IZzB1hTEMT2P3rzlIpmcZ6fnKfcMUWB/ENDkZyeiZzCQhSUlaHs4iXcvHkdQ423YL5Xg+m6i5ioq8X4/RswNd3DbGsTFrrasDo0gC3TJJ4uzOP1thUNd28gJzcVxedyBfS5+Zno7G7Dy+c/4NnOLj799BN+f/cGf337Gn95+xp/ffcL/vjwBv/y4Q3+9eMb/Nunt/i3j6/xdKwNu+1XFOS7rmCnQ4F+u6MWT7psJqBXVfet6B+yefV9fW3o6W0Tj35qesKuXW1Ois9MpilMT49jYmpEKu8vXChHa1srlldYEa3C7arNzubBc2qYgryt/Y4wVcBnvpU/5gro2mM/qZJHr17byfa407D+Z2DnfRrm/+w6BWoNa/sQvT30/5x7t82mJ9j5OL3qYw1/et0M19PYPkfAa69ew17n6o259XYhfHWtDvfbwVtXzBugV5sD3q+hrIB+eiOgPHwb6AXM7G0X0Bshez4H++kJ+xNteLxORQDkcYS2XTRA2gB52wjbc0OxvLwEk2kSYyMDWJTogWqvM81MwLrOatNlLM6aJJe/ubaGtZU1iCjTrAUD/f1oeNiIy1cug2OS09MSERcVgvAgb8SFeiMj0hfFSeG4lJeM+9UF6LlVgfH6S7A8voGFtjtY7rqHVbE6rHXfwzorY7vrsNxdh6WuO1jsvIv59jpY2u7C0lYHc9tdmFvvwvT4DqYf3cLEwxsYeXAVQ/VXMHSfdg399VfQU38ZLXcvoaokH2Gh4fDyjYBHAMP36SpkH5gieXnfwGj4BIbDJzBI5pAHBrF/mhXk/ggMYYsVZUIDEBpG0IeKWl10dCzi45OQmpoJhpypCc5JXucv3UD19fu4dq8FV+604tKtFtTcbEFtXReu1Q+grmUKPVPb2PzpL/jbf/u/8B///f/Bi4P/wKJ5Fa9nx0EZ1DdLQ/iwPIiPSyP4uDIikqlfN8bxbWsK36zT+LI5rsbIro/h88Y4vmxO4oj3bZtF4vbbHlcL/vJkFn97Oo8/nm+hMDVevHlPT+bdveHl7SOCMmwtpG6AhjxX8YS9XOFFr99oS+MqhV2+HvA1gOl33Huuc9rsPTeK8UJVhTpBL6I6MdGIiY1HbHyiSn0kJCGR6Y60DKSyAj87Fxk5ucjKzUNoZLi8V0dXZzgS9JRDdnEWsDFPzymErh5OcOX0PkPZUEL2nnp0r/F5WIjH9y8bFNu8eoJee/ICenu4nzhWn4ugF6lYSgCHhhyDnimc1PQs5BaWoPR8JcrKL4j2f3vLI9CTt5jGQNA/uHcLAb4eaGqow/ICPfoJLM1ZUHfX0IhwcJDPS2nfY3M8I/LPrNdITExE7eWrmJg04fPRV5gsFtv34+5iqMw5S1Eii/AkNy+FbT7wDvQVU9r9DIdzvru/VLFzBK/uW6dXzznvUYkJog/ALpBYjqrNK0Bu2XmU1NSi8todVN+oR8WVezh/6QFKahqQUXwTGcW3kFlyF5ll9cg+/0Asq/wBsi80IvN8AzIuPEBmRQOyy+uRe74eeRcakHfhIfLKG3GuogllVY0ounAHWUU1SEgvQlRyBiIS0xEUHgsXQwTorDtnR9Dc4eThLoqT3sFBiGPXQ0EpCquu4FFHHyZ7OzHRdBuWljtYaXuAjZ5mbPZ3wToygN3pCTyZMeGH5UW82trC250dvH36FDeuXkRhYZaE7enVFxblYGxiGM+ePcMP29v4/PIFfv/pJX5/9Ry//6zsL6+f429vXuGvb17h729/xB8/PsGTvnvY7WSYvhbbHRdhba/BdsclMWmx61ZFeWp63Wg7Bkba0DekPHqG7nt6W9BF62nDxNS4alszKtoJL/OMSYbbML86bRrHpUvVaHz4EMurqvVJAf0fefI20HNTsMDCKkMIR0NfgV5D3957V2F9Avo03E/f/mcQ/2f32W8CbF65Bj0BrDYKeiNAD10fnwzT68d8f5X8s9a1NwrvVOW+PeQZrVC3+dxyLDK4tpa8k5/FDvjfBb26X0Hd/lrDK7fz6O3BzTY5FcZXGw/twR+D2wC7QN4u/K82E6pIz/5a3UfPaBFn0vPHac4yJS2EpplJbGyuYHl1Af2DfWhta8atWzdwobwMGelJiI0JRWx4AJLD/ZERE4SSjBhcKc3Ag5oCtF4vx+D9S5hovApL6y0sdtZhracem30PsD3QAOtAA7bEGrE10IjN/gZlA2rd6HuAtb56rHTfw3L3fSx13cdS9wOx5e4HWOysxxw3AK0K+ONNNzD28AbGH97E8MPrGGy8hqGH19HfdAd1V6qRmZQMf99g+PhHwS+YHnwcfAIi4O0fAu+AQPgEqmEmVEUTEBihXaUGF4hQA/IxbK1KSJKwbXpWDjJzCpBdUIycwlKk551DSvY5pOaUIi3vPBIzzyExqwRJmaVIzipHekE18squobC6DjcbhrGy+xnv/+W/Y+fVr9gyz+LT2iQOVodxsEaPfRwH6xxKM4qvW2P4bduE33YYnp8U2H+WgTXjOKKevdWEo23q2NOTn8G3feboZ/Efr3cw3HgXjg5qtr2nF8Pv3vD0oVKfu8j+UiXQwy70LQVs3m7HoBfI27WmEfRix+FvtqQRilpkhgV5CvSsUKeMb1QMi/LiEUvYMwoSzxqHFCSnKNBnEPTZuUjLypSQssPZswL3swS8izNkdeNIYTWYiIB393SCuwfD9uyhpxlRCb734755XThoq7I/AfoTYP9+fp7hfG76OOEtJCxMQB8VHS2fIS09Wwouy89XorSU/ydS0dfdLrl4Ft3x/9LNa5cQ5O+F1scNWCHoTRNSGHvt+hUpiuSAHo5NdnHn5EQ3yblL3p1heRdnuUZtABwREx+P9OwsaavjJugsaxc8VM0CW0U5xMdTvHjdSqcr2FnFzpw35WUDZM47teSDZM47p/MxPB4lOvKR8fGITUlBUlYm0gsLkHf+PMouX0X1zfuovdOEqpsNqLz+CIUV95GcdwVJeZeRlHsZCflXkZR3DckFN5BceBspxXeRWlKH9LL7yLrQIBuAnAsNyK14iPzKJhRUNqGwoglFlY9RUt2G8ostuFDbjAuXH6Ly6mMUlt6Ao7MrHJzVECk1JModZ93d4OjpioiERNy424S65kE87DXjUccolkYG8Izz4Cf78HSqH8/MI3gxN4XXKwt4s7mKd9ubeLdjxdsdKz7s7eL55hoqLpwTyJeeKxCPvrS0UJyg/f09PN+24vDpE3z74Ql++2Ef3148wa8vnuC3V/v49dVT/PbqGf7203N821vDbtdN7HZdxm7XRWzTm29jjp7AvwgW5jF8zzy9w+BIJwZGOjAwQvnbNrGevlZ097Sgs6cFHd2UwR1TFfdGKJqwYZU5Ac+Kaa43bl7Dnbq7WFlblRD7SdDbwM4cPcGu8+/K+9fjam1e+v8XaP/5GtvjT8Lvz6F9e1ifvvYk6Al15ZHzc6vjf+bR6/vUY45D8oZIDjsW1Jha3Td/2oPXkOdKqKqIgob9P161Z6+K+uy9dT6Gt5V4jj3c7c8ZeX6JBhhV94S3jg7Ygd7+ufWxVN7bAV4DX91P/Xs7b571A3MmLDH3PjONkdEBkcvlmFrLLIcmTWJvexOXq84jKsgbCWF+yIgJQXlGPG6WZePxlTKBOcPrC511WOmtx3rffWz118Pafx9bffXY7G+EdfAhdoaasDfyCPu00UfYG2nC7uhJ2xl5iO1hbQ2wDjaCwF/vV9DnujHQILfX+xuw2vsAS133MNd+F7NtdwT65tY7mGy+g4nHtzDx6CbGHt7C2KM6dN69gprCbCRGR8i8cV//IHj6+cPT3x/eAf6ic05REV/aMcR8EBjkj5DQIIQzNxsTjdg41VoVl5iE2MQk0T1nXpMqcGGxiQiPTUJ0YgZiUrMQm5aN+IxcJOcUISW7GGm5pcjIL0d63nlk5lWgsOw6mvoXsfrydyyuPMPPyzP4usHRsqPitRPmnzdHZPoc58b/tmPCV+uUTKTjVDpCXnvzX3ZM+HWXo2Zn8fWpGX+8XMHH9TmE+3uBk/XorVMshpDnoBcqBFJLQA/50V69PegJTN62VdrbqtZ1MZvOdTO3HWRUpytxmTBo0EdGRyOKwkIxceLZE/TxFBFKyUBaRjaysnPFktPS4RMQCAdHjvl1OjaBvYDemLfO4juRLnaGm8gZUw3PBnv798x0g0412L/X0/l4bu74GfRqfyygp0cfFoqIyChES+g+CRlZuSg8V46S0gsoKj6H1JQkDA/0YG5mUqrr6cFXXShBSKAPutofY5nzI0wTWJyfQ1XVBfHMXVzVdEZnV1e4sA7B1RVnjSI7jjNmEaKzu7sUJDo4npHH8H5tkqM3NO7dfLzg4Uf5YuXJS6U9JW+PJ/KpavugcFbbs5Kd8rK6oj0coTGsaGc6Kg0pWbnIKChCblk5ymoJ+nu4dLtBgf7mI2Seu46kvFokF1xGcsFVpBReR2rhdaQV3UJGyR2kl94TLz/jfD2yKx8I4PMqm5BX9Qj5dlZQ+RiFlS0oqlLGDUBx1SOcr26U+Q8OTo5wdKemPwdJucnI6bMe7giNSUJjxzjah9fwqGsB84teidQbAAAgAElEQVTP8WJ5Ge9WZ/Bucw7vd+bxYXcZH3ZX8Ym2vYZP1jV83FrDe+saDp9sY2tmCsWF2SgpKUBpSYF489XV57G6toTd7U28sG7i094Wjp5s4sv+Fo6eWnH0zIpvP+zg2/Ndgf4fr57iYM2Crfar2O2qxU4nAV8Fa2s1rK01sLZWCeh5H6vvFeiHqXXPyXUG6Ptb0d3baoC+BSPjwwJ6UZsT+FA4Z1oAz8p7gv7O3VuovXJJPHpbCx2BboO88t5Pgp6wVtX39NptXro9xLW3fBrIGtY6nM+Z4+rYFgHQj7WHt34e/Rrfu8/+cepYQ57ryXC99ui56mO9OTgJekJe2WkxnWNv/YT3fnKDot6nsTGQnn0zZo2iu5NhfH6P2kM3wG7AVXvVFKbRx39a/2FuX3v1xqZA5gyoDYYCOkP3DL/bQvga9KdfQ4F+TgRyhof7BPQUDaL87Yx5Ejuba+htqkPXzTKYmq9jpeceNgceYGeoAU+GG7A33Ijt4SbsDD/C3uhj7I01Y39c2ZNRBfWnY4/xdPwxno03y/qU60Qznk62HNv+RDNoT8Yfi+2NPYICfwOsQw9gHWrA9nAjrCONsHKlcSMw8ABrvfWidEXPf6H7Hma76jHXWY9Zhvsf34K56RZMrfcw1FyH7JRY6R33YduRnXmxOtkQh/H19zwu1goKDkBoKMP2LC6LQGhEuMzHDgwNQ2BYGALDOUIzAqFRUUoLnVXmlH1NzZBRmgnpWUjKzEFqVj4ycouRlXcO2XklyMwtQlpOKTIKa3GzeQyjlqfYnF3C4ZYJn9dHIR67rCM4sk7g1x0Tvu3Sc5/CV/Hip/DVOo1vzM1vMz9vMorwWGlvxr//soNb588JGCiNygp6SsJyPjlHuXKIDzX9Wa1+GvICyu94xhqaBKcGvT0YFRBV+J7er/7O6NUr2Mcde/THUZGMLGRSEjgrF4kpaXD39hXQOzgZsGfo3pXtdfTo1bAhvmduUFhbQHPXn8HoGtAevf37td+8EeLKUz9ZfKfhrj+TXnktFfJEMOcY9InIyMqRivtzJeXIys5GWmoSpsaHj9vo6NEXF2RL98hgX6d4+BbTJFaWFnHuXIECPYsNuYlhWNrVHWfd6LXazJHw93CVXLyTh5ukMJifV6BXxXgcnsS8NT16aturojY9z53DYYIRwj70KA5SChFjb7o25umVV0/Qczqf0vFPY1qq/ALKa6+i6sZd1Ny6j5rbjSi7XI+E3BokF1xBSuEVpBXfQE7ZPeSW30N2aR2yy+qQUVqHjPJ6ZJ5/gEzC/kIDciofIreqSdasikZkVz5ETsVDZFc0gN4+w/20wqpHKD5/D54+/jjj4ogzbmfA8D03Po5uzjjr6YHy6hsYmLBiYvEXbD3/A89efsMv1k183VnE171lfNlfMWwVR3ur+LyzjM/WJRxsLeLT1gKO9jYxP9iDwvxMlJYq0BcUZOHWzauwWtewu7mGl5sr+Li9ggPrEj7tLOFgZwWfd1fwZW9NwP9134q//rCNXyxD2GxVkN/uqMJWayU2myux1VIpoN/puoSdThbmXWYxXqdAnq11BH3vQCt6+lslbN/Z24KOrhYMjw5i5nh+Oz1NiprY1PEI+vr6OlRfrMLSyrIUTSmPXlXU23vvpz16wlYX2SnQfw9u2lvV68lrVOU9vfnvmbqWkFSvZVTjW04/h+06vRFQgNce+vdXpXan7jsJeh2uV14qPVVl0wbsp+3m1Os2O3639va996jv53fBtjsFfh1pUO+d9/Hz8loWydFDNymvWnvW0jZHL/tk5bzc/h7otc49leuM1j5CXH9XAvRTmwmBu34f8ji1uRCVv9lpLK+wJsOMoaFeyefrTdGMeQLWtWXsWEZhHa7Hk7Em7E88wv7kYzydbMazyRY8m2rFUzt7NtWGZ9NteDpFa8WzKV7Tgh+mW/GDqU3suakdL2Y68HKmEzz+YbpNTB/Lc04S/IT+I+yNNR2ve+NN2JNzjyQisD3SKJsM69BDbA42YH2gEWsDTVin9TdirbcR1tF2LAy2Izc5Dp5uTvDmtDJ/DjfxECPglfa59lhZlc0iMz8wZ08LoAUGwDcwAH5U7qLsawjbf1i5HAGOMQ2NjkZYTAyi4pIQy57ktAwkpGaCmuhJGYR9ATKyi5GdU4T03AKk55UiM/c8coqqcaO+F0PDc/h5Y16F57cYlh/D161x8eJ/2zXh1z0zvu5My21CniF7roT/rzvT+HVPSd7+28sV7E32w83JUarWOXGPkKdMrBrj6goO8RGRGea2Wbxmpyj3j0AveXpDbEa84+P0hgp7K9AHIFi83xCjSl2pyXH4jYTw4+Ik7H0C9JnZSM/IRExcHJzd3CQ/zapyR5ezOOtyFk5uVMWjYA5z84YCHscNs5DQW29W+Dlc4emjIxD2YXtuTE5W2tvD3t67J9y18Rp9HUHPjUtkVLS8z6TkJNFLyC8qFW8+ISkRWZlpAvlZ07i00S3OmZCZloiE2AiMj/SDt2fNU1hZXkRmBqcuOoCKf7p9kN67I8Wf3NlKqExA7+mGs57KmyXkJWwvXr2zaAyoSXCUclZCOexL95EpfP7wC/aHP4fFhATIMYvceE4PkFGwZ/saw/cK9DFMq2Rkg21rBecrUXH1Oi7evIOLN++i8modUvOrEJdZgWR69Pm1SC28gvSiG8g4dwMZxdeRee420mkld5BZVof00rvIoIdfXi+hfIbzU8vuIa38vuTxMyseIEvsIXKqm1FY04Zz1Q/hFRAGBxfm5unVs2bDGWfcKXftghv3WmB9+Tsmlt7jQesCWlvG8W5rGd92ZvB524Iv1lkcbdPmcLQ9j89bszjYnMHB1gw+bc7gaHcFIy0NAvqS0kLx6AsKMlFffxfb1nXsri/i5focPmzM4uOmBe+3ZvFpax6ftxdwuL2AT9ZlfNrkSGgLng+3YLPVCNm3E/AV2GiuhLWlCjtt1djuqBHQ73TWwmFwqMuYXteBPmrd97eIdfc2o7OnWXrph4b7Vej+uKeboJ+GeWZSvPlpE2VwH6L8QhkW2F63sKj66Y+L8nRxHvPxLMjjBkDl2tWqPXEbqHVl+8wMQ+cEnrpPHZ/MkasNAu//MxilJZDhb0Ni9/i2RCb+fD2fQ3nOJ19DQ1/BnBC39/Btx7ZCPA16QlwZ5YP18axd+51W1jsJeRtEbZ9LAVxdp4vzFPj196LC/TzHDYACuda7V8I29Mb1ZmFGFdZ9D+wCcXWd8srVxkHgLZsEI1Jw/FhbuP+E9z5rtOVJGkB5+krudxrLy/ybTWN4sE/a8HgsEQ/zpID+2ZIJzybb8MLUiRfmTryY4dqFF+ZuWV/OtOOlqU3slakdL83teG5qwwtzO16YCXQF9ZeWTtjbK0uXwJ7Ap9nffmFuk+eQDQI3CdNq08DNAjcC2p5OtuLpRJvY/lQ79ifb8Wy6C89nevB8phev103YX5xCdnIcnM86wNuPM7l9jOIywsBdis7o/SkPUMm8sm2M5uvvB19/f5Ec9WWIP8BfYE/g+7NyOZQefTiCIyMF9OExbFFKkpnl8SnpiE/RsM9CUroB+5wipOUWIj23CDm555CZXYK8sku4UdeKlckJ/LY/j6PtSRxZCflJfGN+nh77zjS+bE/hyDoFhuxpnDn/eZvXTIvHT9j/y4stlGUlK4/R3RUeHu4y6MXNw5bPVoVszv80P69D9tozplesTYOeBW2qYM0PQcF+0ooWSu+XURApYGQBG4sYmfqIQkxcjHj1WnAmLT1TPPq0tHREREbgLEP2nALofBZnnR3h5HwGzpLHdgJFVlR+3kW9b0rcigYAvXpneHi7wNOHKQo3eFMZzp/mAd8AD/gF2hXh2Xn09pDXYCfo9bHy5pXuPUHPbou4+HiRgc7OyUdOfhEKCosktVNclHecn2eOngI5iXGRSEuOw9T4kIB+bmYaS4vzSEhQw4Sc3OipUq+egKfHyk4DmymhIAV58ejdXXGGRYosVnRzko0cBYNkXgOFjqTbQPXSe/pzLDJb1wxjSD9I96krj98GeqrORcvAmBjDo8/KL0Lx+UpUXb4m0rIVFy9LHUpUUg6iU4oQk16GuKzzYvFZFUjIrkBibhWScmuQmFODxNwaJOTQLiKR+fzC60gqvIGUkjtILb+PtPJ6ZJxvQOaFJmRXPkJuTSvyLrUht7oNF652IT6tEIzsOLqexVl3fifOcPRwxBl3V6TklON++wzud66gb3wfL14c4NPOIg7Xh3HAlNfauNgh2083JvBpfRyfNsbwcWMUH9bHcbSziPa716SH/lxpIUpKC1BQmIn2tkfY2VrF7uocXq3O4P2aGZ/WZ2Qi4YcNC96vm/F2ZRrvVsz4sDaDo40ZPBtoxHpLlQrZtylPfuNxJbabq7DbWo2d9hrsdFyUnnqHoaFOAT1H1dKrJ+i7ex+js7tJQN/eyba7Xplgx3G1GjL8QVagVxKmPb0dKD9firmFOSwsEOj2IXtVVKdD9KrQ7nugnwfD78pY3U+jZCyhS0+c99mAr4FsA+FJOAu0KfSjxX7sVhmE872NgV2PvYb7yVXVJ2glvNPFd/q8XtX93Aho8H9v1RsF+3y92oTYf0ZuLuT718V43KkbGxaC/vh+/p1OqOkRsKfBzNsqvK83GN+/5nuPY25f59x1REDfVhsQwp75fTUhjxX4JjAHrxXwuC4vzWF2ZhpDfd1Y5HvmRmh2GmYTPfolvFiz4MVMF17OduPVXBdezXbhx9ku/DTbjR9ne/CKq+WkvbJ049VsD36y9OKn2T78NNeH14b9PNuLn+d68dN8D36a68HP872y8vhHec4uvLKoDQI3CrRXFrUR4P0/GdfzOV7PD4i9WRrG2+URvFsdxcf1CXzcmMSXJwv4yTqPzORYODo6SAW2l6+XiL/4COApkaqqs22gV/PK1RhTX3j7+sLLzxfe/n5i1Bj3I+TFyw9GYEgYgsJtoA+LjkckPfqkVMl1Mt/JEa0c6JKYkY2kzFykZBfK6M/0HFabFyI95zxSc4qRX1SJzgeN+Lq3gKNdeuwstGNFvQnfGLLfmRLQE+7M0dM+b03g0EqbFM/+339cw/JAO5wcHeDgcRZu7m7wdHdX3ryH6zEoj4H5nap7+4r702Fwe9BryNuDPoQdCqGBYuFsR4wIRkRkCCKjwxEZHaFAH58gBY0UGiLoMzjLPjVNqtod+cPudEYgz9XJxQGubmfVpEENeinGs6UcCHhtGvSEPSGvzS/QE/6BqndeQ1yv9mDnOd7W5wh6Riqo+EfQMyqRkJiAtIx0ZOfmITuvAHkFBVLLceH8OVVxb4jlTIwOICYyBLlZqTBPj8p9FKKanTGLdDOnIJ41IGYPen2scvRKEIfApzAOV7URcBLQO7s7w8WDwkGG9K0v5xVwOJEXPP184BngB69AP8nb2yRmbR49K+9V6D5MolIcwxudmCQjeFlkymE9NVeug8p/rKfgBL/gyHgER6cgKDYNwfEZCIrLQGh8FoLjMxGSmIWQxFyEJeUjPKkAUcmFiEotRnT6BcRn1yAutxYJBdfFo08tuy+gz65oQlZlI7IqHyKzuglZDN1fakVARCIczlJJz1miHtzYnHE/A0dPdzS2D2PO+h6mjUNML77B7MwmPm4RvEOS+jrcGMan9SF8XBvC4foQDtaH8GltCO9XBvB+bRjv16dx79J5FBXlorikSAryzp3LxdBgD7Y3V7C3OosfV2fwZnES71em8WZlCm9WJvF2ZVJg/3FzFp82Z/F104zd7rvYbKk2QF8lYfv1pgpYH1cK6HfbarDTdhG7HbVwGBpqx+BgOwYG29A/2AYW4nV2P0Z75yN0dLegXdTxujEjhVK60tv4QRaPXkmYEvQlpUUSSibkafTWddhe5+1PevLM0RqDaCixO8Pct9KF58p+faqfCejNBBnV+WZhFrNg5tjTt3nm9lDW3rmGpb7PfmOgr7E/p6/7x6uGNQF9OqSv71OrDfjKm9eePM/b7uO1fB69kVKr7bYO0TNsPq1Mt+FJGF157xJSF/grFT09410J3FgEuoT5PAEvbW7aCzfy9YYXr4HPDYAK7Z/aKByH6Pk4netXz68eY0DfyNUfa/XP8r2r90bvfXGJrXomDPZ2SRvdLKvu6dWLR7+EV5vz+HG+Dz8v9uHnhT68XqQNGDaInxdoA/hpvl+Mx68XB/F6cQi/0JaG8GZ5GG8J46VhvNN2fG4Ib3nN4iB+WRjAm8UB/GIYX+fnhX55jrcrw3i/NoqPG+P4tDmBg60pscOtaRxYp/HZasKXnRkcbpvw69NlHO5voCAjGWcIeYZ0KQ3KtqsTRplXPd1MhXuVJ6tmljOPz0pmb38Fe/HoA/zhFxQI/+AgBISyoImiI8qjD4vheNZExCQS9OmITUoT4NOzT0zPFEtKz0ZKRq60lVFFL43gz8pHakYBqssr8Hbdgr/sTePb9ji+iWdPj53An8DR9gS+bCnIH7LVbnMcB9YJfN6ewK970/jthxXkJcaIN8/crpun8trdWKEupkLfrFIn7HXI/gQo2aZ16jvRBW0Evf8psRmCXjzfYD8Q9GJhgQgNpwaB0h+IjA4T2EfHRiI2Pg7xiQlITE5GRlYWMrIy5ba3nx8cHB0Nj56wpzfvCBd35c2zX15vUPj+bZX2ypOnup+kHaStzhjIw+l7jEQYoXsNd1mDbWF6DXZ2EPgHecNfOgn4udhuGSgz6UMiwxAZG4WEpCTZoGTm5CAzlx0DOfDx9cHl2ovitc9MjWFhZgoDfZ0IDvJFcUGOCOQs8v/arBnTUxMICQmQf5dnXR1Vvv2URy9e/rHyHYvymI83vH4PV5xxdxFjSJuFaq4yvc9dZItF5IgTCe3+zfoEsuCU/egB8DEGxmjVuQAW5EWFq1762Dhps0tKy0ZuQRnKKyn+dBn8d+3swpHAnHPvCzffALj5B8EtIASeAWHwCgyHV0gYvEMj4RMeDb+oeAREJyIoNhUh8ekITchFRHIRwlNKEZ5+HpE51YjMrkEsw/+lt5BcdhsJrNQvu4/MikbkVT5CWGIWHKS1koV4jHq4wNHjLBzc3HDxehOGLc9Q12zGxWt9mOxj9GsaRxvDONwYwqfNYbGPhLyG/voQPqwN4NPGAF4tDOFiWSHyirNQUpKHkqIClJUXgFFx68YS9lZm8ePSNF7PDePn2SH8vDSOtysTeL86hU8bFnzcnMPBlgUHq6PY6riGzdYabLVVY6u1CuuPK7D26AI2H1dhu+2iQJ6gZwjfYWioDYODFMhpFpGc7r4WtHU+EsCz6p6g7x3ohNkyKWFW/UMtnpcRumeL3fBIH86VFGBycgyLi38O3dv64ZVHPi9jZRXkzbMG1M1mmM0mmGU1w2Segdlsgck0A9P0DMwmBX6TxQyTxb7w7TRs/3xbA90ezPZwt79fn9fw1YVyf/bKCXodRdDrPwH9DEfVcggOoa83CRrq6nHauz65mo3Jdfag1N69AU4NUGM9ET6XHnVdQKcjKRry9lBW3js/v4b9n9dTj5MNg9oI0HuX648r9Y3ntge8vD9Vt7C4ZBFd/KH+XsxzI8mqYXr05glsrS7i5+1FgfrblRHp8ya0BdwrI+C5tyujxqpu06umvV8bs7NxCZl9WBtXHje9bn28ZruPYTV65LxOjhl225wUkB9YTfi8zRzcDL7sWMRE131vDl92Lfi8Y8bRjhnfqAr3worKwhxpLaO3TtCfBLy+rfXc9W3meGkM5bNAz1tNALP70VR5egX6wNAQBLGYKcoAfXQcImLVHHbCnqa9e05v42jTpLRMJGdQ752T3HKRmkXLQxpz+GlZ2Bjrxt/3mX8fxZF1DF+2J/BVQK/y9tJLT8BvKdAfGvn8v79axlRnA84y9+tyVobAuHo5C+wJyNOQPAYlvXoj7H3sEeseeruqdQLzuHKdXq9dexphLwpyoQGiOxASFoAQA/YEfkQUx/CGISaOoOf0twQkp6YI5Lkyh+/q4XkC9C6EvBvbz9gz7yLCOBrw9uuJ925o8esIjYpA6E4Km6d+GvS8rWCvQE/BHPWZuHFhvUE4IiIjJe2QlJSKdIok5eQhN68Aaenp8PZ2R/29m1iiWM7UGJZmTejqaIafn4fI3y5aqDY5jcU5M8bHhuHr6wnHsw6Q0L0rQaY9daNtjrl6o7peIM/bkr9XsGf42oH5ancnAT2LKz283OFJYyEl605kg6oG2iite7bb+cMnNAB+YQHSR89NalBkuFTfswJfPPrkRBEyyi8qA2e8n79YLa2NZ86yMNINjmxxc3PHGXcPnHH3FIU7Z65ennDy9oKztw+cfXzh4hcAtwC1GXALDINbYDg8gqPhGR4Hz4gk+Ealwy8yA0HxRYjMrERYagVCUkoRn3sJqfk3EJWUB0cPd8nPa9BTEtnVxw+co9E9vIm2vhWYF37Gmx+e4/PWKL5sDuNwcxAHm8M42BzBJ0J+YxgE/kdZB/HFOownpn6cp1hRSTaKz2XjXEE+KmtKMb9gwtbaIvZXLPhl1YSPqxP4sD6Jt2vTeLdK0E/g3coU3q2Z8XHThHcLfVhvr8VmaxW2Wi7A+rgcW02lYvTorS0XpdVum7n69hqljEfBnL6BZnT3PUZX72N0dD+SYjzq3dOr7+nvACVvJedrFFexsGzGMiliOQT9+MQISkqKMDIydAx6+/C9TQBHS9fOwzI7L165yWyBeYbhYBUBmLXMCdwnJ6dFqWmawJ+ZBa+bnjbBNG2C2WSYmZ7xP4e+hrgG+H+22jYDhLEN3JJjJ5CMcxrGekPwvffBc/p+mTsvj9XnuCGht257HcmtS2heQ92MWW4KTgjlnPT89fs4sTKPriH8J9AbILcDMh+roa6+H9YD2M7p+45XSubSm9dwt19FTpcjZ7kBYMj+9GaEoKdHT9DPgqBfkGFJk5iZnZK6j821RbzeWcabpVH1j3xVwVtBeAqfNqfwcYPrND4axmPaAW3LJHZoNatj477ja7ZMxmPpnatjrrxeoC7FNTP4sjuLo705HO3N42h3AV+17TCfPYujHQs+E/bbM/j7803UX64Qj4k/ft7Gjx+9Vw17fcz7Pbw8ZIa5vo+rAgWL89SUNh8/NbzFflIbh7go0NtC96FRcQiLjhOvnrl6VuBr0DNnL7BPy0QCjdBPVzKwBH5aVj4S4pIx2nwffzydwZGAflS8dXryX61stxvDgWGfNozq/I0x/Lo9jc9PFpAWG6r6s90JyLMqrGt47/8Z7O0//+mQvfbo6c1rRTm9EojMz+sc/bFXzxB+WBDCCPrIEERFh0F79CxeS0lLlRA4j0PCw+Ds6iagZ55ee/NuHlTAU9EH+/U4EvGdTcrJKXu2Hnq9SdHeO712HivToPdV3nwwvXlfhIT6I9SQQab0LYWSUlKTkZmdhezcfOTlFyMpMRl+vp5oflSvQvdTY1ieM6Op8R48PZ1RW1OJZUbpzBNYmregr7db/jZnnRXoVb7dBWdYbCa5d11V/51VV54T8CxQY9U+J9i5cyNHZUB3ePh4SuieY2q9WZinJXCDfeAX6gf/cH8ERnL0q4pG+QYHS1see+05MCY+JRmpOdnILylBxcVLqLxUKzK7Il7k6gpHoyuA6xlC3654UKUdWFNAYRsPOHmpDcAZby+c8fI43gw4+fjB1S8EHv7hcPMLh3dIHHzDk+ARFofA+AyEJ+UiOD4Jzp4e8jkV6FmfcFamS3b2zWDK/BzdA5uYmN7Dq51NHFiHcWAdwuHWkICegD8J+0EJ5TMFtjLUjuLcbBSV5qHoXA4K8nNw9dpFrK7OY2t5Di83FnAgRXwz8lt0YLXgYGsah1b+rpnwYcMkv3s/mjqw9Lga661V2GypwuajC9h4WIbNpjLsNJdjp7UC261VYtS/dxgaaQNBT1W83qFm9NG7NyrvFeib0dXbLj++LOJSP+wEjwK9yax66TlXnINtenp6DL175upVnl6H6zVgmR8XGd0ZM0wzbBGbw5RpGi3tbai9eh2F59gGlCeWW1iEC9U1uHH3Ltq7ezE+MY3pKTOmJqcwPTWJ6enJ4wiADaonB9HwdQnb49c3ju3P6WsUlHVEwAZ5afuSyvk/g55AtLXLGemHP4X0LWDYXoXu9cZEA16lQuwr8wlCVZ3+j/rtdbqC0LfP7esCu++AXjZp2qM/mXs/CXU+938GeqMY0O7fxJyE+pUXr9+/tNr9CfTq8zJ0v7g4i4H+HsnfW4zWQ05G3Fidx5u9Vbxfm8LH9Wl83FBAJ4w/W5VnfbhtwYF1BgdWMw63GTrn8Uk7tPI/jDJWxYrtzOKznX2xOybUv+wS7Fxn1fGTecm7f9lbxNHeguSyOcDlaHsGR9sWfNm24O8/bmO87QFcHR0kb+nOHz2BOSvO/6wC524IjbDtzMNLCcUQePTqFewZwqepwrwToA8JRpDMX49AaGSU5C9Do2JBC6dnHxOPqLhEBXtjqAtHtRLuGvR6Prua0Z6L2LgktN25jL8+teCzdRRft0fFoz/atnnzhD29+M/WCXyV/nkL/vJ0GT3111XInsVrkp8/A1dRkvszKL8HTQ16e8jbe8anC/B0jl5DXq/BwQEIDg6SQTAhrFYPC0F4eBiiIikdrEL3GvSp6WkSyueYW0cnFuIxR89iPHtv3pZu4PumEfR61R498/Je1HpnMZ6dtr1uB7RB3eiZp2aC0UXADZ23L81LGSfzMSURFoDgCM5tD0VUXAzikpKQnKlG7cYlpaPswiVkZObCz9cXXZ1tMgzKMq08+js3r8DLywXXr9ViiZv5mUksL8yio70VZzmVz8UBjq6Ox3C3B72oAoo6oBINcnQh9On524xqcWqynwucXZ3g4sYQPmcYKNB7BnCgjfLo/WT8qx8olMP57r4hvlKk5+bjDRcvL7h4esgMeI5/ZZtjWm4OckvOoebKNWTnF+OMiyscpEhQdwUo8RqCnSa9piEAACAASURBVEWCarKgrWiQ4kbOnu5w9nKHE82H0HeHi5erSPaqDYA3nL394OTtLV66s1cgHNzZFRCJ9MxsxKUkSKTjjCs3NQzdM5LgDN+gCPQNLGF4bA/NXWwTf4rXOyv4tD2Ig61BfNkcwqHhzduD/oPk6AdxaJ3CaHM9CnOzUFSSh+KSPBQUZOPevZtqbPDSDH7enMfn3UUc7dCJUL8/kha0Ksfl0yYdkVk8G2/D3INKrLXQGLKvxNrDCmw8rMDWowuwtlzAdnMldlqq8KSjmqDvwOAwJ9e1KGMvPUHf1yZefUfPY3T2tGHaPG5MMlMA4A+5fYsdpUwrKyvQ2tqCxUUW49E711DR4LDIYBxCngNJTDMzmJiaxM1btyT/5OHnCxcvT3iw8CiEggoRCImOQlhcDCLi48HhHTWXr6OzewATU2aMT3CIyQSmpxnuZUhcA1SDWq0a8KfX06D/M+z5fAbs2eOt+7wl9H4y1K68fHtP/eR7kFD9jMkAvX6veiNhPLc8/ynvl5A0iiAtx4V3etOi/hb6/pOwJui10bPWefbvFeDZQvXSjmfvnQvI9QZPh/a56pC/3jDwGg1/BXKL1BMoj57/XjT81QbG8OgXLBjs71Ogn1UePUP3BP27Z5s42J7Dwc4sDnfmBM4C5W1CeF7scJvnlfHY/ra+hnBWgCaoF3H0ZBFf9hYUvI1jfc2fVt6/r+xofwFfn3ATMIuvexZ83WO7jAV/PN/Ek9lx+Pm4wsn1rBTduft4iECMaitzA5XgjgHBY1Zu+6jWJI7N1JA7Dt0bP/w+fj5SgX8C9DKWNQQh4eEIjYgS2IdFRSMsKhYRUXGIiI5HVGwCYliFn5Asc9kTOZM9lcZqfBbpMYzPnH22yMFGxyfjXm0F/vJsVjx6Cd9vj+Pr9gR+253Eb7tTsh6uj+KVpQdLPQ3ouF6Bi7lJCHBzgqOzakVydneEm/sZCXkT9hqQ9qsO5evohgY91fDEjjsRVN98gOHNS06eELTz5LU3z/A9p70FhwQghLntEBbmBSE8PASRkaFShMYcPUHPkH1SSrIMB/L29QEFYQj5MyzGc/nPQW+DPYvxdGud+hueBr1OO3CzcuzZ8zOEBCAsMgzRcTGIT0oSowJdaFgEPL194OLuAVdPT3j60uOn6l8YwuPTkFlYjebOcQyOWhAaESlpi8GhbsxZJqW1bmnOhItV5fD1c8fduzdkoA1Bv7I4h0dNjSo/fwr09tX2J46lyp5hcwKPFeiqEE+q7u3EcwhDjqylWh61EpSADme++0hhnruvt5xjzz3b1JSsLHP/HIrjAa/AIIRGxyM+ORPZHLl7tx7t3f1IjFOzB9gOSNBSpIdwPy4aFNgrgPN5BPCe9Ojd4eTtASdvAp/5fX6XBL8bznp7ijl5e4r6HQWDoqNCcaWmDKuj3fi4NYuZgRZpB3VwZYsdNzhuIokcGZMMi+UpBsd28LBzDotzG3i/PYvDrQEJ3R9tjIjQ1OHWqITtP6wNgpD/wCK8lUGp4+m8dwsFOZkCeQX6LLS3NmF7bQU7i2a8355XRbE7c2B6kL9tX3bmoX736NjM4fP2HH6ZHcI2JbxbrmBFAF8G68MSbDacw+ajMmw2V0hxnq7Adxga6QRtYEgV4/UPtKGvvxW9vUodr6unGV3dbRKinxVwcIqd8mCpakbAUzTHZJ5EbW0NmpoaROFnfsHo37Zr5SIMzRYzJqcnxR41P0JCUgJc3fkjyFnGvnD38VLhF6n09ADViLgL8w0NRXhCElJzi1B04RLuP2zF2CRhP2XAnopqzO8zlE+QKpiehru+bQ/5k178STEcdR8/r72dhLwGrQ7p21+rNgrGY+1Ar0L2GvCnogTHmvcEp4oCMBKgh8nMShEi9ea/n99XURfCmxst+zC9Hfj5tzwGOusm1G39WaQlzz70L397/k0JdhUtUPUaBL46RzU8XcOhYc5Vh+417NmaSVObQQuGBvowZ1F5exZ9UhlvfWUeH55bcbC7gMM9ZZ/35gXQp2FMaBPeXw07eqJu8xzt2/7SsX3dXzoGN0POn/cXJfR8+jl5Wz/fFwP2fF6C3mbz+O3pEr79sImsxFiZYe7OymN66YZADJXg5MfPTi6VQitsS3LzoRek5rArb545fVbfsw3PRzw8X/8/h+6DCPqQEJF8DQ4LQ0hEOMIiIxEeGY2IyBhERsUiOjoOsbGJiItLRlx8MhISU5GQlIaEZIbxlXdPD19bZGwSblaV4Y8fFvD77gR+3xnHryzA2xzFm/kuPBlpwErrVYzcKsW9cykoTghBHIvKPJ2lfdCJxV3szWbo3s3RyG+r/LwGO2FvH8Y/Br2PK7zF3JW+gKEzQF17HbI/DXftxWvQh3A+gF0Yn3MCdK6eA4FYfW8rxktCXEK8CBFR/pVV6A5OZ+Dg4ii9086MShh98/bvV29W+L5Pm/r72XrovX2VNoLK1av2QHr2Mr8gMhSRcdGITUxAQkqqTNA7V34BN27Xobm9H539U2jtM6GhYwLX6nvEHrSPY3R2Dyu7nzA0ZUVm/nl4eHsiLj4U42O9sMxMCOgX5qZRXlKAwEBvNDTeU6A3T2JtaR53bt9QkReXM8cevfLmnUDvlUaw2a9n6PlLPzlV4lTYXrxcnbuX/L3yrHlee9gaulwJZr6Og4sTHOT5GfpXvfjM/4fGJqL2VgNu1bfhzuMBXK/vwoP7zdiaMaH93g3kZybJ/ADp+zc8dm4a1Gt4iPeuBuyowTMuVGD08YCs3Hh4s5DPGy6+3gJ/B2el75+SEIHFsQ683xnFHz+Z8V+fjeF/ejGFjZHHOOt0BmdE596oY3B2QlJqHjY2fsHg2BbqW6exOruMD2tjOFjvlfa6Q5nsOCR5eRW+J/DHwFTX4daYFOvWX6lGYR417vNQfC4fRUVZGOzpwPbyInbnpnDAlCAjiYY3z8ji190lSRl+ezIvDssRPf5NM97N9OOHoQ487WvCStMlLNwvwUbLBaw8LsHa43JsPK6CtbkaO82VzNHTo+/AAOfRG958rwy0MUDf3YKOzmaMTw7DMseisBmYKZgjIDXZgX4C167X4m7dLaxtLBk/+MqLY9ibG4GpqTGMjo+I3b57C5wrzfwOQ5RcXdzdRO6z9Hw5bt29g7r6+7hddxfllVUIioiER1AoPEOjkFp0Hheu3sbD1m6MjU9jYmJcQvgctEPjBsQGXe39ngzfa+Dr1R729pEBWzrAfmLdyVC5hqPtNbkR0FX1LLxTt9k+pkL3aqNA2Em4nuA7jkZwU6Du1+2MOrc/R9Efy6wyO8jr19frMeg50pfheullPzV+9kTenhEXgl6bFtkxvPYTwFfnBOD25+nhS9TD+JsbHjz/9ro/3h70/IwEPV9XQvcCf+3RE/Rz+Phi2wD9Ej7bedYa3L8S4E+XcGTY16fLUvX+7ekyjp7ZzuvrZX26hC80w0uXlRsDA+z2wNeg/8r79xfF1DkCn+eW8V9eP8HDmxflB9TTk5PZPGWalwdhLiFDd3CIi9JGt3m4GvRuvq4CfQUKzl/3grePn4TsGdbVoGeImcb560FBQQgKDhbQUx6VymlswQqLiBCp1IjIaJnJHhObgNjYJMQQ+IR9QioSE9OgJrhlItkO9GFR8bhaXoxvu2a8nevCy/FGbPfdwcLjWozXlWLwegF6a7LQej4N13PikZcQgaiIYFG5c3RxgIvrGbi4Oaq8rZsz3NypCa9C3/awtD8WWOoedG/CXg20kbw8VfD+AehPQ5/ePIcAaSNMNej15D+CPkZkhOMF8hz1y++SeXkHJwc4OJ/BGZczOOvmaBtFaxQS8j1ryOvVHvQ6IqG6JlSbpE49cNXePCvr2SXAAjVPf194+PrCxdMbTm6eOOvqCWd3b/iFhCMpKx8XbzWhZ2INlq23WNz9hOnVn9HYbUJmyTWk5lbj4tU7UriZmhyHmclxWMzKo6f3np+TjuBgX7S0PAQnR86aJrC6PI/aSzXHoOdnpSgMc8/0sLmqYwLfuO2m1OHOuDnAke1lMuSFkFZhdKnA93CFo52CHkPn9KjtQU8vXIOevfjHqQK+jpsLgqITcbuxF/daxnCtaQxtAyt48eQnfHu2iX/7eRNHz9eRkBgtmzFGDvjcjPy6sgDP011U7BxcHOTvx8/FtATb/KjU5xPiDe9gH3gF+8Pdn2kDL5SW5ODxvat4uzmJ/+HHRfyxO4i/bPfjrxt9+K8/zeHBzUr5nlhpf4abG083sP2y9HwtrNYPaG23oLljBs+W1/F5dRDvV7rwbmUQ7wl6evXWUXy2smd+6ti+7k7hw8YErl44h+LiXJSW5KO4OF/WqeFBbMxZsL8wrRwZFvzuqhTi1715fNtbBCH/6/6crEe7c3i/OIyfJ9vwcrQFL819qK8uRqyvG64XpcHa/xCbrdex3FiJ1cYKbDZW2ObRD8ioWmNE7YBqs6PefVd3K9hLz8k69C7prXIkKCvHzTOqcGpqelRy+Hfu3sDVa7VYXlmQsD777JlvpR7+6Fg/Bod7MDjUh1t3b4D63lRUYoWmu5cHklOT0dLWgrGxETx82IAHD+7LyNuVlTWsbWwht7gYSdnZ8I+NwdmAQBRW1qL29mO0dI5hfFxtIvhaBL0O4ytg/v8HvQ36dtAV2VsdjicYCSk+t35+3sfr9TUM+9uq620KekY6QIrP7KAoj9WbEfW88v6Zf5cQuAKp5MEJ5WPQq9fVOXUFbIKaoXrleR8X5R178MZ5AbsOvbMYUsvX8vXVzPjjx9pBnddJYabxfPpaOW9U/VOx73izIwp++rOqFjoNehY49vcz9MjvalIKPKmMR4/+08s9fN5fwdHTFXx9toJvP3Bdxq/PVvDbs1X8+sMavj5bPWE8901sBQQ+jS1vtG/P1PNwY0DAf95fkFXfFpjbefI20DMysICv+8v49mQJR5Kzn8Nff9yGdWZcVO9Yoe3FnLyMYVV5dw8qwhEWhneoIMHolQrZu/nQ21DysPTOOPhFmfLoNejtIS+FeEHBCAoKQZDh1RP0oeHhCAuPQHh4JAh6GjXeo2ISJIwfHZcoYXx69knJ6Uhm6J6gT8uUcH5YeCxKMpKx2VcnRT6zTdWwPKzGTH0Fxu+VY/BWMfpqc/G4LBVXMmOQFRuMoABPEPJOLkY7mtGS5uJmP+GN34FKW2jIc9UDbY4hyUJETqsjGFllb5j26LW3fhry+rxaGbrnjAANeqrKseqefeiRiI6NFsjHxNGbj5RN1ZmzDjjjpIxFarZq+z93C2i4y0ha8epVO6D+DGqz5gFvDnlhZMcuBUHpY6UBz17yIARHRiAuJQVZ+YUoKqtEWeVl5JfUIC4xE16+wXBwdIeDI0PdAXDzjYRPSBISsqvwsHsWL979HQ+au+HockZmmlMMh0I5nFxnnhpFSnIcwsMC0dvVJhPrOLmOmhXl50sEYPx7nREwOogKoBS7GSI40jN+DHh6tQQ8x9MydM9BL6zSZyU+q9JZEOcuMrk6Z65y5MyTu4o8rvK8PST8L9EB2Vw4w0Feg+keV0QkZeFyXS/aRrZgXn2HyeVfMDpmwYdNM37fMWOu/zFc3BltcZI2NycvZwE8JXhvX6vG3HAnOhtuo/5ODe5fK0XjTX6PMeDAHXZzuPq6wdnHA84c4OPthqqaMixPj2G8vRtj7V3YX5zDm60F/PZiAztzo/D384YDU1EeZ+HoQRlc9tR7ou5BB8ZN27h5rw9jg9P4SGnarWEcbA3h0zbbTcdxuD2Bz9ZJqWX5whZVik3tTOO3p7N4vTyBC4VsqytEaXE+zhVmo6ayFAtTk1g1T+CHZZP8xhDk4sk/mcfXJ7P49mQBvz5ZxK/7i/jt6QKOtqfxdr4bv5ib8drUiFfmJmwMPcBA/SV03qrBD3PT+HHBjBemIewOtmG9tc5WdT8gk+vUmNqe/jbQNOjp0Q+PDRhjVGdgMbx5m2COAv2DhjoZmsBZ5JTFZUh/fGIYIyP9GBzqQf9gNx4+eoCgUH/JT7IVg7AvKCrE1rYVKyvLqK29iNycTOTnZePWrZuiXT86OoHcgkIUlpUgv7wUQXGxcA0MxfnrDbhe3wHePzHB9ME4OA1NRxsIE+WxK3ApENvO2aCs4aygbTtvA72Ctu06dQ2Br4y37WGuNhnK85fNEfUBjFY8Xb3PGgfl5eo8vHp9/ZwCUAOSGqICbwP0CvZ8fQPMBvyP8+d2cFbg11DXoXedt7eAqnm8RoRwBOCnNglGv7yqtD8V5tfFiHZtdOpzqciPFCpqD18XNM5OY36eGxsTBgd7VXif34dlUtrs1pbncfjjU3x9toavP6wLvH99rlYF8lU5R9Cr2xrwXHluBb9yU2AH+qNny7JR4GZBe/QM31Pghrcl1K/z+ToNoD39Ex79PL7uL+D3n3ZRkpMhP54M1atKerUS5gL0Uz3kCvYEPSFvM24QGLZXoXtVmMWIFz167cnTAxXQBwcjKDjsGPTKqyfoI8XCI6IE9BzoEh4dK8V5kbHxiIlPRlxiCliYR8hrS0rJQHh4LM6lJWO98ybWWqqx1HwRC03VmK0/j+m7JRi/VYSB60V4VJmLCxlxiA8LhDvztFSRM0DP3nPpPz9uTbN59NoT5iqQNwrbNCS1WI69N8/cPMGu7STUVbX9n84xV69H/IYHIzySUrgK9DFxlJGNFf17fmduHoSpAwh7Fqnxc3DDptrqWGDGTZqtoJCgV+9fj6RVfz/WWHAW/fFn4VAeA/LKs/eUdkmfII5qpfZ7pLSTxaSkITm7APkVtai914y2YQssa8+xsf8BS9u/YMSyh+7xdfSbt7G49w4/HPwXrO4f4FZdFyKjE+V9lpTlyYhnyzRBP47JsUHExoQjLiYcHHSzJB79pIA+vzBHgZ7heAP0rEkQBTgBvUpdEO7aONhFAEvIGsp5KkdujG6VPLsnnDwYSveEs7S6sd2NOXIvuPj4wNXH2/DildocUwMK9CqqUHXtPszrv6DP/AOaOpdQeaMH/y9l793VVrZE+5KjQOQMJtnYOGJycMRu5xzJGQQoB3LOONvtjs7GxqH7nPPuveON+/HmHbPWXkjQ3ee+98cae2srIIGt36qqWbOaWnrwYXUM/3o8gcHma+rvROOamDCEmWhNHI3wuCjcvnQS//vVKv7zcg7ff5rCf36axP/4dRX79ygHQAoPg6K4lNYgSLIXIcjKyERD7Q+4dX8YfdZ5WGzTuHr1LlJT2T3C1sFIhJrCEGJidiMCSel5GLSO4dbdHty62YLny7P4/JhaHTs+rTuwsa6id0KdkTxhT9Bv0GxqzY3vTyaw5h5Abdl+8ZupqTyKanrcnzuJuREfZj02vFwcV0GLUW5k1vDzowkF+YfTkAzmgzF8XHLg9VQPXk204/ex+/hl9A5+HrmHX8ba8PNED16M9uPFhB0vZkfw8/wEfp4ZI+jbRHWvInr/PPo+Swd6+9okou/sbsHAUK8hRvNhRGrhyuuejf5uj5pJ39R8B8eP1wu8CHibfRBWmwF5S7f04x84tE/+gfI/AH2/8wvzUFZehtn5WYmGq6srcfLkMTTU1+DsmUbMTM9goH8AlZWVOH78OI6dPI4jlVUIjo1DVslhNF67j77+QanTuz0a9IwOtXguMM3Ocw1fRpw7wf13txXsFeiNlLqRWlcg9oNevZ6xOZA0NkGuU/fGdRrl6JR9QKue2pSw5u7fPGjQa8hrCOvPoO5Xr6uu+YV8fxeJb4P9NqgbG4Cta3oj4PemV8Y4vK43C3rz9Ne6vE7R6yM3NH+3KBbk72douB9jTPHL4xTo56bH8fGnJwryzxaxKWsBm4S9AJ8R/Sy+PJvbWoS7Xp+fMvL3g34rxf9oeqv2zog9MFUvAj2K9AKW3C+1ftbzx7HxmKr7KVHZjw51IjyEo1j5RR+LmDhOaDMhimnF2BjQ632nWYyAwkRAGEK8eKNWLzaiykAnTmavs64bL3a4gUI8wj5JUvfp20DPYS4UcnFlZuYgMytXavYU6WXRTIeGJDTUoThv916jr/4A9jCq312KjIxc1OwvwULXZcy3nMJ8+1nMtjZiSlL3DWg9fRhny4uwb1cKEuMiEUEv+DC2oynQE5Ia+IGw5OcNTH0ryIeDUbFehLwWI26BnuY4O0V4Rg3+L3DfeT0A9BlZyjCHET1tcJmyZ5mDm6ewCKrt/dE8dQby3sUIhq5v/gE2PBe7V34e2aTQ8z5aBrooUSUFlgHAD/C+52eiLwKV6HFJZsQzhWyOR7QpHuHRJgSFRiAoKFha/EzJOSg9egI3mwbhGHuAyZXfML78C7occ6g+dRNZReVovHwH+w4dQlRUCM6erMMszcaYvvc6xCwnPT0J+0oK4bINilHOuM+NqclR7Nuv7IlDpExB2HMx1a3S3Ux581xBXgFepfP91riE/Vb0Hmso3OPiEB7PFY+IeLM6JpgRmZiE2NRUxKenIdIc5/ePj1KgD+GGIjoc2bsP4sLdQZy5OYhLd+ywuB/g6ePn0kb2/ckkmq6cltZN/tyQ2HCEmmjWw9p/BG6cO4Z/v2Rd24aNh1Z8f+LEjzPDSIgLU58tNgTBsaEIkag8BFKfZykhKlZKDtEJ9OTPgSkxDUHBwVLGkfIAhX6xYQiJDUFQZDAq6o+jpX0QxxrOY8IxgI2nbLW1Y3PNis/rToH75pobn9c92HzgkaNO3dMq+tuTSYx030f1kVLUVFegnq54Rw/g1rXzmB/zYdo1jF9WpvD52cJW9nJTspfT+Pp4Bl8fzQjoP6+P4P2iFa+nu/F6sh2/TjTh14n7+G3snqxfR+/j15Em/DLSip9Gu/DTWJ94kRiq+3YQ9Oylp+KeS9XpGdW3o6ubG4Bu9WU9wtQ4a+H0uXdK5O5yE/Q2dHW3oaa2UiJrh3MINrsFQ8N9sAz2yLp+64q4RalaVgyKdufjyNFDKD2wD/ea7mJ9fR2dnZ04f/4H3Lp5XaL0+fl5dHV3oeF4g0T7pxtPouH4MZhT0xGRkIaKY43o6R2Ay0VRoEPe0xaUDZAKBA0FuI5ICcn/DnqVRtdZAB2hBx4VaP1RuHo9lbJWkCPgAvQCW1GtfxPy317Pn43QmxV95M/UywB9gBBOReaEvifAuS5QeU9gq6ic9Xy9YWC2QG8qAjcKvKZBz59LgZ88R/r7/aDXnzkQ8DzXmYudsNePGxrqFyvc0RFG9MzIODE7PYYPPz/Dp+fL+PxiEZvPl7Yg/5kp+2fzAvivBug14LeORop/8/EUNgnnR9P4JEuJ9nRNXsOeRwL+w4OJgDWODw8nRKy38XAMHx+P4cPjSXx5NIuvL9ZxaF+BRBrRplgBfHR8HKLjWJKK3VL6coiLrlUTegr0kTL5TJT3hEM8e5CjDQtRtijFIl7G1rLXentEr0GfHJC65xx2gj4tPVOWpPCzspGRnQOCPjM3T8E+vwC5hcXI312Cwr2l2L1vv6TwWbNPTctC/ZEDmO+7jYmWc7DfOoXWxqM4e6QQ+wvTkJYSg5hYpjBVLVul7IMgPdkG5Al6pr4DU/Qa9JKuF7hHIJZT7QzQSyQvxkJ+IVugUp0CNprKKEtY2sJy4I/qn9fnOuLn7cA6PcV4gaBn6p4T7VjyoNiRVrcEPWv0BF5YVAgiYsJAD3cuDXcNfNFVcKANbV8pptzKyOgOCuN6PJX4hushP1sChcZ0jItDfJIZdITLKd6Ng5W1aLx0C7daenGnox9nrt7GvtJKJMbnICTYhKCQOIRHpcCUsAsZuYdx6kIb5tZ/h2dqCalZGYiJCcXVS2cxTcMxl11A39XehOSkOBw6UAKv04rJUa+441E/k7crSyL64HAD8qzPi0MevetVbzxFcjpyZ4pe1eMNZ7wAb3xpbePQG1O0QD7SnIBIM+vgyYhOSkFsahriMrKQkJ2D5NxcRCWaoVTsxgaCkXVUEIKjwnCw+ji6rDOwTTzD+MIr9DuW4LWzldONL09ncKahXEDPn0nQh8VGKMV+TCRabpzHlycTkjbfWHfgPy8n4e69q8oxMeEIiQtHBDfTcZFITDQhOS0BQeFMycci2BQl3v2hYSral01ErJrMR+FhGDcIUWFITk/HmbMXUVlRg56Odmw8nsCXB05srlrxec0K/tyNNRc+r+vl3Dr/8sCLTw88+OP5FCz3rqDySCnqairRQNCXH0Rb003Mj7ox4x7C64fz+PJ8Ecxcfnm+hK/PF/D1+Ry+PZvD96dz+PZ4Rjp93i8O4c1MF15PteH3yRb8PtEskf2r8Xt4NXZf1u+j9/H7SBt+8RH4rcaY2iGCXqnuBfIDbegfYETfoUDf04q+gS7xtme6Xmrv20A/DMK+f6AHdXVVUpMn6BnNE/QDlh70D3Sjpr5SCY/io8WmsrySvYRHxfOXIJ+Zm8Xs3Cymp6YwPc1BNyOYnplCa0crTpw9hdPnToOg55Q8frFFxMRh/6Gj6OuzwO12C+gp+pPUveGb7o+UVVpaVOzb6tv+KJ5g9cM/8NyIxqUUsP1cATfwsUbUr2vwUnvW11in1hH+9uyABr5+ve2RvYa6Pqqfpx5jgF4yFTTfUfVz+ZwCf5XF0DV9v+DOb7rj/9nbQa+hv3WUn8H3QCV/QMmAP8eoyfszKcxcMKNhwHtHVM9/Q7yfA26GCXqfS8Ge/gwjTsxNj2Hj1xfYfL6Kz8+X8ek5o/qAiP7ZPDafz+EL1w7YM9LnLpgp+s8U5T2ZEsEexXiBdXc5N3rjVWQ/gY9MjT0Yw8aDcXV8OI6Nh+r8w8NRvH80gT9/egB3TytCQ4LEuSsmPg4xjNDM8UrdGxerxEhUCLPlKKBGr+u86sjpbWqMK6e8mRJMsmh/y5ouJ9lxwE1icqIIxxTkk5GUrMR4KeynT6Mozy/ME+BvCfSylBqfUX1OHrLz85FTWIhdxcUo2sv0fSmKS/ahsGg3UlLTcbR0D9ovHce5yr0oK87G3rxU5GWlID0rFUnpiaAR4ehJWwAAIABJREFUShQjHUbzbNGKUD3ZGvY6ba8jeH2UDU4M4U7Iq9Q9QS+RPKP5LaMgNcNd1+d1O1og6MVZbgf49TUNeR5F3U4rXNrH5tDvniNrcySaZ/kjNi52B+gpJFRT6jTYI2VKHSfuGWNqBe5R0kXBTgqKLEVoKdc1/BX0Y+iIaObmTS3+bVmj5zS3tOw0ZLKMsGcf9hyqRtXJK7jVYYNv8Tlevv0Tbz7/Lzz+eRNjCy/hmnqGqQdv8OOH/4WXG/8vBpzzOFJxTKxv4xOicevOVUyO++B128QYp+nuDSQkxMrQFFriTox4BPQU67GkwVIFU/VKcEfAsV9eGeQE05SGU/yMo3+SnYridTQvkTXb3EzR4v/OaD4yIUEgb0pOQ2xqOkzpGTBnZSMhJxeJdB9MiBfVPcEeKPYjdM9euYPxpZ/ROTyHizeHUXvyFpz93fj6aBTPpx1ITTKB9X1prWMWgYK8GGbMojHUcRd/PJnG+0UOk7Hhy8NxnKk9okoUnDwYFy6dLWyDzN+VCfdwH/bkZyGMG7zgEPnsEfQIINTjmC1gpoDdXuwS4KY2Avv3H8SFk8cxYWnG5uMRfF61Y3PVhs9rdmysOYzUvTr6Ye/C5gO3RPdfHnrx7ekkWi6fQU35QTTUlKOhqhw1FYfR19WEGa8N855hvHs8L99x1Ap8fUHQL+Lb8wV8fzYv69uTKXxe94nV7tuZbryebsObqTa8nmzFqwm1fh9vxW/jLfh9rBW/jTbh19F7+Hn0HoIsxpharbzvt7RLNK8iegV6jqrtGeiAd4RiN0bx7F1nRG+Hx0OvezrjDUsKlhE9IW93DGLYqkBPyLNFb+/+PeB/Hv7jLy4pQHVtBapry1HXUIOKqgoMWoextLIsvfZjo6Pw+jyYXZjB7abbOP3DaZw534gTZ46j9litjO+MjjFh//5DsFiG4XYr4R8Fggr0nLBHqBJo/qhVR+EqUvdD3q+u5zWCVI2z9afjA3v0CVcu9Vj/BkFvAvRj9eOMKN+AvvpZ6j6+VwGtsQH4O9CL0l7Ef4FpfX2u4c/3wsEw/ts6UtefWb22vn97a972DZH2r/ca1rvG5sHYIPlfT8FebxR43Po8cs5uAnrXG0dR1qthSAS9jvY16EU5LMOSVES/8etzfPlxFZ9fMKr3R/QK+IzqZ/Hp2Yw/XW/U4CXl9WgGn3eo6yV6N1rudOsd6/Mf1wl4puyN1hYxytEtLjStGMPH9TG8Xx/FxqNJvH+yiJL8bAQHB0skHxPv7xeOZDQvrT9UH0eIKl2mfAVE8xr2sRQLmbQVrn+ojZmT7hKYutewT5BUc2CtnuNLk1OTxQ+dnui8LeCnkY5E+OlIz8pAZpayUOVcdorzcvMLsKuoGEUlewX0NCnJLyhCUnIaSvcU4fzxKjRUHMKRg/sk/VtQREFfJtLSzIiPj0J0ZBjCw4Ol/Ygp4BCjth2Ytt8Z0WvQM22vI3ldz1YCNiOaD7C91Yp7HdFrmOvIPvB24LmGvGqtUzX67GyOec2SaJ7CxaSURCmpSNpeIvpghLB/PlqVGQh2gT1H0UoEr1L4gVG8tEwasFfXt4M+ir8rLnM0ohnRJ8aK4pvp+xgq7jmsKCkFcUlpMCWkIjY+BQkpmSjYdwQnLtzGgHMOCw/fYenpR3hmn+BWhxXltedQXtuIPYePItpsEqfAtpa7Yh/tdVkx7nPi2pXziI+PRm3NUYz7XAJ5wt7tsiHeTKtfBfq/c8XbiuB1JM+avPTSR4jnvQy74UaP/vfsm+cIW1MMwuJNCOcmNzERsSkpiElJQXRKMmLT0mHKyEQc9RBms2QH2JOvsgZGi110NNLz9uKH6z04f2MA99rH4B1/gJers9h86MNA0xVVn5fWPqbuIxERw81XLLghtvfcx/en9M9w4Mu6F88nh5CYECVdFGGxIaAVM7MrnEC4f38RPr58gPcPZ2Ftv476o/uRnm5GkJHVCQoNVufG7ZzsVCkbzA624N28Hf964sGXVQu+rAzh8/KwmEp9WnMI8An9T+v2rUheQV6B/usjHzbWfbjWWI/6qiM4Xn0UxyrL0FBbDttgJ2Y8Q1gdteHdw2l8pOD3KbOVC/j2Ygl/PF/At+fbQf9xyYZ3c714M9OBN9MK9K8J+vFW/D5B0HMxyr+D38bu4NeRu4zoe2AZ7sbAYCcsg50YsKjV168iekb1XT1t6O5vh9trE7AzRe52U01vh8tjM8BOuA+LonDA0g27Y0hAz2ieA286O1tQuDtfQM9/9AcOl4o3PmFfW1+FqpoKXLlxA6sP1mWkLN3zCPqpuSlcu3VF0vaNZ07h1NmT2H/0oBqmEBuLqqpaOJ2M5p2SaRCwGD30FA0Sxiry1YBTt/2Rux/2/msEPYfsaJjrx6jreoSu//H6fg1vDfrt1//6eA7mYRQeGOnvrNOPYWwkoK2OMwK2ZR7059Pg10de15scfU0f+b50GUAB378pUO9H6QGMtLyha1CPUc/jZ1G/V5VdUJ+Nn9+fqWAJ5a9Lg94pET03ZsNDAxjzODHiVddorTw7xYieoF9RkP8n0D+dwYbRSqcieKWupyr/r6CfBnvipXfeaK+jGO/9+rhK1wvg6V0/uuW0t+W4tz6K96sj+P5iHsMdtxAcFISoKNaW4xBr3gl6thepGt9WCjgA9Dp9r6LaaJjidP84e6+1I57qvWZETzAxmveDPkmGnvA6h5/oASgK+P7oXrfdcQxrTk4O8vJ2IW9XAXYVFKFwd4nAnn3c+YVFMCcmix3nlXOn0VBXJWLYg6XFKChgy16a1MvpBBcVFy51zhDaqNJgJiwYcm4I8rSQTaXsIxAdbSxDaf9PoKfanouOcTqilxp9gK+9BjqPgRsA7X3PtKy/tS4J6ZmpyMrKQE4ONztZ0n7IzRB/X3RzU6APRnAYdQa07jX6/rfS9obfgRGxC7jjVZdElD4K7Lc/jtF8IOSjE6PBFWOk7zmVkKOHE9OSkZyejNTMVGTwb8QJboaOIq+wBAXFpSgpPYJ9B8txqKwalbXHcaLxrJjsUNlP74CerjYZUUu1/cSoGz80HkdcXBROnagTj3vW5ydGVdaMG0tCTZT1huWtStPr3nlCWJnjSE2bJjVbSwGek+zCBfQU46kaPWEfYljORrI2nxCPcHMcQhPMslinN7GVMcLfWidtdhFhCImIwrHGq/BOP4dn8hmGHA/gcC3i+fw4Pj9wo3K/Ko8FxYSp2fBSWmGWzISk1ER03b2Ir098eLcyLMr2GXsnOJmPWYmwmFCjBBOF2KQ45BdlYsragW+PJvDHiwl8fT6J5ws2eIeb0XztLK6cqMW5+krcuHAC3p57+GXOhu9PvPjzkR3fVofwZXkQm8uD+LJswecVrmFZTOF/WbVhc02l7DfXdTSvQP/t8Sh+m7XhTF05GmrKcKz6MI5VHsLp49XwOvox7bLg6bRbonjpIjI6jb48mce3pypjKVH9E/bT+5T73sIA3s514+1sO97OMLJvxeuJZrweb8briYD0/WgTfhttQZDF2glG9Rrw+igR/UA7unvb0NnViq6eVrg8VkNNb9jeumygzz2jdy6ny4bjJ+rQ1dkGp8MqKVnW9lnnp3K/ZF+R7JQF9EdKUVVXgYraCtTUV6O2oRY1DfWYmpmWNTI2Co/Pi5n5GVy5dgknTx7HyVPHcOJ0A9KyU8XSMDo2BlevXRffe49Hq+0VZJUCXoE+EEoKTozWVcS+E+Y7b/O526/paN8POHW/7rPnz+R7CHyehp/aCCgo6k0A7zOc5LbS+hq+Gsz8WYzWNbgVxFWfvR+4agNAQyPa7eronoI3lVonqKWvnpDWw29Yl5fX1T9TH/m66ufoTYAYJUnKXn32rfslu6E+t4rqleAwsCZPoMvyUeOhInweeY01eh+FlAS9tGQ6MD01io3fXuDrixVsGml7quaVcl631LH1bkb64lmD1/3yorTXEf3jSRHQfXw8BS6ltqfKnrV3An4M79ZGJVp/vz6GD+ujeLc2grcrXrzhWvXgzaobr1bdeLPmxcfHcyilOU5IMGJi2fvNtD0jNKbuWZ9XKV0O+yDsWaOneEui2p0WqqxTG0I07ZMuIlWxR2UPPWv0hHwSklNSBPbJyUzdU5DHnnoFegLeD3wV2aelq5p9OlvusrKlr54zzfPy8sU3vah4D4pYqy/eIwNTqO6vra3E1Ys/4NSxWpQf2Y/9+4pQVJyLgqIcFO3ehUNlpSgozlVRYViQRPNiqRoe9I9qexkKw89vClez25m6Nz63juq1ZoftdWajvY6Q/3vQJyApRa2E5DgkJCvL2ARuhowavfTQpycjIzNNFPcZ2ZlIychEYloGMnKzkZyegpDwUEgExzo9MxRRVHITIPybsQ7PFD1T8zyn4xtbsyIRGc9WrUhZEfFR4pkQERchx0i2crEebI7atpjBjOWwFyNjkcBOiiR+BpYYkpGelY6s3Bzk0s2wqBiFJSUo2X8Q++lpX1GNypp6VNcfl5GttXUNSElJkt9TVnYqLGxNZZuz0yqgr6+tgDk+GufOnsTkqBvjXqdMhuzqbAGH9XBTxs8qSnqa5ERFINioz/M64aiMcdTQGp6Hs14t0+oiRI0u9fmYGGVsZvS1s82O6fSI2CipxdOAiJsCTqpLyctCVFICgiNUPz376Dk4JyQiHMFh0bh8sxNTC68w5FpF+/AybPYZ/DY/KTPc9xVmKI8DRvQxHJgULqr7CFM04lOS0X77IjYfcZ7FML4/mcJA6w21mZFugDCEcXMaH4OU7DTkFmZiuO0mvtEDY5XRtxNfH3vwr+fj+A/Xiwn868UE/uT5s1F8W7Ph87LFgPsQviwN4ssiQa/WpyUrPi3bZBbE5poDm+t2qd1/W3fh2wMXvjz04MsDN/71bAyPfAM4WXUYJwj6qsOorziIi431mPIMY8o5gJ8WfPj+chnfGMk/m1f1ebYQP+T32iS+Pp7CV7b1rnEuB0fhDuD9fC/ezXXj3Wwn3s20462k8lvxdqoZryeb8Hq8Ba/GmiWtH2QRsxxG837Ysz4vEb2AvlXEeBTkOZ3DhvhOjaZlyt7pGt6K6NlSd+JkvVgtelw2+QJnS113j3oN+vvyPw3/4WfnZ6GqvhIVteWoqq1EdW0VDpUdQb9lAAtLixgZHRHQz87P4MLFc2hoqMPJU8exu6RQ/ceLiRA7S4eD5QOKA9Vwm79CVAPVD1k6xrEPnoDeDnEF58Brf/eYwJ+x/bEqUtZpff99gaDX74dHFQGLeFAL9Yz0/s4UvoL6P0XhCvb6fckQnK1NAcGt1PhSpzegziwCjWwIfNXz7m+Zk03Flo5B/940yPX7D7xudBJofwWCXNfkWYsfUdkW0XcYoBfIe5WzIlX3XrcDXo8DXmnLtGFqagSfX7/E56dL2Hg8i41H/pY4GtUE3tatcRr0ug7/ScA+IVAXsAvslXqekH//QAGeYBe4r/oU3Jc9xtGL18tevFpy4zfOYn86DXd3k8xcD4+OkL55RvS0bqbdJ60/dd1WQG/4vTNlvRP0W1F9gOJctWLFqPGmiQQ9U/dKjJdoRPTJBL/A3x/NJ0vET3BQtEaHOFqmpokwT1T40m6XY8A+X1L1AvriPVKfZ/2e4Dl+rBZnG4+jvvqogL7syH6UVx5GVU0Z6uorcfxEDdLSk6X+yZS9XqzRsz6v1fZbUb22wDUgr2HPz07I6xKGVtzLJseI6jXoKbSTCN6I4s0ce5rAFQ9TnAkmkwmmWBNiok2IjDIhPDIWEZEmRMckIMaUBFNcMuIT05FdWIKy6loUlOwBNRVBoSEICuMKFpAQfAJ6mhttpeQNvwMjotcgp7gr3KygvnUtLgIEvoZ+IOwF9GZVnuBnVBs4DfoUGUWbnZPrB/3evWJLfOBIOcoqawTynOZ2qvGcTK9TrokxKCjMgdM+JNkwpu5HPHZUHD2IxIRYXLn0A2iHO+5xqEE3927K342pewoqQw2/eqm3S9scBXl0NyTowxESE45gQpV1bgP0vMYlDnjRxgbAFIpQEwfORErvOUcyFxfm4ERtOVpvXITP0oG7lxtRdrBEJhsGG3309M9n/35QeDTutdkxs/QBFu8jNA9Ow+uewa+zXvw4aUFuRoLhWEjQh0naXtXdY5GQkS5ivK9PxvFuySo95xdPVhvCPdbxQxARFybZlUhzJNLT47HqG8DGohNv5gbwdn4QtKv9LGOZHdhcs+EL18owNleHsMkU/QqPw/i6PIwvS0PYJOyXGd0PYQv0fP6aE5vrhL0D39dd+P7ABabsvz7y4t8vxjE92IZjFQdxsvYojlUfRUPVYdy+fBYzXitmXBb8vjqOb6zJP50DBcaBIrzvT2fw9fE4Pq168X7JgbeLQ3g714sPc714P9eDd3M9eD/bhfeznbII/LfTrQH1e0b0Qx2wDNEZr1uiekK+f6ATff2d4FCbbsM0h6Bn7V0b4BDyGvRM03Oxdn/69EncuH4VHrcdw8P9sAz1bin3L185J3Uq1qxMSbEoLClAec1RHK0oQ1n5Eew/UIorVy9jZXVFar20s52bU731VVUVKCjYtfWFaU4w4X7TPXncdpMcBSIFWR0B6yiVcNoORQ1HHv1g3n4e+Bh1rgDNSHxL4f8PY3MDX3P766hInpavIlrb8Vp8rE6NC/R11K3V9VsgVvBX4jhG2v+0GVAmO4S9ctpjO5teNOPRJjz+5/vT8Or3prIKejCPev9aOa/r7QJ40UmoufKcLa+Xj2ZGdC/08OiRc/47GRzshddlF+Ww22WFm+ZMPifWp0fx/sEMPrB2JYsOdsoGkvV0WuIy9U6lvOqHp6Ke9rfKye6jKObHJXJX0TtFdeP4wMidkfzqCN6t+iR6lwiegF9y4c0ilxuvuRY8eLXgwWtOv3s4jbK9KpXIOi4hE8vUfaLy9ab5jSiyjZaynbVqDbbAoz+i53hatQJtUynIS0xWUEhKTgBBT7Cro7/HfEuJnpIgEV9qairS0tNFtCoq/OwsZOfmSZ2eNfni3TTOKRHos/8+OSUJZWUHUFl+GFUVh1FTVYbq6jJUGau65ijKKw4jKjpcInrCnaDntLfA+vwW5Le11bEfPWxbRE9xFH8PajSvaq8LBL2u0cukOg35RBPi+ftIS5F2wb0Hj6Ci7iROnbuBG/d6cL/ThvtddtztsOFakwWX7w7gWtMQ7nW50dQ9jLLqOsQnpyAuMQFBYTqiD4K4qkUFSzsVQc2aOzsi+LeR1rnACN2I4iVy3yHC0/V8eb7MMTCEeazTm6MkqmdkH0czIONvmpqeIs6GAvq8AuQVFqGwRIH+4NFKlFfXoebYSdSfOg1G87Q+5kaBv6uSkkJ4XTaMcJPsssJpt6C0dDdSkuNx++YVTI/7MOFxYmrUg/7eDpTuLRYzmOAQegaEyMZGJtDFKC0JgR4eyxWBcBNLTzzST4AahUi5xuEwdHykbwRbRPl7COa/haAgFOakwdp5Bw98FrwYH8Lz0T688HTg9xkbPD33xCpZtetxKA5b+ehCGI8+6xTGZl9JNN/S68O4y4t3q16seHpkfoT0+ccwmxCBiJgoUdHTappah/Y7l/BxxYNfpvpluNXh3TkS0VNDEG7iv7lQ6WaJMsfg0L48vFvx4CsHNa3YZF78m1kL3swO4OMSa+52fFnjREY7NldsW0c5X7HhK6+tWPF1ZRhfOPhp2YZPy3a1URDQO7H5wIVv6x58e+gW0H8j6F9OwdV5G3Xl+3GstgzHaytQX3kIrTevYM5jxbzLIrV5Ap6g/8a24afT+PZsFt+fzeDbUxrlsJ9+RAZKvVvkNLw+vJ/twdtZRvTdeDfTvQX7dzMdeDvNCF8tCvaCCHktxLNYukRtT9D39nco0IvnvUq9Mz2vp9VpyDtdCvIEvcvlwIXz53Dt6mVJw/rFeF2SFWhtv499h/fKfygRpyTGSmR/4EgpDh89iL37S1BTV42lpQWpLzPqm5+fRV1dDZISzYimJ35MpHzZXLp8QaCmptcpC9lAkPpB7weXv8bsT7vr5/wzkHUEG3g0ICf16MBolmI0DcXADUfgc/U5HQbdMpaVLWV/hSofp0oMOkUuinoj5a5T75L2D+jrV6+jxHP+1+T7VYAWoLPlZgvyCvZsv9HXOIxGgTugNZAbj5ERjIlfP6181WNocSuwlwie0btbwM5WOQG81yW1d6bl2ZLppYjT44TX45TNIG2RBwd64LFb4bYPwWYdgHWwDwNdbbh7oRGrrgG8WWUdfRLvOEBijaCmPeSEGmqz1Q6n0vAEeOCigI7p+MC6O6fdcb2T8bQc+6im4xHuAvgFJ14vOvBq0Y7fFmz4dd4qm4Wx/lZEhgYjLCYEUaYIxMWZJTqMSTKJ5aa0W1FhT8vUgBWoPifcAqN5DXqdvpY+8kRdn9eDUAJBnyAiLN1SJiBMVjPMUzjiVFrPkpGayqEu6TK9jYK8TII+Jxs5eXmSqmdEL2n7giKkZGQgOS0RFRWHUEXAV5WhqvIIqtkRU6WOjOj3le6WaEkBXoN+e9p+J+hlsxMb9hfQxxL0tL81R8rUN5n8lhANcwKd8Yw6vTEIhhsfRvWcL5+Tny3Txfbs34eSQ4ex90iZiNMOVTWg+tR5NF6/hztdw+iwjqLHMYUWiw/HL95HZkEpEtOzsatot2gqJKKn+Ir2t2KqYoCeYDPKC/w7RRpp+QgTYWiI9GikIxbHf+2zlzS/KUJtEIzBRYzo9ZIUPjcsyWYkpCYiOSNVRuVmi4YiH7sI+j0l2FN6AIfKyiVtX3v8BOpPnUJxyR7JZDDlzzLHocOlYn3rc9ngoW/JUB+KCnORlZmCpns3MUVTKrcD4y475sZ8eLQ0j+kRL7rbmpGWmiibtAgjMifk+Rl5FHGaFqgZYstomgAlsUUwFuYkteGKTYiTKYWM4NtuXsAD3wCe+XqwbrmPFcttrFvv4LHtLl6OD+D2hROyQRTjmmj2zwdJf3pMYjIcvmWMzvyCux3jaG2x4+GkB+/WvLh6qhrhkSw1MLNgqO2joxDBfzu0R05LxlDHLXxccePtvFUc5A7mp6uME0WD4lURCeoGIuLjcLGxWtL8m0tD2DAi+S/rTmws069+GO8Z4c+rSJ1Dnb6sOWRtrhD8Cv48EvJfuSkQ9b0TX7aGPrkhCvsHPhDwXx+N4NvDEWmt67h+FnWVB3C87qiAvqHyMPpabmPOPYwlzxA2qax/Oo/vT2bx7ckMvj6bwdenhPwMvj7hTI1xfHnow6c1l5QpPiwO4ON8n0Tzb2e68GayE2+nOvBmSsE9EPYCek6uk+l1g20YGFTRvAI9I3pOsFOmOR2dzdIux/Q8LW3/LqJ3uey4du0Kzpw9LZG/gH6oD/0DXRLVd3S24OadG8jOz5bhFzEJRutJYizSstKMntcsTE5NYGZmWlLbjx8/RFV1pXzBRESGIyYmWhzz2P+tInkOQflr2p7AVQpwfzSvQP/XiH4nnDX8A4/q9TTE9WvrqFa1zKno/v8GeGYLuFQrnETzRr+/wHhMbwT8oFcpfv9MepnxLil3A7JazMcavyw1NEa18vnb+dSYXK+0sVGJO+ZzQ3rXR9wY49LQ1mUEpvYNf35V8/fJ48S/no9l37tE79RH+CN3EdV5nfBRYOdxghacPrdD6vCSonfZwdKOXgO9XbBaejHY14Xe7jb0drWgu+Uu7p4/DW/HXSw7evF6mRH4ON6usobOuvoY3su5UVNf9Un6nWB/R1MJqbX78H6NI2wJdq8CO8c9Gou7+7dLjNydeL3gxCsCfsGF1wsO/L5gxa8LQ/h1YRi/zA/i1eooKvcpwxHWCemEZoo3CzRiEmMRY45FFNO+/wD4nbAn8Al5DfrAaF7DXnukq/Q9Ac9IPgFJFOglc8VvLQV+Aj9eDXdJSUJ6WioyMjKQmZGJzEwqzwn6XOzKL0Ah59UXFktkHJ+cJC10jNoJeg7c0EM3GNHX1FZISS4zK+0f0/Y7++cF8NornqCX6Iq/N1WjV5+fsDeieo54TaAgj7BXA2H8nz9O+uMzs1ORkpEOU1IKIuPNCI0xSStUCEeZhocjKDQUQUEhCAoKQ1BIJILCKByLQ2JyBvYfrsCh8mqkZWWBw1G2gZ5DTggU1oAlguVGTZVbCHTCnpDnEr2F8TfWbXca7n+rvjdgT8AryCtYxifHg7oC9minszMiJxu53IQVFqJo9x6U7N2PgwcPo+xoBY6WV2L/oUOiw6A+ITklQSJ6/l34/5bRPEE/0Ncpk9jycjPQ0dEsoB93OzDhtGPO68bSiA/rk5N4vDCPvOwM+U4Nl/kEofJ9TMjn5GXg4sWzOHfmBBpP1uP0iXpUVZbJVEBOYJRshWyGOIueqfRw/HDuJMZ9Vkw6LbC33sFoZwsm+9sx0n0Pc5YWPBwZwn561Qezb57mNSEC+uDQEOQU7sHC2i+weVZx554dQ10+/Lw8gkfjg9iVkYZwE21yKRBU0/EiYqJBbUR0QgxSMlMwYesUc5p3SzYZBjM13IHCXdkiEuUmLoziwhiq7qMw2HYD357RWY4jZW34tMLpjA5srjqxueaS9Dsj9I+LVryfH5KI/xMBbzzm84oDm3yOXFPXBfIP3Pj2wIvvD0fw7dEIvj8axZfHI/j6aAx/PB7H5pMJXGusRUP1IRyrK8OJuqM4XVcOW3czZl0WrI/Z8f3HJfzxbA5/PJvFH4zin03j69NpMG3/jaDnaz6g654DH1aG8WHJgo35fnxY6JP0/fuZLrydDojkRZHfLul7pvJ3OONxcl07+gwL3O6+VkndM21P0LMnnqCnAE/BPlCMNySWt/fu30ZDQ60o4K02i6G87w6AfTuu37yGguICEVZIKojtD6YosJ+R4y4tQxYsLi3B5Xaho7MDWTlZIn6iq1VTczMmJiYCptRpkAUCUp8zmqegjXDX6XZ9nz+q/yfQ77yuYM/n6+cS+IHpe4Jfbwb0z+GR19QXaMD9AAAgAElEQVTSr6mOOjOgP4N+vtIOjIzw52iRn3odNcVORdQ69a4yAoy+jVS8AJqbAALYH5Ur0HsE9FTjysQ4A9Zbr6FLCYQ9I3u5XwPfiOQ14I20/KjXBb0E8gbc2cfLuiGPVAXT1MPntMErS305WdiR0dqkIN/Vis72JnS03kX7vRu4e+4UfJ1N8LbfwaK1E6+WWEtXsH+zOoLXFMqtsI5u1NRXvFtpeKbiCfJ3K261lt0K9HJ04d2yC2+XnHjLet2iA6/n7UYU78Dvizb8tmjDqxUnXlP88nAc9o47iAgNEUhER8fARCc8swmx5jhxOYuNjxXLW0aBhJyuVwcCnvfppUGvI3lJWxszynXqnmY5hLxyxktUwjyKuLgI/GS23bGGb4DfqGenSPqeY1tTJKrPyOTAGwUTDXqm73PyC5BOz/cEM3Lzc1BTWy4TtaprylFbV4n6hirU1nEIRxlK2RpLEZeMdFVtdYzstUmO/rw6ov8n0Eud3qjRy0aHLYayaVIe8TKmluNqjTJGIOx5Hp+UhJTMXOTvPYij9Y1ovHIPN9sH0T7kQ5d1DE39btxot+HiPQvO3+7DzTYbOiyjOHvpFlIysxCfnCiOhaxVBzOiJ+S56AkQrQxz5L0HeB8Q7luLkNelmR3OeduAz9R9oOshI2J+LiN1z4Erian05E+T1H1mVhZycmnRm4eCwkLs2b0He/fslWNFeTnqamukI0N5BSRIh8KpU8fk/7CX2innMLo7mpGRnoTCghz09rRtgX7SZceC14NlrxdrY2OY9/mQQj931utZl6cALzpEavcVFYfx8sk6nq8t4MXqPJ6tLOCnxw/QePKYqvHTOjdcD5Ch+1yEADy3qAi1Dadx/NQVXLvRjntNfWhu6cWNG3dw+NBhGQMcxIE27KMX//wQBIeEoKruNOaWXqCp1YqmNivGR2Yx5e3D+VNViIuLl40Xh+nQZz9Msg4UQ0ZI2yL9HRY9/fhIoeySVXrpPz+ewquHUxgZaMOl09U4uGcXCvMycaysBD/NOLDxwI33q1YBPYFNkAvsmXoPWLzGqP/9whA+LA7L+FkFfac8nvfL8xjNP/Tg2yMfvj8cxffHY/j+ZBxfn45JFP6fZ9N4vezGmfqjOMZovo6p+zKcPVYJ72Anpux9eDrjwR8/reCPHxfwrxfz+NeLOfz5Yk6l7Z9Mi6vet0dj+LruwQZLDstDsln5tGjBx4VefFzoxsd5pu478WGuSxbPmbpnNP9msp2p+1ao1QbLoOGKJ6Bvk3n0Xb1KSEfQWyzdhupei/EU6LUgj/BvbbuPiooyiehtdmWaM2ztB1vupO7f3YXOzg40Nd/HsZPHkJOfK9EQ60KsF4VFhks/MKHOcZ0RUZEShZy7cB5ON53eJuH1jsDn00AlHLkCwaqgqCL6wOv6ORqg6j4NX76GUq4HPuev5wrAftjrFLm/Xq+BrZ+r36M/ta9+plK8q/T7Ttjzuep9qp+nlfSErQa9isIlEjcicn0uDnNMp7OPXW9GOGRHR+8+I4I3oK1U8coMyZ9l8Ef8OnoPPEpGgJA3wK6PrBkK5DXg3VZ43QS7gjv9uB3WAdiH+9DWfAfNd2+hv6ddvqjYF9x09yaab13FrbMn4etshq/zPkY6b2HB2o7fFymYGxWR3O8rbrxadotYjrAX4C+5JUpnpP6WMN+2VARPuHMJ3OfteLNAgYsT71fceLNix+9LNryYsmDe1gpb82XcbaxFbrJZxEMcjBEbFS9pe0YVTF/GMbLnKEyWlWSpNi1GSOzf1XAPPBL0XNuEaAGgV2Y5O/rnk5ORzAl2yYQ+79u+lBrdjJSURH+dPiPdmGynQE/TGLbY5eYXilse1egUpxWXFOPY8VoBPMdnHji4F7t25SAx0YwIepMHByGEYAgl5BXotVHO3w2CCQQ94c4avUTzcWqzo7MZ+ii/BxrnGMNtNOgDsxuEXOaubBSWlqDk0BHsO1KJ/eX1OFJ7GjWnLuLM1SbcaLWgbWgM3c5ZtA9N4GrzAPYcaUC0OQ2EUU7BLjV7nta3BugJrsDP8k+bM/330/cHRvS6Pk/YS2RvVvVr3U9P50N+RmkjZOo7OU5U93r6YG5uLnbt2qVgv2sX8tlql5WNg/v2YbC/Dxd+OCvp+pQ05Q7IrMfFCz9gfNQNj2MIhD3NclJTzCjZU4DBgW6lunfZMeFyYNbrFtiv8jvOZkNCfIxqkyTgaRbDAS6RQaitLsPD+SmsjrllbOr6mA9PF+dxaN8eAT0dBEM5+S6Siy53bGULlrp+cnYO9h2pQ93pSzh57gYOV56AOZ1T5wh3NcKYYr8t//ywSDS3WWB1TOH8xbu4drcDV25cR9HubJjYjmhOEB2BbEJiQpWGwhSFcP4biovCrvxsrI8P4+2qE6+WOAuecKZLnRt/PJmUiPj9o0m8WvXKYJnNFRfer9jwdsWKT4s2fFoaFpjvhL0GP6N1Df+PS1YBPqG/QeHfqh0brPVzc/DAI/Xzrw9H8e3xGL49HsfXJ2MSif/PH+fxYmoYJ6oPSyR/ooGp+yO4eLoWY7ZeTNp68HJxBH/8soo/flzEvwj7Hxfw54t5/Pl8Dn9IRD+Jbw/H8IW++as2vF/hxmMInxcH8XGxDx8XegT0hP2GcU7gv5vuwtupTryZ7CDombIn7CnKa0e/hYr7dvG57+lrQ1cvVys6upoF1lRFK5Mcpu8V6N1OG5yOYTFl6O3plKhABtrYh2C3DcJuoxVuPyyDvRiw9KKvrwddXR3o6u5AW1sLLl+5gpraGpQePIC9paUo2VuKg4eP4HTjWbS0tcPpcmN8fFJS3l4fYanFcgqgIxyb+5dIWsNVw/b/35G966MyiMb/PNk4GL35gRsLQlu183EjoS1fCW5j6dR6QI+52hzw8fp9BhwFyKypsyauAB/4OOm9N2rlSvxGf3g/9KVOLoD/76CW5zCyJ/SNNRqQzmeNnY/ZqrvrCN7YHIibnScA9F4D8B4VwTOlqNOKLscQnDYLHMMDsFl6MTTQLavl/i35gurrbkNH6z0037+Fe7ev4d7NqzhZdRSO9vsY72rBaMdd+LpuY9bWjt/mvHi36MPrJVVLZz2d529kKTGdAN4AugY7x0RSaPd2wYV3i4zq1abg1bxD6oirthZ4Wi+h7VwNLlaUoHp3Ng7sSkdmYgwiwoLEUCWCoI+NgymO/fMcPhMvvfTRsdFbkZ6O+CIN0Gsw8LruI6cSXxzh9Jd/PPvnqbQ3yVjTRKrtExNVG5ahtBcBHs+TCHhtj6vEemzDY+SflJwEtuDpmfVpGSqalzp9jnKHY5tdTl4+MnJzkZyRJh79nNVeXFwkIr8otlwFq5ndQUF0EAuS6E+r7AOPgW542+Cuo16dvme5w9jcaGDq24Q9z1Vkb/j9M6JPUBEwuw+4qUlJTUYCjVgSEhAZGy/OmBEx8QiJiFGp+iCm7kPVeYQJIbwvOh4ZuYVoONWIw5XVMh5WKe1VZMpoXkWodPpTNriyQRMBGgcTbZ+8R2HaVhqftXhpHVTliOit2yrFLRE+BXuM7s3KPEen78308U8xi6themYaiooLkJeXI58xPS0NBXm7cPbEaXhsdqwuLOB4Qy1i46NA0HMlJplw+9ZVTIy44bYNwuuw4ubVi2J/W7qvGHbrgDLMMVL3s24XFjwerIyNwtrbhVgq6KXVTkX0IbGhYFbjxMlaPFyYwsqoC6ujHqyPj0q6f1dWusoAMOuhe+2jFPBDOImO4GdmZMuAiOURCjep5mcQp0AfEqO859nxkFu4B8POSTReuIVLN+6jsGS/8vtPNMsGmjMjwqLpyheOYEndRyKCI3BNNB8yS2fIkxkPPj8cxcdVJzY4SGbJiQ0Cf1GtD8tOuY8mMx+WhvBelhUfF6zYWBjExvIwPi7bxHDn0yrB7gI3BJ+XmdJXavpPBPqqE7z/47JD+tjfc2PBUbQrLjHq+fpgBFybD0fw5SGj+QnQye5//rqGFXcfjpXtw6n6MpyqP4IT1Ydw+9IpTLstmLb14u3aDP718xq+v1zEny+X8G8C3wD992dM309K6n6Tdrpr/JxWed+flobwaaEfGwt9ksIn9JnK/zjfi08LvdiY78OHmR68n+5SoCfsCXkBPVP3GvRU3Ruw7+xplfQ7xXgEPUGu0/culw0uh1XEVezrZJ3PwS92hxUO+zAcFFnZB2UND1swONiP/n4F/L6+PvT392PQwl58F5wuDzxeWrFOYnxyEuynd3t9W1H89ihdwdFHxTotWI0NgE6L68cGRux+QKvoXt+njxLVMzsgoNcZAA17bjIIb33bf1Sg522+Jx2da9jrazrN77+u3Pu0i58BewE9o3bWxBmFew13OfV8eQ/6OoV8Bni3HQNq6Nuu/91jRxTsCXym4LVK/v92HGXfuzE1iwM1mKaXFD3T9IzgXcMyTYvRu224T+rw1oEeDPV1YbC3U0DffO+mgJ0e3YzuGZXcuXkF925fR1Z6Mg4W52OsvxPj3S0Y67qHka7bWLQS9m4ZesF6+usFu6TfJQVP6PP2gm1rvVt04N2iXVpT3i/a8WZmED+PduOBvQlTXVdgu3kSXWcrcLN2Hy6U78bpgwWo252LiqJclBbkwGziEBd+wTFSZ6rZJFEwjXKkvc4Us21SnQaeBpo+CtgM2GvQa5MYszluB+jjjVq8EtrJLPNks4BYpesJeFrk6hY8Ff0L6JNoomP002f4Z9WnZ2dJvzan2mVn5yE1KwuJ6akCeqZRBeoEewDct9zjjClvWojHCJgrMJrXaXt+Xv07CNzkqN+DMfktQJSoIa+jew18egvQ5pVRPVvKzAkJMKckSFR/oLwCpy5ex/0uGyzOeVh96+i1zuJuhx3nbvTg5OU2nLvdjaZuN1r73KhoOI2EtDRpgeTseQE8RXh096Odr/YF0K2CxgZF/+0Cj1K3F6hHipeC3rDoIzdz+lxEe7pOr1vsDDEeRXWM6DMyM7Bnzx6UlR2RrqWmu/fgczixNr+EpZlZPFhaRG1NuXQoUDRJ0KemJaC56ba44bmtCvTnz5xCSlIc2BbJzpWJERfGGNGzRk/Qu91Ym5rAUE8nIhmZ0/RIt9RFh8qGh/33D+anseRzY9HrwurEOKZcLiTEqQxAaEyImJXRUyDKrDwDZCMYzg0Doax69JW6Xvnmsx1Ppd9DEc6sbVQowmIicObiZTSev4aTjRdRsu+gDPYJDo+Qjgi677EeT/U8rXhDDDEeB0VFms0wp2dg3/5SDHS0YkGc5ax4NuPC74tevF/2YXPNh69rXnzhBLll+uYP4f3yIN4vWfB+iUemv1UKn3V5pun5OC5G+DJ5jmDnWuHoWSc2VlXanpE8z/kYfp984MZixY3Pa17xot98OI4vjzgTYxL/z89r8HbdxfGyfThN0Nccxomqg2i9dUGMcuYcffj0eBl//kTQL+HPl8v498slP+ifz+IPgv7xmIjxaCL0mba7hD1Bv2jBhwXW6vvxnr31PGfr3WwP3lOJP9ONDzPdakytjur7mbofbEefpc1Q3LfKkVE9Qd/T1yGpe9bpuTjIRkR5rNk7h2VZh/tFrcsInupqKvE5QtbhpIOeFXa7TWbOOxwOGUTDYTRcHo8CvKTlR8bgGxmBb8QH74jPmC9PpzqdLteAVWDUEX0grAn5rZS1EVkHgp+P3bk0wGkjqzcN+hqP+vUCn6eu69fiz/z7Jb3qRv1bonDdZx5w1C1qo6yry1KQ16DncdvyqVS8RN0BbWwK0FS9G/azf3MMfI7eCMjzvC6MMR1vvJ6Y2Ox4bV7zGWDXgNeQ1xG824jg7cP9sA72YnigB8P93VuQt/R0gPX55rs30XTrOjpb74HRPaP5m9cu4taNy8jNyxToHN2/B96+Dkx0t2Ci6x5Gu25jbqgFv8wQ8GyBY43dKouAf7dow/slO94t2fFm3orfZwbx42g3HjqaMN97FWNNZ2C/Xo/+i5XoPHMUrafK0HS8DLfrDuFy1X6cObwHtSUFKCvOR25aMqLomhYZAUa6jNxjTLFboGfaO8oAPaM/DTZ9DASEfPkHRPWBEb1Zonmlshd4J8chMcW/klLVcBeVnqeJjk7fK9irCJ+wN0vEr9zyUqX+y/p8ZnamuK9l5qh59Rxlm5KZgfiUJETFxoLCKNZsaQTE9it1ro4a9jz+N9DzM+9cgZ9/57mGIY+BkOc5U/fsyWZUr0BPQV6K+NXv3luCfQeP4EB5HcqPncOxc7dx8XYv7veOot+zCvvkUzinnqDPvYCz1zuQV1IOU0oGkjIzZNiQDLEJ9AFgmyD1BoQ8Hf44nCcyBFFRYWqkbgC4A99z4PnO9y+wNzY8+nE6dW+ixXFSomQnFOgzUVlegcX5eawvL+Ph0hLW5uaxNDmFxclJLM/N4tCBvfI7YfmCm77MrBTRs4wy6Bq2wGMbwon6GqQkmlBddUQ23bTEHXfbMel2QCJ6rwczHhfKD+9HCEfzEvYU48WEqcxEVBhuXr6ItZkpzHncmPe6sDA2gvKDxuOj2ZkQKqp3GRRjjkTpwb04UnZAZiBwg8jUfjBb51gSEBEd++6V2Q3NeMKjQsVzYc/+Pag70SDujHEJCQgND0NIeJik+Wm0E5tgRmxSAiJpryuW0ozmabxExb0ZKXm7cPzseVy4fBNllXU4dJRakhqcPdWIe9euor+1CSODPVjxDODHaYfoe9iO++mBDxtrTpkjL33wi8P4vDiMTwtWEeF9YK2fdfAVbg6c+MDZ8isK+ArwdlG+c4jNJ46mXadAzistfh+W3Pi4yvnzo9IB8PXxNP54sYK+2xdxquIQGmvLcKa+DKdrDqOn6TomHX1YcA3g64/r+ENAv4I/Xi5LVP/niwV8f846PVvspkV5/4WCvIc+fF7jCFyrfIaPi0P4sDCID4uDeDdvwdu5fryb68OH2T58nFNRPSN7Sd1LRD9MyAeCvgU9/Qr0jOo7ulvQ1dMukTx76RXodVSveupdjOCcw1Ln6+vvFjBSGa+XNrbx+QhoDWuVhlfwJMyV+GwnTAMfv/18RKJ5pu75HHWfsq+V+vRWnZq1avVz1WsH/tzA5/rfl/45+nUZYQt0DYvdwPfIc63+V+ca/gFHI61P0OuhLhr6225vtagp4I8w0vZp+BPebox4GX0bLWw7QKyB7Qe9kRHYAv5/fx7taBXsCXQnfD7/GuG5AXkR2nnsW+l5CoJYf2eKnoBnu49A3tIDa38PhvsU6An5/q428Nh0+zruXL+Mjua7AvnbNy7j+rWLuHnjMvJ2ZaqoMSJYTCZGB7ox3tUssJ/ovo35wRb8Mm3DW/a9M4KfH8KrWQt+m+rDC187HtjvYaHvKqY6L2CkqRHuOyfguHUMwzcaMHi1Dv2XatBzvhrtpyvQfKIMt2sO4dLR/ThZWoSavfk4UJiLePYSR4ZKNB/Jrg9TDGLi4vygN3PcaIzU5nemeQm2ncDXqfutgS5G6j4Q9MreNR6Ee3KqWY6itk5VLnnKFY/ueLyt7GAV6JUKn8p8Ab3Ro70T9IQ8e+eT0lJhSkxAZEw0gkM4JpXLD3mCnbd3gl7DPlCIpz+nBv3Oz67vD4Q9AcjbPAaCkkDkbR61SJGaBX5e6g+kdJGYAHNCoqz4hCTEJybDnJyOlPRcpOUUIGtXMdJy8pHCCX65uUjNyYE5LQXBHE1rePTrKF6OvMYshR7UExGEsEg1n57ZFw1rfeT70+c8Bn4uZjYiokOhSzeEExdT7xxBbKKuI9EMmv+kZKQhNS0FNVWVWFtcxML4BBbGxrE4xuMYFibHMDc1jt2782XDQ9CzsyIvLxMDvR0YcdvgGbaAUX3V0cOSum+or5JJdmNeh4B+wmXHtNuF5fFRDHZ3itZCshgUxdE/gKCnXsQUhcbj9VgYH5UNwcKYF7a+bkTQ6phZDwE92/DoEqg6KE6eqMOzh6sY6uvGsbpqpKYmyO9RonzqIIzSCH+33GBFxoTi4KE9uHblHE4dr0Fudjoi2G4nm45w+feYlJaO+JRU8TygKU58Rhqi2MpHt0LppY9AUmY6zly8gttNncjMyUdqBttH85GbV4jCor0oKTmIw4fK0dBwDBd+OIem27cx3NmBOccgnk468Pu8FwTzp1Uuf0r+wxIV7UP4uDgoNfyPRsT+0SgBfFhzqCjfmDP/ad2LT+sjEsnz+ImtvKuj2FgZw6f1SXx8OIOm8ydwqvKwCPLO1JXhh4ZyDHXexYS9Fys+K/785TH+/FnB/o+fVvHnz8v446clfP+RfvfzAnxR4bPF7tGIsdGwi/peawfeLQyJARBbBD8usHZvwcZiPz4v9mNzsZ8RvarND8j0Og36dgV59tAb6XtG9LTCZbpe3MtkDr1K4as0voK912tHbW0FuujBPEloE64EMJcf8NoMRsNUA5qOdVrVrgCr4f1XAOvnjoyxJz3wcRqujK79YjQVbav7fL6/gn4nuPXr6+N/B713G+j5nO2v588waLjvPGrYiwI+IMUu4OYQGCNNT/gSxALjwFS70eLGaFyl4An0v186UtdHlQVQkTy/IMZ89J6nLa1aXqblPWoUpo7edZreKyl6C5y2QRHZCeAtvZKqHx7ohrW/G7bebgz1dgrcB7ra0dfZioHudqnF3752CW33b+Puzau4ceMSrl29gGs3LiK/IBuRESHyZZ+fn4OLZ05gtK8LU12tmOpqwkTXHSwONuPHsT48H+nEQ/tdLPZfxWzXBUy2ncFY82ljNWL0fiO8d07Cc1vB3nq1FkOXqtB/vgKdp4+g7cQh3K0/jAucLrW/GIeLcpCZEo/ISH4RMuUYhkj6tjN6N1L3jOa55Fos67mM+P2qbN4OBN8W1ORL1ZjetgUzExIS/DPYdeSeksY0vHbBS0FSqppHn5ySaky0Y2RvRPVJcdJHL612dMhLU2YsCvScZJcFRvQEPR3z2NoVm2gW73IF+e2g3wl5HdFrQAaCXn9W9Tswatd/8/n1/RqS+neib2vgE/Ia9HHmWHEJpE1vQrJJMh3JaWZp+UpPT0NmeiZyMrOxKzcHBfl5KCwqQEFxEQp270be7iJkFeQjLS9b3AvFDY/w4WhaRvWiuFe1ZtaZ1WLNWS2p23OjF62MY0R9H8O/a4TRWaEi1DAaB8mwH1XSCBYVv+G1TvGY4X8fQwEnB9wkx4HKeylFZGdidzHnx1slil8YHcfi6BjmR0awMDUBetXz3z/dAiWiT4pDcWEuHMP9GHEMwzXYD7ulD4dKS5CWmoDTpxow6mNbq12l7l12TLmdWJ4cx4WzpyRjQ3c8NQ8+GKGxqoeev3uCd8RpxSxT9xM+tDfdkWxHqPSzB8sYX5rnUFiZlGTCgZJiee1Hc9NYnRrHqH1I/h831FZiT/EuZGekIDMtEbty0nH4YAmuXTqN4Z5muLpb4O5qgaO7GW1NN3DoSClSszORmZePlKxspOfsQvG+g8rNcN9eRCeZEcaRuNHhYEtgeHQoklKTcPzUaRw7eRrJnJgXn4CU9CykZWQjPTMH6dm5yCooQOG+UuyVVsUqHK8/gSvnL6Dj/n1Y+zsw6x3Ei2k33i168XlFqdrZuvZxYQAbCzwSnIQ/o3wKdp34sMq6v4reP656wbWxNoKN9VF8WqdH/6QsjrP+fWkMV49V4XT1UZypLwdBT/c+50Abxqw9eDzlwb9/fYo/f34gsP/z5zX8+csa/vx5xYD9osCeffU0zmFUzzn3dPRjm93GshXcnFAguLE0DEb4G4sWfFri6sPnpT5sLvYhaHCoyxhm04EBiyHG44ja/jb09LbKojseQd/W2QyHy7o1plYMUDjJjnV7rxpww01AfW0lWlvuY2ZmSiJsDfVAW1dlQxuYitebAYJYQV2Bno/xP06/loavAHWMw2H8G4G/ApaQ1fBXG4LA24HnOwGtb49S5b8tde6DXON13whGJI3OGjpLDapGvz2Nz42Af9MhdrDGyN+d56on3Z929/n8anh5rNcpqXWq3NmnzgwLl9zH/+Ac+WpsACQiF1gb0bmk3f96rvvddc1dQ56A15An6An3wPQ8U/RaRS+1+ME+2AZ7wVq8rP4eEf8M93RikJF8d7us3s5WgT2j+ZtXL0h9/u6tq7hx/RKuXjkvsC8oyEFUVCji42NRsncPjhw5iOvnzmCsrxsTXa2Y7LqLmZ47mOq6hpnOi5jtPI/p9nOyptp/wITAvlFS9aP3GuEj6G8dh/v2cThvHof9+nEMXK5H29kqXKndj9r9hdidm4HM5DiYqZ6O4qATQp5f9BxhSlewWESbTAJ7ccXj/PkYQp499H8Fu4DNGOgSGBkGAk1FrXECeuUEx7o8+6WTkMoWrLQkEPhsl6PPeZL43vtBL5sC9tYnsYbPWe1meXwg6DOysqRfmz3bdMpLT89EUloaYjmAJCrSiObVfPa/i+R3Qp71XW17qzczgVH7313TUNew17c15Hnk70UDXsGeboE0EDI0CSnKaCYxlQNh0pCakQH6+WdnZyMvLw8FBYUoKNqNwuK9yC/eh7ziEmQXFSM1OwthtGnV1rdSpyfgVQ89j4R7kFi0cpRqmBqrSj94LhnAEgZat4Ya59wESGRstJzpkoCOYqkWp7CPIj0OuokxR4GgNyWZEJdsRnxqkmw+aIzD933p3EWszy9inpAfHcX82CgWpyfgcVhlsBA3cBw1S0Oh0r1FYjDltQ3BZenDcH8PSnYXICMjGefPnxY1/qjbjjG3HaMuG/i4+ckxHDywV8ph0lYnPfRhyjsgPhLxSSZwYttgdxsmHUOYctlwvlEZ3fDxETGh6rMYfyOOw91bvAsjVgtmXDZM2Qax4LRhedSDxVEPZtxW+NipNdAJV2+7HB09zbC23oGz7T5G+9vR33wTdeVHkJuTg+TMbKTnFWLv4XLUHGtEZd0xgb05NU1S+DIWV3QA3ECxHTAIkbHRKC07ihNnzyOnoFCG3ZiTkpDIoYuHlGwAACAASURBVEFsPU3lLAS6KSYiOTMNGXl5yN+zD3sPHEFVdR1++OEc7t+9haGeFlHAPx1jCdAtqXgR3i0M4d3cAN7NMzVu3dL6qLS+Bx9WuLz4sOLDhzVlzLWxPo5PD6bw/cUSXs64cbbqIE7XVuB03VE01h7BlcY6eIe6MDLUhZ+XJvE/fnuOf/1E0K9JCp9RvVrL+P7jIr79uIivz2bxmeOzVz2GboA6Atr3WvFpZVjWZyrxlzh4x4LNpQFsLvdhc7kfX5YY0Q91i8+98rqnM56yvxWv+/429PYp2Hd2t6Cto1kEdRSQ6Xq1eJb73AJ7RvZM8545dRy3b14X0xsN5n86EqT+xYhfZwB4nYBnhM/lfxxfK/A2BXtc+loguFnXV2tnhO0Hf+Dj+Rq8rV9r6zavCcyZQmdt3IcRbyDsVf1cw1z9Xvxg5++LJQtuAvR9gYDfArV4wzMKV6D30Rs+YEMgjzNgTTgLyFlKMRbv96fuXer+f4A7veVpZKMhPyoKehrbKLgHQl4U9GyPc1jhshsKeuuA0San0vRM19sJekbzAz2w9fdI6o8qX4Le0t2Ovi4a4rRKK113exMYzV+7fA6tTbfFtvP61Qu4fOkH8JhfmC3/oeNjo5Cfl4uammpUVRzFzYvnMNLbgcnue5juvoOZ7muY7byEua6LmOu4iJn285hqO4vJ1jMYa2rEePMZjDefxXjLD/A1ncPwzUZ0nKvF1frDqCktxJ68DGSmJQlMYswxoAsYx5BSMCQCvKgIREVTbU3Qq9S9RPWM7An+2Gijrc6fqg+EngCe6d+ANPVOqFFxn5BgpN7F3Y4qc/rWK+EVxVdMi/LLngp7et9zop0Ms0lJkg1Aiiju+TxOcUve6tGm2CsjK0PG1groMzKRnJqG+KRkEeNFxVK1TsiHbEvTB6bs/7+CXn9ufdQw13Dn59bX9Hng7cANkAK+Ht9rEkc2Zi+kNMFNEHvQqT/Iob1vNnLzdyG/qAgFxbtRuHuPrPziYmQX5Blq+1ARegVLLThEhHhsE5MonrCOCFErnOn9cFAYFszBK5FqBfE6b0dQsc5zpTbfUpxLf7nhtMcyAOv8MeHSXcF2OPFH4CCe1AQksIOApZOkZJlYl5NTgBPHGrEyu4i50XHMjfhBPzTQY7RM8t9CIhITY0Vw56NRjtUC50Av+jrbsCsvCznZaaDV+BjLg26biur53WAflv+7RRzIxFZJQp5tcVH0sqcpkAJ9cmIsztZXoufmFTRfuYCSojxlKRsdiqiYUJiYjYqLgYkliPhIVJQfxMyoC1POYcw7BjFvs2B6qBdTQ92YHOzEWH8bfIzg2+/A2nITg803YOu8D+dAJy5fOIWc3DTEJ3BzmoPC0oMoP3YCVccase9wJTJ3FSEhNRPhsVTfc0RtFIJiIpUHv24JjObfKET+DZw9/wPKK8rEIjouLhqxJhqsRYl+gAOolBcCN5PsbkkUO+HsvFyUlJaipr4B585dxL2b92Hr5YZlEM8mbXi16ATT4u/mB/B+jtC34u2CDW/nbXi74MC7JTfeL9OES7ltypEOng8mZczszFA7Thzdh1N15ThVRzHeIdw8f0JA7+5vxe+rM/jPz08F9P/+9SH+9YsCvkD/5Qq+PJuXaZt0A/20RtMcqvvpkEcxID0AOEGPY3MHsblkkcl6m8sDKpJfDozoDWc8aa8bVKBXsG9HX58aVdttTJ9rJ+htFmn70upyDXzW4d10P/N5cOnSeVy+fBGzs7PQkft/A/1fwL0DtIHQDTzfCWR1HyGtgKre21+BTuDyub4Ruur5YawBroxlDEc9ATwjdi6CXS91W15LgK+ub0Gck9n+y1Ig5yQ3nVo33ovcJqD96nedXlfRuYK7DIDhEBhj6hszKV7azDK6F7tZP8AZpavedof0vI8xIyB1doJeGdrIY2huYyyJ3EU9T6Mb1f/ucQzDYx+Ci18uwwOSOnQM9cM+1KeWAXlbAOSZsh/u7cKgBn1nK3o7WgT0Xe3NuM0I/uIPaL57AzeNaJ6gZ/q+oDAb0bFh0lsdHxeFvft249ixBtTW1uHutasYoUCvtwkz3dcx13kB853n5Tjb/gPm2s9htuM8JtrOw3v/BwxcP4nm/0PZe75FmS3f3wpIzplucs5JgpgVkZwVRXLOsZscRKIYUDCOTlBndJxRZ57/cD3Xqn1vukHPOd/fi33tuwOpgf7sqlq16lo+Ss6kITstDokxJkSZgxBuontcIIKCAyQV6OXvJ1GWtPFQ+etC2LvAxY1vFMrnmz7bbt4eSpTn4SFujYQV39T10mCz3wk2+6UjV12H5vwGCvFYd9dz17nr3mleU4ilavOcaMc2ugAEcSf4CPwgI/oPCUIIW+tCTQgJpftaEELMIQgMCxHAB4SYkZJ5GqbIaAj4jtXiv4e87p9Xu+MpNdqVByEpaRxrQ7MHvX4N7H/2/3WtI3tPb+X/T0EeXxvRL4gGQR1kqDVQPvERiIyKRkxcrAy7ik2IR2xiAmISExAUHgbOUhd/ew5SkcXoXfmtE8gsQ6jFaydZjgbk+XwNe71zTrtE+jIS1UEyAxLJi8hP+Qyccjkphxr+fsXzIIijaf3Fq58iSE9fP0TExCMrJx+RUQm4eKEYa8t3sTI3h7uzM1idtWBzbQndXa3w9fMCjZAIeh4aztIVj2PCRwbkcN3Wcgvh5hDpLW+or8binEVl3yxj0pWzdncFC3MziIwwC+jlZxXFvfK2JwT5fbIP/+q5Atwsu4by4vMICaZQ7oRE867uTvL3K6ZGfu7w9nVHRcklrFrGsTjSj+XhXiwOEu4dmOtrw2xvMyxdNzHR1oDhW7UYbKrBWNcdtDfVIz2Vw4U84ebni5CoGOSdv4xzxeXIyC9CeFwSAkLN8DD8KcLCeBjwgiOzLc4O6qCivfrFA99RBup4+/njwoULGOrvwsJEP8bbG9DVVIMbFSWouHweF8+cRmZaAqIiQxAS7ANmJDxZbnN1hJubG3z9gxEZnYyCgouor6lBR2srVibH8cvdGfxG/c/aIH5ZG1Xr3ojR1TOJ3zgHY3NGWn5/27Til60Z/Lw9h/cPV7E02I5L+Rk4d/Y0LhedxuXCbNysLMbcSDcsvXfw7uEGvjx7iL8OtvDl+Tb+efkA/7x6IPPo1XyPFfz+mKO36ZC3YqjvrTI85yMjehm6o0E/ILCXaJ4RPVP3G734uG6o7odG2sX+Vk+wY3udWgr0HDNLdzyCfmi4D/NsZZPIW+0qWrWAvvNcdXU1uH79Gu7eXf0h6Ank4+C3B7j9tT3M+TH2t/Xn0c9Xj6nvyQbwo6Dnc1VK3YqZuSnMUiBnNzfdlp5nql7BnJ+XkBeoM1VvnZVonvfrCN0WgdsAb7Po5TjWqaPgt9ql5gl1EdYR+grwGuq8ra+52wNeQ15GvOroXkf71gmBuVbFc5dF6NsB/fi1re6u4M7UPEV2OkWvhXYEvF6M4u0j+dE+WyQ/2tMltXnW47mYsmckz3Y6rsbaCgH97aZ6EeFVV5WisrJEohJO53L3OCX+57RG9fJ2RXp6KoqvXUPx1atoqavFQl8n1rqbsNnVgI3ueoH+THs1Rpsr0F13FS2Vl1F2Phc5ydHITYtHZlo8kpLjkJAQg9h4+r4TFCEIDvGXMafegb7KwMmI5gkyierd2UrlBjcvN7h5s06vQO/m7gY3Rg3HQG8P/EPoGaAnxAg6Dy+bA5wyhlEw06C37QS8MkrxZw91UCB8A0PgH8QVLNF5QHAgAkMIefrcc3pdIIK5QoMlxe0TGAR3HmICQxCfVoiK+lbkFp4XjYGTsxpUo+HOGry+VpG8LaWvzHLYmuWAUy5OSqToZjvkaKjb//z6vh/BXT/GXT/+fVRPqNiBXl4L/nz08ldpexrOREZFKdAT8gbozdFRRksd28d0Ol7NX5cWMBcOWGGvtxOcXJzkZ+LO9DxB72DMbSfg1ex2NVOd1xr6J1zYg65886Xuz+4ERzU4huUcDy9a+3oeivDoBRAYEoLQ8Agkp2aivKIGJlM0iovLsL68hlUrIW/Fyuw0ttdXcKf5pvz8/BtVoHdH8ZXzIrSbGuZsiF40NtZI2j42LhLNtxqlv54H9PnZKdy8UY/qqgpMTY7DbA6VGr0CvRpJK2p2D2XeZDIFoezqBdSXXEHxhSJ4e7sZoHdSMwBo2+xNVbwbgoP9cOdGHeZGBzHb1425vk7M9LVhprcVls5mTLbfwHhrAwZv1aDvZg36mxtw/fI5mEID4EZHRH8/mOITkH/pKk5fvIz49GyJ4gOCQ6RklZkSj8aqa7AMd2N6sBMDrTcx2t2GuvISGcUrKn8PNbaWttQ8fDm4uyA1OxXzk8N4v3sPf2zO4sPWjAzJ+WXHijdb0zhYHcP2TC/mB1oweLsGTRVXca0oB7kpsTBTA+PHEcdhyMjKQWVJmfws0rp7bxg/r43i57URtcRsi+Zb0/h13YJf7lnx67oVbzdn8NP6DF5xAt/KDMrPn0ZCbBhyc1KRn5eOpvoyWIY7sbMwjr9ePcS31w+lPv95fwt/PFrDbzs0+9nA12cU5t2X9L1MtNtbxp9Gmx3H4n7cHpUpeyqaZ8peRfIfNwbwacO43uzFx80epbqXoTZDrNHroTb0vFerV7zu1Tx6pu77BrpVz7qk0lX0rCJotsepiPL27SZcunQBKyvL3wH9OOB1xH8c2hreeteAF+hyuMqx9L1+nhb96cOHgritRs/nqfuUsY19GUIDn7DXX0dgbqjsVepdpez1tQ30GtL2ANfRugHvGY5lVV0InOJGoZwN4nzO97Vz2+M/iOR1pD6lInY1012J544D/PhtAp33abDb7/Y1eNbftZKeNXgNeknT61S9juSprqf4rq8L431dsg+zjY61+Z520BSnp7NFAN/Zdhtc9dVlqCq/hltN9RLFM+1YXnENFZUliI2NkBM3x27qxXnlublZKK+oQMm162itq8VsZyumb9djoL4cLZVX0FB6CZXXLqKCq+Qyrl48i4yMFOTkZSE7Nx3pGUlITuEEt6hD0HOGuV+gjwwbcfNyl5SmhjwjVlWH95DaPNP2bpKyd4cGvQaWBtwh3EWgZxOnKcAr21eC3tObqWkFMmV9q8xhFNiVCI8RPFP0FOJxEIpvoC98/ak694GntzfcPDzh6u4BFzd3OLt4wMXF2xjV6gVXD07WC0FoRCoyCorR0D6K7tFFZBZehbOXH4LDTGIAdOKkDeb2kNfXBLyGPq9VRK9B73Qkk6GBbb/r1+dHu36e7QCk6vTHMx5HI3pl7yse/mYz7EEflxAnwDdHRYi6nYDXkD8anavUvADCWc1Hd3BxgiwD8hrw9ru+toGfBwhGlSdx0nht5PU55ShDuMTsJ1iNDg4KC4U5Mhw0LTKHRyE4JBwJCakIC4lAY0MTNpfXcJegt1qwIhH9MmprKsQVLyQ0AMGhrD97oqKsGPSxnxjsk+6WqooShAT7ITEpBh1tzVjke8vUOJYWZnD58nn4+ngg93SmZAYcndQhTc2fd5K2NXdP9ZqbzMEC46bya+i4dUOU/AQqRYsuHDfs7SKT+Ng9EBllQn9nGywDfZjqascUNVztTRhrvYHxlhsY5f/kzWr03KhBc10FcjOSwamEMr0vNAjxGRk4c+kK0vPyYY6JQ0h4JKJjYnDhTAE6btZiZqAdq2NdWB3rxIP5EbzamMfrzSW82d3AimUM2ZmpqkvE9QScKSjkaF0PZ5xwc5JSzmh7O16vWvF2eRRvlvrw03I3Xt/txU+rQ/j57gh+2xzAb9sj+G13Ar+ypW53GgebFpzJS5VOG/o2BAWH4PyZbDyYG8D7zSnDTVO18r5dG8PP92ygJ+R/XZ/FL5uzeLs+i9fLU9gd60XTlUKcSY9GdloszuSmor7sIkY6buBPKu1f7eLvgy183NvAH3sb+PPJFv56soUn1mH8fn9FHvtr/54aX7vHKXZ6uA17+sfwaWcEn7Y5OleBXtXkB/Hn5qDU6CnGOwr64U4ZUzvAk9Ngp/K8728H3fHoeU8xXnvXHfT1d2GGnuriIc9aOSNmK2ihypY7Guq0tjWjqKgQy8tLh8/Tz/9Puw3Utlq7/X3HQa8f+zHw+T0R7lxKIGcPbg30/74fzQTwcymoc2ckr2+z5j4N6+wUrBJ9E+BGfd1qi8YlMj8Eve3+w6jciNaPg13dJrwJeiNVz5S92MvaUvKSmv8vkbqGuj3wNdyl/q7T83bRuz3gCXm9dG+8qOuHKb7rE8CPDXZjpL9T1KyjfR0Y6mvHYE8bBnvb0N/T8R3o6YTHnnm+SRH0NbUVqKy+rkBfpUDv5ekCP19P+Pt5IICKa0Lf3wtXrl1FaXUNyipKcbO2CnVlxaguuYzq8mJUl19DdVkJqkq5X0PJlQvIzUpBXl4Gcg3Qp6TGIz4hGjGxETBHhCI4NEAEcKxtswbp5Kxa6hi1atCLEI91+cPaPI1ytFmOTW2vYf+foGYDmgY9DWEIeyU6o7+9aqHToKcAj+1jAfD09ZVBOl7+vmIAExoVi5jkLKTlXkDBxUpcLm9GWUMv6m6P4FanFV0jq7CsHuDeo/eYX3+FxtZJhESnw9k7CKfPXERKRi4cnZy/a6Ozh7rtmn30OnXPVDdNhChY5GukYK9/5v900NGP2+9HDz/a+95edW8X0QeyRs82OxvoTfSJDzchMioCdPiLiomEKTxM0uX8PdLqVoH+FFSdXYnrFLAZqbvgpIuLRO+OjAo19GVOu/NhJK/BrqP5I7eZFXFyhMMpRzjIfhJOLo7goZHZFvbLBxmL14HMxgSESEtYZGQcggPD0NneJfX55alpLFumsGS1YH11CcXFFyVdT9Bzsb2uvrYSc/QlGegV0F+/dglBgd7g33Vvd7u4Xc5MEvSzOFN4Gu7up6TswQyDZCxcnGTgizPdGyWbQs8CD5hMwagsuYy2ugq01Jbhdm0Zik5nIDTET2rerNOzdZBC1dzsdEwO9WOipxPjHS0Ya7uFkTuM4GsF8L0NlQL5htKriI82i9DSy98bQeEmJGdnofDCBaRlZSHUZEZCQiLKS69jpLcbi6NDmO1pk4FW8z23sTrcgZ2ZITxenMT+kgX7S1a82ljFq/vr6LhVD7oMskOErXunPE7Bwd1Zfs/MDNCb49ndOfy8NI63ywN4sdqLlyt9eLPYjzdLPXi71ImfF3vETGuirRrFZ7MRFOgBR9cTksHz8PdBcGQQZgZb8HFnzkjX05CLgJ+SaP63DYuo9t9xFgeHb23P47fNOfy0PIGH4x1YG2gCs4yDjSUYqC/BXGcjHln68fO9Wfy2OY8/7i/j05N1/P2MffQ7+Hqwg2cLY/jjwQr+enIPnx6tyPjtTw8X8Sc97x/Niu3ux90p/LnDcbqj+LwzLLAn8D8b688t1uwpypP2OuWIpyxwOySFL1PsBtvQR/X9gGq1Exvc7hb09ndJulsDWyJoQtAAPWHf09uBwjN5WFxcOIy89fP/067BfXzXgOf99rA+/jz9uN5tz2VqnsC3/3glJhRBnd2BQKf7CXT7z2ODuk7LG6DnTHXW4SUtz9Q8Aa5mrrPG/j201Qz24/fbw97+MXX/9y1uAmsjIte1d3uA2/vMa8BrqNvf1oA/EsHT6MbohWf0zjXBJd70/Yc7IX+4JKJX0fxIfxdG+7sw3NeJwd4ODPW2o7+nTSBPEZ6O6NtbmsTylqCvKL+Gppt1qK0tl5Q9I3qm7+PiIuHj5YZAf08E+LsjIJCw9xbQX7x0ARXVNSivqkBDYw1q6ypQV12G+soy1FWUSjmAsK8pL8H1qxdxOjsVZwuzUZCfJa08fEOMi2crFgeJmCSyj46NQExcpKSQde88o3oBPQV3jOK9PMUZTwGetrc2IZ49vHh9HHbfR6420KuoniIhtsoplzsR3QX4wy+AQkE/ePn5IzAkFJHxyUjOKULu+RJcrriByqZu1LcO43bPNLrGlzG0sIXx5ccYW3iMIesuWvrncL7sJsLi0uHgFoSI2NO42TKCitpmeAUEiRJdYCj+7zaXOFsUr1L5uq2ONVteM/2rLXA16I8ecmz2scdfG31bvyYa9nrX6XsZBGOX8RBDIPbTBwXJwB5C3mwm6MMQZqKvf4iULzy9mHJ2UG10VNiztis1XtZ5neDAiF2idoLcRS0XZxmJSstWOQSI/Sqd2fg4Xd9s1xr2fN5JVyXQ42GCIj1GzCdP0QeebWuu8JSeeX/4Gr9LHtqCOLUu1IxrJeXIzslHbHQcRgYGMDM2htmxUcxMjGKWbXELMzh3rkAi4dAw6i4CEBzih1s36zEzMYKxftXGevHCGUmlZ2QmY7C/Gwt8/5kcw8rSHDIzU+Di6ghPH3eBOr8vRvPqEKsOqO6ebvDx9xbviuuXzqD68hncuHYGt8sv4HbVVdSWXsSFwmxkpyciMzVe/pc6mhsx3tuB0fY7GLjdiL6btei9UYWexgp01Veg60YNSi+eQXAAs07skfeEOSYK2fl5yDqdi+iYWCTExaOytAzTIyO4x3LFxAjm+zphbecwq1uY7b6DpcFubFlG8WjBgqeLM9hfmsHT5Rk8vTuHV7vruDs7jdysNBENsmWQboTOhL2rE7yC/HGjrhp7S1a8XBjFTwsDeLPUj9dLvXi5MIw3CwP4Y30cPbXXcIoeEk707XeCq4+TiChdfTzgHuCBie5b+Ly7iF/Wx0FLbS3CE7X91hw+bM/j/fY8Puws4P3OPN5tzeLt3XE8m+3FE2s7nlrbsW9pxdOpFuxNtuGppRs/rdCXfxkfH93Dp6fr+Ly/ji8HG/h6QM/7LYhpztM1fN5bxadHS/jjAXvzZ/DxgRUfd60C+78eTKtxurvj+Hx/FH9uD8v6tD2Mz9sj+CzR/qDNGY/2twT8wBB3Dreh5a32vG9VfvcC+k6BugI2o28dNVtECEblPYfYFBTmSb3evqXuR5D/EbD/030a+hriGsb6+fp+vRPQ+vroPiM1d6rmKbITFz6jBq+hzufra5uojgp4CugIeKsysbFalHGNhWDX60cp+KOP/Qju+j77XSvf9X4E6IzgRTVPy9kxzFjUPjs1BlmGmY2GvN4J9pnJURmEwYEYFNhxFjw9s7lEbDeqfOnZqzvJlD3FdxTeMV1vmOEwktcKe91OR/c7LlrcDhgpe2mpo9qeIrz2ZnH0Iui56mvKUVlWjFs366StrqrquoC/vKwY8XGR8PVxR2CAh7G8pHWMafZLly6iqqIKlRUVaGiolQinvrocDVUK9jVVZaisuI7qiuu4fvUSTudmojA/R970EpJiBPLUABD03An9hMQYRHKEsgBMp6UJbBe4eFKJ7w5XL3fVN8+WOjeCjKC3peY1wOx3DTPedxRkKmplilq5v2m/e06sM9LzftxpkhIMc3QMEtPSkJKZh6T0fETFZyA0Ih4BYdHwCTLB3S8I7j7+cPH0wSk3Ln+cPOWDE46eOOHihaCoOFTe7MTM8j4q6nrg7hsKL39/qUfTo9yWptdg1+l6G/xVdK9ui4WqszKVOQp69Zr9r9dFv0b6NdGvEyFPwRdfF3ltfNwlomUmh+N5/Tid73DqWxgiIthaZ0ZIaBC8vD0k08BaOdvdxO6W9XOm1Z3ZkuUooi5VgyfwjVS9TtkbNXum7wl8HbUfh726rdT4An0joj/JiJ4HDC4XR7h6uRnllgAEBAchzGyS1D3LCuaoaMQlpiA1NR1lJSWwjI6CNffp0WHxrufcCUbkObkZMo44NCxQQG82B6Oj7ba0zI3x/22wB/l5WTK5Li8/C2Mj/aDpFUG/OG9FUnIsKKTjocmRY2KN1+Ao6N3h7ecl/w/N9RW4XX4F9ZfzUVGUidorhai/dhaVlwpRdjEf5ZfPoK70Em5WFaO1tgzdTM83VqOjrgyttdfRXHkVzdUlKD6fD08PNcmRc+zNMeE4e+Ec8gvzkZSUhJLiYoz09WF1ZgaLExT0DWFpqB9zdGDtasZU+y1Yu1uwNNiDralRPJqfFmA/WZ7Bk5UZ7K3OYm9lBi/XV/Fs5x6ablSLmyKjex4sXD1d4Mj/Uz8/lFeUYXPGgr3JETy19GF/cQD7C8N4vjCM3elumWfBvwVnLw7TcYF/iA9i46MQHm1CYLA3Vka78cfWHH6h2n5jWgR4hPyHbZrjLOD3+4v4fZdrCb/fX8KH7QUB/YvFfhzMdmDf2oonltvYt96R2y+XWDaYxYdHFNut4dOTewL6vwj7/Q1jrePvp2v468ldfN5bEUvdjw9omEM3PmX083GXlrhT+PRgCn8+mMTn3XH8aSxec/39YFyNqVVe9xxuowbccMhN/2CLGlfbp1rsdC99d28Hpinsog87jWrshGwEICN62uIWFOZiZHQQCwtHW+HsYa8BrXcNY/vb+po7H9e39bX9xxy//s+gV2n5uZk5zM1Q4DdnQJ2e+lbM8AAgSznK8edSSnajTs76Op3pLNOYmzZ2yzRmLYzmv4/kNbj5GK9/tHQkf/QxW5ubhf3rhmmNjspl/CtHv2p1PHcD4gQ977eP2iVynxpRgB9XgBfI2wGekNeLcOeisler7AX0BP5xAR497CWSZzSvvOx1bb6/u02c8AT0bc3obLklkNeglxo9I/qaclCMxwifoE+Ij4K/vwdCQnwQGuoLsykI4REhiIg04dLVyyirrEIFQV9Xi4bqStRVV8hhgX34NVXXUV1ZgtrKEpQVX0RSfCTiYsIRHWVCdIxJ4E7Iq2VGbJwZicmxCDUFwfEUI1Ub6Bm9K9C7yRs3e+bd3Z1laVgd33U0r+GlH9e3CTMNMu66Tq8G2/iA5jBiEOOv/NAjIqOlTzjIHAkvv2C4evnBxcMXrl7+8PY3wS84AiGR8QiPTUFUbDqi4zMRl3IaaXlXcL70NtpHVrGw8zPGlp4gvagMJ9z8kFFwBgXnzuPkSY4MtYHeBnyVpteRvP2uo/rjEb36OfUUP3UA0q8FvRovmAAAIABJREFUHzsa8avH7V8Td4q9+NroKXbeaj49leYE/WFEb5gBEZwRUeHSNSHDeOw8+fX4WQrlCHkHUdc7SlmGKX2m1hnd8n4HF8MOls/R0LcT42ngH911vz0jeqUDIOhZpxf3PVcnePh6Ili6HYIRzDbHsFAEhQWLK6FPQBBCzZG4ePESbt+8gYbKMlRcL8aVi+dQVJiH3NxspGekSg89hXgEPfeoaBP6ejswNTIoZlQ8UGekJ8n/R2FhjmTgmA3gOGjqdliekoOYJw8u6gBCBTv/xikiZeuZm6cbvAj62HC0NdWgo6ECbVXXcaPkMq6fyUFxfqaAvvxiPq4WZeFqYQZKirJRRgOYc6dRd6UIDcVncaPkPBqunUfNtfMIC/ERRz0XbxcEmgKQlJ6A9MwUZGSm41bTTUyNjcEyOgLr8BBmR4YxPzyE+cE+WHrbMNF1CxMdTbB2N2NpsAub08N4sDCJh8tTeLJK0M9if3lWovu9pWk8WbHi1f17WJoeQ0pinCjz+TPT8c+REyV9vVFbXY2Hiwu4PzGIreE2PBxhpD2I1dEu+Hu7yCHI2ctFJuf5BnkjIioMcQlRyEyJwcHyNN5LDX5cpmNSaf9+i6CfNyDPiHsZfzxYxcf7q/htfR4vl0ZwMNeLg9kuvJjrwLO5Djxf6MKLBeoERuVg8PHxXYH8n0838Nf+Jv5+uoWvXPtb+CK31/HX3ipop/vno0V8ejiPTxye82AGMuRml4Y9tMSdgqTyZWSuFX8Z++fH0/j8aEpH9HTHM9L2gzqiZ+reiOh72yHK+542dHW3YdoyYcx4V3PeRbnOvs2ZqUNrXM607h/owdKi6oH/z4BXgj41L54wP1qjtwFdmdBotT/T8Vp4Zw9/DXvuR0GvavWsr6vnzKmWOcNIR0XvrLvr/nVmKNTPpCGsd/adz1sMZ7rjI1qPqeRnLVPg4qFgdnrSiMDZq66Ab5keh4XXNB4yZggo2I+DcGdP+yHYj9XgBfAG0HlNdbyG/neAN2ZWUz2vlxbayW5E8hryaifg+zA5QoV97+EaH+qBXmODPRLV0wGPozEZyetF0FNpr3vnmbbvbr8jKXsOsNGg16l7ApqtdRr0yclx4ukdGRUqKUW+wVElTw/8S1cuoqKyGuUVlWior0Mj6/TV5XJYYAq/rrIUdWzTqyxB6bVLiI02IybKBJrwMILX0XxsHKN6dTshMVoipyMpaVf6gFMlz/55VY8nmLQDnga4Pcw00Lir52qg8fNoxb2tFs3oVcaXGilqwt7blxPK1HCa4JBgBAYHS+re3dsf/sEmRCelI/vMZRRX3kFDywRa+lcwtfICKw8/4O6Tj7j37E+s7X/CyuMPmNv+GUNze7hY2QaPsHg4+YajtL4VQ5MLCAmPljdF9tE7OLKezV56HcnrerwtgteAJ/Rpi8pebNbpuexfA3oGyOugd7s57vo1s9/5OhHwaqcFrjvYWqcPQQQ9hVy6EyE4OAChIcEwmU2IjI6SFkhRYYsfvz6gcFdCMlGZH7bQqVY6HlIIe714W7zuudsdChyZCTCyAYyGT1J4xzIAoS5CPwcpEzg4OUg0zxo9Qc/0OH8Of1oXBwUqJ0Om76m3CAxEVEwCzp27JHoDd3cXnDI89w9nDZxUhy+2VfIAGmYKkvQ8D8CDA92SaeMUSHayJCbGIjIiDOfO5mNqjGNreegfw/jwoCjY2QWgfialrSDkaZTk7M50vuoi8Qn0QXhUGJKSYhEfF4GEmAikJMUiITYaMew3j49FRkoystNSkJ+VjvOnc3Cl4DQu52WjOD8X1wpzUFp0GmWXzuBMbjpcnDnx0RHuvm7wD/ZBqMkfyUmxkkof6GzHYGc7Jvt6YWHJYmgAM4O9mBnoxkTXHYy2KVHfdOdtLPR3YH1iELtzE3i8ZMHeshUS1TOyX7Li8YpV7ttbmMbze0t4cm8J5cWXZF4BHQD5N0UPDC9fL9TXVuH+4jw2x0dwd6BFfDjWBltxuTBDfncunuyQcEFAoKcIHwMDvdDRWIEPu8t4d28S79g7z4h+wyLDcwj6P3aX8fEBDW3W8GF7GW/vWvB6eQKvl0bwcrEfLxe78XKhC68Xu/BqqV8g/8vGDD4+WsPnp5ug2v7z/jY+H+yo9XQbf8l9m/hrfwN/P1nDX3t38Sdh/5gDbhbUdLzHi/h7b8EYjcuhN7TgtRjQ5+jcGfy9x9G5c3pMrZG216r7wXb0DbTaptj10iVPtdh1drVganpc2uZoaENAs92OsGetmql79nIXnc1HZ1cblpZYpz86513DWwNaw1vtCug8GOjH1fNt0fzR+9XBQMFbQ/xHkNeGNYT5j5YyshEhnZjbMD1vr4pX0fwse9CPwd3+Ng8DhDdhLQcDgn6ay4A8vQYYhdtF9gS9hrxc2xnWfJeqPwZ+HbXrXQOe0D++dIucBrzU3w0lvQa7be83IE/Q9x1CXgOfoKf4bnSgS4R4HFozbKTsCXpCXiL67mP1+Y47AniCnqueNfqyYjTdqEXtMdBz3KY5PFggT997LsI+IiIUrNFXSkRfjsaGegF9Q225lAIIeprwcNVUXkdZyWXEEvAxZkQb6XpbNB9h1OojERcfJZGkgJ5OYIfwovOdOzw4zMaTQ21sw2sEZj+YdGYfufL5Cmr8WNb11QGAENPRK9uYpD9ZYO8pinq/gACjPu8rQ1ACQ02ITkhGVt4ZnL1chgvXanDuag2KLtcg/2Il8i6Vo/BCBQrOlSPvXBmyC68hJfMswqJTcMojEI6ewYhOLULP6BKsS7tIzCiAs4ePEuIR9ASUgF4Z59gL73Q0T9Cz9i2gF294GzRdDUGewNpoJdQw14cAvevXQJ57zDee3Qj6QMTXSFoPjYjen4Y5Qb4Q0IcGI8wUiojICPE7oBGM/SGF36f6fg09AXuvaWlsAJ86DPbMn5Jl66W3PYdRL59jfIxE/kpdLyUBJ2W6Y3udDODLAUBlENiO6R3gK3APDA4SUV5YRDhMkVGIi0tGVlYuTjk7is0sQSyHJuOgQatXN/dTIhQ1hYcgzExffD+kpiVgZKhXSmgcDNV25xZohBMdZcbVKxcE8gQ9y3pD/b3w8vKQdj9nKUkZoGdE70oTKAV5Zh4CQgIk4k5MjgO/XnhEmJSyomgrHBuLpORkpKSmIjUtDdlZOcjOzEFuVi4KTxfi3JnzuFB0AeeLzuPcmQvIzMiBn3+AjJV1cHOCu7c7IsNNKL9yAbery9FeX4u+200Y72zHdG8XLH1dmO5rx1RvG8bamkTQN9hUi5Hb9ZLCXx7sxrZlFA/mJvFoYRqPFy2Hi+B/vGjFk8UpPFmYxOMlK57trKG37SaC/b2lJOXi4wEnD3d4e/ugrrIa63NLWBnpE9BPNZWh9lIBvOil7+kCHz8PEXL6BnghyuSH+7McZzuL3+5N4ddNK95xQt6mFe+3VNr+3fYCftmYE3HdrxTYbXBZ8HZtHK+XB/BqqQevlrrxmqr/lQFwLPa7+4uitP9zfwefn93HX1zPd9U64CS7Xfx1sC399X/vbxqq+7v4/IRja5fx5emKsZZkjO3Xfd7HpSbdcVwu6/hcPAAYQ23YWmdrqesX0LcJ6GmD283JdQboOzpbMDE5ciiy01E1U/giyGPL19w0rly9gDstt7G8vCiRt47oj0NaAV335RsiOenR12r5o3V2/fE8ZNgfGDToj0bxP6qz20OecNfL1hZH2CtR3fdpeMLbHuxiQ8s6ubEIeA16nYbXj3G3GdQo73ixlbUweldLDgh2KXodzetI3X4n1DXgj0Nd3z4evRPux9X0U6MDmBrtx9RIH6a5G0tF8wQ9o3nC3gZ8DXqq7NVSKXum7XUkP2C01GkRXnfHHWmto9qe0Tzd8ESMV3pVBtroiL6svFiU93xDY6peQ17tJhnocenyBVRWVaOigqBXET0/F2v+XPawL71+BTHRZvHOZyRPD31bRK9Az1a7+IRIuFGVzDdEgp7qYqabvdzgyjdETw+4HorvbOY49vDS1za426J6wktlB1T0Sshr0BNoetHyVcaysoXOjz30ASAcIuPiERWfBFN0HPxDTXDz8oeDsydOOLnhhCNtbJ1w4qQTHBzd4HDKE44u/nDxCkVQeDIy84vR0mPF6tZrtPVaEZuSB3NMEty9fJQBiSNBT4BzGZGw0SrG2zbA2z9PPZelDrZfOdEJzkiX8ue3B752BdT3EfT659e7/hju+oDA10SXNezNhAg81uRDQ4MRGhYsnRIENqN6BXzVx87fJb93gfVhpK5EhIQ4P4ZpfE5yE6c4u+ewq4DQV5G+OgjweWqGvWql44GHpQ7WhdVhSKXtRRPg4iieDIFhQaIpEOV9iJG2DwwCrW+zc3Pl++X0PDk8cTemBPI2X8+QsECBPEFPr/uc3HSMjQ5IbZ6gb25qQExMhGSrSq5dlkCCoGedvq+7E26cB+/kAGcX1SEhxk+iOyHYXMX8iUI5/2A/JCTFIjMrDVFREQgNJexNiI6ORHx8DBKTE5GUlobkzEzpMc/IyEZ2dh6Kii7g4qUSXLteg+r6ZtxpH0Jb5xhau8ZR1diO7MKL8A8MQXpqCprKrqGtogTddVXoa6jBUHMjxtpvY4KteZ3NAvmh2/XobahAd00p+hoqMdbcgPm+dmxMDuH+zLjA/uH8lACf0N8TyFvwdGESTxbH8XhhAg/mx/F8fR6rk0NITYyW35kzDXo8KOYNRUNDM7YXlrA22IGpmxW4npmEuFBv+Ps4wpNWv26nEBrohcE7dXi3s4B3d+mQRzOcBbzbmseHrTm825zDm7vTeLtmxa+bc3i/s6jq8xTjbVrwZm1UwP56uQ8/rTBd34e37MHfmML7Byv4JFH8A/z1/CH+fvkQf796hC8vH+HLi8f4+oL7Q3x5vitq/M/7G/j8ZA1/P7mLL0+5VvF1Xy0NfX376/5dfDtQz/lrbxmfHi3YgX6oA/3DXQJ8abETK1xlnEPQd0vavkVMczhb3gZclXpXAjVlmsNWspKSKxJprawsGfV8Rt7Ho3Sdptegt+2q9k/FPJctUj9+ze/j+H32twl+q5VwVxG7vi21+GPOdaotzqjL2xnYMK2uovNJzBjRPKF9HPK0k9Vwtwf3Ieilnm5LxRPSnD4lMBe4K/tZ+yheg90e6vb36QieQD8O9+MRvAb8FGFPdzuq6u3APk3Qj/QdAb2Cuxbj0QGvB+PDvRhjRD/UjZEBBfohttP1fl+fZ+88nb202p698wT9YURfU46KY6Cn6r688hrS0hO/Az0j+vCIUBD0VdUK9Ddv1Ek6kKDXsCfoGc3XVJXiesllAbsA3hDfadAT8EzZU4zH1KizqJFV6pb+9mJ7SxGepwdcuFivlwE2hPbRmjMhr0GvQcVdg0tFqSqKJ9wEegbsWZvWoPf0Za8x1ff066ZJShDYf+0fGgoPvwA4+/rCMyQE5oQUpOZdwPmSRpTUdKCisR+1zaNobJ/Cze4Z3BlcRtfkFsaW9jGz+QYDU5s4X1yL8Nh0xCZlIjIuAY7OyufeQUBP2BxN22voE5bqmnB3VGNF2Ubm5CAqczXfnbB0kHowf25O6mOt/UdLz2zXrxPrqboEwJ23+frwNZGI3k+7BqpxvQQeTYGSkuKRnBKPoCAfRMdEINQULCl/e/hy/Cy/L85BP/o1aIbkLPc7ujnCiTMNXJ3gQrW88VwXNyPK5gx1RvSs9xtdB3KoOMHRtg4iFuSBgCJApu2p8qcYz52toSGGLz+9+YODEMg2O1MYktMzZOwuwe7r7ym1+Jgos0Tm/Fv09/eWcgWvmboPNdMcyRdnz+ZJHZ5pe06wo100y1nxcVGoKCuR9yVaVS/MTKOj5Q6cHNXoXReaPtFpkDMRQoMQbAoRpz53H08ZuuPi6QxvPw+Be3JSIiIiI+Hj7wNfPzVFUeyW+TOEceyxGZFRzILFITYuFjGxasZAUmoGsgvO4kpZPW62DGPCuo3VjaewWBdw5fw53Lp2GV1V1zHQSFOrRky0NWGik6BvxqSA/qY46HXXlaGzqkRgP3SzRkxr7o72Ycc69h3onxD0SyqN/2R5Gk+Wp/B0cRJPFybw/O4snqzN4cq5PBk65OrlDVdPf/gEmHG7qRU7iwtY7GnF5I0y9FSeRUtpIRquUHOQi/4bpdgc68Kz2RH8eteCXzdm8dOaFa9XpiU9z9sC913W5lfw++4yPuwu4gMtcLetotB/szaMN6uDeLPKSH4Iv25O4redefz++B7+fLaLv18+xpdXT/Dlpz185eKAm9dP8e31Pr69eoqvr/ZUlM/Wu4NNEel93V8D17f9ewJ7gl5B/q7shPy3gzV8PbhnrHVbjX5guAP9Q13oY2QvffT0vFegP/S772pFR+cdEdlpmB4X5TES5iz16koKqypx9+6KnYseDwXHU/DqoGCfvrcJ/BjNH43o+XX/G9x1RM9dL36MVVrhlGJeQZ6P63Y5RvMEvBLTWS0UzU2BQ3vEhMaioC6R/LSK6H8Eet5nNWCvU/CEv1rHRHP2AjqBvQK+juA17DXU7XcNd71rwHP/j3C3M76RqN5OdKcjesto/2FEb4vmdepe2dyOjfRibKQHo0PdskYGuzA80Inh/o5DEZ5O3Ut9vqddvO016OmGpyN6RvU6or9NMZ6RumdET8MctgrpiF7V59krrUB/8dJ5VFVTjFeOxsZa3Kivls/Fz6ejeYKe4j6Cnin76Biq66ME6gQ7PxcFTt4+NJlhJGxrGZM0qgyyYdTjAVcvL7h4Efbu0jLF3mMNqf/LrmBPuKvUv4Y8d31NqFEZzTSqp58XvP194OPvJ8vTx1cU8oFmMxIysnDmSgnKb7TgRscI7vTNoGN0DX2W+xhfeYapuy9kjS7uod+6jbq2MWQUlSEiMUta8xJSMyQqozPbCQdHnDjhiJMOujZvA71E6qwbH0JepfdtoHdS6X5jQAwFb1ySEdHAtxvoYw93DXaJtDkC1fg6kjngPPgfgp6DbdTAnmBG8yZalrIHOxphIf5IiItCVlYasrJSkZwcj/DwUPj7e8HDwxkuLjyQ6BS+6hRw5aRBRrZ8nCpt/k49nWW8LOfRy2HDOMyx31wp1lW2g2WB4JAApKUl4fyFQhSeyYUD5wXwoMRWPkN178lOgZBAcTPkEJ6A4GC5zRHBBUVF0u/Pv7XCMzngeNnzRXk4k5+N7MwU5OZkID09Sf5GBfThwWDHCUfD8tA+1Kc6W6hp4eE3KTEWNVXlAnhG9EtzVjTW1UiWgxkqZqY82c0RFIhgczhSM7MQn5IEd18PuHg5ywAeeR3cT4m3flJKEpJTkxEcGggvb3fJwHizDc+bdWxvJRZlu6u0vHL3k8yFH7MWoWEwxyQiMf008osu4+bNFnTeaUPz9avorLiK3voyjNyuxXTHLcz0thw66lF8N97aiOGmagw0VqK/oRIjt+ow092Cu2P9hxG9ffp+j5BfnpX1dGUOT1dn8Xx1Di9WZvBseRov787ip527uHahUFrw+L/s7OYF/7AIjAxNYX9jHZtDrXgw2ITdwVu4P3wT94cbsTN8C4+n+3GwMIEnsyPYmxnCs4VxvF2fw69bi3hPdf39ZXx4sIIPD5bx+8MV/PFgSUR273dmpAXvZ3HPG8Mv66P4eWMcv25bQWvbj0+38PnFI3z9aR9f3xzg29t9td4c4J83z2R9+2kfX17t4Quj/ef38fX5Dr4dbOIrAU+IC/BXJYWvo3kFeRXRa9B/eyagb4O01g13om+QS4O+A30DVNyrKXaM6sUGt7MZw8N9mOFgFzsbXH1NeNIrnunUa8VXsLa2evg8Alw9TwPfDvLz+rHv4a7hrQ8XP9r/03N4v4roj0b16hBgn6I/lqYXFT1FdLZUvY7MpcY+ZbS22aXtDx8/hLvNbpaTpPTHKWjb0u46WreHOa9/dL893K2TI7BOqKV96KcNBb3eVc3dUNJTcCdRPFP1jOb1YsTej+lhpu9Zmz9en++RGj097VXv/PegH+on7G0Rvba87e9WQ2xEiNdxR9zwGNXriJ5gptkH++h16r68/BoqK0rEwY41ehvkWaOnGC8UFy6eQ1V1JSormbqvkYE4/FyNdZWSuj9So6dhR3yUqI8JdyqX+cbFSExHZdwF9DpVyzd691OS2nT29IAz3xy8+YZI0LO2aTPIsQf9jyJ6Pq6ArmrP+vka8JK+N1L3GvSEvYefl/Rg0yTHLygY4VExiEtOlkgwMTkdCYlpiIlNgikyHqbIBIRHJ8mKjE1GVHw6IuPSERGThsjYVMQlZiI5PQfJmVlIycpBSmY2qPqmI94Jqu4Pa/MK9BryGsAqmifkjqbuT7JO7cRhMapeLSI0Y967QJvjW3WN29iZ5ufn1UsdJGy3+Tlk6puHs0TnanIdLYADEBIWAlO4WQBJ0DOyT01JQHZGErIzk5GTlSorNzsNOZmpyKHKOy0RqcnxSIyPlhJOeHgIPPg7NDQYtkyMmrFO5zkeAFkeIOxPudIm1wEnXY0BOI4npG5OI5vy0msoLb2CrOx0nKRGgBE9Ff6nmAE4Bd8AP4SYwxAYFixRNPeg0CCYIsKRnZsDFzdmgZyQmhqHjJQEZKUmIjcjBWfysnDl0lnk5mYgJCxAaua0amYfPTUn1vFhDPcQ9O0ovnIBZnMIUpLjcbOh9hD0jOg7W+8gKTlBvo4bbXg5DCnMjNScPJwvLoU5Kkr+xp08nOHo7qhGMrs7ycRGvi6m8FBEx0cjNj4GmenJyE9Pwpn0BORnJCOXr3dmEnKzk5GTm4q0zBS483/EXR1oPXy94BngC69AikpDcLHoArqrS9FTdQk9NVfQX1eM4ZtlmGqvx1zfHcz1t2KurwUWKu5bGjDWXCdp+4mWG5jrbQMjel2nZ+pe1+nZI/+EffVU4a/M4WB1Ds/uzuMZYb86ixfLVry+u4BXW3eRmxIPR8cT4rPv6u2DjOxCPNi8j925STwc68DeWCsej7Vgb6IVT6a6sT83hv2lKTxfs+LV2ow47T1fmcIr2t3uLOH9g1XxtKevPWfP//FwGR/uL+Dd9pzU6Wmqo8x1JvHLxjTe7yzgD0bzrMO/fIKvPx3g6xtC/hn+efsM3948xz9vn+Mfwv+npwL6ry8f4uvzXXw72MG3/U18O1gX0H+xA719+p6wF/Bzf7Ym68TgcKuAvp+pe1mGM54hyLOBvk1q9Yzo+we6JRrWcNe7FuTNz1lx+9ZNXKYNrtTolUJeKeVt6Xn9cXOE/LzFcNljml5F8QrGOqLXNXtVx1dRPx/jbZv4Tn+M2nk/F9P2KoI/4j9/pBav3ecM0Z0o5RXoNcD1TmDr6+P7d49xhjtHRdqDnq0vHB3JGrvR834c8vq2Brve7aN33QPPFjnLmOqDtxD0o6oXnrC3B739bUb12uluwmifmxwekD5e3VZ3XIQnKfvhPozSCW9IwV6i+YFOEPQcJjFk11qnYU/VvT3oGcnbg76UqXs649mJ8Qh6Gn1o0GshHkHNNOWFi2dRWVWOisoy3GBE31AtkD8OegK/orQYoSGBEr05OhFsJwTw0lLGSV6MxE4qiLEGK9G8AQHWMF28PeHi5Qlnb3eZascUpwa9hraGhT3oJUK0S92zPk+Pbx3F2+8a9gS9O006fD1l0WyF3ujBHDNrDkeQyQS/kBB4B4XAJ5Cp1xAEhZkRFh4Bc2Qk2IYXHR2PmLhExCalID4lHYmpmQL2tKxcZObmi5gvLikNTq4eOOHgIFGOAr0W49kEdxrGR0Gvolo+RtCL6xxhryN7A/TyuF292fa5bFDX96lDgbpfhsNQmObuDE8fD3DcLp3uwiPNiIiKgCk8XCbX0defvc4EUE56klis5qQnIzs9SYBJaGanqfvzslKRn52OgtwM5J/OhLe3uxw09O9aoncq/z2dwVkIV4svSt1b6v3yc3EqHUHP9L1K54eFBSI2JkI0I5wYyHKBg9GvT9A7u7qCAjxO2JM6fVgQAkLpkhckXuo5p3Ph4ekKPx83pCXHyPfM7/FsXjaKCnJw8VwBUlIS5NChxXgEPTUo/B8f7u5AT0cLLp4rREREmET/zbduyIhqLcabGB1GQeFpmVDn4ecD94AgRCSmofrmHWSfuQg3bx9lEuR2SkDv4OYAB7eTkBG7/B24OcthMzImClcvnkNzdSk6qkrQUnoRt0qKUHs5D6Xns3G+IB0FeelyKHFyPqEOR26n4ODmCgd3N5k+l5yciO66EvRUnkdfzQX01V6QYVPDjcWYaq6EtesG5vqaMdd7GzNdTbB23oKFEX/XHanRE/Sbk8MS1esaPWG/t8g6/RSeLllwsDyLZ8uzODCA/8IA/sHyDF6vL2PTOo7QAG+ccnOSUbbmiCgZJrQ6NaPS/bP9eGQdxN7sGJ7OT+D50jR+Wp/F250FvN1exK/bq/h5ewmcM/+KNrfrc/htdwUfHt3D71wPFOjfby/g3cYMft2w4Jf1adV7vzUrGYA/Hq/j87MHkrJXkN9XcH/7HN+MaP4fwv+nJ/j66jG+EfTPdvHPwQ7+Odiygf7gHr6xVv9k5XDxtqz9u/h6sKrW/qp9jb4Tg8Pd6B/qNlL3FOPpiJ6QZ2sdB9s0o39AueNRdEdAzxugZj2dgry52Wl0dbRKq8fC/Azm6U3PQTY/aJ1T8D8ezSuYq9S6Dfq2SF6l5fmxBLg6GBjQlxS8kZI3XOp0Sl7q7Ea9/fi4V4ncrcZ8d/a7a995O3W8TuN/n14nuEcNcKvI3XYAIOQp1rNL3RuQF9AbKXx9rXcd0fP2Ebgb6XktsvtRql6r6qUmfyRFb9cjz2ieJjhibavS8ypdr9zvDg8BxvCaw755O9DTqIOLtUKBfH8XKA7iYu1Q+9vbi/EYzduDvq62AqXXr+L2rQYBPVPt5WXFqCgvEX96pu5ZW2ckHxllRlRUOCIiTLhw4SyqqhjRV+JGYx1uCugr0FhTIfPtdfqevfn8XOwBuKtTAAAgAElEQVQVZtR+2Lpk1zfOSF7epJ1Yb9Wgp6WriwK7tztcuSgSsxOKEfKuHkrQJAcCHgo8aK7jIun9U56uxmhbV7h6cjnLYBD5PIdRvk7dq5YyD07FY+qek7V83ODj5wU/mUGvFPi+/v7SmuUXGooAk0kW07CmCAPyMfGIjUtCXHwy4hKSkZiagZT0HKRlnUZOfhFyCoqQnX8GgWFmnHB0wkkHBXetuCfQqVx31FauIs47CmbpTz9FMxqCXkf5tl2p8pUfPj+fPgCIQE0U+w5SL2XtXAPePqpnRM+omJDx8vYSpXqoKQyhZhNCzWaEmcIRHhmJqJgoZGYSMDlIS45DFiP7lHhkpsTJyk6JRXZKDLKSo5CTEoPs1DhkpSdIhE9xIL+mKjOwJq8ns7mChkr0AfH25kFItedJ3f0U3fWUwY62jqWeghPp2K6mfj7jdWCpwO2URPJB5jD4hyjI+3Mcsq83cnKzkZAUL1mkgAAv5GSlSISclZogh5bC3EwUFebK8CWK8UxmZjKCwcPFzfoqTA/1Y6S7A50tt1GYl4PISJOAvq31NhY4T2NiAktzM6irqYKLKw+PXvDw90WAKQbXq1txsbQeQVHRcPH2gAyE4e+Th15mYNyc4EBNgh72Ywj3mAWLCg9B8YVC3K64gqaSs2i4nIea8zkoKUhHYXocIsP8pK3Oye0EHDyc4OTuKuWK+NQ0XCgrRWNNOTqqLqO3+hx6a4owUH0Bw1UXMVxzCSON1zDVUonZrkbM997GXC+j/DbM9bVjsb8Da2P90ma3PjWMHes4dmcn8WB2Eg8Zjc9TjT+JxxTkLU3j6bIVB0szIOAPlix4vjKLn3fu4dnWKhJiwsG/PYo8g01BSE1NxlBnG16sL+KANruLE3i+YsFP6/P4eXMRvxDw91fw2+4q3rOF7tGa+NL//ngdv+3exdutZbxdX8Kv2yt4v2vU6ncWIZa4GzN4x8l2mzMg/H/fXcXHvU18fvYQX14/lchdRfLPJLon6JmyZzR/CPoXjOjv4wuH3IhjHt3zVPr+G4G+b0vff9sn6Nfwr9TvWbtXS1T3yg1P1ehZp1c1eqW6Pxxq022k7jvuoLe3U0XScxYF+gUVkauInnXuCfT1deFsUb7U6wn6uZlZA/S2tL2tFm8fpduuNehtNXUFfQ18FaWrSN1Wbze85hnpc+SrZRJsibOHPK+1aI7XtnnsqgVOHrOqCF8/T+8CewPOGvg6+rbfdY1d7wT2/+vSgOfH2YP9f8FdP67Edja4S7peR+80wqH7nYCe7nca9j8GvR5Hy0lZXBryGvQa9vaQPw561uePg76+rhJlpQr0hL42zKmoUDV6HdFr2EdHh4uv+YUL51BdXSWgZ5moqaEGN+srZb59g73qvrpMQO/l5S6gd6DN5bF1RLhlpJfFTIRGG1Tcc3FiHevpx/vCPRTUKdrTi9Cn9SkXwa8OB0pJrqN4nQngrlXn7LnmcvMh5DnsRoFeG+dQnEcFvvRkh3DkrAlBZrNMQTNFRKloPobWvslISEgB0/spGdmQSD6nANl5Z5BbeFaifGcPT6nPa8DrtjS+FurQQ2AZvu2HKnwF5v8FevvonzCVA4Gz3ilmsyn7JdVtl8a3//r8HXj5eEtEbI6KRFRcLOKSkhGbmITYhDgRsplMIUhJikNaUhwyEmOQmRSDjMRoZCRGISMxEhmJEchINCMzMRLpSVHISI0TIyam7ZlNYETPr8MUOn833r5uEtHTjY4dGDwE8mc4ye+fvfNipuMos+bdvJXrHfUUJ43yhT74sO/e1ctVRfA0zAkNksFE0hoYEois7AwE8oDgfBK+3m7IzUxCQXYK8rKSkZPGA0sC8rLTpOQUZiLog2XKYmRkGFpvNWJqsA9DHW3ouNOEHKrko83IyExBb3eHEdFPYGlhDnmnc3DKxRmeAX7wDg7B6XPFKKluRkR8GgJNIcjOTkNdZRnKrl1GWkoc3N2cBfgnXU7CwZ3T7ShSPAVXvj6GhsE/0AunM1PQUHoFTaVX0HjlLOovFeJ6QSay48IRFeoPbx9XOLnzwHAKQSGhyMorQPLpfJw/f0nm3HdUnENXeQH6KoswUMV1BoM15zBQewHDN4ox1VKF+d5bWBpsk7n2y4NdWB3pxd3xAaxNDOLexDC2psexbZnAfeskdmcmsDs7gQezE3jEtP68BXuz03g6Z8H+4gxerC+hq6EKyTERcKe/vyed807Bw9cdnPjXebsRb++v4/XaAt5sLODt1qJE7r/dX8W7B3fx7uEaCPY/nmziI9fTLXx6ynnx9/Fpbwcfdtfx2/Yyfro3gzfrM6LCpw0uYU91/vutBXzYWcYfD+mCt4W/nj/Cl1cEul1N/o2CPev2BD2FeazRf33xUObVE/QcZUvYf3umYP+NUT2Fd8/WRGnPtP0/+/fw78H64e1vB6s4QRc8G+g70T/UiX6p0+tonq11qsWOET1T913d7coCVgbazICpd0b34vk+q0xzOM6Wp2Kmypmi13A+TNcfWufawK6eY7tNwNtD3gZ2wl2r6FW/uzK3UZG8Hiqj3OsM8Rzb/gj1Y9C374u3ReGGoY2I6xiJG+1zU6o9TgNdQ1zv+v7jOx/nff9X0GvAc+fHcLcH/aF63hDY2Ufw+logL/X4/wx6naJnO50W302wZ95ugI0eRSugH+rDiKTs/zfoGdFTcX88mrdX3Ut7XX31Iei1M1650V6XlZ162EdPIR0dvvhPSbvT84zoqyuVM149I/oa3DBAz9G3hxE9QV9RIjX54xG9Bv6PQU8DGOUYZhtNq9LuEslrAxgPpvFVKp8pfZ26Z/SuMgA20R7fKClIE1GacWAgXDToqcpnD7kHjWJ89Bx2ttp5HSrwNegp7AoOC0OwyQA9p6FFRyMyhiroJMQnpoIK6NTMHKRnn5aUPSN5vuHygMBo/sShQY4W4jFyt0Xm6toGZYJRIm+CTwP8u+fbInmdlpeavH6+s4Ymlek62j+aMeDXZYmFbW9M28cnJSIuORFRCQmIjIuTHvSwcDMY5ZvDQpAcH42U+GikxUciLT4CafHhSEtQKz3BjLR4k9xOT4xGeko8vL3cjgkv1VAe/i68DNCnpiXCyTjgsO1OavRilsP+eNWOR0c9pvJVxsJJyhj69XM65SDdAmHmEISwvS7YX4YmBQT6SO9/0dkzohFhZBnk74XC7BQUZiYhPysJhTkpKMxOE9BHRYbBZFaOkEzfc6Jjd1szxvt7MNjZhpamBqSlJMj/RnZWmvjcz1unZSQtPU4yMtLgxOmLvn5IyMxHze0uJGflSWYkMyMF7Tcb0M3V1IAetrtWliI9JVF0A4zwaTjDsgb7+d1EIOkMdy8XGbtLI53SS+fRVFaC+ivnUF50Gpey01B+6TySE2KkQ8HJnQdgd4THxiAhIwP55y7J8JruhnJ0l59DV1kBuirz0F+Vh8GaQgxWn0F/dREG6y9iorkCs503sDLUjtWRHqyO9hmgH8LaxCjWp8awPjWOrekJ7Fin8GBuGrtzU9ids+Dh/AwezlnxaHYWL9fX0FpbCecTJ+DsfAIefu7wDPCEf6gvAkKYYfFEW1M93j/ZxZutVbzdWcUvO2t492Ad7x9s4MOjLXzY25b1+5MdfHy6gz+e3sfH/fv4tH8fH59s49PepqyPj9fx6/YC3tyzSOvdz+tWsM+eoj1G83+Ir/0OPj9/jL+pqtegZ13eSN2LQE/U90zd70Fq9C8e4Aujeg69eaZg//XZJv55Rl/8DfzznGsd/zxbx78HG/j32Qb+fX4P/zxbk3WCQjyOqZVBNrpOP0iv+zb09ishXk9vC7p7WtBpqO4JfAvtXw/b5Vh3ZxvctKS8af4yPjmM03nZGBsbPRTgEeQa9IzmGYUfjepV+t0WnR8FvUD/SKuckaKfnZKvrQGveuBV1C4RPQV1RjuctMTZw54HAAPk39XXj9fi7UBvD3f7aw15Alpf/79A3v4woAGvd3vYi3LeTkmvAa/3Q9CzlU6309lF80pwR8Cr1jl9m972PwQ9fe2NaN4+omckrxfT9/YR/XHQ2yvuWaNXoK8SVXwzU/c1ZYdDbdhil5mVKsI7tsIxYqEYiW+Urm7OKCjIQ1VNlYyrbaivxY1GA/R1VRLVH4K+phxVlaXQET0FUxrweteg565r9Iz06NWuVPJuag49FfOM0KnQPgT9KanXs2YvoDcALm+M+tpTqbklspf0P1P+p0Thzc+no3wNfFWvd5XUouqpp/WrarULCAxEgMybDxZhGuu/oeHKgCUiJhaRMfGIjk9CXFIqElJURJ+ezSEiBcjKoz9+PE6569q8TYSn+uePApeCPJ2GP4S2hj13icTVwUCJ94xDAlPvdnV6OSAYBwKpc5+isxzT4Eqlf1Isavm11OekWIp93xwmxEEw4dFRMEVFISwmGqGRkXK4CeBQmLBQZGWkITUhBgmRZiRHm5ESZ0JqfDiS482yUuJ5OwwpBH9SNBLjo6Sf/FCBb5jU6Bo9Ox8Cgv3EIZFlHj6PfwtsvWMLnnjli6Oemk7H2w6GSx7r8ny9eEBhBOwf6I0gTpsL8UNAMMWE7KLwRGFRPoLDguRzuzifRGJ8OAo4qzwzAWeyk1CUm4qi3DQU5WeBls3MalGAyqg+MSFaDs+jfd3o72jBrcZaJCfGSjcJ5zkMDvRgfsYKy/SkCKYTk5NEXxIWk4iqm124eL0W4dGxSE9LQkNFGVprqtBSVY62mkq01lSio7EOvXduobG6HOmpiWLzzP8TJzcHoytBHUY9fb3g5eMFU0gQzuXloqWxDh1NN9DSUI+Bjnbkn86SWQNOMi/eBb7BATDHx8KUkIiYxDj0Ntdjpq0BQ43F6K49h/6qQgxUFSjY15zBQM05DNVfwfCN67C01WG+rxV3x/qwMTWEjakR3JsaxRrX9Dg2piexPTON+/Mz2J63YnthFrsL82J3+3T1Lh6triLGHAoaBnHMLqN4b39PxCRGo76pHkVnCzDc3YbfDx7il911/PJgA78+3MS7R9t4/3gb7/d28PsTgv0BPu4/xKeDB/h0oPaP+7v49HQHn55uSTqf9fffH95VTnr0u79nlfXL+hze7SyrtP3BA3x+voe/Xj4R2Etd3h70EtnvS5vd368eq356pu9f7Npg/2IHX19s458X2/j2nPuWwP7f55v499k2/n2+hf/vhYL9v8/usUav7W/b0T9kLAP0dMfTrXWEO13x2jubZZ+emjximqPq5IT3pLjjTVnGUFBwGn19PeKexwhcR+yEvYa5PegPwX8YrRP0qg5/GNlbmZI3et2Zmjesd2UMrLT20at+Wvrddbqdu7S4GVBXNXNj5Ov0OGaNee6zfJzP5XAYQp5gZ++7nvcu13a1drsU/nGw20P+OOgJ7v+1fhTJa9BrmP+3fXJsSE2eEzMcW1SvU/UTYzpVz30AFOJRlEcvez5HD6+h0v6wPj+o0vb2oP9vqfv/C+jraitRWnIFt283oLq2DJVVxpjayhIwoqfy2dfPCy6upyBpdxqinDiB/ILTqK6lBW4F6g3Q32yowo26SjTWKuU9RUuqZa9UIhCJ6A3Qa7jzTezwWtK07Dm2c8XzZOpeD7OxgV6n3im4+w7yBLw+CBh1eR4C2MLk7GXsrNl72dL5hPtx4Ht6E/YcYasiekbzhDwntwUFBx/WrmmmQ/V0FEEfzX7mRMQnpSAhKRXJqRlIy8xGcnomYhIS4e3nryJ5iugMpb1K3+uU/VHY6wjVfhcgG/V1fQAQ6DNql0EyTHOrSWAU66mPpWsc1fnGknq3Hey1254RzXMCHEFP46BgUxhY5w6KCEdYdDTCo2MQRfOgmGikp6cgjYr66HDER4YhwuSPmMhgJMSakMT5BXFhSIoPQzKj/CTaxIZKfZY/g24DZBpfolZR+Ss7Yv1zMeKWnnr2+bvRTU55LPBvRA4A0k5oDMoRJz5qPBwla8M0PQHvH+IL/yAf+AV4ITI6DLHxkfAL8ISHhxNCgryRmR6P3Cym6hNQkJ2AMzkpKDrNiD5Vvl9zRDDCI0NElJeamiDaF5pS9bY3o7G6AnExETJy+UxhHsZGhjBntcA6zbHhVsTEx8MzIBhXKhpws3UIWafPISEhARXFl3CzrAQ3S0vQXKlA31FXjc6GWvTcaMBg822MdLbjTmMdsjJTJWvF362buys86RLpRSMj9bfp7++LlJQU1NXVo66uERXl5bh48azyLqAPgaczPP094RPkCzc/L/EcGGy9ia2JASz0N8PS1YjJ25UYrruI3spCDNQUyfVo41WMNhZjoqkMk621mOu7jbWxbmxND2PbOopNyxg2uKyT2JiZxtacFZuLs9hZXsTu6jJ2V5Zwf3kJC5PjCPT3FoEg/1f5v0aPghBTEDJPZ6G8ogRby3P48HQX7x5tCdgJd97+nWv/Af7YV3D/89kj6MWoXK4PHuDP/W2B/cc9gn4VH3Stni14O8v4bXMBb9bnpCTw7tHmYUT/5fW+rTZPIZ4R1RP+X396hi8/7ePv13v4QuC/fIS/Xz7Alxf38ZXrpYrwJZ3/fEuA/43wf7mDf1/dx78vtvHvi005AAjoBwY5zOYo6AXy/S3o6WuR1H1XNyP6OyLGa2tvxuQkbXBpgKNMcDTEOZOdNrhM4587dwatrS1YXJw3wK7U73wuwf+dAp4qeBrkSBnAiNal1119nKTuLex5V3V4XSqgJkANk6E+wHjMrg5P0Nu71ak6u+p5PxLF29nLUhWvAK08o61MvRvrOMQ1yPX9P4L+8Uj9R1E6QW5/ANBgP/5cG+DpcqfXwOH15NgAvltijEPxHUHO9Hwfxkd6MTnMRS9722S6Q8hzUp3d8BqZVHesRq9r80qM14HBvg4MyGjaVvR1t6K3q0VW9zFXPB3R19epiP4WI/ra8kPQV9eUixGKKOQJZ2NJRH7iBE7n5/4A9JUiymOb3aFDHufdV9qBnvV5w8nMPqIn7Ln0mz/fxCm4cvakII9iPA9RzLtJRG+XorfvwdYRvP0uH69EeOpzse7vqkR+XhToqRq+hjx3HdkzutRvpnTIo3kOYR/IiN4e9OFmhEdy3G40oqKZuk9AQkISEhKSEZ+QgJi4WJgjI+AXGCijWU84UmlvA70C/nHA69vHU/lG5G3XIicqebvU/AmXE5Al5jLGyFam4g2DHalnE/SG6I7CO2YAdPZAZRIITCcZ2xsWGSFp+9jUFGkvjE1IkslvbLMzm8OkbS4u2gR/P3e4uJ6Ep+cp+Pm6wWxmbz1hz6VAHxYacFh3179rQl6DnuY87AvnYwJ7KsiNnnpt8Uvwy8dSuCmaDkbxyj+A93MkLGcXCOgDfcCatl+Ah5j6xMdGIjoiGKYQH0Sa/JEYE4aMpEjkZcahICcRBVkJKMxOxpncVORkJImPhCkiBOYIDsQJRHZWqsqadbejq/UWqsquISYqHAmJsTh39gwsUyxVWjFjmcXkxDRMpkgkZuShuWsIZ85dQ2JCMq6eL0JjWTFuXr+C5vJraKspQ2dtBXoaqtHbyFny9RhqasRwc5PMmbf0d6PtRh3Sk+LhRnc9Zwf1Nyp/n17w4Rhl/wBQJ1Jw9jxy8k7L2GDOrHdyOgE/fw/JSvC1Yvq/+FwBNqbHsDE9jI2pAWxO9mN9tAfL/bdgaavGSONVDNRexEjDZYzfKMb0reuYbqmAtaMWc903sDx4B/cmerFlHcH2zBi2ZyewPWfB/cU57C4vYGdxHhtzVqxMjWNlehLri3PISk+WYVXiz+DhLAOS6DRojgoDR/z+tLeLD0/u4wMBb4D948FDcH3ScH/+WABNwMt6sYe/Xuzh8/NH+HxwH7Sz/fPJBj4+XjN66pUw7w8K8KQ2r2r7vz7cwNv79/Du8bZE9YS7PeBFkGfU6wX4b57i71d7Any65/3NND6B/+oB/n5J0x0F/m+v7uMfrte7+P9Ze8vvuK6l29uxLWZWi5nBjpkhZlloMVrM0EKLmQ2yZKEhyTk5MSY5575/4HzHrLVX91bH9nOece+HNdbu3SBwot+qqlmz/txbg0B/exF/bS8yoqfPvQnyvDZH9C26Rk/QV0mNvqq6FD09HRh9ot3uRo1570MyCIagJ6xv3ryGkpJHh0CvDgSqHU7V2RXwbdDnbHdj6bo7nxPDG5koZ+99pzJeqeMV6Glyo9L2/RgwudSZI3sz9Al8SdubUvIa1uadgOeAmX7uDil5/To7yLuV1zSV9X2HlxnijvDWUP9v9sOgJ+AJ9hbZ9TUf9/W0wirQV7a2vKchLzsH1nQ0wdrejN72b4DeNKmu6zsRvQJ9Ldqaa9HaVCOrmWON6yvR+LgSjqCn8r6qohiM6O/cuYHS0gIB/cPcu2J/yz0pJcGmlNcgluj7yBFRLecW5OLe/fsoKMyzpe6V+j5HWu3EPIegf3hX6nC2Gv03QC8pSkN1z95pnv4psHNhW50N9MoRzxzRsx5vBrXjc+pwwOhdW+AqgR/V+RLpO7xfQC/RPOv0Kmoi6LUYj6CnnSpT16xTC/BokRsdg6joWJnzHRMXi+iYGBGs8TXMBHCICYfXMKqWtrhDsNdgd9x1al4PbrGD3lyvp1iNKXgF+R+k5/wI+85df5DpcIQ3/+jrdL+McbWl7lXUb1P6ywGAbnbHpPc8PiUZ0QmJCI+NlRQ+jX6CLGHy84dHWhAfH4XQED84cYiKKzMBR+EiPvHHERTgjfgYgj4SKcmxCAkJsNnV8vunxS0jdTPo+fsn5OV7Jcg16A3zH2os+G8sXQNa0OfKATkqymdph5P2aNnr6+eBwEBPWIJ9kBgThqTYCCREBCIpKgipMSFIj7MgOykSZzLicT47CedOcKXgwsl0mfvOtH1EFFsLLeKOd/bMCZkp0VJfg5qKYtz+6SpiWLZITsSVK5cxYOU0zSE8GXyCro4eREbGI7+0DiXVjcjIzMaV82dQfJ+RPCF/E7UPb6Eh/x4aC++jpfghWkvyQAvaTlrTVhWjt7oE1qoSDHE+fEMNSnJuIy4mTMofzq5O8PT2hAfNc+jiGOgvY3hPnz+Ly5cvIjE6AsG+Hoix+CPaEoDI0ABUPsrF2tgw1hiBD3VhaagTq4OdWBnowqK1BfO9DZjtqsVo4yP0V95HX+ktWMtuYaDmPoYf52K0vgBjTSUYb63AdNdjzFubDROdfqwM92OmrwvjnS2yRlob0fu4Bi2VZbh6/jRcnY+K70JcYjT8Ar3FCyE0NFCCgn/svpTonSn5f20+tQOeUfurZwL0jybAfyDgCXqm37lePcXHzVUZUMORs5xK96+1SfyL0+w48MYA/YdNglm9l4cIKQtsrMrn/PVmG/9+u3MI+qzhfz54ic/7LwT0Hwn6PQr5GN2v4yPNdHZWbRH+Hzsr+GN3VaL9P3aWwMUI31Ddq/nzHFfLUbXNbcZqrUJTSyWaWqrR0FSF+oZKgX11TRm6ujmC1jyshpG4EsaxRk/Q37l7E4zMJiaf2OCtUvaM0LnsUTvr6yODVtjq7DI5jlBnrV2r5ulYp2rvWjnPXS3D8MaAt3akk7S9vicWtHabWj1oRqXn7YY2g1Y1OY5wJ9i5+o31TdD36zY47valU/BmsGvgfw/qdpi324R4vMf3HHrOwSDHsVfeXKvnta6/69q8Ftvxsb7WO6N5mTlvGOVoxb05da/r8zqy1+11ZsW9FuRp1b12xmONno529+7cVIY5+ffxMO8eHuTcklp9sga9npWu1fIC+pPIK8jHvQcPUGCu0TN9X/jwMOhz7sLXx0sdGr5So+cfdR3dM83MGivbrViHZ2renb3tXhxGo+rpuj7PP/ZKvcv7fF6BXO12ER5fJwcB43lXzrb35OhbRvcqlS+vMRT4ekQrp7exRk9Vt7bEJewJbRvow+2gp2VpRCT7zClUC5V+bfaa8z1UXrNnnrV4HpZ0Kt58LRGsUYMnBCVSNwDOqFvVn1VrHMFNsMsEO2eK9NSEN5nH7qLmtB9hy5nUr4/jqNNxSd1zVruI1/i5LkqQx68jYGVUb/PVZ13YSZzcwmKiYYmKQgj75wn48AjRJXBq3ZlzpyRa5NhgJ0mzUzxG2PPf8Ac4u/wAHx830XiwP54GO/y35tczR/T635TRPA9X6vs5ooR3rsfle6Ho0s3LRSJ+OitySJK3twucXY4I9Ll7ejrLSOWY6FABYkKsBakJSvV/gqr/xEhkJYQjOzEcWQlhsk4mR+J0RjzOZSXiwolknM8m6NOQmRKHsPBA8Y2gdwStcOmex//XmuurUVVejOvXL8nzqSmJuHHjBgYGhjDU34/RoSE01Lfg2o0cVDd04eLlG7h6/jxK7t9GxYNbqH54G3V5d9FY+ACtjx6io6wA3ZWP0FtdjL7qEtuicU1fVSH6uFcXYqihHP31lSi8fROx4RaZuOfk5gx3P/536qEAGh6E7BNZKLr/ANW591H14DoaH93Hk7YGrIxaDXV8H9ae9GFt1Ir1Uaso5deGe7Ay2IXlgXYsD7RhobcBcx01GGsowWBNLoZqczHWVIzJ1gpMtVXKmmgpx1RbFaY7ajHZVo3xlkqMN5VjtL4Ew7WF6K0pQE3uDZzPiEVsqA/CgnzBzh3/AF94e7rg7IkMvFicwe+7L/Gbjt4NuCuYv8DHnQ0BMaEua/u5wP3z7gY+C+ifiZXtx+11fNhcMqL6WfxOuBvr/bM5vKcbHg8D24T0c+mZp0HOh+0NVSLY4HPq/leBTxc9uuXt0zKXYj5Cfw2fdlfVkrr9CgT2EuUv4vP2Ir5sL+g+egK+Ci1tnENvBn01Gpsr0dhUiQZJ3auInqDv6GyRqXQqQlfT61S9nLWhPgF9zkP+0b6LyclRA/SMzNWyQd5ItQvgTRG5fp3MgTd62TXUD0XlGvTGAYApetbZKboj7CVlr1Xzxq4jfLMIT2BvmNowbW8DOyN5E+h5bU7Na2jriF4//tpOSOv7jpDXENf3zZTa3g8AACAASURBVDD/31xrkZ4j4M01e8Jeg/5rgNeg566c8JQjnhn0GvYa8Nw15FubHksdkbAn5Ll0RO+oui99lHcY9EZEn5t3D38DvQF8RuZZJ7KRm59ngL5AIvrSR7mSui8psIOe0/FyH96Dnwa9qX9esgPmGr1xrUCvxq4SAKKUl4lqbtIqR5GeHALcNcxd4U6Iu7sqpb4AnXO+NeCN18n7GMXr3nsV0Ztr9Tp1z7S9p7cHPHw8QYcxLz8feJmi+iCq7iWqV77j4VGM6KNlbGsw3ddC2HfvK59BqLP0wRY6M+D58yvQG2p6U5ubLVpnlG4I5wT0dHyj85txT/quJX2thGgytpWz2TlgxlhHnZ3EVIcRO9vPpN1Ot6xxN31dfdgQELseF9AHR4QJ5CPj4qW1LiYhSQn0pGQRJsI33QYnZi10N3Rl6l/tx12OwMPLRWDPMbcEPX8+FdHzUKAOdfzdE/SM6Pl7kdcw/ezmhOPu1GK4iCgzMNAHmalxuHgqFWeyEkTVHx8ZiOTYEJxIi8LZ7AScO5GA8ycScDE7EReyE3AhMxZnUqNknUqJwo8pUSDguU6lxeBsVjzOZSeqqD4rCRdOpMgc9IiIIEnbM6KnGO/WT1fFs4IlscryYly8eEbmptMd8PbtWxgaHsEAy5uDQ6ivb0HN407k5Zfj/OlzKH1wD4/z7qOh4D6aHz1Ea3Eu2o0JcV0VReipKoa1phT9tWWyBh9XiGHNcEMpRhrLMdZShYnWWkx3NGKhrxNTvR0oenAboSHUfRwRK2HC3j/QSxz8khLikHf3LsZ7u7E2NogVptkHu6QF7tmTfjx90i9jZzltju52HE5Da1vpiX/Si6fD3Vgb7MCqtRWL3Y8x21mD8eZyjDdX4ElDCZ40FOMJe+4bijHaWIyxxhKMyf4I4w2PMNlYjPGmInSX30L1/XPIvZqNKycTcCadngqxuHHxFBbGBg3IP5XIndH7+50X9mh99yU+yToMeyrmBfS7TKvTr55p/Kcyie69wH7RUOHP4/cXC/iwsYj3m8t4v7WGD9vr+Eh/+71NWYS9qslvSpmAJQRG+6zfM8rnYmpfonup6W/gy8FzfN57io+7a/i4ywPCMj5tL+Hz9rJabMMj5F8tgup8I6Jni101WKvXoG+iEK9Vg15F87TBZXtddW0ZWtsabQ52yr9ejakloAc4mnV4EIWFBfjppxsyqlZS6sasdx21O+6c2a5fx1Q9P0tH7hrOetc1d3rKC/jNxjYa7PqAoB8bI2IHjUlx5kjeXpNXICfQrWxrc4C8RPlG25uGuzlq1yB33DXAzbsGuPker/V98/6t+3zN36FuDKzpVoY4ql7Pe7pGT7W9WvapdGo6nRbfEfIS0dtsb+mG9/ceepWyr5c/PmypM6vudVRPVzztdW8GPev07H/XET3hnpOrxHhMtyclx6soXEf0OuWuQV+Qh3v3HyA/P19scCnGKy3MBUGvo3r26bM/PyDAVz5Lm+NoyPGPPq/1rsDHqN4uyHNnq5xE7xrQZqC7immOGyN62+I99R7ujNZ1xCjXJtAz7c8oUfXaq4MBQaNA7ylWnUyNevr6wPtvoA9FSGgYwsIjEB4ZiZjYGISEBsPX3xvevpynraxTPTzd5GfnzyjRtDFxTUNVQ8/xsYrSqSr/AUclamcUTNAT6kptzghdJr/Z7qtDAA8Cenb7UWdG8/bUP7+O/J6piXA6IqBVNXF1EFH/BiqaZhthUnoaElPSEJOQiLCoKASGhopALyElGanpKXKI0Wl0fjZ/Hn6eXqK3cDkqw3WYlZFJe8bz8pwhxiPoWaPnvxW/BwX6H3DMnaB3kzGnbt7uCAnywY+psbjAunpGLC4IzAn0RJzPihOon8/i/Vhcyo7Hxax4ee2FzDicz4zD2fRonEmPwenUaJwm5DNicT4rQb2fhwJ+3olkpCdHS42ekI+MDpOInr72PFTz/6eykgKcOpWFqJgwpKUl4cH9ezIHZKC/H/19A+jvH0FFRQMunLmInBvXUf3wLmof3EJ97h2ZCtdWkouO0nxoyPfXlYun/GhzLdi3Pt3ZhJmuZsx2c2/EbHcj5ntbsWjtwFJ/u0Tfz6dGMDNsxe1rl2TM63GnH+Dr446gYF8EhQcjMjYWN2/cwrjVipXRQSzT4GZ0AM9HFdifi0f9CF5OjGBjYgTPOWN+kr71Q6CH/bOxfjwb6cPzJ714MdqL5f52TLTVinPeaFM5ZjtrsdDzGPNdtXI9112D2c4qzHVVY66jCvPtFZhqKcZIfb7KBrRVYba3EU/HerG1OI29tXn88nwZv28xRf8c77efC+i1Il5Bnp7zLwW8hO+nPXUtsN/bwKd9iuUY5T/Dh+01vN9S9frfXzC6X1K1e9bwRW2/jo/b9tY6scDd1/3zm4eATyEgRYCM8v88eCXAp5Me++tppsP0/cddHhqY+l/Bxx3CfhmfXingf2GET3/8LanRq2ieKXvVT18rqfsm+ty3aNU9XfGYtlep+5rHFWhuqTdAzzr9sBjnqIheTbBjxF5eXoqrVy9Ljd4R6vqxrqkP8XBgONnxHrMCA0aULiAfNM1sN11TD6CX+RCgInQeAqiSNy2K7IzUvIa7rrObd+s3QK8jekfIm2FPKGvQO0L8e48JbQ10/ToNe33f/Li/x34oMMO+1ybGa0Ef1fWs18uuRHi6Tt/TxZnWTdA7h9V0dzSBLXY9jOaZuqfq3rg2g55/bPQi7HU0bwY9VfeOynsNeu2Ox/agB3dvqRq9qb2OQ21sNXodyRNUTL0fOYLskyckdX/33n3k5eaimIY5JtDTPYx2uFKnL8hBYJC/Av03Inr+YTcvQsKsxqaATgxwDEir9LybiuKZiqfAzgZwvtZQ45tb8fR0O0b2Hi52IZ5REiDgdZpfzHO8PZWjma83PHx84OnnK7VQUd5ztnlICEJDwxEWHomIyCgBvbePl6iLmbpmqpcpXw48oX87AS1CRP6sphS9IxjtjxXUNTDVfX2P412dcYwGMiJOU+Ne1UHAgCzd4bjkYEDQKx99/p5dXY4JEIKDfQVmNKfhQYQZBwEsI26XY/D290NkTIz0zkdSfxAXh0i22VGIFxMtvvESzRs1df1efs/2n4PRPce0KsEcDyaiGRDl/DGZVke4K9C7i3mOOjD8gGNMy3OynYcbjnt6iJd7eGgAzqbH4VxGrLF4rSB+ISMOFzN5CIjFRUJfVjzOZ8bjPKP2jDicS4/GufQo2Qn9cxkxuMgDQXYiLmbH4WJ2Ai6eSEZqUrS0lGrQR4QHg14T/P+uvrYcJY/ycOJkhqj409KSkZ+fK3+L+/sJ+WH0W0dw59YDXD17BvnXL6Ls9hVU3bsuNXlG9B3leSqKry3DIG1mW+ow3lYvkJ/qINhbMNfTirke1s5bZS30tRug78DKYCeWB7qkd31jbgID7U04lZkEN5cf5KDqFxwgpjzh0ZG4cvEShvsGsDY1ifXxJ9iYHMXG5BO8nBrF5vQYNqfGsTE1ihfTam3MjOHltFovxkfwbHRAjaVlFmCM11Ys9XdgprMes52PsTLQJgcBjql9/qQLG6PdanGK3ZgVL8es2J4cxN7MGA4WJnGwMIW9pWm8Xp0TEZ4d9C9URM80PaN1A+yf9jZEAS8qeCrhRQ2voM/nPu29wIedZ3i/zczAU/y+tY7fX1KNvyaA5z1pqdtW6X+z2l5H7FqEp6N77jxMEPZSy3+5IqK8Pw7omseDBWv09tT9h50VAT177dlzr0Cv2u9sEb2qzyshXnNbLRpba9HYUoOGJrMYrxJ19ZWoritHQ6MyzbGl7ml/O6SicEb0XI2N9bh08YKI9ghvwl2p41lP10Nk7Luk601wHyTQqZg3YM7av3lpwKu9W17HSJ9Rt1LIHx4JS5AP9hvDZHj9DWEd++J1bd689xttcY6Q11A37xrMGtjm3Qxrff3f7vI5PdrXXu1WB097ScvLGFp7BK/U9hTjGYttdFy2OfNqOp1E9J1Gyr7TaK1rUzvFeNoRT0Oeu47qNeQZ2etoXsPeHNET8hr0NLq5f+cnG+gZ1bOHnm12jqAXb3pG30eOIDM7S9XoGdHnKTGeBr2O6gl6rrzc+wgItIOeMCFsHPfDUb2KCm2wF/U8a+sqgqeZjquk6ulfr0Avwj3D9lYJ+ZzUVDQD8ISJXgS6Y6RP0OhF6LOFiQ55MuDGx0siepvynqNrQziL3YLwCEb0NBSKg7u7q0TJVDhTEBYS6g86q0VGhMhO209CTkHViH45RMamIFdQJBjVOmbsWlVuBj3hrkVofJ39tRqshCuveQAgPLkzPR5mCQTBFRYWJAcS9p2rfxN1IGDUTTOa0MgIpGZlSjsdfcmDQy0ICQ8TsyBG9BwBq38Wfr4GtAa9Br8Z+qIJkPKDsnmlEpsdFsyuMKKn3oIHSjl08Ht3PwYnOh96ecgcgpioUFw4mSogv5QVg4uZ8bgkKxaXMmNwJTMWV7JicDUrBpezeE/dv5wRhUvpEbiQHonzsqJxPj0aFzNicDk7TqJ/2bPiBPQpCVEIjwwRIR4PbDTPoV8E//96XF0GlqUyM2l1HIO0tFSUlRZjZHgI/f3MhD5BU30Lrp67iNsXz6Do1kXU5v6EpqJ7aC7ORVt5Abqri9BXUwJG8sON1eInP9b6WGBP4NOgZranVdZ8bxsIeVlWutJ1yaKIbrW/CyuD3ZKGfzE9guqyfAQG+MDdzQWBFL1ZfESkd+b8NYw/Gcfa7CyeT09hc2ZS1svZKWzNTOHlzARezk1iY3YCGzPjeDb5BM8nnuDFJA8D49iancDWzDhezU5ge24Cu/OT2FuYlAE2dMVbHe6RwTY78+PYmx/H/sIE9pemsbc0ib1FrgnsLUxgb3EKB0szOFiexs9PFyVNzmj+wzYhryJ67h92X+DD3gY+7r3ER4ncDcBr0Buwlyh/V6X2GX0z/U+lvl42hf4O0/Uv8Vmm1W3hjzcqSteg17sGvYr2VZT/afcF/vlyGb88m8evz+bx++YyPm5Tdc8MAaP5FUnff9xaAtdn9txvq/a7P14tK2e8ljZVn29tI+hr0dxaJ5An6BubCXqm7lUffV19FWrqysU8h2C2g94urlPReC9a25pw8eJZZaYz1I8RGQOrxXN2G1pG4myR0xE5o3C9NOStrJWbovfD13yOoFfqeEmvG0p5c5T+N7Db+uJVb/w3Hey+kqrXsDfDnddmoPNaA9x8n/fMz5lfo6+tve3y3j4jNW+7T5Oc7jYZatFvCPHMg2v0NSfTaeHd13b2zX+1Ps9oXoPe6KFnW52k8Ql6k/2tGfI6qteQ16DXNXoz6PU8eorxJHV/+4YMtcnPvw8NelHdG6l7M4B5rUGfX1iAu/fvS+qeM+kF9EUqdS91+nwFekZBOqJXMLHXpvnYvDT89T0d2RPQyvBGCe4U6O1KevG8J/zpfU9vcE6+M5aq6TN9T7jzPXodTulryKuoni56TOHTJc8DXr4G6GmDG0BBXoAMTGGd3hIeJgK8uPhYeHq6i488W7xc3Y7BP8BLoMq2svCwIERFhEhN1ZejeSky44hYpropZJPJfXYVuvSPm2a46zY0+86f0RAt8mc1at22w4xxj6Bn6p4Q5nMctRrMefLBvlJ3pkCOrxFQiwiQQr8jkinwDw1CVEI82DtPfwC2EDKaDw4PgyUyXCJs/pspwBvpdlOPvPk+yw8yT14MepRZzzER2h2XaXk8nHn5eoiIkRPz5HPZXudGvQadDt1Bb3tOQuR0ufMnUnA2k/X4JJzPpoguSdLul04k4sqPKbjyYzIun0jCpawEXMyIxaWMSFxKC8OltHBcTIvCpYxoXEqPwmXuPBBk8YAQiyuM6LOSkBgTLtmOyGiLMo6KDQeNpfj/GP8fKsi9L0NvEpJikJ6ZjqrKCowMD8JqZVD1BHUV1ci5dg2VD++g7N41VN+/Jur69gqq6ovQW1OM/sflEs1zDCwnxI0aUb2AvrPJBvq53jbM97XLWiDorV1YslI414W1AaWcXx3qxtpQD17OjWO4sw2xlmCJ7n393eAf6g/fkFDUN7Xjz09/4unsPLYWFrC5MIethVlszc9iY3YSL2bG8WJmDM+nx+R6c24Cr+Ynsb0whZ2FGewtzck6WFkQy9o3YnCzhLfry9hdnAFLAetjA3g5M4r95RlZAnra0y5PYm9pAnvLU3i9Oos363P4lfXwV0/xfvsFPuxuqGiegLetDXzY/QboDxT4Bd48DBi1fQ147gS/LgOwps+RtJ/fbOHPt9v48+0O/nqjl70W7xjZy+czu7BD9f8afttYxC9PZ/Hrsznp3f+wxZT9Cj69WhbIf6RV7vYavogafxV/bq/iCCHP+jyFeNJm18bxtHbQNwjolQUunfFqjYi+7jHd8ViL57Q5Lntf/MBQn0TeVOZfunwW/ZzQNmQVD2YtqJPdVFe3Q16l2wcGujDQ3yUAPwx1e6refl+Bvp/Kd90KZ6jlJYrXkbveaXRjpPBVnV71zOvXaoh/byfU+bwj6L8GezPk9TXBrYVz+tr8WINdQO/ggKcBz12D3bzr+/y8r0LeJMYzC++kLu8gwNOA586lQa8jenPKXkf0hLwG/ddS9zqa16C/85Mxppaq+9y7MotexHipqr3ODHoZSnPkCDKyMpFfVIg79+4hPz8PBD3FeBT36Yi+2BDlFebnIMhI3WvQC1R0rdjYNdz1a/RO2BNi4vVtEuAdVtnbFffqEKDd8xj52xffw8dq/zvodaRPXQAnqYlpDud/+9JoxBd+fgQ9x376g4p6BXq2XoWAoPf29hLDH/Z8+/l5goBn9Mw9whKAaMKec9w5JEVGsfrCx89DvhZb0mS5H7UZw+iMhq2H3HZ44ZheprvVToA7gp6HDWcXZgDUkBqm8Bn1S4rcx1Nmy3MMKpcI/ATyqk2Piv6jrscRm5KItBPZEtFbIqMQbAkV73vCPvNkNpw9XEUYqFLx9nQ9BZTsk2aEztS+ZAhE6a/V/oaVrQn0bHX08HGX32XmiUxERIbDw8dD/q3oYMihLn6BPgjm2FhLMEJDKYgMRkgYD1uhCKc4MDJMBi/FxkYiMSEGackcspOEH9OTcDYzEefSY3ApIwqX0yNxJYMrGleYBciKxVWuzFhcy07EpRMp0o4XGRmKyBiWX4LFo5//7/D/KepbHj64jcTEGCQkxiIjOwO1tTWSNe3v68fw4AjKC4pQ+eAumoqU8K6tOBe1ObdQ+/CO1OUHCPnHFVKXl4i+pU5Ar6P6ifYG8ZfnMBk9UEbDfrGvA8tWpu5VCp+Qp9/8+rAV60N9EnlP9fcgMjwEzm5O8A7wgl+IrwxZWl56is2159haWsLL+Rm8mJ3Ci9kZbMxO4+XcFDbn1dpamMb20jR2l6axvzKLvZV57K8s4M3aklqri3irr9eW8ebZEt4+X8b+2jw2ZkbxbGIIr2bG8XppVhzvDpamcbA8gzer83j7dBFvXyzhl81V/PPVM/yL7XL/S9B/ZuubUa/nLor8nRd4v60iekb2NtDv0e72Jb4YkP+LkH+3i3+/1YvAV7DXoNcR/Ze9TXwR0D8V0BP2XBT30Xf/13UO2pnG+5fzMrdeQX5dgX6HoF8zg74KzVTdt9aipfUxmloeo7GlFvWM5hsN1X1DFWobqiR1z/R9HxXuwyNGq9xhr3tG4H3WLly5egFdna1gz/qIjH5Vg2PEP57KeKmXM4LXEb29tU3APWiA3UoFfR8GxK1OOd2pNji+vkf1uBsiO52+V9DvkYOGboszw1uBnb3uXf9jz/vXgK6hrp/TENf3ddSu7+tdQ9y86xq7vmeGuT4A6F2/Rr9H7hvT6CiyE+96wxRH1+P10BprZzP6O7haYW1vsZvlEOSmSP6/Vdv/N6BnNN9Qp3rpdWsd/1DVVBaLSv7O7esoLS2UaF6D/mHuPbsYj1G8FuIZEb0CfQHu3L0rtUkF+jwBfRnr9SZBXlFBDoKZ4jVmzmuAc9dpX16r+3ZBmP2e3TRFReM6qlc1dQ1ne+Ruh55+Tu2mDIA738sDgJprf/h1hkrfUO0T9t7engboA+Dvr2xw6QMfFBqCYEuIkcYPg4cHTWOOiTNfYJCPwDw81A8Rof6IsgQikhGyJQiRfBwWiKjwQERFMI0egNBQP4SE+CIg0BM+9AP3doWXt6uI2Ah6AbchXNNRu/j3e7nCx89TLHvNKXMeplTNXkX0zq4u0nftYwgLvTmJLyAAXn7+YFuets1VbX00LHIDbX2TU9MRn5CI6LgYWMLCQRvg+MQEBIYGy4Q7yZSwLOLG3zt/d66SwYmIZEtasLRKSrpeG/lIWx996o/JYYLT2pyYmfBgX7g7QkKDEJ+UgLjkRMQlJSA8Mhx+gewT90NAaICMnOWBg1mF4MhwWKKjER4bj8j4JEQmpiAyOQXRKRlISD+JlPRTyDhxEVknL+Psmcs4nZWFC+lxuJoZhWvpkbiaGY1LmXGyrmRG41pmDK6eUGI89t0T9BzRzH76jNREsEWV/z9VlhWBB+SE+GikpCRIKau+vg4jg32w9vHv5BCqi4rRUpiLzpJcdEr7XDGsteXoKMmXOn17WQGGG2vwpKlW9hGCvq0eY61cj0HQT3Y0yhx4gn62pw1zve2yOC5WRHkDXdLHzklyXOsjSk3/fGQAO7MzeNLTBT86W3o6S+sdPf9Pnz6H0cFxvFxexcv5Kbycm8bm/CK2FmdBuL9anMHWwgy2l2axvTSDHUbmq3M4MNab9QW8WV8EdwL756crePd0GW+fLSnYv1jGzxtrePt8FbsLM3g5NYbthUm8XlvAz8+XZP3yYlkg/+vWGv65/RS/sb5ui+IZ0TOK38RH7qKsV+p7BXallhfVvFmkJzDewAdJ/z+XnddKtPdSonlJ1xuA/8+7Peilgf+19L2O6LWy/9P2Oj69WpWlptqplr7fns2AFrzvXyzi8xZBTxe9Nfyx++xw6l4U961M3T9GY3MdGM3L0j30BL0R0VfVlqG7t9NmlMPxtNrApn+gV9LsrKcT9C0t9TK6VlvMiv88lfCmljg76FVLnMDanKo3WuUGzJE4DWmkFY4tcPYl4JeInql8gl71wUsE/q0pcv+FuY0Gunk3w1tfcyeMHR/rexrU/9OuYa8Bbwa747WK6Al5u7WthnyPDKpR9/sN0A90tNkgrxX22hHPDHleaxGe3rXtrU7Xa9g7pu0d6/OEPcV45oieBje3b11DWVmhzTCHQjyCPlmn7rUznlbIHzmCtIw05Bfm4+6hiF6DPh+lBuipvi8qfIjgkMBDoNcQ1/uhrIGpfq/gr2q/hJhKv2tIO9bZ7dGtGeD2aw11HdUfBroZ9vo9jH6pwGc/PQHp5+cPXz9/2+ha/+Ag+AUFigNeZHQ0aB1LKLMXn7PLw5iyF9D7iWGJhnxEiB8iLP6IsPgiMsxPrGMJ+4iIAIRzjwyCxRIAS1iAfA4je6lzs+ZOgxn346Ix4PfMqJkDV9i6dihVLoI/JXxTCv7jcHF3hbuXB9y8PODiyeWOYy4uOHJcO+UZ/ftOnP7mgR/PnENSarqIDUMsIQgOsYgrYFxCvEzxo7Lfyc1JYE7vA462pZELsyaEPqfS0fxIDaDhPHnDZ18g7ySjZDmmlSBihwQHnASFcJBOImjUo4yHohAVF4Wo+ChEJ8QgOiEOMQkJiEmKR0xyAuJTUxGfmobY5DTEp2ciiZbDZy8g4+J1nLxyGxfvPMLtwgZUNg2iur4LZ7MzJF1/nbBndE8xXoau68fiyknleR8XbRELXNrmEvScUsdSGGFfWpyPG9cvIYFZg7QknDhxAs3NTWL93ddrRU+3FaX5BegoL0Z3eQF6qx7Byra5unKMNFZhuKFKTHFaS/IF/gL49gaMCehZp2+wgX6qsxnTXYzqOTWO6fsOLPZ1YrFPpe+X+nuwMkTQszVuCOtjQ3g6OoyNiXHMPRlGUJCvzAnw9vOAD61nLREoKijH89Xn2F5bw9bSAnaWFrG9NI9Xi4S7HfC7K7OHIE/Yv16bs0FeQP9sBT8/I8CX8e4F14qsXzbW8M+NdVHVMyOwOTuGncUpvHu2iH9uruHXzXX8Y+spftt+jn/tvJD1++4GuP618xLvCXqbyt4cvW8KvDXAdVSvU/cSyTONv/tC1fbZise2uNc6Zb+Lf/9shzxhz+ie60+jlc5cp1efz3Y+peynFe5nzqjfWVd2uDuqHs9U/cctDtlZwK9rs7J/erWOP3dfqIhe1+hplMNBNk2M6Fsf20DPqF6G2phAX1Fdgs6udmnnkLnww2qG++AgLXAV6Olwd/HSWdTUVGD0yaApalfRu26dYx2eoBehnSkqZ2qemQErgS/OdBTJKdU8Ac9InJG6GfL6mqp5UcjLYaALFNLpe2bw6wh/oM9+UODzZpibr83w5jWf0wDXz/Gevv7a/i3Aa6Cbn+83TagzP89rnZaX+zJ3nqNnVUQvIjtjCh0Bztfq3nlrRwus9LbvUENtdPr+W6B3hL0W5JlFeBr2jmn7r6XuzTV6Kodv3bqKUgP0TNkr0N+VSIVRuCjtNeSNiD4lLdUG+ry8hzKTvqw4X6Xui4z0PZX3XEV20Gtwa8B/azfX6jW8VITKNL7qsSfkdGRrhjThbH7831zzc3TtW38mwcNJYZxk50nQU3Xv6wtvX1/4BvoL4Al6rqiYKPj6+8pMAEbePr4eCCWoJXXvL7AX4AvcjccWRvw+CLf4IMJY4RZfWCx+sIQpER8/g9+P/A6YTjcmuTECJhz5s/HnZd2dIjv9O+KhiOl49rKrKF855IndLYV5xiQ4NfJWT7Fj3VwZ8fB1VNwnp2cgMTUVEbExkrYPCAoS5X1cQoISzPFzCG1jHWMHgMtxsc8Vtb/c5wz5Y/iB5j3sPODXd3WCk7sLnKQ/XoHejZkTP2+ER4cjLjkBcUlJiE2IRVxCDGLioxERGw5LFCP5YInq/UMD4BfiRuxSFwAAIABJREFUD//QQFBLwH8H36BANXs+OFgsiwOCgxEQaoG/JQKWqDikpWfhdFYGLmQmCuyvZUTiakaUpO+vZsfhCtePSbhwKhWxUaGIigpFdIwabHPqx0w0NtagtqYcbBuldSun2aWlJ+PUqR/R0daKgX4r+vr60d3Tj0vnLyP3p5/QWVmE3upCDNSVYrSpEmMttZKin+xowpPWx+iuLpE10FCF8fZGTLQ1YqyVoG8EX0PIT3e1KtD3dGCutxMLvd1Y7OvBopWjYvuwMtSPteEhrI8+wer4KNYnx7G5OIfR/l45qHL6n4sHBY/UOQTgyvW76O4ZxfLcU7xae4rd1QXsrM5iZ3kWhPveygwOVmbVErjP4/XavAD+zVOVen/3bAlcPz9dsoH+141l/LKxil83VsXK9p8C+zX8tvVUHvOgsEUh39K0HAwIeAX2F/gXAb+n1u97m98BPaN79s/bl4Y8U/WyTKD/yFr+waYBeqbs9wT0hP1fxpJrgv7tKxHp/fF6C19sY2s38UXG1mrYK1c8Dfs/BPp0w1vHH7tP8WX7GT4btry/v+DAneXDoG9qqxERXlNrnYBeVPfN1ahvrEJDQyUeO4C+o6tN2jmU+Q3taJXankp5pu3FBvenq6ioKMbY6NDfeuJVir1HKesNRT3hbrsvKXkD9tqCto+gPzzbnWC29hnLALxNLW+qpWvA611DXt5vvI+981wa7l8Dtb6nAW8GM6+/B3rH1/5vHhPo/Np8D6/Ny16jV7Dv61KiOgG8cSjQoFeA14p7w+feqM0T9jpy15G9fqx31ucJe8eInrD/34K+uCgXP928Iqr7/IIHkr7PeXhXHBVTUhMlCjdH27wm/FPSUgT0tMC9f/+uUaNni10uSrkKc1UvPUH/KFdGhfJ93wK74/1vgV5Dn+IxG5BN6XdCz7y+B3kFd9attaJd1ZgZPVMBLiD1dhWlt4ePFzx9vFUvPYfbhAQjMDREdt/AALGDZdTv6qqyBkzbU3HPqN4S6o8wix/CLf4I5x6mHlssvggN9UGoxdcGe4I+LMwfoTbQB0rNX34/FLMR3Bzu4n4cTmwdpE2w6zGxe5V6uOE4pw8tum6vRr0q2DO6lil24rpnWOeafe8Na9xASzAyTmSDs+gDQ4LhHxyAUEuotBF6eHnhqMtxUEz3g7GOuh7FUVc1VY72uRr+fJ26VgI8XjNdT6c7ieQZzXs5w4PObiEBCIsOR3RCLCJiomSSHT3rfYN84B3oDa8AL3j5e8Lb30PGnbr5usLT1802n0Dq+H5eCPLzRUhgAHzpbOjrDi9/DxnsQmFlRHgofsxIxqWsRKnRX02PwLXMaKnTXzsRjxtnUnH+xxRERqqpdeyTDw8PwrmzJ9HI+nx1mbTZXbp0VsbTpqQl4ezZM+jp6kR/nxW9vf1o7+xFQmIKTp38EU3lBWgvfYCeiocYqS/BRCvb6FTETmU957tPdDaJ411fbSVGW1ibb4VE8p2EfJusme52zPZ0GqsHs729mLX2YX6gH4vDg1jhxLiJCaxMTWBlehLP5ucw1NcFLx83OHsch4uXk7Souvl4ITnjBG7nlGFsYg1bTzexu7qE3dVZWXtM0TNqX1uQejpr6q9X5/FmbR5vma5fX8A7puyfLeGXZysyZY6+8Sotv4xfN1bwj5erErX/trkmjnecTEfY/87o/dUzvHu2LNH9Hj3nObBmbwPvDzYN0L/E+4NXeL+3hQ+swUst3hzRq7Y6pvTti+11Kl0vEb0xne7D/gY+HGziw2uC/pUS4DF1T8D/so8/f9mX/T+/7Ms9JdJTsGcGwBbZH7C9j6p9LjrxGbDffYYvMvBmHV8Iebl+hi87z/Fl94XsH1+t20Hf3FoFGWTTStgfBr3Y39ZXSGsde+iZtq+oLkVbRwuGpa1OR/OG891AL6yMvIetuHf/Fooe5WFsbFi51Bm1eA3z/n4FcruwjtG7HfaM5EVxLw51tKT9+1x3BWcF+v6+brGglTT9V9Ty+gDQ32uHuQazhjyjfw1z/ZwGrL6vH5tBbX7OfM3X6Nfr++b3sT2OafpD94xIXr+Pz5nBbr4WmNum1CmBng3q5tny+potde2N6GXPvCz7UBsNd/OuAc/dMZrXsGfanqDX6Xudtjer7s2pewrxxDCnON9I3RehoDBH0vcPcu4I6FPTkgTquq1Ow5jATk5NQkFRAe7du4ecnAcoKy1SkH+UB9boCXtCnweJ4uJ8hFqC1Wc5qOz5mUq1be/x1l9H7xru3M2LkapAWUCv0/L2KJctco7QV3BnxKngbm7/0te2QwT7673d4U53PPqJc6gN2+pYH6Z/fUgo/IKCpd2MQ21c3Vzg6npchHXBIX7gkvY6tthxWfwRFs50PKN1PvaTFRZG+PsiTCDva4vm2YfP6YE0QZHfE61qXYyo3s1I4ROYBuhZYuDrVInjcIaCU9/0ex135ZOvgE8DHoKYkXZUQgwSUhIRGm6RufQUIFrE8jdMvPrpWEfQM4o/5sZdtfrpbIIGPSN+2u3K1+H3z6ifNX0aFXm7woPLxw3uPm5wI5Q8XaWl0RKhPOZ9ArxktCkV+Z58HbMsXi7w8nGFr68bgoN9EBEeiIS4cGSmJeDUiTRcOpOJy2dPwMfHXfQlx2nHy1HGXu7wDwoQG9a0hEhcTI8Fo3qm8K9lxeKnHxNx+3wmzp5IQnhYgBjlRMWES3skI3iCvrKiGA9z7uDMmROIiYtAcmoiLl26gO7uTvT19qHPOoDmljZERMYgJjoGj+7/hM7yh+guu4u+8gcYelyKsZY6THc0KEOc3jbMsj9+sBvT3W0YbnqMgfoaTHa2YLa3EzM9HZju7pAZ8NM9XZju5erFlLUPMwP9mBsexPzoCBbGRrE0MS5rgRPkZqcw3N8jFsRO7sfELtrZW1k+u3i6wdM/FFdv5mJlfh27a+vYXZ5Tafo1Fb2/XV3AW9bV1xbwbm0RP6+zHr8oI2S5s7f8l2dcapQsAc/auw3y5uE0bHkzIM9d1eBfSvqeBwvqAH7eWBXY/y7AZ0S/hU/iNb+FT3ubqqfe3Fq3/9KWnmeKX4v5KMZT7XkbclB4z+ckoifADbU9U/U6ov/lAP8W0DN9v6MU+W+2waheC/O4s4f/MyN7Ql+A/1zMc77IdDs65SnjHhrq6PWHZAKM1H1zayU06JtlBn0tGpuMPnpG9EzdGxE9QU8hXmVNKVraGiG1+WFG871GRN+Pwf5eSaezZp9fkAP+4R4fH1HpeRPEHWEvaXoNdlPNnbDXA2IGepVwTgObuw30fI8BcK2g15E5dx3B8zP6ew6D3vw6DXcNaDNsNajN9whd8/2vXevP+hrM5TkT7Pl533odn/vqktS9GkerIc+9x4jsdfqehwLW7Hs6GpVZDg1zDIMcbYxjhjyvzaDntVbca8jrtL0GvYa8TtsT9lqQZ67RHwJ9eRGKinLBqJ499KzRZ5/IkIlnTN0LaAx1PEGflJKIgkcFUqPPy8tFaUmhSttTdV+Ubwc959SX5osoi+8jqDXAzbs5gtf39QFAA1gBX9Wc9XPqnkPPvajRGdmrtDbFYawXs4as0tiqDUwfGvj5+nN4rUBPlT+V3h7iVR9AgxzOng9na5kFAaEhCLSEIcgSjpDwcJw6cxoBQX7i9+7l5WKDPEHPFjsPjmClxau/B4KCfaT2zvo7l6T4GcUL+PXjQGl98/XzVNPeGKnTxIZmM4zqjf54HbET8tQv8Ofgz6jv82DDrAbLEIzq+T4uwpnAJfTlMw+Z2ByHh7cbYhOiRTkvU+CCfMXWlz8jf/dU7zMq54z44wbglUOfLhWo71XX5vU0vSP82qzpexLsnvAN8kewJRA+gd4C/eOex3Hcnd721BM4wS/IV1L2oZEhIjj0D/AW7UJ8XAQyUuNxIj0RZ0+m4tLpTFw5k4mrZ7Nx7dwJXDubgasXTsDXl78/9T0xy3DcjRkAT4SEBSMzMxknk6NwNSMaV9MjRYj304kE3L+QjbPZSXJ4oCNeVDTV/KGS+SLoy0oLce/uTZlkFxsXhaSkBFy/fhm9vd3o6e1Df/8g6uvqEeAfBC9vX1w4mYHu6gJYy+5hsDIHAzWPMPiYVrKVmGqvlxa6xf5OLAx2YXG4D8sj/ZjqacdgYw1GWxsxzUi+vwczVrUme7sxbe3D9GA/ZocHMTM0gOnhQcyODGH2iQL+4vgY5safYHluCidPpMshm1oKFy8XdVBi26ifN3yDA3H18mVsLq9gXyL3WYniaWTzdlXNhSfUVQ1+Cb9QTPfM9PjFitTgCXiCnov1dy4azdBKlkNqCHcusbfdZcvcBgjgjzSlef1K6vRU6++szEh9//3uJj7tbysXPEKWr9vn61/i4+tNtRipE+LGer/H+j7r/fw6SsUvB4D9TbxnGp4jaM2gZ2T/jpH8a+iInqCnIp9e91qY9/Xpduyv38Sf7Mnf56KJjmnJffX4z4OXOKIgz8E1hH01mptr0ETIG6CX9D3FePUVptQ9I/piEeyJG54BeqmxD/RJ5M56+MBQL4pLCnDr9nWMjqoavYa7487aurW/y7Z0el3vAvreLthBz5p6F6jM16/hZ6iBMgrig1a7Q51Avq8LQ6zZ87DAzzKl6NU17/E9f0+/a/BqiGvY6vsCa+2I12vPCOjXm1/3tWvW4nVU/7XP5j2+Tz/3t90EeqbxNewJdvPqMWbOiyNeZxO6BfTK/U5a6doV2M2wN4NeC/F0D70j5BnRO4KekOf62lAbioqUGK8IBUU5AnoOtiHoT585CU6XYkSpYU8I2yP6Qono79+7KzV6ttapOr2q1cskO0nd5/2PoNdw17sZ5GYIs43L/py9f5vvs7+Of9h1Op678oHne/WhQcPd/h57D7iO6N09OY/eS0bTso2OqXoqzQMswQjm4JqoKIRGRsugFw6yoWLcze0YAv29pE+dkKcjHs1wOIlNJrW5/mAT69FQJziEgA8U2BP4oQR/WKCY64SFB0mLnt1HXgGL3x/b5jTMdZ2ekT1/Hv3969KGEhO6ywFARdv8HM52dzpUx+dzBDgPRLTvJeTYY0+Rnwyb8XaTz5bfI4EtBwf1PckhxPT75ffBljr2zjOSPyKLSnsnOHm4wdXbG17+/vK7i4iKgJefp5QijrkzO8BDyFF1gHA9KtE86/PRsRGIT4jGiaxUnDuVhfMn03E+O1WG0JzPpP0tbXCTcDE7FZdOpuHi2Wz4+noL6F04Ac9F6Ts4CImDioJCA5GeGIWrWQmiwL+RFYNb2bG4fToVP6bFIjIiSHzs+XugYc7duzdR/7gKJcX5YKdKdlYq4uKjBfS3bt+Q0eHdPb0YHBxCRVk5PNzd4ezkglOpiVKj57jXoYoHGKwpxNDjYow2lGKc/vXtjzHT3Yw5awfmBrowN9iDhRErlkf6MG/txFhnCyYE9r1YGBrA/NCgRPLTVitmBwcwM6QgP0PoE/jDQ5gdGcb0kyHMjD+Rv8/nzp+VSYROIhR1gzdnOfi6wCPABUHB3pge6scvz1bxelmB/s3KHNgjz3T9u/UFBffnSxKxi2KeqnkD7vqxGfS/ba0L7Al5muFo0OuomwCWSHt/U2D/kV7yb3YE2hT47S7O4pfnqxLRE9CM7D/sv8R7ScWrA8IHucf7jP5fqlr/Hmv9GvScOLeJj8br9KGCsBegs1b/7gD/R4NeVPhst9vBf+QQYG+5cxxja4f/K/x5sIU/Xr/En68V/AX8nG0vBwF1/witb5XavgpNxuz5puZaNDWzl57Ke7bY1eBxYxXqTDX6yuoSNDTWSERvHyvbZxPiMTon+GvrKnH9xmWp1/+9/q7S8vZI3g56M/Tluo+COrtgjuI5HeXrnffsoLdD3hHoIuJzgLwNyL0d6Ovt+GaEboa0Gb68z88YMFzrzPa0vK8hbX6/vtafo1/n+Nq/Qd0hqifIv/oaB9McLbbTu4a5ftzV0aRsb9u/PczGDHpH2Dum7Ql8HckzbV9fV4H6mnLUVZVJ2p4RvfqjpQxzdOo+J/cucgn609liFEJnN0410xAm6BOTk1FY+Aj37z9AzoN7KHlUoCJ5G+xVvf5RUa744FssQXJAIKT15yg487F9CSBsKXoNdeXtzvYvmaEurWDHpSXsqJN6zjZiVWauE3hc+v32CN4MeoG9MYed7z/mxClvynnOhf36AnpvJeoKCgSjeknbh4chJFKNag0MsSAwiK53oWKw4+3DVLKvRPQ0pKEpDkFNECr3O8MYh0Ywzkfg5n5cRqnytTwYCOwJfFHcB4qoj+8XAxsjbc8IWtLkor5XETvLFBwRy98fIa4zGLq0wUMBDwDcCWoZJ0uVvMmQh9d8jbcve9mDBPIEPLMKdPRjJ4FeHFLD9Ll5yfAhaiQoEDSWm7vSEByn376zkwyocfJwhTvnBgQHqVp8VLi05FGtz69P217JNBg1f/6s1CIwmo+KDkNSUiwyMpJxOjsVZ7NScIbX6Uk4lZaAk6mxyE6OQgZXepxkU/jvLJP0+DnG78xJdAFOSIoNxfWsRNxIj5b0/c3MKNzITkBGfBgiIgMRERuGyBj25luQ++A26mrKpYuEwVNaRrIcPJKS43Dv7i309/Whu7sbA0MDyMt/iB+OHEFEQABKfroMa2Ue+itzMFiVoybB1eXLMJixplIZFDPRUo1Jw99+trcNc5wVT9e7sQGsjQ9jrr8PM709mOrpwpy1D3NWK+b7+6U+PzdgxWx/H6Z6ujHa3or+5ka0VVegMi8Hd65cxNkfs5CRniIeBDyI8t+OEyE5AMfZ7SjSU2PwfGFSavIHy7NihPOaoDdS+GyjI+yZoufAFw30XzfXpEWONXYuzpGXWrwxR16iedrRsq/diOZVRG+o4fcZtW/h48G2rA/7r/Dp9Q7+eLePD3tbePNsBbsr83jzdFkef3q9jff7W/gg65VcSy3/YAu/73NtSq3/d8LeEPmxRKC88TluVmUGPr/Zxpe3/DoU4x3gP+8OJKLXynu1U7RnWqLG53AbNeBGg/7QfkDov8LH7Q182d2U16rU/ybb6+zz55taCHs64dUYET1BX4f6pmo8bqwEW+ts7XXVpeKWpyHPnal6ieoH7e117Me/eu2i1OulDs+om+l7q11kJzV4Udh3iYiPQj5H0Gs1vd416NmHr0HP3Q76v6fm+yVaV9G2hr8GvIYsIf8t0Gswf2/vZwrepJTna/Vn6/dpsJsf63uOwOZreO+bMHeAvn6tfr2O5glzgl1D/Ws7I3cNf707RvO6Rm9O32v1vQa92SxHg5470/ba656Qr+JQm5IC3LnNefSFthr9w4es0d/DmbMnpK0oLj5CIk8NaZW6TxHQ37tHZ7xclBQXCuhtyvtHdtCzRh8WHvI30BNKCryMtJX1qsDXAfQKwgT3UakNyzx3J/tENvW8GgGrAK9Ar9zgvva5RhrcAKdNie6s1eFML1Ms5gIvf28BPGfPyyLkI8IQEGZBINXcQZxXHgmLxQIP6R/3QZD0wnvDy9tNpduNtLuC/RE4i92tAr3McHf+Ae4eTgJ81vU17HnA4sFBQG/U5wk9RryMzJja1tE8tQgCSZkKpyJ2pbpXmQ0CnmI9vo6/Y7a8sUWP99kCp/bjYBaDETwjeZnp7ucpoGdmgisg0Nu2KDjk0oeUEPoAGIcVZiOoMeDEt/CIEBn2c1yU9qwRe8ArIABhMTFIz86Ef5CvfH190JCsg5QXjuKo2w9yqJGf180JHh6MQP0QExuOtLR4ZKTFIy0pBqnxkUiKsSAxKghx4X4ID/FGcLA3fHzdBWZyoDF+Z/wsihndPY8hIyEc17IScTVNmehcTovEpfQYpESHIDIySCBPZ7y42AiZ21BbVYb8/AcSPCUmxyEhMQaJSbHIybmDfmsvurqY5ezDvbs3EBsejMdFuRhuKMdwXRGG6goxVJsna/hxPkbqCzFSX4TRpmKMNpVhrLkS4211NpOc2d4WzPQ0y6Ln/XxPG2Y6WzHd0YLpTg67acFMVxPGWmrQX1uCjtIcNOT/hMp7l1B04zQenM/AtewEnE6JRFJkAEL9XODuSj8GZ7i6uUorqK+XO0Z62vBuc00U9gS8XgS9CPAc6vIEva7D/2NzVersv2rIs12OoN96Ko534lL3XdBv4hPT8gTkwTYIe1kHhL56/Pb5mgD/9dMV/Iu1+tc78lrCnaBXkN/C73tbMgnv972XouCXjIFuzzNq/QJ71t/f7cpinf4/PysV/ndBb9TuxVTHlNr/6+0W/nzDSF7Z6RL8f1H0d7CFv15ztv02vuxv2UHfTBFec6UBesK+1hbNs0b/uEH53BP0NXUVqKoulUl2hLfun9egF6AT5oO9aG9vwoULZ9QBQNrk7AY39kjeHtkT8o6g77M6TpHrlLY6W83dZnjD+v3XUvKHoU/wEvRmyGsYfw/0+vUa0HonXPX7CXp933Hn6xzv8bGGMZ//f7H05+n9a1A339MHAA13x13DXkPeHNVryOsUvlbdczfX5hnRHwJ9VSmqq0qk3nj71nWUlRehsOihzTRHg15HltwJLsJZRfSJKCgqkhr9w4c5orqnD7g44xm7Tt2XlBRIjZPv04cFnWq3w149x8f2pSJydQg4LlH6D8ePQYFeRfT2A4KO3s3v0davvGdO7TuC3t5SxpoyF2vYFIVRBc7afAjr88YeFBaKAEuoiPFCw8LBnvKz587Az1+BjyY3Ol3PlD2XSm2rXUf3kipnG5wR7dMC10MiV+WRz985I2aCnt+/ANDVLsLT9XfCm8Dn8wJxpvZtxjqq354ROSNzRv5sT6RNsLMH1djKNpjvl8/zdLbVwqkt0IuAZ0RtfqyhT9Cr5Scli+BQdVjhQYWQp+FMQKCvCPf49dwobAwMxckz58Q6lqUFZ3cO3zmiflYeViRrcQxHmcZ3o5rfmElv/FzMLPDrxMVHIiUlDolxEYjnDPrIAMSH+yGaHQ2BnvDzdYWXl3I4dGMU7+ksroP8PVlCfXD1dDpunkzBNZrm0Dc/i8Nx4pEYHYKoiGBE0eM+2oL4hAgUFz1EVUUxch/eFX8SlhEIekb0zIb1WXsE9L3dnWiuKUdndREm22sx2Vopa0JGvKpRrqONarzrSGMhhhsK8aSpBHx+srUaEy0cB1uN8aYyjDYUY6KpHDOt1ZhprcJcazWmmyowXFMgwj5r+T30lt1GZ9F1tOVfRHPuOTTmnEFTzhnU3/sRNbdPouJmNgoupeJmdjSyEkIQFuiBIB9XXD3/I570tEvErCJ5pu2NlL1Y287jLZX2q3M2AZ6u1VNh/4tRk5doXlT1SllPS1u9BPSGEM8xqpfBNBLVM7JXwGd6XafadWr+8+sdid7fvVjFwVO6763id9bw3+7iw+tt/L73Cr/vqf09rxndH2yp0oD45NMqlxG9sr/9zBa6nxXo/zT65x0hT/X9oYhei/SM+/9+Z9Tx323jr7evpP/+r7dKwEeb3S+M7l/TaY+v22WNnmp7vdS0Og6yYcq+ocWI5hsqZHJdPffHFaipLRfQ19RWCJQ14FWNXvnUq6i9G709Hbh44azs0isvBjYqBf810POeAr2Cvw38BLOpBU4PmNGRuVbZ68ff2zWw9U7YalB/DfT6efPrvwbsr937b97zfwt3At3xM8wg/94138vnCfevRfT6PuGugc9dw/57oNdivHpCvrbCFs3TMKeKq1KB/tat6ygpKxTQ5xl+99x/PJUpUab6I88/+t4yG57ATkiMV6C/ewcPHz4Q0LMMUF5CK1w78Al/3qdLmga9I3QPR/E6ytfgZ32bwHbC8eNOOOrkBJmvzuhb6vCMWE3voWqc942xrIxq9WFAea2r1woUpWdcpcVValyp2o9xljpTzp6u8A70lRY6aaeTiXXBsLA+HxkBS2QkwiOi5QAQERUO/yA/aWUi2Pkz6p+L+1fvaXGdeN0zCifMOTb2mLjiEWRMh+vfF79niUxtED/caaAjev06Run6MMBDmrcfW804epfKdQ9jIh8V7R6Skqd40Y31a28XW9R+GOxetvsa8tztkb0PQliCCGFbofIBoNEMgU8TIZYcaJnr6ReA6PhkXLn2EyxhFnj7UQnvLV4AzDpQ1CcufdRWSPqeoOe1ekwNgfq5nEATGNbP01LjkZ4Sg9S4MKTFhiIlJhiJkQGIDPZCqL8bAn2d4evjDA8Ppu9/QFR4AG5ePInca2fx8OJJ3D+fidsXMnDjPAV9WUiKCUNUeLAyzIkMRVJSDEpo8VxSAI6qvXjpDOITopCYFIfklHg8Ks5HT18POjq70NPejlG2x7U9xnRrhQJ9WzUm26sw0VaJybZKTBnwn26rBNdUawXGOde9tgAj1XkYqc7HaF0uxuvyMPm4CJP1hZioy8N4zUOMV+dgtDoHA+V30PvoOroLLsNafBX9pdfQX3oVfaVXYOUqvoLeosvoyDuP9ryL6Ci4jJaiy2h6dA3WhkJsLTzBm/VZ7C9OiU2t+NabAU/IGzV6pu6lVi9OeIuqvY6wp/LeEOCxLs+lIf+bAXxdn3cEvQyqMYbViDEO6/WMwKmmp9CO4jvjIEDBHXvhPx68wq9bz1RK/9kKftvZwMfXu/hwsIf3+zv4fd8APjMDB1zMFmzh82uuV/j8dhtfCG0D9AS87qG3w96eslftdlTqb6shOEY6/0+d1n/LOj8Nd3akT59DeD4zupf7FPspY57DYryWKjS2GG54zTVSm2c0X0fAN1TKqNraunIb6BnV9zA6Nk2Vk2h+QHvPd4vRDQfbtLc3Y4ipfTPoJUVvj+Y15DXc7bvqbSeEqbAn8M0ROa/t0f3h6N38Og3d7+3/Dej5fjPUNWTN9xyvzZE+X6+f1+913L8Gb77mW/fN7+dr9Poe5PkcX6dB7xjJa8ibAW+GvK7Ra9h/LXWvnbykRl9bIYI8ccYT0BeLWv7WrWsoKbWDnja4VN+fPJUhqU876BXsXVyOIT4xFvmksdN/AAAgAElEQVSFhbh77w5ycu7L5xDoTN2b0/cS5ZcUIDIq7G+g1wDTQDQ/Vvc4h53gZv3cCcecnAX0Pzgxmifoj8kIVooFCQcl/DJ6tQl4PaNdDgVs8VKGMMeM51Qrmb3tTNq/eGigEMwAvae/N/xodRtCX/UQhHKATVSkDHYJsVgQHBIqw23CIyziHU+46hG0+udx3NXhw+EgICl3+yHkuMsRqaXy8/h+/j40wHW0ziicNr6qhdAe0evXmUHP9jVvfy94BfjAJ9BXfib/kCD4BfvDO8DbMAVyg4e3alvjvzmjdA1xSdEH2aFuvi/PUZdA74Bg2vgqrYGK6IPlcCD6BKbOPT3gHxyOazdZGrogMxBCLf5ISo5FenoSUlMTEBsbAX9/bzjxsCaZjCNgexzLDfQQkEl3UnIg8DmTwAXBQb5ISYzGyfQkZCfHIDsxAicTw5AVF4KMmCBZWYkWnOKkujNpyLlxHkW3L6Hk1iWU37mMRz9dQP7Ns3h48wJuXjyF2PAgRIQFISJCTfhLTYlHcVEOiopycOfOdZw+ky1GOkzbp6Unoby8BF3d3Whv70RPaxumujqw0NmM+Y7HmO3kbPl6zHQ9xlRnHaY6ajHfXY+F3kZ5fqa5CpMNpQL0iboCjNfmYrT6AcZqcjBRS9Dn29ZEXS4meQCozcN4bT6m6gsx1VCIsdqHGK68i5Ga+5hoysNEYx7GG/IwUZ+H8fp8TDUWYaGtEus99Xg12o3X80+wN/cEe4vjOFiaxOvlKYncGb3r9c4AvRn2osA3YG9rq3thT+Vr0P+2/RT/3FG1eRvoWTc3aufvqbrffSHiOjG0MVLsoqyXiXUb+GhupTNc8gh8wp/2uL++XMf+2iL2ny7h1y32y+/i/f4u3u8xA7CND2+28fH1tpQAPr/Zwee3u7K+/LxnS90zhf/vv8GeoLdH9Bx+o5YCvgzDESHfPv54s4+Pu6/k+/lDon0l8Pv3u9dGy96e1P8F9E0tFWhsLkdjSyUaW6rEEY91+dqmatQ1VUp9nrCvq69AbV0ZqmtKJaKvqCwGB9fo1L0GPifJcfVaO6Ttjja4MtZ22FDkU1hHlf1XQK+jfAX5TjBtz0XAa9DzWtrrHAR1X4P996D+tec06AliDXTz6zSgHXcNWsf78jlG6xxf4/i87X1m1TxT+J2t4AQ6/bzevwd6Dfev7d8DvgY8Ia6vvwX574Ge6Xudujcr73WdXsNe+90zDclWoVscakPQP3oogGfanqBnjZ41Yl2f9fXzkAjfw8tZRtjmF+Tj3r07yM1VffRU8GvQa9jTeY9fgyIqRvRa+e4IP4l6TbCjN7oI78S85ZiK4gl4ZydZR5x5rUxZCG41FY2qbtbZVdTPyP+oCOyMLIDLcXFxk5q8cVBgr7cMcLHV63VUr2r0hCKn03EMLXem8am+pygvKDRY+stp0xocHCApb0JYg9nxAKPu/yCvI5y//zv4SrnBFNHz63CojQK9m7QC6t+hBr14z/M1FF8R9IG+iIiLgiUqDAGWIPgG+wv0vfy9xFSG3vruNK7xcha1P/UC9rQ8Qe6LoEAfWSI4ZMqeNfog9Ryf51Q8Hc2zTh8WESyfyY4DF6btvbwRn5yB4tJaJCWmyCyAhGiLqN8zkqKQkRiF7JQYZKfGIjnOgtAAT7jwIHdMdRM4E/SGMyKjerYNik7Bwxm+vh6IibLgx6xUXDubjVvnMnH3fCYKrp1G8U/nUXr3AsruX0bZvSsovX0JlfeuoOr+FVQ/vIHqhzdRfvcKHt26jFsXCPpAhInvQZBoJjIzklH66CEKC+5Jl0r2yXQBPaN6WuBWV5ZL2r6lrRVdrc2Y6evEcl87lnpbsdDXivm+FixY22Qt9rdhsbcFsx0NmOuow1x7DebbqrHYXomFtjLMt5RgtqkYc1zNZbJmW8ow11qO+bYKLHRUYqmzBktddVjpqcdqXyNWrc1Y7mvCXGcdpttrsdjbiLXBNjwdbMPGSBc2R3uxMzmI/akRvJ4Zx8HchKz9hUnsL04K7N+sqOEzGvSyO0T05qieoD8E+41VFdGLra3yr+ewGlmGxa1Y3YrFrXLEYx39vUTwDmA3IK/tbbmbnfCo3qfI7uP+Fv7x6gUO1pext7YswP99f0eg/+FgBx9e7+LT6z18eXuAz1zv9vHlZ649/PHzvgj//jSc8r4V0TP9bgY9X/fH610B/Ptttv29kqzAf37Rjnv7+I+h5Gfb3v/5dR9HCHkF+go0NFfKYhQvkXxzFWqbKlHXSMiXo/ZxuQH6EgF9ZRVtcFu/GdET0EPDfbj501VU15QrQZ6pP56mOjpq14DXUX0vwa4h/z+C/tsKezOkbdc99ojcEeYa9LbXGtG7fp3VqMFr8Gpw87G+Nu+M5PXS982vtX2OAXoCXrvc6Wv9mu/tX4O7vmeDfIdyy9MRvN413M2Ru76nga9S9yp9z+tvpe6/FdUT8hr0Ishjjb6SoC8SMV55KfvoH0qtMTf/vuznz/0oqWgFeg/pAadAi3Xj5JQEEeHdu3cbeQR9SSHKigskdc/0vU7hE/SlpQUm0CtxnIahhp1KrxujUqkD4CQ1w6FNWaw6iWqbEGeLFhdBfsxwZ1Pua8Z9V2ccdXXFMRdn8XE/6uKCH1ycIYcDvlcifGd5P7MCGvRM2YuZjNTBCRBXBAQr17sQGV4TikBLqNFmF6IG2oSGICMzE9nZmQIcDXrHn4+PqUtgPZ5KdvamizDOpklQYNew1ocEdTBStXcCnBHtcUMpr9LXjOjdZElWw4j8Gc3LnHe65xmg9wnyQ3BkqOgOPNnb7+8BN183eZ5RMlP/CqRH4c0pchZO5/NHKBfT8cF+AnsCPcS8CHdZqtsgxKLS9mERQQi2+IvCnyp/V083ePj442F+OR6V1MBiCUNUVAjSE8JwIiEcJyUKjxDx2LmMGFzKTsCVU2k4m5WESEsgXPjfw1EFfBlFTBGh1N15gODvwFXU/jxs/JiZjNybl1D+4AZqHlxH9X1C/TKqcq6iJucaau5fRdXdyyi7fQGPfjqHvKunce9MBq5kJCAjOgRhAR4ICvRCaEQQQsODkJWdhuJHD5Gbewe3b19HZlaalAziE6ORlpaIxzUV6OnuRA9bh3vaRTHPEbIrwz1YG+nD+pM+GT7DEbML1nYs9bVjxdqO1YEWrA4Q1PVY66vHau9jrPbWY623Eeu9jXjax9WEdWsz1gda8Wy4Hc+fdGBjpAObY13YGu/Dq8kBvJwcxOb0KLbnxrE19UQm2T0dseLVNCP3cezPjmNvZgzbM8PYnh3G7sKYzIaXtP3yDF4vzeA1J8utzMoyw56R/c+m1L3AnSY5ej1Xanwq8v+h++hfrcugGvrYm73slRreUMXvKF978bffN6J709x5Dfkv9Kl3AL3NEW+PvfSvJHKnP/6b56vYX1/Bu41nUrf/+Hofn17vC+g/vT3Ap59f49O7A3z++QB//HIgoKfK/3D63p66Z0/9n2928ddb5YVPt7z3Oxt4v72JP17vS2ve//frAf79M0sAO8a+K1G87s03QF+uHPE4wIa1+aZK1DOKb6pBbUsVaporUUvFPVvr6lR9vrqmDFU1ZSivKkZbeyMGBim8U+I7FdVTUU9RHUFvxe07N1BW/sgAvdH3bvTME/S69s5dv09H8AJcw5aW97h0fZ7P6Vq8BrPjY33/0C7KeFMLHZXthtpesgbfaq8zWucIbDOsNcC5669jvveta36GhrEN4rreTvAT+t8R6Jnfq69tOzMCncrPXnvZ23eq7xm9H47gzXBX13y+ET2M9NvU0pDXoNfpe22WY47oza54OqpnL70tojdU9z/dvCqgplUtI3kd0Z86nSVQ13VavbPem5IaL2ZMd+/dQl6uSt0ziifg9a5r9RXlj8R0REX0qn6tAK/U9hTosbVN2tuOM03Pw4BhDiP+7sdxzMVJPNSPs0XLhWlqtmI5y+JjDmZRYHfGMVdn/ODiIrAn8I8S/MbBQNL+zoQ8x6s62w8TMpaVGYEfRPylRGru8OFY2iDlox4QGgx/RvFhdMajUU6ErMjoKJlP7+HlJhPmNNQdYc+olock+T0a4jaKyo4bLYfqd2L+/aiUvYa/itSPSgqbqnGbhSzb3nw9BNhSfnA5olLcrNEThN6uAnTPAE+xgWUEzwifBwACnp9r/ho01pEWO47Xtfgp+17a+Ib4wxLsZ18hfggLUY/lOb6Wjn+0/Q0LktZMev4zbe9CVzpPD0THZ6N/aBUXLt9GVHQIUgn4lCicSYvCeQ6XyVRDZW78mIJbZ1Lx4EImCq6eQtHNc7h1Pltq526ux2XqIQfoyJAjTxcpc/B3K8JETxf4+HojKS5aovPSW5dQc/cyKu9cQPnt8yi9eQ6Prp9C3uUs3D+XilunEsTv/jK/h6QwnIwLQXJkACxBnvLzh1gCkHUiHQWFD5CbcwvnTmUinL+P0ADEJ0YhIzsVTc2P0d/XhdGBPsyP9GN11Ir1sX48HR/Aykg3Voa7sDLYidWhLqwNd2F9pBvrI114NtKJ50+4urDxpAsvRjpl8XpjtBsvjbUx1ovNcSu2JgbwanIQr6a5hrAzN4q9hXGB9u78JHbmxrHLKH1pGq84V358EBvjQ9ifm5BF6O/Nj2NvkZH8FDg6lr3zhLwZ9AQ+AW+GPG1vdRT/i5G+1w55dMkT0L9YwT/piMd6vbTW2XvomcJnJK6XeVod6/Uf9lTbnVybBtKYI/n/n7Tzfqvq3L69iSK9996LgICgghWlCKiI9E3vRkXpICgqlsTeQQQVBDU5Kd+Uk+/9+8Z9xnzX3Cx2MDnn3h/m86699maTcM6TzxqzjOl6ze12TOfrd7KZ7/PiC6w+f4S3XLbz4ik+v1lwqnkqeqPql0XZ/7zyRk6m8LUxj3V13WbH61/5YPB2URoAv3/9Aj+zyY5Kff2902iHDwoaAvgPS07Y8/W2vnMO9J9jEx677jvQO8DUPRV9B7rOtVugN2l7OuK1sxGvo1mc8Zpb62XenpA36XrdFc+6u4J+BPQup0Pe9MyEWSxj7ZnnZxh20IuKt9L0hC7BOW7V5gXG/wB6Be1/e9pBr7DXh41RBT997Al7S+V/CfZfArvrfSfcXWGuxjiXzks24Iufs/2cE/BWzZ2vnaCnSc7FcxhmTZ6q/uKAAJygd1X1m2FvQH/ZBfT29D3r89pxb1fz2nWvnfd20FPRd7Y3O8frykqPSuq+rr7aKHordc86JFP3CnieVPQEPRuQ+P+piqpSmbmnM54qeXv6ntctjgYkJMZYqfsNkBm1SqgbuHN8ThvnRNFKOp01dCsdT7tVd6p4o8adYBfIK+jdZGGKwN3DKHn9vDOVz5Q+Ic/GPhnTY2mAZYAd0t1N7/Ydnu5w96Z7GH3WgxEYForw2GhEJcQhPDYGIZFmvI4WuHn5e5CcmuQcUxOjGJeGPKplLYNoCSSQ3u6SIfEU2OrK3i8BX8blpE7NhTD0iXcHrUw96d4XGoig8CD4BPpgJ336mdZmyLw4O909xRues9PeAV6yAY/ZC0Kes/6SAaDbnjVz7h/oLQ50dOsTn/6IAESHByDKJXQFL8EnPv7RQdb2vTBJ27MJT3oKfPnA4Yeauk6MT91DcloW0tOisTc7EUXZSTi8JxXH9maIz3xpYRYqD+7G2WMFaCovhONEIVoqDqDzzDF011XgTOkhZMRHicKnvwNT92J37Ocpyt7DzwvuYqfrjejYKOzLy8aJA/moOZSLuqJdqClMwZnCdJwpzMTpfek4uS8JlXsTUZGfhIo9iSjNScChzBjsSYlAWkwQEiL9kZsRj8pj+1BTVoSje5KRnxaOnNRwpMWHyXhfRVkxOlsacHdmAo+vT+Mx59+p4qcu497UIB7NDOPx9DAeXRnC4+khPL06LPHy+hgkZkcxf31MYuE6YT6G+RvjWLg5iYWbE3g9N4VF1tRvzWDx1gwWbl3Bwu0ZvL59FYt3jDp/c/c6Fu/MSry2TsJ8/tYMnl+bwMvZKXlPP2cg/1fAq6rXVL4An6Y5BL2GLLMx4FfA60lHPIE93fFkzO6J+NubWj3r9k/Eupbb5ehgZ1zsNrbN8b6GK9jtr2X/vHx24+GB2QF26+to3tqrp1h59liAz1Q+U/i/rLzFL+/f4heqeme8wa+rS/h1ZQm/veds/ZKssP1laR7fz7+Q+HlpAb+vLuHPdTN3r4qd5z/Ftv5zDvQNcH6eoGcjng30/W3oZNq+twWdPQ50dDvQ3tUsXve0wHW01otpDu1vxydYl/8r6Pkeve7peT9zddLU29UBjwqeoUrduhbQ6j0LsvoZhbBduStA/1u42z9PmCvshzny5qLyxf+eDxkuM/L6u/XUhwD9br3vev4n8JbPbFGn3+pnCXZCezPwBzDstMClit+If1bz7MLvsx4ILBvc8xte9zpHr4qewHcFvXbdq7Jn6l7S9u3NsqpWavTNtSgvL3Z23XNMiIqep9boFfRM4fOa42McKfoL6Js2YK/KXkGfmBS7CfQCcmeTGTvnTac8G+tEYVqb2sQvnWB2p0pnSt4ehDofAvgAQFXPzyms3fCVh/k5qn1J81vNecYpb7vU77fvYJMfHeJYGuADBH8P16e6Y4c3x+tCEREXg4i4WITHxiGUFrgxMYiIjUVkbIwZvYsMh1+AjwCHcGXnvB3WHBvjzDofkPi342w3YU+Ycu98QLCPzLi78WHDmco3al4eGtTUhx70dLPz2imb39y9PeDh5w2vAFqZBovzWVB4MPyC/OEjq2j5voczdU8VT793GWOTv/1Xora1mc+dXfHuvLcNQUE+iIoKBhfwxHART4S/BNfqEu7RBL8E1+2albtctxvDiAmRGfSgEF/5WxD03JoWEZeEiZm7qG3sRlpqKgqyEwXwxfnpKNmXiYqDOTh9NB/VxwpQV7oPTeUH4Kg8iNaTB9F+6hA6Tx1G18nD6DtTgr6aUpw6UoDEyGABvpuXJ9z9/eDu5y1Wup7+7nAn8AMDEBodg+ysXSguyMKpwl1oOJQOx+EMOA5nwXF4F5qPpMNRvAtNR9PRzPtHdqH+0C7UHc5GzeFsnCrahdMHs9FUshdtFfvRUbkXLeW5aK3cj57aclxoa8LU4De4Mz2OR7NTeHJ1HI9nxvB4ZgSPrw4L5J/MjODp1VGJZ9fG8Hx2DC+uj+PlzUm8vDEhKXXCnKl1qnWer+em8XpuRmLx9gwWRblfE7AT7hpG0VPVX98UCn3Cnu/Nz83gxfUpvJqbEeAT9Mv35iTeWil7O+TfWal8VfVM3ztBb6l7UfJP74nvPUH/8fkDZ3zi5jqqe5mrt2br2ZX/6hHoR//9/BP8QCMdetPLaS2lEftaS92/frapNk/Q/8xlNq+fOYPb6n4k8Lmxjp+3mvU4j/+jzNy/xqfXr7D6/Ak+zb/Av5Ze4+cVQv4d/mf1vXW+xa+rb/Hrh/f4be291OA/vXwKhgB+Rf3wN5S7KnjW7O2g532+/nP1jQkqelOfb0Uf0/bsumednp32hDzr82zCs0Df3tUEBpfamMU2jWKaY1f0rLFrMx7VOkHvaKlHaVmxKHoqdrWtVXjraQe8/R4hqxCWzyj8balygvW/7bBXGMvP6ndSrX8B+vycApuw1Wv7af+M/b5e23/OFdj8DO+JGrep9b+7p5/VU2HPU2xuL/WDe+lNqp7+9gy+NlvqNit4Kn3znrnPmnzvX8bq7Gl7gt5V0duBr5BXRb8J9K2NcDTX4UTFcTQ2nZXxOqbuOVpnB/1fmvF8dsr88Jmak6ioLEX16Uqp9TtcQK+wb3U0ICk57ougV6tU1pg1pFYuip7d8oQ3QW4LD7NQRX3bt1uvNzzczTy8/KxA3A07LNc7ZhL4MMGHCw8vD3j7eskOdXFvk+wBPdzdxarVPzQYwZHhCImKEshHxscjIj4OMksfHiZNeYeOHBSTGU+66XGbHBfOyBa3r6Rb3N2LoNsh6WU/rmJlY1yAF/yDvGW0jNvFOOdOFzkFvabSZeyPzYbcBqez5N4m2+DhTaj5wi8kCGExUQiLjkJgaLBs2/Py9YKXryc8/NwF9DI/7skphY00PX8H/w5ceEPIM/iQQhXOmnxsVAgIdoG7dTpfR3C1LmFv1uzGRgUgNjIAAvuYEMTEhcLTlw9OfMhxw04vXxwpPYPp6w+xv7AYe7IzcGzfLlQUZqPyQA6qDubg1OFcVB/dI0q+obRQ6ufNJ4rgqChCW9VBdJw8hM7KA+ioKERr2T50VxaiveIAjuRnICzYD24eO0A/d26z8wvwlDFCdz8feQBgBoZOdgcK96CqMActx3LQU5mNnhNZ6CnPQXdZHnpO5KL3RJ5EX0U++iv34lz1AZw/ewSX60sx4qjAePspTPecxdyFVjyavIBXc1N4cXMGT69P48nsFby4zpjCs6tjBuzXRvDs2jiez05Yp6mnS039xiRe3byC+blpLNwy6pwKndcmrkrNner8tah2wtzE0rezck3Y6/Wbu1TzJo0v6fm7/IyBPL+D6XwGQf/ixhUs3JkFAc8g8Al5O/BZp5eRO1sKn7DfBHy65T29h4+EvAab8izgU91vFZyvp3Mezx8YhP78E/xr/gl+lC10Ru3bgc5rAT1PG+jlM4S9dU+d8H7k9jvCfplOeEv4+d0SfnizgPVXL7A+T798wn4Vv35grOC3tVX8z8p7fP96AR9fcYHNa9NUt7psjdCxDm/G8RTyfG1AT7gbwOv579U3YPzpCnoq+56BFnSxLt9vhQV5o+gJ+EYrTI2+q7vVCXZXRa+gZ23/eMlhXJkecyp6GZFjfd5Wf/8S6BX6PBX0hKId1P/xNX+fBXP7z/Cevua1Kno9+Xud7/+DqrdD3Q52va9At4Oetfit7tshrzDXn+PrrcJAnqBXBa9NePraAH0z1FXB91upfX6mXxS9NultVZ9XRa81ejvkt1L06ncvs/QtjWhurkP5iWNoaKxxgl4U/dlT0Ga8AKrOQC9n9z1roSmp8XCC3qrRa+re9WxtaZQHA63ROyFm80KX7WbccOZhQtadsvHM06h27jinRao93GTvOXeuWzvQZZva19jhaXzSTXOd6dgX+9WdrEezTEBP96+lnktVHRDkLalraWYTwxz6re8U0PsGBwpEI7mqNYrd6txtHi7ueOHRUTJmFxUTKTu/afvqyZ3fWwS72TmnTkXPOXWOsTHlbFLmm1flSkbDcsIzI38G9NwUZ/a3m5Q9l8JwMQk76MNjo+AfGiSg57gct+55+lpqnlvivLnUx/weUzKxRvZYzyeMLdB7ebnJLHwMIR8RZOBtAZwQj4sKQlxUIOxgj4sORFx0EOKjg2Q+PS4uDByZM6txaTxEh8FwnLt0DT39Y9idnYfDBdmoKsqR+fWTB7NFMZ8+tBtnDufi7NE9qC3OR92xfNQfL0DD8QLUH8u3zj2oL85F/bEcNB/LQ0txLtrL8tF4PAeFmbEI8mfZYqfYu3r7W1vxfL3ANcPsr0hMz8CRvYWoPlyA9pN7MNhQhMGaQxisPoKLZw7iUu1BDNUdwXBDMcYcpZjimFvvWdy62IL74314MjOIZ1dH8HR6DM+uTkkN/PHVMTy/PimQf3nDgP75LOHOoHo37/EB4OUNxhUB/Ku5aVHZC7euSm3dAH1W4M6mOtbbNQVPgP9VwV8TyBP0HJHThwCOzC1+y1o8HwJMLf6NpeoV+HxN4DN4TaAr8AX2ls+9c7TOashT0CvspSGP9XlV9dY1Qa+wV5VvB75ZdsOFNwb2YqxjAZ8KXVP6hLfsl7f2zCvMXU/9DO//tPgCP8u2O5rvGHtduulJ9/3KW1HxP719i0+vaan7Br+svJf4vPgaay/Z3EcznXf4ffWdgH4D6lTzCnsFvnn96wrT+ovisieAp6K34n/Xlo2iZwOeMclpQ7eAvkVAz0a8jv4WdLDjvodp+ya0dzRKMHXf0tYoM/VU6UbV68pZU6OX+vv4ZQyc60JJ6RGMjpuRunFuoxvlgplBqb8LQF1UO8GqQcDzM6rYneC3PqMA/tJJgPI9VeoKb7nnsg7W/jn+fv2sHdL/r9cK/S3hzZq65U2/1fuukNfPKOg34K5Q/+t52eq630rFE+ZsvGOwjn/5wmbQ2yGvil7r83oq7Fmf1/E6V0XvbMazavQKeip6qnjGmTNVqD17CgcOFEjzmAG9p8CeqXsqUgU9S0KnT1fKHH1LUy0YdtAzdd/W2iQ2oQS9OMQ596Bvk+Y3aYAj4D2/wjavr/EVndAIawE97V7NohVduKKwN6AnvNywkyFe6Uxvm+DPG5MVNvCZ9LyodoJ+51eyoc0v2Ed2lfN3GH91kz1w8/LATi9PBIaGSHqe2+qo7EM5YhcTJd33XFkbn5yEgn0FZsyN/u7SBb4Z9lT0DHaeK2ypovmwYQ/ne7JhzkwAfOW+bePhh38Tby6FcYc7V/AG+MgMPDe/cUmLhyh4L3j6+0g63y/EX/a4+0sfgIc82PDBQh8kmMJnml6DrnzhYUbJx3FFK4EeGYi4yGDER4VYEYr4KL4Otu4HIz46BAnRoUiKDUNKQhTS0xIQGOQHjj2yzLDT1wu5BUWYmX2MoyU1yM3OQnlhNk4WEvZZOHkgC6cOZOFkUaacpw9moZpxiKnz3Th7JAd1xXmoPZorUXc0F43HcuEo3Yu20r3oLMlBT3kuuirYtFeA/F2J8Kf3P50G5eHKC95cNxzgK/0WSalpOHLoAOoqiqX+P9RYhittJ3GlrQpXu09jtvcs5s414M7FVnw71IXvRvvxcGoQD6cu4/4EG+lG8fjKGJ5Mj0ua3ij2SQvoU6LoqeBNEPZMzxPuBuxMoTMIWZ4KeqbaqbIJeQG9VWc3KfitUvWbQU/Yi7r/dtaA/rtZvOFDgNV0x1Q9Fb1An/fu37Ka9sw/i6h6C/iuDnn29L1CXmfqzbpaM2rHZj1V+K6gJ/Clfm+dCn5R9Zai1/i6BTEAACAASURBVGvW8ZnOF+hT6RP+1snrv4LePBBwgc6Pr7lGlk5486CrnkL+x7dv8PP7Jfyy8g6/rq/ht0/r+OHtEtYW5rE+/wofF5jqXzb1+5VlqdVz6Y0AXNS6K+gtyL9fENc92uNyGY4B/Rup5bPjnjX9bf2cnyfo+9qk476r34GuAQP6tv4WtDP6HOjodaCjqwkdnSYE9O2EfrOo9HHL3lYNcwh5jfMX+nHs+CEMj1yUtD1n4A3oOQqy0TlPsKpqJ2AVsrxPALuCXh8E+J499HP2e7zWz8vvcfmZL31W/xlUbet4nfP1f6ju7Q8HCmmezrDG6vS1gl1Pva8nv08hz3t6zdMV+gp2Tdm71ucV8kzTX2Zd/vwAzCa7jdT9oFWf19o84a6hqXueW3Xda0Oejtex657hdMYrL3Za4G4G/V74+O5EQCBn6anojaqnLztr7tVW6v70qQpJ3Svo9dTUfXtrkzTvCeitrWeSknb/ClxfShUvNqde222gt/acKxBtp4JeT9atZYkL159qY5nlHscRM9mZ7k4lz8Uq7O43I36EOzvPGWZjGh8M2APgLutMPbw8xSgnKjZGlDtn6EOjI2RzHVfUcp4+jPP04aHWiJtZjWs85PmwwbQ4V8Nuk2DXvdvODbgT7CaYrdi8YIYlCT54uILezccNO5kdYOo/LACB4YHwDfKBJ21kae/q7Y6dhJyvF2j2ExIZjHAuqAkNkMY/dsEz8yAPFTbIc7kOx+aiqeQJ8Sij0ON5CuQJ+HABOqHOe4kxYUiOiwDn4NMSo8VvfndGMjLSEo0THrMw3tx7HoSWzgFcGr6OvPxDKNyThfJ9aajcl46Kfemo3JeGKp7701FVtAunDuwS0BPytVTvx/PQWJIvNfLmkgI0Hd8Dx/E9aCktQNuJfeg4sQ9dlfvRXUX71wO4WHcczRVHkZ0UB09Z4OMGb9r/BnrBO8ADPqH+iEpKwsH9R9FSfQatlYcx5CjHvcud+O5yN7691IV7w724P3YOd4cHcGfkPL6bIORH8WhqHI+nR/FkehhPp0fwbGYUz2fG8WJ2ylL1BvSq3l9cV8hfEdgr2OdvXQWDkGdoPV0UPJvqGAT2XcLcANwoeip7k7ZXBa+pe1H2TOkT8M7gz7Kz3jTdEeZU7JLGtx4AmLLnQ8DLm9MS/Czn5anmFfii7K0U/sqjO9KYp6B3duLb5uoV9oQ7a/cKdT2p5PVa1byeBLpZhGPS+Qr/rQHPev3mMIr+FX5Zfm2BfhGEPIONeL+uvcfPH95jfXEBH9+8xr/YmLfyHj++fYsfl5fw4/KipPp/fb8kKXs76E1aXtP0m8HvhLyVrufY3Z9O0Pe3Sl2etfnugVYL8g5R9IR8W58DrX3NaO1tRns36/NNaO80XfdU9HTHE0U/Tg9744Sni2ckPc/98iOXUXz0IIYuX5DPqLENT0LZNVR529Pp0u2u6XqXdP8/AVy/T6EtULeyBAp4O4j1oUB/v75HoOr1P538jr/9jA3yX4S53UTHtnqW3fQadsBvBXlX6G/U6zfS9/ogIKfVYS+76QetJrwL/VKnV1Wv6Xo9FfRM22vq3q7oWZ/XGr1T0bc1oZWGOUzdVxyTPo76hjNOG1wCnzafTNNLutnXDd4+3NHuJgqQe7jPnDmFisoSmeqgKQ7r/a3NdaLq7cq+o70ZuzJTZdWtKliuOBWQEfIeX5m95p7cbmZ2kRPCG8Haq+WKRp92pyua6SyXGjA7za3QlDg/x98nClZsVY1rHh3yuAZVdql778AOb6bqaaZj9QKwEc/TA+5enmJ/GxETbdzwCPw4s39eFtqEhCB/bwESUxKtej8fNLj9TnsArMZCrYVbCl4Br/8ePPWeANjaGS9/H2Y/PLaDkwDc4+7OET5fD3AmPiI2EsERIfAO8BEzmp3SpLcTO33cRPnvZH2e6Ws+FAR4IzjE32zVCw9EcKi/lGLYGMgeDM7Mx0YHSwo+loo92ih4Qp1Ap1pPigtDSnw40uMjkJ4QgczkaGSnxorBzZ7MJORnpmDvnmzExkcbRzvPr+AV7Ivk9N2YmHmAmtpO5Gdn4UheCo7lJqBsTzLKC1JRUZCKk/vSJE4XZuDswSzUHc5B/RGj3JtK9qCpNB/NZXvRXFaA5pI9aCkrQHvFfnSdPIC+M0fQX1OMgbPHcK7mGM6fPY7LDRUYaj2L2opjiIkMkzKCr9UX4R3gCZ/gQISEx+FAYTEunOtHR2M1BmpO4tuhC3gweRl3Ri/g9sh5iXuTQzIqZ5rsxvFkZswKNteN4xlH2GYntwC9gbuqeSp6Ve+vb13Dwq1reH1rFou3bZ3ybKhjmt1KtbORzoQtNe+E/w0s3b2G5TvX8PbuLN59ex1v+VDw3XUs3+PonIYBvUBegc9GPBmtm5OTsKdqZ9Me/3lZNpBue1fYP6bvvYL+O6w+3lDyMl9PS1zO19vH7SwF7wp3Td8ryE2dnsqdI3lWd76l5FXNbwV1gn0jXknzHOvrPy0v4ud3b/AzAf+OM/OE+RI+L76S5jyCnw15v66t4H9WGaZWzxS/NOwts/6+hH9/WMa/rc56KnQGgU+I62s9DdwJ+GUwZa+xbYCraQcM7A3oTW2+o88oeYJeorcZrQL6RrR2NKC5vRHNbfVobqnHpcvfSNOds0ZvmeJoin1yYgRHjx7E4MVzEOVvKfqJLSAvkLU63hW0Ak1V4FaN3Q53u/q3/4wTtkzB29LwvG8PO5BlL7yl/uW7vqDY/xvo8/u5tlY69mm4Y4O8KnTXU01zZJbexUxHIT/yjzX6jfQ9IW6gz5NpegN6o+Y3Q59q3ozgbXyGn9OUvQLenrK3q3l76l4hr6cd9Oy6J5wJei610fE6bcY7cHAvdrp/DU+v7fDy3i6g9/F1k9WqXCZyurpKpjlOnT4hHuCEPUGvsNcUfmeHA9m702WvvUCNypajXWJQs03WkhLkVN92+Ml4mLWhjQ5oYo5iOaER5hLSALdTVLkn56lZD/b3EtUqZQJnHwAX11j2uISxAH4HqJB3eBHwVtOfdtx7emCntxdCoyIRm5iA6Pg4SeHLgpvoaETGxCEyJgacoffw5EY4kyVgY6H2INiBbwc5r+3/ngp3fSgRu1gr8yH+/HTbYyOeF0fUmJr3RlhMBGIS48C0vP6deEo2gQ2BNMDx3iEqn532/Fuxu57d/qHcMkewx0bIdsJwmXsPRoyAPhiJMSFIjCXgTTo+OS4caUmRyEiOQnZaLHLS45CXkYB8gXsS8rOSUJCdjL3ZqcjPzYKfv4/8b81eCf/IMJRW1WFi8h6OHilDUU4GjueloXRPEso5zraXyj4NJwtTcaooHTUHd6H2cBbqj+5Gw9HdkqJvOp6H5tJ8OMr3opUKvnI/OisL0XX6EHprjmHgbAnO1ZbhQkMFLjWdwpDjNIZbz2C0ox7T53swfr4PRXtypDvfJ8ALvsE+8ArylomF5NQMPHj0Cg+/e4rx3l4MtdRjtLMJ344N4rvxS7g3cRkPp4atLvoxK1XPxrqN0NQ8VbwGYWlUvYE9Ia+gd8KeKXqtz1v1eFX0TtCLcx1hb6Xlnc145gFA7GsJ+LuzAvm3hLxlaUtbWxMEvYZR9q4z89KIRyVvqXZmFJ5fn5IHDip39bq3O+O5Knq+tqt7hb2m7FXBK+B5qorfgD3T9c8E9Jq6p5LfUPNGvRPs7LAn+Dcg/xI/vXmNn5YWBfL0wOcYHTvpaZrzcf6lNOHRF5/32IBnTl6vCuzNvXf4dfWdzM7/9OYVfnlLI5xl/Ln+Fv9eW8YfDJmjX94MesLfVptnyl5jG1fTGttbKnrTaS+NeH2tkrJ3gr6nCS1djWjpaEBLuwG9g2dLPS4ODogD3hh97MeGMMFVtLZRuYnxIRw+UiSmDpP0xbdAb0+xq6pXqBPkvNbP2MHOa1XnfJj4EuidALc+rz+jkNfvlt+p2QJLifN3EPT6Ged3WeD/70FvHPII8K2sbV1Bz8+MMQbPb3LKc0JeLHI3mvEIcVX3rir+r683QK/A5ynQJ+SlPr8Z8oS7HfR22KuKt6ftXRW9OuM5u+6t1H2Lox4VVSVORU8lz857brKjomcnuK/fTvj5u1tB9zGm7mNwurpyE+hV0SvoNYXPHd45ORnyc1SWzBJ4+RDqX5vataduW7MA6GWWlhBcCigzAuYu/zxOsNGEReC28TmOsPF3EPgEJuvQkv6WNLh28BsFT8BzeQ2zCOKwZ3X17/CwNrv5eEldnmN0DEnhR0chVGboI6TjvvDgAcjeezd67ZvQ9Lwd7q5gt7+noOeDgRP2molQ4yDx3+eKV6bC/RAeGyl2tp7+XtI1z+8wv2M7PLh+lj0BNNXxcYO79VAkf0/WrKXLn2WJINkqyFWykRylo4qPD0dSfDiS48MkUhIjZGf7rqQIZCVHIjs1Gnm74pG/K8EZe3idmYB9u1ORkRIvHvU73c2DiV9kNPoHp9HXM4bDewtxvCANFQW7cHJ/Bk4eSEF1UQbOHMjC6YMZOHMoUyB/9lAm6o/sRtPRHDQdy0NzSb502bed2I+2yiJ0nzyIntOH0U/A15/AhcYqXG6pwVhnA6Z6WzDZ24orA+0S1wY6ZaXr7fEhVJQclb+Vp78HvIK94R7kIX9PR8dFvHz5EbMjo7gzfB4jbY0Yaq3HneELUo8n7B9Pc1xuM+hNk92UAFxBrvV3qcFbcNf37Kd+jqBn8LVJyVsjck4lv6HomZrXkHq7fMY04incXc9392+CsQH9rUFvd8Ij9DVtz/ICU/rMBhDiCn2F/OqTzXDXzxDyCnodu/sS6I2SN2l6qnmC3g75jXq8gToNdeh3b9bQsuGOXvPzAnk20v24/AY/i4J/hx+Xl6X+vvaKn18wCl4AT8gzNrruzWidgf9vH97j9zU25DGtz479N/jpLZv0lvD7+lv8vvYWf6y/3ajDf1hyqndV8Qp5qdHLON2AccOTbvuBNnT0G8hLbZ41+l6HqHkFvSr6Jq4ZbanDN+d7pfNe98xPjppmO6m3j1yUZTYcr6PZzgTNdZiyd0nbK3wFunZFbQOvgtoOdjv0Fc5bgtvKEvBnN/0u67WCXN9z/S59///nHLPU/NglM0ancOd36oODnJaCHx88j7GLmy1xFfT6wKBwt59/BbtR9prat8Pdfm1A3y+gl9S9BX9V8/bUvR30VPNbpe21696u5gl6hT1r9A4L9E3NtaLoCXg76NnM5B9AeHL+2wTv0QCHoD9RUYKqk+WmGU/UPFX92U3KvrurFbm5mc6d62aO3PrOQDMKpZ3o0o3uQw9zwp47w41C5ypTBmEmkLR2iotDHGHGzWt8gPAznda81iUo2722wwTT35bfPWv2nEnnWJ5lwkPAc+Ze9qbLjLqvGOTEJSVK6l7UPOvyUZEICg/Drt3Z8A8OxDaukZVSgOn2VwMa/WdVyJs6vGVOY9XntZTBzIkd9JoN4LidXLNHgVkNXy9w5C86MRZRCTGi2JniZ03f+V0CffYtWIY5XEHLkO107uC6Vn1wYvaDWwmp8GOiwxAfH4HkpEikJppIS4oS0HMb3K6kcGRasM9JjUEelX16nBP4hTkZYlXLtbpu3EXg7o7U3H2Yuv4IZ085ULY/H1VFGagu2o0zRZmoOZSKs4eyUHOIDXfZqDuajTqeh7PRVJyH5mNcsboPrWX70VlxEN0nj6D79FH01xzHhfoTuNRSjaH2sxjtrMdUXwuu9Ldh5lwnrn7TjZmBLlw9140b53tx40Ivrl/6BneuTqGqvET6B1jSoKr3CvRESGQi2tov4NaVKVHwj66M4calAVxqbcCVgU48uDKKJ9cmRc0zfa+pelXsAnBbY52Cm6cd7ltdE/AKeyfobWl7ptKZujdpeKPqDcw19X5D0vQbIL+Bd6LebwjgFfR6bqXkCXlV8nI+uiu1eap3gptNe6/473LrGt4/vCsAZ8pe3n9K0G/AnnBXVa8d+aLonz/A5xcPnfE9Z+t1vM5qxNPUPUGvKt4o+Q0Vb/ztudmO4H6Jf3GHvSyzeSP19Z/f0QznvXTTE+5rr15Jup7z8r8R7NbcPKHOe7+uruI3SdlT1Zv4bY2jdgzC/j3+WF/Fvz9+AOEvpYB3NNd5J+9R5f8vge9M07/F/669xf9S2UuNflne39Y74EDPuRZoEx477bU2T8BLCr/XgbaeJrQyuprQ0t6IprYGEy11GPimx4zYjVHJcwXtJVOvF0OcQUxdGRXlRRtcztWPWO52hCpd71Q1K2SppF1By9caduDrPT01da9A5nfq9+ln9PfIe1uAn7CV30H1vkVd3vmg8YW0vv5u15OgN7DfDHpX4DMlT5BT0RP28r5Lml7+GV3uKez1vY3mO03bm3W0drj/5dpF0fN9V9CrsndN3RP2quT1VMhrI55CXsbrWhvR0tKAMqsZj6l7O+gPHd4v6tuAnraiG6CPT4gSwNNe+dQpa46+ud4CPGGv13Xgmtw8gt5zh5jF+Pmb7wlkk18gu/nNspyAIB/4Bni6qPwdAvgAdo77GQc51vdlwxzr+ExP+7KzmxDcqNO70RjGy6TomZ6X8LbUu/QC7ATBbuxzN+bzvxZDGqa93eEZ4CdmOVHxxhyHtXous+HKWv+QQGTvyUFAsL+M6wloOT/PLIW1eIW+8Wb3u1nEwq57HWOTk+/TTMZrh2QqmD1hoxxtcek1L93ybLKjmud3E9b+vmLYk747C2HREXDjgw//Dkz1W3vveS2QpzMeyyFiP8u/DxWs+VvpQ5GeBD5r+DEx4UhMiEJqchySk6KQnMBmuzCkxochPSEUuxLDsSshHFlJkdidHCVb4vIz4rE3Mwn7dqfD18cDLF9Q0W/38MDphjaMTt7BiSPlOHkg16j2g7mmBn8000rR56GhOA9Nx/aAzXYtpfvQVl6EjhMH0F11BH3VxzFQU4ZzdSfwTX0FBptPYbitBqOddRjtrsd4TyMmCfqBdgH9tfPduH6+D9fPD2D2Yj9uDl/AzdFLmB0dws2pCSQlREq5yIwnshTii5y8AlwbHcaDKyP4buoyHtDV7sowps51YrCjEbcnBvFibhrPZieNrayMzE05G9gIcW2wk5Pgt5S6wlxVPGfnOWY3P2dm6Dfm6DkSdx1LGtYMPB8AdPHMhmLXVLxJz79jmp7q/cGcifs38Z7B15aqf/eA7/91cY0d8s7xuU3raO/hw7N7WH5wCy/473V7FiuPvhXgf3ABvUD+8bfig8+GPIaO2vFU2BP0rml7Td8r6DeUvBmZY4qea2zNnnozI89a+r+Wl/Dze47IrQjgP7x8gQ8ck1tmDd4AXcxxPjCNz3hnzc2vCPz5AECIq6In5PX6dwv6v6+v4o+PH8BTHgj4vStv8ccHgv49/mR8eIc/195Jip/w/z/r7wT6PLd1DzSj+xw77R3osEI67aXbvsUCfQvaulvQ2tWM1s5mtHQ0obGtHo1tDWhoqUNvf4cBPSE/YpzuaIojXfdM008Oi4vZ2drTAn0xzbFm6Al5V9Bztp419REbhO0A531CW4GvAOepn9sEc9tDAj+j72mDH097sJ7uBL0LzPm7hy6fl1DgK9D1wUFff+lUsH/pJLClRm+r5yvE//OTqXwzN68wp9LXaz31nqh51u0t0Dtf/42qt4Ne0/eq4vX8W9CzGc9RJx4Lquil676mSoB/5GiRBR2Cx6TuCXsqeoKeo3Xl5cdx8iTH6+rR0lyPNkc9Wpvq0NbUYK6b6ySDkJezC14eOxAgjWHm+wICPAT0gQEKem9R8ky3s1NdFSoVMS1OebL+7VxCw3EzwpyGLFLD94C7D2vrO62mPlrFcq883+dYGhv9CF028ZlmOzdPDzB2eHlgh+dOaXjb4cPavTv8g4MQl5yImIR4cGaeC20Iea6tTUhLRFBokPFcl7E5muTwn5n75A3QPQT03H++3YTXdulv8GKmwttNHqI4qsgMhzbFcXyRa1+5OS4igktlguHhzUU2BL07PP39BPR79u1DbEKcjLHFxYQiKjIYoXQtpC0uxwt3bnM2+PHfWbrx+bfh39GPYRr1qGxpj8sd9fwbM7PCfwbW71NT4pGSFINkqvyEMKQlhCEjIVQiKzEcjNyUaOSlxaAwOwlZqfGmNs+/gcd2+AUGob6lCx2dgzheeABnjuShnun4o1TrBXCUFKC1bC/aTxQK1DsqDqKz8hB6Txejr7pE4P5NbQUu1J/ExaZqXGqpkRT95dazGGmrw0hHPUa7GjHe02zS9f0duNJPRd+L69wHf/kC5oYHMXvpIq5cPI+ro0OYmRiRjXn8/xD7Hbz8PeDu743YhHhc7u8T5c5FNAzC/un1SdwZH8RwZxNmB/vwYu4KXtJSlvV41uFvXBHY60y6HfbOe5baN6DniB0Bbw864k1j8dZVLN2+juU7rLmz0c6k7Ql6/iwhr6A3ytwGcYH8Tbx7OIe3D246Q0BPuD+8bcJS739R8fY5+U2Q/w6rz77DyrNvsfqcu+cfYPG7mwL8hbvXJZW/9mxDxW9S8y6jdnbQa51e4a7pewN5Knp1vttQ84S8Ab2BPPfPs7nu5/dvZTTu3bNnWH35At+/4RjdO/wiaXdreQ0X2NjiV6bl16nYV0x8WMVvax8klU/jHE3p8x4/Q1WvJ9U9Q+7xAYEz9x/e44+1FeN/v/4e//txBf9nfQV/rr2XB4Ft3eea0DXQLNEx0Iz2fgbH6lrR0WuivacVjJauZrQI6BvR2N6AhrZ61Dtq0dXTZubo2XXP9bOWzz2BzlW1bMBrqK/Byapyp2kOVT+BrpAnFO3Xf4E2m9msDIAqdAW9nn/5GSvtPzq0kQ1Q0EsmwQZ4VdsKf1fQE8qq7odcYP8loLve1wcB+S4rXa+wJ8BdryU9z1q8bXzO/pm/h76Cnn72/6zonWB3UfRbqXkdq2P63t5xzxq9XdW7ztBT1Wvqnopeu+5Ly47C4ahDff0Z1NZupO43QK/1eZ4G9HHxkaLoy8pKcPLkSSfoWx0G9m3NDWCwXs/faQc9Xcv8/dkYZil6C/S8LyYrBL1VrybsNeUtqlVAb62StRS7gJ4LTrw9xOuco3YyY28ZzGg3PmHPujXfZwMdu+oF9F6eAnrCcLvPTmz3dYMbxwpDAxGTGCvd7SGRoaC9LPe3s9Od11yoQnc9OuHt9PwK7p5fwcPzK9O8KA2MO6SBkdMKDDYyapi+Bw/n6GJwiK9zJSw74Blc88pzJ0sPUqP3gEdAAKKTklF46AiSU1IQHxsuqfXUhHCkJkZIJMaFIjLCXzIlzBDI35QPSfzn9XaHm6+nAJ+1am6vozUuSx5U996+7uC6Wr8Ab3H7Yzo/JTEKacnR0pBHRZ+ZGIaspHDsTolEXkoU8lNjUJSVhISoUHzFrAK77X12IjQ8HPuKDuNkZS2qig+joWQvWsvZTFeIrqpD6Ko6gt7TVOzFGKguwTdny/BN7QlcaKjCYONJDDacwqWGalxuOoNLjrO43HIWl1trMdROyDdgpKMRY13NGOtyYLK3HdMDvbh6vh/XBy/g2uULmL54DrODF3Ft8CLmxsYwfvki0tISxXOBGR8zjugBNz9f0Cehx9GMZ9en8WBq2No4N4pH06NGwV+fwo1L/ZjobxOl//rurMzBy0jarRlR+3wAeHWbKe4Zk+q2rgl/nZmneifkFwj6m7S7vYKFW9Ogxe2bW1dldSwhb0BvOvA5HqeKXkbovruOd/d10xxr8HNGuT+cE9AT9u8e3pJ4/+CO1NtZc9dwVfD62q7mpfnu8V2wBr/6lLD/FivP72Hl2X3ZA7/+/BHe3J/DCzr6fWsB/+k9rHLEzlL0ut3Oruq3UvQbkDf1eTbYKfCly37hObi8RiAvS2zm8dPyG0nZ0+Hu/bOnePfsCT6xEe/dWwnW6GVmnqtoPzDeSPy6toxf197i13Wm3k363cD+g4D+93VzEvAaroBX0P/5eR3//vQRf3xcF1c9ZgI2PruCf38k+Ffw56dVbOuhou9vltR9J81x+loswLeho7dNAE81r4re0dmI5vZ6A/nWOtQ3n0VHV4soejvgCXkN3ucYXln5MWnaM/cvSQp/dIj+8YMY52mpbQLSfq0PAHqPr7UJj+DeCvD6Warz0cvseGeY3+U8bb/PFcr6z8CTcHV9X4Gr97f6jL7netqhrt+jp+t7+vrvob7RlLfxOQN6qnrZQDeovvW9/8HWOqsx72/UPCFvB729Tq9pe+f8fHcbWCdndFnb69rbmsBGPML+ePEhcJ1sbe0pMcph1z1T+IePFFqKniN2dHVjUx53n+8EQV9ZVY7y8jIBfSMVvaMBLc0NUvfng4Ok75vq0N3WjLzdGfDy3A5/2r8S8gEGcqpmeRIyasuqNWoFPmvY0uzGsTx1z/P82qq9G+XOtDThJTPxNGuxOtUJN/5Hnel9TeGb/9B7ws3bywoPbPdxxw4Gt7r5uSMkKhhR8ZHStBYU4i+rZXlyzSz7BPjPxtQ4Z9DpiMdMhxlHNCOJHEvkgxHD/O3499PGRv77sz7ug+AQH4SGB8gedwF8ZAiiuf0tJhwRkSEyWkjjH/q5+4ZEIiFzN/YUHkNSchqS4kKQGheCtLhQpDPiw0xqPTkSGUlRMg7Hmfhgzs97ceOfsYnlmlda5NJIxsffS8oiRtF7wsuCv6efh0wwcL4+kbPyyXHISonF7pRoZKdEYXdqFPJSo1CQGoPCzFSEB/mJhS8fevi/A5cBpaSmobT4GJrKj6Cj8iC6qo+i9+xxnKstwTe1pThfV4YLTMc3nsSl5tMmHNUyGjfUchZDzWcx3FqP4bZ6aZAbbm/EiEZHE8a6WzDR147pc7248k0/pr4ZwOQ35zB1/hymL5zD1cHzuHrpPG5OjiE3K01smN2ZzeH0SACnKmKQkpGNkPAofNPejufXr+CRrJU1kDcz87SzpS/9tDwAXOnvwPXBPoH3a46jsWFNIW+D+9bqflogTx/70Na8NQAAIABJREFUhRtTElxUo7F0+yqWaU1rwV5Pjs7J+JxN1TtT8tYeeQX2P51OoFt2tvqaY3PvH93Z1GHvVOhsriPkn9/Hh2f3sfrsAdZePsKHFw+x/PAOXnFr3p3rFuR1+Y2Bvs7Uq6Jn2p62t9+/0gY8Y32rbnhcaKPd9D8usAHvpdn9vvhK7Gx/fruMT/PzeP/kCVaePsEPSwtib0uLW1ND57a5t1ZDHnfOs4mO2+mW8NuHZfz24a0EQf8HN9BR2VOxW8EUvUnTr+H39TW51nt6/vvTGjZiHf9eN/H7Gn9mFb9/ouJfc97f1t3fBEZXfzM6+k1NnkqeCp6g34C8Q9S8o6NJRuuYtq+3QE/zHEnT25S8Qp4nve/7+umOd9Sp6HmfsB4bvoTxYQvAtrQ6Qa2A1GsnvPneFk569vddr+W7rNQ+MwL2FL/+nn+CtcKYn7df68//p6f+7H9yboB7K5ibe9p8x89uXLMBT5faGFVvnO/Ycf/XrnunoreN3fGehjbi6fkl0NtH6+zp++7uNoG8KnqCXhR9Uy0OHtiLI0cKwTE59bon6Kno2cVOMLuCPjYuElVVJ1BWVoaqqipsAn1zvYzttVgz9TTnyd2dAQ9ucPPbKAGYmr9JWxN6fIDgznbCnk1o9jE1UfOchZe5crroGfc8abJjapqd+mp+4/E1tnERjKXo3byZsjagd8JejGc8nJB3praZ+rb2t9NsJiQiGEEhAWCPgH+gj/Gkt7rYWUtXnwFCXcCuXvbyQLPRxGhKH6Y3gQ81AYE+CA71kxQ9x9uMig8yhjXRodIYFxcbAb7HngROBnB1bmhsPNIL9qGouBIpKelIIeTjQ5AeHyqA38X0ugX7TKbXkyIEytnJMbLilba2gf4e8OGeeg+WEuiPQOh7mGUwfgS9l0CQIJStd5xkCPSRUgLr9lkZ8cjJSEReahz2psViX0Y89mWnIsDPywI9jYg4v++DyOgwlB07hM7Tpeg7zVn3UpyvL8dgI+FegcGmKjMK10ag12CorQYj7bUYaa/DcJuJkfZ6GZVjqn6ovQGEvaj4/nZcOdeFyf5OjPV0YLS3ExMDfZg6/w2uEPSMbwYwe/ki+hyN8OKDGXsivN2lRMQJhuDwCJyqrkNbxzlc6unD89mpTaN0BDzn5p9aHfdM2RP4t4a+wURPK+5PDeM1N8TduSaqngpXFL3W6C1jHGlmc6bw6ZJn1PybOWsjnXUu3Z6RuXim7zkfb5+RJ+iXZczuunTRE/Qcm7N3zMu1Tb1/ScU74f7QeNevPrqNlce3vwh6At8J+uf3sfr8gah7nusvH2Ht+QMsfTcnfQns0BdlL415rNPfF9McHbMzTXiWz7024tEJTzbZPcMPi8+t4PrZefxr8ZXMwnNE7tMCl9M8s6xq2V1PoBuTG87F85pz8DxlU917C/SrbyzAv8NvH0xoo52k4K0avILcnOui1vWegl1f85R7Hw3Q/1z/aCl8uu4x5b+GP9bW8OfHj9jW07cB+vbeZnTQBa+vBW097LZv/VvQsz5PRc+99MMEtxP0ZkWt/fWFiwM4dvywpPjpkDcyYmC9KX3vAmIBp0112+Etit4+NsdaOn/eqqnbP6vXWttnBoCpeb2vp/7s352E81bvK7T5nn5GT/vnCWP9rP3Un9N7+rn/FPR/9zmFP+vyWpPXGr2eCnQ78O33FPB6EvSawudp77pX2KuiZ52+xwptxmPHPUHf0HBG3BW5C4E2yfS51zl6k7p3F3c8KlGjSjletxMxseGoqChDaWmpE/QOKnqJerSKojfmOfyduTm7xJLU14/f5+as+cuCF6tOzaY0rmol7F1Br9Cnqmca25jsGEUvNWjZz+4msCf0ZQmMdNYboxmdmzfd99st8HMfO2v6HKdjV7rpSGdXekCocZUj4Lx9PGRWXUf92BSoI2pGtRPo5oHIjw2LgebhxXVagU2HsgEwROvwQQLPyMhQREWFyHrX2JgQsOYeFxuKhIQoUfmcpaeiJ+wDoyOQXXQQJVW1SElJQUZSODISQrArIRSZ7Iwn8ONDJbWelRSGrMRQZCWEYjdT7cmRyEmNFkWenhghW+eCmUnhiCKnANi852vm9GmvSytdqWPzM5w/D/SCX7A3wqKCkZocj4LMdBRmJqMwO0VG6/i3YOqeD2UyBeHnCW6wKynej64zpeg7eRTna0owWF+Oy82VGG45heHWaoy01WCsow5jnfUYY4NdB89GifGuJox3NWO8uxnjPQ6MdjdjpNuBiYF2TA10YKKvDaM9rRjtacd4fxfG+7sx1t+Nif5eTPb3YqK/B9cuXcSp48XY8dU20/To7SZTB/zf3jfQH4UHj2Hw8ixmx6/gybUJ6a6XPe5Wwx3H6Nhpr/d4zeY7jttR3V+70IsXNMO5OyvKXtS9ZXErKXuO0Fm2tlwZy1Q9Qc9gCp/qflHS99Ogomcwjb905yre3qUZjjHEEXVv2diyVm8UvVlEI/70NsC/c0nZq8pn17yk5a21syuP7wrgDeRZy7/lhL2O0AnkRdHfE0W/9uKBgN4O+zUur5l/grVnFvCZlXh0F+svHmLdcsdT0EsT3vwjfM999VT2NMd5TZOcZ+C+9+8XuVPexI/Li/jp7TI+LrzCyvOnWH3xHJ8XF/Gvt8tiV8sa/U+E+7slSeXrNc+fZSXtEn5ZZdqean4jVc86vCp4Pe0AN9cboLdD3vX6j48G5n9++og/P30S+AvomdJnRmB9zQK9wL4ZnaLoDezZcd8mwOdonQOtXUbRi1FOeyMaW019vq6pBg3NZ3F56Lwod2danh33FvgJ9stDF2SWfmj4AkaZ1h82y2UkLW+Z4Nhr7ZqSl6Y8C+AKZJ5ap5e0var7LeCtPyM77W1NefxeVfWErHynS+OdHdB6vRW87ZB2vdbXeurPK9D1vp56337+HcT5HuGtn9nq2g56BftWJ8FOkNsBr/cIdoU8TzvkXev09nl6hX1vdxu0817tb9vaGsXoprevU9Q8YU/QU9WzKY+2yfyPN21wDeSpxpm6d0N0TDhOVJRK6r6y0ih6R0ujgJ7b6tqa66QZj7P0nKPPzd0lDWJUwN4+rFWbBS/8foEl16l6GtAr5Hky7Gl8ddTTrnuBPBvsWHuX3etc4Wo221HR69a3r+l772UeDNiI5kPTlABvePgY61h2pgvIvfkg4gG6qNGAR1P0hBdT21wUQ/XLMUBvP+5B13S9pda5ACjIAJ2WwUGMYG8EB3sjJNQboWE+CAv3RUREACIjgxAVyTWwdKULQXxsGBLjwiVklj05WpQ+Qf8VH268tsM3Igi5B4+ioroRqSlJ2JUcYWrmrJ0nhEloo1wWa+mJYchODENOUjhykyIE+DkpEchLjUY+5+EzE5GZFoe46DAEBHjLbnp28lORe3Gjnr8XPAI8pZZPsxkBfpAfgsICER8fjdzMVBTlZeJAbib8fD3wlZtZycvmPi82ucVHofT4ITRVHkf3yWM4f+Y4LtWXYqiZSv40RtqqMdZ+Vmbgx7sbMdnThEk21/U4rGjFlb4OTPd3YHqgU8bdJgeo3DtEzfPeVH8npnivvwPjfVb0d4rCH+npwOSFcyg5XIjt27fBXUYxOXZo1tgGhAUiLikNh4qrMTZ4CU9nJ0TB20foxPXOgr4a4vAk7AlwmutMn+sUm1ym8udvX7Pq9KZWryl8fpbXC6LsrVr9rWm8vm3gv3Db2jl/e0Zgv3x3BhomdX8Dby1HO3tTnjjecc2stW2O9XkDbNOAt/KYKfnbWJW0vC01//g2Vp8YJU/QC+wf33KCf/WxGa/7YM3ES9OdNOTdxwem8CUeSPqeKXzCnmD/vMAd8Pcw/+0NvLxzHStPqfofY+3lQ6y/eohPCwbunwl6S8l/XniGz69f4vPiPH7gLPzbZfzw9g3WX8/j/YvnEh8XTYc9u+k17GA3cDeAZ33+55U3+GWVoGeNnil7rqA1o3MKd55SW7el7fU91t5NmFQ+Aa8PAwp7c1pKnvX6Tx/xO+PzGn77bK75Hdu6ehrQ3duIrr4mdNDmtrfJCofY3rbQKEfG6prh6GhGEx3xxBWvAY1U9E01EoOXz4laNyl8NuRddtboNY1/tPgALl46Jw8AMoJnNeNtlYZX0OupwNbzS6AnMAXaFtQV4PZ7+p387H8b+n2uP6cA5307pF2vFch6X79HX2916s/8N6cqd4W8vt4K8HpPob4V6BXyCnxXRW+v0auit6fu+7paN4G+vbVRvO5pctN/rmsT6Al7pu6Ljx2U1DShrF33hDJr0ZFRoaioZNd9uVPRc0udKnp23zP4/ewNyNuT5QS9gb0B5EZd24Be1bxC3l6z12sdr7O76YmrnhP0xt+eTnJMyTN1z3Q8Ac/mM0LeN8QX3oHecKexDrMBEjSX4Ww9ffFN6YCAFzMaUbsmrc8SAYGx09sypvE0nfV8GGLNPSjED8Ehfghh7T3UF2EhPggP9UFkuA8iI3wQHelvFsZEByHW2viWEBtqdbeHy2KY1KRopKXGIzw8UMoVsguA3fvB/sg/Uo7KMw6kJsUiKyUS2TSzsYFegC9Nc+HISo6Q9/mZHCr6lEjkpkUjPy0ae9NisD8zEUW5aThYkIXC/CzkZqYgJjpU/jfmWJ8H1S8f7gI8BfJ+gT7wC/KFb2gA/ML9ERMXgezMdOzdnQNvbw9s27EN3n5uiI6LQHRCrJgMRUVH4mhhAbrOVKD/dDEu1BzDYMMJXHZQ0Z/GaFsNxjvrMNFdj8meRlzpc2C6vxVXORN/rksgf4V1eMK+vxPT57owI8H3+bpDRusm+9ox0duGyd42jPe2YrS3DUM9Lbjc147S4kIxUOL/1gwZxeS/Ex/CIiKQt/coRi+cFxvbTba2mwBvfOvpeqe2trLulWC/OYMbg/0yw897i/du4OXtq3h524zZKeQF+s4UvgX4W7TGJfCv4I0G6/a3p7F0x4RJ4ZvUvc7Uq4UtO/AlCHtpwjNNee8fzeH9o1tYYVpeQE/Y35WZeUKf6Xp7rDy6Ja8/PN5474MFe3W9k5Q8u+yfGXW//uK+wF0hT9AL9F89xseFp1h+fA9Pb83i5bc38eHFI6y/eoz1+cf4yDW1809MLDzDR4kX+GH5DX54tyw+9MvPnmD5+VO55vKZ75cIeKPcOTvPYLpe1TsVPDvwzWmUvIG8jtRtBr1Ce6uTsKdSZ7OdHer87GbgK9zX8TvB/v0n/PH9J/z+2bw2sLdAT9h39jais6dJoqO7UXztW3oaIdHdhJbOBjg6Levb1no0tdRJUM3XNZ7B+cF+J+il815m6Nlwx0U27Ly/jOLigxg41y0PAZy3pwWugFPH6VxG5qjwVeXbG/KkGW+LzzI1ryrdFeb8PRrswlfAfun8EtC/dN/+PQTyVsD+0r2/+/x/A/cvfVZhr0DnaYe53rffU+gr4F1Pgt4O+38EvU3RM5Xe0dYE1ukJ4oGBLlSfrsDx44dE0SvoqfCN4jZNZEy7K+jpplZZWe6s0Tc01FmQb4Aoejb6WaDv7WlHwd4c2VxHsDOYFdBrgT196j23/yVtr8DVk+qeap7b3wTAMkdu/cfb8rqn4x194dllTtBz5I4Klc1lRpFy65uvXDMLwKwAv1PT+l97GeMb/X4xvhFLWdOpLeN6dm99Hzd4+riJug8MonL3R2hoAMJCfRER6oeocD9Z98r1rnFRAbLONUFsZkOQFBuKJC6GSYiU5TCpCWZBTHpKLDLTk+V7qJLN0p+d2Bnoj6KSWpRWNiE9NQ65GUzFE+ZhVoQ7r7OSw5GdHIbdyUzbR4BK3oA+CgXpMdi3KxZF2Qk4mJeGIwW7cKxwN0oO5KLkcAEO7N+N9JQ4hIT4wZMK32unbPvjvD1B7xPiCz/2GESFIjUtHYePlMM/MFya3ViCCeJ70WEIjghDUFgYcnKy0VFfja7TR3HuzFFTp286iSHHSYy0VmO84yzGumox1deImQGHwJ4ud9MSDlztb8XsuXY5zXWHvL52jrPzbZjub8NkT4uk+Vnbv9DE31WKM0f34XBeBpJiQuHPKQMaMAXQNng73H13wDfQG2ERYdi7rwg3J0akE5674rmMRuIG4U5rW74ex0u+vr4Beqp6pucJciprduyPd7fg9ugFLH5navf6vqh5+2z9zRkZqyPkGRuQv4I3t65gyWrSMw167Mi/Kt722nmvoKeTnbjZyegcU+8bsfLQwHvlAe1tjZ+9He7/eP2QZjoMpvi/NctsbMtrxAHv+QOT0n9O6Jua/eoLo/TXF56BsXD/Np7MXcXivdtYf/UUH+ef4uPLJ1h/9QQf559Jqv77pQWsL87j9eOHIOTXXs/j09Iivif83yzKjDxBT7gr6P+q6N8J7H+SLXXLMmInM/RimLMxTrcV3DeAbhS8XdHrewp6vmbX/Z+fP+Hfnw3cCXh7KPT/+PzRKPoN0DcL6Nu7G9HW3YCWHit43dWI5s56NNP2lqB31KHRUStqvrahGgPnezBmud6NWva3Y9Jwx1T9BVyZGkZ52VF0dbdjYmIE4yMG9BP8jC2lroC2n671dAW9/TNybZUA+H0mtMuekOdK3I3X7MS3w1mvFcZbAX3jQcFkAvhZ/Tn7qd/xd6dCeavP2N/Ta54Etr5WeOvrL536OZ4KdD23ukeg24HP13YVr4BXyOvJVL6m8O2KXlU90/aauifoOV5H0NOfvq+3AzVnqlBy/LAAv6amSlzyWLOn+tbUvdboCWZV9CdOUNGflGY8VfQEvUKe39/d04b8gt1wc9vmhDtB7xoEvV3JK9x5j9fcm+7swrec5QTCXIRj1ehZa98u3vU0x6HqNrP1Bvbu8CaouGo32FdmqGW+3oI4V8Bu9zHBmr4YzbBpjZkCjp9RAQZ5SzArEMAO/LAABIcHICwyCIEhbNhjej4A4WGBiAz3R3R4gEA+ITpIvOO5IMZ4yIcjRZbDsDs+GhnJschIisEuRnIsMlPjkZ2ZisBAX0mHE/Tuft7wCA5GaXU3Dh87i110pcuMRU4aVb0C3YBe4J7Ce6HISwlDXmoE9qRGIj8tCnlpUcjPiMH+7AQcykvF0YIMlBRlo/xQLsoO5aL0UB5Kj+SjrHg/jh4uQO7udERHhgjwWd7wCfSGT6Cp2fv4+yA4PBp9gxMYmriBr77eKa54flLP90EAF+hEhCEmPh41VeXorSnFQPURnDtbiguNlRhqPomxNgN6wn60g1a2PGsx0VWPK72NmOlrxNX+JlwbaMbsgAOz/Q5cH3DgWr+Jmd4mTHbVY7jlNPqrj6OtrFAMeU7kJeFAaiQyowIQE+yFEH8vxMVG4tjxYhTs3Y2ImCAxCQoO9MPJ8hLM37kuoCfMtYbOETi9FsjfmMT8dTbSMfXO2HC2I8jpUb9wexYz57ulf+DJ9UnZRKeQd7rm3ZzB6xvTMl4nNXqp009h6TYBb4WVwte6PWv2S3dn8EaC62fZjGfUvB30HK97/1DBTrjfxooY5Vhe9pZyN+A3DwIC/Ae38IHx8LbzXH1wC6sPbmPV2bR3V2C/qRtfF9iwFv/iAT4yhc8GPXblv3yMD6+eYH3hOT68fIb5b2/h2dx1LD28h0/zz/HpNVX8Aj7MP8Pi4/t4+/wJPryex+flNxKflt+IkufeeKr9rRT9hqpn2p6gf2etmuXuebN/nna3v8k4Hev01hgcu+vZHf/JrtJNN715ENhI3Svo9TSjdWa8jqAn1J1gV1Wv4DegbwIVvKh5K21PwLf2Us3XwdFdh5auejgI+Y56NLXXoamtHg2OWifo6xqq0T/QZRQ9u+wti1tup2OzHSE8Mz2OyspS8D/G05OjmBjZvLmOnyOcCXFV7/YHAIWsANj1wcCm/AX4TN+7zOUbcG+oevP6v0/dE+hf+lmBNr3sbUtrCGC+1tP+3peuvwRt+339Tvs9+zUhrna53C+v4bqwxq7u7dcK+62UvGt9Xl9vBXpXwxxdasPUPUHf2FAj3fhna06itOQIzlRXgqCvr6tGWdnRTTV6gp6KnoAOjwjBiRNlIOgrKytQX1+LlhaO7GlDnjmbm+vR3dOOvfvyzA54WTxjFD2/h6NpBvg7xFSGZjl22CvkDei/krn1HTu53tXsn3fnHno63dEhj+tXmar35Ow4G8xoiqOgdxdF70OfdzrwyWpXNuLxYUBVvyc8/bxBxzSm9Qlz/zB/BEYEIjgyCMFRwXLN1bABYQEICvWXWXMzeufn3AYXFu6PyMhA2QaXEBOM+BguiglFcmwYkmPCkBIbhtS4MKQlRoIe8rSVzUqJQXYqIxq7uTgmIwG5WalipMNVvgS9X1AA/COjUdN2GYeOVSNbQE8b2hhR60a5hyM3OQx5KaHITTZB0OenRaAgPRIF6VHIT48WNX8oNxnH92airDAH5Yf2OKPs0B6UHszD8QM5OH4wF2XFe1F6tBD5uZkyBWB6FEx2xCfQD57+/sjbX4RHL5axa/d+UfVe7IMIMuo/MDhAmt725mWh70w5zp9iU95xXGgox3BzFUZbTmGoqQJDjScw3FSBsdZTmOw4g6mus7jSVYMr3Wcx01eHqwP1uNrfgKs9dZjprMFU20mMO05gqP4YLtQcwsDJfegs3Y3W4l1oPJSCs0XxOL0vFmW50difFo7dnEJIjkFSXDiiIwMRER6A4EAfZKfEY250EItz1/DqBrvqDdw54/6ac+50sWPj3E0z+67gdwU9N75R2XOn/LtHd/Do2gSGuxy4eWnA2Yz36oZZbjN//QoWbk5i8eYkXt+YwOLcFBZvTeHNrSkszU1jaY6p+ymTumdzHjfccbPdXW66s+bt79zAu2/n8P47dbuzavMPzFw96/Si6Anq+ybeO4Fv3nMqfn72wRxWH8xh7YEBPSGvDwNrtL7lA8Cj22BqX1L6XGJjLbJRX/uPzx6ATXeE/cfnD/Hh1UOsvSLwCf7H+LTwEh9ePMWru3cw/91drC+8wvuXT/H68X28n3+GT0uvRcVzfazC/vvlJXzP1L1TyTN9T2XPhjyj8FXZ/0xfeknhc688g/vnl8QRj6N1OjvPTnuB+adV/PZpBX98XrVS9Ap3++n6IGBq8lTzdkX/7x8+i6LX+3Z1v00gb4G+rbsRrXYl31MPR1cdHJ0Mwr5BQG8a8eqkCY81eoK+t8+448nIHAFvBV8zpqZGcbq6QjzJp6fGZB+9E+qWJa78rNbtXWBOuDLsnfN2RW9P8/ParrD/7lq21dk+T4C6ft4VyFvB3vUz/+1rQpo/o7C2X+u9//QcsqxxCXqCXSGvp30zncJdTwW8nluBXlW9Al5PTd+7NuNpQx4h7wR9W5PU6Jsaz4Lb5Wot0BPybMZjjZ7WuAS7XdE7QR8ejHIX0LcS9M311iy9DfTd7dhfmG+l7tmMtwF6O+yZTrWD3g58cctzrn/9Gju4NMWdO9+N253WXmkT6+Zp5sXdPWiK42666b1ZMnCHAb0vfIP84R3gLfPebDrzC/YXgxwa4YREhSE0KhRh0aGyzz04IghBhHuov2QCjKL1loY9prK1C5+Nivz7hIb5ITYmFPExoSDouQ0uKTYEqfGhSI0NRUpsKNITwrEraQP0u1NjZCtcTnosctPjsCcjEfm706UxcBsffjy/knG10LgktPRP4UBxFfK4SCYrHvkZsaLSJTWfTNBvhvye1HAB/N5dMSjYFYcCpux3J6J4bwZKCjNx4mAuKg/n48TBPSg/uAdlB/JQWpSLkqIcHC/ajeMHcnFkfy5KjxRhd3a6LBKSxkVZgesN70D+LQNwtLQSR4+X46uv2ZDHEbudplzi6yH/GyQnRKG/tlIa8r6pPYZvGkpxkaN2daUYaijBSFMZxprLMeYox2RbJabaqzDRWonJtipMtFdioq0S460nMOYow0jjcVyqO4yLZ4owUJWPgao9GKjMleivzEX3id3oKN2FtuPpaD6airNFyajIT8Kx7HjsS4lEVmwIcpKiUHWsEHPjgwbEVOoW6KUb3gL94ty0dMbL7LtldGOHvd2rXkBvAZ8e8Ry9m73Qi4nuFmnyo3c90/3zXAVLyCvs5yYF9Ab2RtG/uT3pBD0d88Qa9+6sdOMv32YnvnHQe/ctm/TocX9DbG/N2J3xul+5P4dVrqC9Z+I9zXXuzwnUJZ1PuDO9/9BS86rqH9wSsPM+Yb9GwD80NX076FnzF4McS9UbyD9wNuax+e7jK9bmH+GjlaZnV/0Pi5yDfyjK/s2je1h5yVr8K6y/WTCgX1o0in5pEaLq377B928XJQzg/9p1r7V5pu1pmEPI//yOG+xohUt/eh2x41Ia42H/+8cV/P7xPf4g7D8Z2LM2T+McnvZmPFX5pm7/0UBeavhWM54FfnbeywOABX4Cf1t7dz06ehrQThXfXS/qXVP2ju56NHXVWqA3kBdV31aH+pazqG+uRW3jGdTWV6OTpjmash/bDHoCeXJqRP7jXVdXjZnpCaP6rRo939cHAoG9jtTZYK/peAW91u4F9iPWGtphY40r32eryX9RgVs1fantW1kAhTxBq9dbna7v87U97OC237df2z+jEOf7em0/NQVvv6fXfE+v9dTPb3US6luFwl1PhTzBbr9WsNtPVfMK+7+Y5nS1CuSZtmfIHH1royh6gr6u9jRKSg+jusZ03RP0JyqOS5c9Qa+w58gYQR0aHoyyE6U4UXkClVUVYI2+taUZ7XTEs0bsHM31UhpgM15hUb4oena08+c1jJo3aXyazrhxda3Vba+pe+26J+zlnlWn17q6jtc5YS+Lb7jUZafUlgklARNB70eV6Q/foAAEhDDtHoiwyBCER3FZTTjCIsMQFsUIRUh4EAKC/aSOy1qub4AJ6T73Nwt2uMBGtsLJyBatdXcgLMwfCbFhiFfAx4YijQo+gZ7xIUiXBTFGycuSGMszPi8jHnuszXB7s1JQQJMh753YRpMgr6/F0S48MQ3dF66i6FAJCnPTQFVemJOEfZlLnztYAAAgAElEQVRxKEhnk12EpOoJd4Yqeabq92bGyYMBz6LcZBwpSMex/ZkoO7Ab5Qd2o6xwN0r3Z+P43iyJYwWZOJyfgcKcVOzLSUdGUiw83LfLAh2WTNiUyEY9n0BfeAX4IjI+FgeOHJTpCfrv77Q8CVj64FriXamxGGioxMCZYpxvKMVg8wkMtVRipKkcI41lGG0uxVhzCcaajkuMO0owLq9LMNJQbKLxCIYbDmO47iAu1+zH4Jl9uFidj0ErLp7eg4un8nD+dD7Ond6Db07lYaAqF30Veeg9sQe9FXsxcOoIRlqqcW/8AhbuUoFfFbX+WgxsJrEwN4XXN6ewKKNv5uS1AN+Cv1rYLsi4nNlAZ4c81T2ta2kiw7Q6Z/EJ+5uD/bLr/TV/7jp/D9X8BuQF9GzIo7q3NeYt3Z4VIx2drdf5ellPyxW1HGe7cw3vv5s1Hvf3bsJAnqA3sXKP6v8GVu7dxCpn3Ql8XlvvS9reAj3V+/qjOwbwPEXFmyY9gn6Ni2zogPf4O+Nrb9XnP7Kznun7l4+c8YmNdwtP8WmB8++Psfr0AT48vY+PL3j/mdTp3z59gOUnD7C28Epq8p/fGNBT1RP0jM8W6P8lKl5Brw14bMLbCFXzP797bcxyVhfx6+oSfl1dlqBpDtU90/m/2UBvYK41emtO3tUch2N0CvUtTj4I8P0/fmAYlb+ttasWbd11aLWihSq+ux7NXXUSTZ21aOqohYM76DtM+r6h7SzqWmtQ56hBbRNBf1qc7xT0pvPe8rq3RuwIetb0T5+pwrQFekJdQG2B3nm9Bej1PR2342uFPcf3OLY3ROBzRt96QPgS4Aluwl2zAPSuV9i7Ql3BvNV9+R4L8ArYYfrgs55OYLvAX79rq5M/r/ed3/WFpTVbvW+H/VZw13t2wBPo9teEuUJeTwW8nn+n5hX2WqOnktew1+id43WtjQLirq5WnK07LZ73OkPPBTdU9FSpBvJmXS0Vq4A+LAgnKssN6CsrUFd3FlT0bc2NxvrWasRjjZ4z/AT9Tvdt8l38eVP7Z/1/Q+F7Mo1OtzubYQ673gX0bsZHXhS/tdSG6Ww20Jl1s0zdG097Ob3cLU97d3jSI96CvbevN/yD/BEcHipwp/Mc/eRDwoIQGOwP/0BfBAT6Sko+MMhPjGK4YMbXz0vMcmgNy9l6qnh9EJHOfGvlrjSiBfkgVkblQmUhTFp8OBgEfEaitQWOqlLc5WKgm+D2ZHA2PRH7spOlE56KnoY2XLPL8cAdvh6ISctB/6Ub2F94EIfz01Gcn4oj+ak4lJeEouw47MuIRkFaBPamR2FvRhT27WKaPhr7MmOxPyveGQT94fw0HN2bgWP7dqFkfyaO7c3A4bwUHNidjP1ZSdibmYC8dPYAsGcgDr7MlLh9JU2QbsymWCZFhD2zIxHxkcjakyl/J19/b8mmMLuy3X0boiOCUFdRjMst1Rh2cLSuCkOtVRhlOAj7CqPmm8sw3lSK8aYSOccaj2O0sdhEw1GMNBzBaONhjDUdxljjYYw2HMJwfaHESH0RhusKJUbqD2Ck4ZDEeFMxJlvKMNt7Bt9edODJ1DkszI1h/tYkXs5N4ZUAfQaLN6aNyp4z8BW1PTeJ13x9iydn3gn+KSzcYlyR0TiOxxHsAnfr3AC9uc8NdAQ/1T2b9Z7NjAm4+X0LcxN4PTcpcBfo31bIc67eGrWzmecQ7kvO2XoD+XcE/e0ZrNy9ipV7162woO4EvYE64a7xd5An6NcfMk1/B6sW6A3k7wro/y9n7/2VVZZtf1tGckbJkhQQQckgSs4556SI5JxzUDCDGMmmCl1VWtVd937/vvmOufbZDwea6r7j/WGNfc55HrCqu4afM1eYS1vcqoY81YhH0KswQM8UvgH9j+KoR3e9p/jJ4oy3jl+4lvbDJj6/Wcfe+nN8fLWOnz98wC872/hJgqDfxo8G6H/ZNqfud/D73p6K/T38drCP3z/uGzV6qvotizMeU/cEvXbG+5PQ/7writ6i6r8eWEboVOf9cdirBrzjoGed/q+fVWOe/kyeGS8Cp2qbS1HfUoZ6KndGG+vyCvQ1LRWoblYhtfmmClQ3VaCysUyior4U5dXFKKsskn3issiG8GaDHVU9F9sYVrijYwOgg15ufhYmJkeOKHit5jW8qd4tqXqTqtcAP34S7pYY7MbgoKqj/y3oDbBr0OvzJNgTvidBXj83n7wm4PsN0JthL771/0fwnwTy4880uPmc1wS2fvafTjPYeW0Gur42nxrwPDXkeW1W8/pag9684EY347FWr5vxONcuir6+SuboCeKqyhKpyesZeoI+Ny9D/NI5927voECvwex20RnZuVnIycuVGj1BX0/I11QK6PWYXS0tcFsbJXXP/fDKTe5w9lyVBhTw6Y/O7nXCUhSjsY9eOu1NzXhqlv6M1K0PQU8bXG6vuwArezXDbe1gI9731nZWsLFTS1scnOzg7OYE50uu0kzn5HroeEcTHAJcB9Pyh6n5w2vC3tZebdKT5kBupWMXN9PVPC+cFlUf5M9RuYu4ellFWICH1OTDgi4h/IonIkN8EBXqhyjW2mUDXADiwgNwK5INcuGIjrgKsf4V298z+MHmPEKibqNrYBlxsbFIjw1FdlwoMuNVpEYF43ZkAG5dv4ykcD8kXb+MWxH+uBVxGUnX/ZAUcRm3+DnjRiCSb6rrpIgAacyLDfNFTJiPjN9dD/ZERLAXwml3G3oZbm72kpGRjXz8d6QbITfqiX8BR/Cs4OblhivhwdKQ6OxiDxvr83Cws0JosB+aywsw0laNkaYSjDYVY6SxEMONhRhjnb2xEKNNRRitz8dYfR4mGvIx2ViAifp8qcGP1mVhTF4A0kXhjzdkYrolB9MteZhqzsVkcw4mm7Ix2ZQj93w+15qPhXslWOoow2pvPZ6N3MXGdA9ezw9hc3EEm0ujeLXIIOxZL1fNcVTyorJ17Zyp9WOKm6qb8Z6xoubg36/MWGB/CHkq+rkjz+lZ/3JmBONtDbJCd9swxpEegGX63k+KeY6M1on/vQK96rzXxjlsxJvD7uqc2OLuPZoDQb+3MoODhzPYX53FwdqcwH5foL9gUe1axf+dkufnVPaHil6BXqXr1fXnl4egN5vpiDGOqHkFdwKdLwFqJE+N4Ym6f/PSsL9dB/fPyw769xv4x/vX4oL35c2GwP7LGzbqfZBxO6nXG+l7jtrp+MfeDn7d38VvB4T8Hn77uC/xjbA/2JP6/DeZp2fqXo3ZaTWvFP0u/vyyJ0HYa7hT2etr3YCnzqOglzQ+m/FMnfd/MXX/44/4359/sij/U7WtZahpKUVta7lFwde2EvRVqGmpRDUb8Aj7pnJVn282QF9PRV+M8hoF+uraMgyP0O52wDInf6jwlQ0ut9zl5WVhYnzIkuY3Q94CcKPhjaC2PDt2rdU8P9eQF0VvdNxryGuIU11brg01z+U05mfHgW6+NwPd/Jyg5WcMXmvI61NUvbGNTn/P/Lv0M/17eP5fgjA3f+8/wd38GSGuXwo09DXYCXB9rc+TQK+BrwGvT522/4+gN1L3HK/jilrW6Dn+xjMrMwVlZYVS4qmsKpHZerq5KYMbtZCFI3ZU5G7uztKMl5eXh/z8PIui18142iWPzXitbY2Ii48SaCmwHyp6B8Mwh7/ThpC342z6WTFu4XibRdFb6vM/4IzheEenOPra8yTkdVMdjVqYTnZk3f2iMxzdnSVdzxlwqnHCnv7uNMVhzV6DnactexJYe2bmQkxx9D0Ncoyg1a4stGFzoFK4VmwGlBW1HPs7LaNcXC4TdNkdVy+zJn8R4dzlHuQlznSRV30QFeaH2HB/xF8PRGJkMBIjryCZkL8ZgvT4SNwIDwbNcugCeNrqDH6wPYfEjFL0Dq4gIfYmcpOuoyAxHPlJ15GXdF3OnIRryIi5itSbQUiJ9EdKZABSbwTiDuOmOpMj/JFIhR/mjZgQD0Rd5didMZ4XzIa1i7gWyFD754MDPWEl/260jz0r/x+p85z4CbAWb+NkJf0ModeCpNGN42xX/TyQezsOvU1VyhCnuVwgP9ZagrGWMow2l2C8tRiTbWy4K8VUawmmWoql0W6qpQRTzWXgOd1SghmJYsy1lWLubhnm75dj4X4lFu5XYamjBitddVjpqcej3iasDbTi+XA71scfYGOyG5uz/Qrw8yMyIre5MIpNQn6B/vV0uRvDO1HuSq1Lc9zCGLYWVLMcG+Y03PVJBa6uJ2UhjTK9OVT2rNtbVP7yLLYkZiQrsP2Q62jnsNz3AGPNdXg+NoCt1Tm8W1Fjdh9MY3W6456jdTtU8qsqBPIEPD3wDdDvM3X/iKCfUaAn7AX4c/j4lLA3lPyTRWm606l6Ql3HkWfsuGf9XlL1hLs5jDW1xqjdlw1lc0t726+bT3Hwck2CLwKs24vt7VsFeHrcS7xVS2zUznnlb0+P+9+33+K37Xf4+mYD+xsv8PHNpjTjcb5eNeWp5jzeM341Af63Twdg/P75AN8+HeDbwS6+HXDMbkftnxfTnH0Buyy30SY6BuyVeQ5T90eb8Qj+46BXKv4n6CY8OX8xlP3PBD1T+F/wv6zRE/QCewvoKwTwAvrWSrmuaipHVWO5wJ5qvry+BJVU83UlKKsuAsfrOE/P9Dl97ankBfLSdU9Vr9L4Xd3tyMxIwdjooCh6fkc684fVghvuqddgN1vj8rm5A19/x3KaFD2facgTyKKqjwFdw53/vAx9r6FrBvl/u9Y/o08CXtL3hrqX531dsnZWf+f4qSHP5ycB3Ax0Xh//jvlzM9RPutZw16cGuvnUwDdDntfHAc97DXme/0nRM4WvFb2eo+cEhk6tE/TZWamy1Ib1eip6et9r0LPjXtXqL0iXPNPa7Lqnz70GfV2dNsw57Lyvqa1AS2sDYuNvChRFtRvd9np9K3ezs4bL1bQcobPU4g3TGqbIlao/7Lqn691Z7o63Ukpee9VfsLOGk7sL/IL94eLhBldPtTvejla2TDHTn56LZjge5qSsbBXouaKV0FerWi1QJ9wd2cSnfs6GDWZSc1YlBv5zSfaBADSCkwT29ufFFCfQ7xD017jDPdgbN6764maIH2Ku+SMhIkjm2G9FheB2zDWkRoeBtfGsxJu4HuqPUyxjWP2AM9Zn8YP9BWQWN+JBzyyS46NQkhKFktuRKL1zQ6IsJQqld26iKDkCuQlhyI67iozoIKRHBSLtZiDSo4IU9Knyw/2QEOZjwN5TYM+u/bAAN4RedkGonwuCfZwR6OMsPgDWNqclW2HNTXz2Z+WljP9b2NhzmuGCNDU6uzvgVmIUKgrS0c61ss1VaMhLRWdFHqbu1mCChjhtZRJjbRWYbK/CZEcVZjqqMMe4X4X5jiosdFRjoaMW8x21WOisx3J3E5a7GrD0oB5LvO9qwHJPMx71teLxYDueDnfg6Wgnno11Y32qH69mBvF6bgSvFzgPPwqC/fX8iAo+nxvGJmN2GG8XRvFukcHrYbydH8GH+VFszY/hg46FcWwZXfEa9ObzvZjdTOHDw2l8WDHq9WJ7q6xv33PsbnkWBPgH3cnPtbOri3g1PYaJuw2Y7bwL1vu32DNAO9zlaTU3L0tuZiVVz88OQa+W3MiiG6p7KnoGVf6jGew9UvX6I8r+ybxsuePqWo7b6Y77zzTFMVLzBL6C/QpktM7SZc+6/CN8ecld8wT+Gj6vPxHFLg14hnpX9rpM9a+J9S2h/yPtcY0Qy1tZZkPLW6bt1/Hru3X89n5DxQcusdnEb1ub+H3nLf6x/U7G8nbXX+DTuzcCdgE8nfMI+v1dBXpJ2SvIK9B/xPfPn/D900cFeO6P/8T1swf44/O+pOup5PXe+T8/KzMdNuFxkY1aZqNhb67ZHyp6qnk22hHwfxHwRj1e3f8koCfs/98vP+JUXUsZqptLRNVXN5eiurlMmu9qm1Vtvrq5HNWNZahqKBfb26r6cjBlX1lfImq+tLIIpRWF8hdzX98DMcYx1+gtqn6oF329nUhLTcboSL8F9PxcfUftsddQ1x350pzHTnzOwPNFgPV4ow5PQJtfACzANnfRH3Oq0+AmjGnb20/YDxj75U2pdf29vzsJZX52HNr/f+7NoP5vIP+7z0+CuvnZcRXPzzTseZ4EeoL8COxpkvPgEO7/CfRmVa/r9OJ531IvzXico6ffvTjX3W0U4OdkpynQVxTLf08FhdkG6A8VOFP3bKBjajY3Pwf5BYXILygQRV9bVwkJLrNhjb6uEtxz39Rah+jYCPzwA3ekE+qq7k6462tZ3MImOwPqpy+oBTZyL8D/QexsCfgzF87jrBXtaS/ggjVH6LidzgpWDnawd3WCu7cH3L084OTmCrdLF2HrYCdA4ksG4cTtc6zHC9i5WY5ueTwZRoZBShSEPBsROSpG0Mu98sM/K/8Ohq+7GMooC132GfB/H74UeXk5IdBfdduHXTZWu171wo0QH9wM9UX0tctIuB6EpBtXcCf2GlLjw5EeF46s+Ajk3Y5FeMhlcZr7gda9smbWGmW1nWh7MIa0pFhUpDKiUJ4ahYq0aFSkM6IkSu5EoPDWNeQlhiIn7gqyY4ORHavOzOhAZEQFIvWGP9JuBuB2pL+k+WNCfcRcJ4SA97SH7yUbeLhZwcWZ2RaC/jRsuKXPYnbEZTgMmulcgKOLLSrL8jHZfQ9THc2Y7mrBZFcz2kqy0FGZh9muJsw8aMBsB81vGjDX1YDZngbMdzdhsbsZS70tWO5twQqjrw3LfW14OHAXq0P3sDbUjtXBdjzsvyvn8/EevJzqxcuZAazPDGF9hhvmRrAxO4xXc8N4NT+iYm4Ur+fGJDbnRuSzzdkhgT2BT9AL7HnOjeDd7BA+MOaG8WFuBO9nVXyYGxXwi9o3OuUJfyp7jsmpOjvv1dpZbYLzjva2UsOnwp9WsOfMPDv5FydF2XP2frn/gTTrcXPe9tqiek7YG7X5HWO0jrX5rbVDZW+xwqX3PdX9mlL5ukmPz9iAp0924OtRu49P2VynuuZ5fnm+is/PV+UZ7xn0yJdrY5TOUpfnrvmNJ6LWuZWO3+FCHTbo6S11X/n5xhNwNS1BT3XPn9E76KnkdfxK0AvkCfrD+H37Db7tbeHnD++w92pDnPJ+/PBeZuX/sb8rsP/HwR4YTNv/TjVvxPcvn/AHgytnP37EnwL6fRPcD45cH7fClfT910/4k2l8mbdXM/b/89NhM56ofK6r/YXQ/2pAX6l8pu51nKoRuJcI7I+DntBnsPmOgJdO+wZVnyfoS6sKUVxZhOLyApSU5aO75z7GjNS9qtH3C9TNsM9Iv2OBvED8GOg12Kn0tdrXzyygFzirDvvjoKeip4oXJa8b9ozmu+PQFkVv2i0vP2M00fGlgfes2+vavYb7fwI8Qczv6fO/gZ/f0981n7zWoNbXPPW1/jPMz/T3TzqPQ918/3egPwL5rnaBvlb1+jQrel4T8DpOGrOjqqeiZ0MeZ+m5Tra1rUHS+Pm5mdJ9z7S9UvS5MhtOhUrw6SDImALPzstGXkH+MdBXgOl6dtzzdxP0zW314ox36odTUOpdwZ6QPxJcLSvxg6yk5aa6MwTqhdM4I532TNOfwzlr2tZa4byNNaxsbEAVf55NfZyPd+Vct6044vF0dHWGvbOT+Lbb2CkY+fh5wcXVURbTODjZgEHYm1fmsgmRocEvJz3w6SNA+1srpuzVi4rqJ2D3PWv0Z2UdrI3dWXh6OSE4QKXtr/mrTXJc7UrQszZP0LMmT9Czuz0l9poCfVwE8u/EISTIW8xyTtkoRX/BzgEtHVNovjuE7OREVKXHoyYjFjVZ8ajOjJWoyohBVQaBfxMVaTdRmkLFr6L49nUU3QpHUXI48hNDBfyZ0VT5AaLw40K9cDPoEkJ9XRHo5QTfS3a46GYNR0fVO8GSCi1xregEaMCdL0/nmIk5dwrXrwdjoLMN0513MdvVhunuVkz33sXiYCd6GytwtzQH8z33sDLQgcWeNiz0tGChvxVL/XexPNCO1aF2AfracAfWRjrxeKwbj8e68Hi8E08nuvF8qhdPJ1SsC9AJbqbjqdwn8Gpu1AL6TUnTj2BzbgivZ0csIUp+blhA/2Z+BDoIeQV6Av4w3s8O4d3MMN7PKvBvzY/iwwJjDO+ZDTBCvSyMSX2fDXaWrn2jhs998zq4kpbKn4trWNtnmp/Nevx3oNXvbNddSfuznr9FNzyB/bzspKeiZ5qfJyGvY/fxvIzX7a0tCNgJ931jtS2fyfPHCzgg6Al4A/IEtMzC65l4ut8ZC28+Pl+VBTiWe+2MZ5qdp4In4PlCYN47T9gzJG1P/3vG6+cqhc81tcbWOoKe1wS9DjPof916jd+23uK33Q/4/WBXOvI/v9nEJ9bvudDm0wF+/bgvqv5Xqnqm6z9/lCDoBfafP+EPgbyh6D8p2FPNHyr6g/+65OawVv9F3PCYuhfjHAP0WtUfKnoz6JtKUNNcgsrmUlQ0laKyqRTVTWWq6a6pFBWNJZbmO6bsy1iXp5qvLUZJVSFKKotQUlGI4tJ8dHbdw9jYoNTo2YQ3MtKPUQvIe6U2n5OTjp4u9UKg1bxZ0WuoHwc9gc7PqOgHh7rRP9glaX524etO/OM1dw3rk5Q+Ya2f6+/pFwQB/rHPCXupt/M8BnP5XaZa/f8F7ubvmH+fBjdPAlt/psGun5m/Z/7MDHn9O8zPjgP+OOS1steQN99ruJtPM+jNqXtem0FvacozgZ51eqpuOtc1N9ciPy8T5eVFqKxUip6pe2mqohuaAXoBne15gSRBn19YKPvoy8vLRM0T7gJ5Ga2rQE0NXyQaERN7Awr0NLtRQcibr6WT24oLac6ourTRXS9jdFY/4KzVaUs9/pwtd8lb47wtQW+DC1yK42gle+c5S2/lYC1h4+QAB1cXAT6tW/VeeUcnvXhGn3Zw4eeuh8FNcwyWLxh8ESD87bgYhaBnff4CV5+eVmF9GtY2Z5SitzsLXx8XXA1gOpxudV6IvMq0vbd0skeH+CI61E8621mjT4gMlhR+akwYMmKvi6KnyQ7tb3+wZo3+NOxdL6J7cA11jb3IT7mFmswE1GXFoT4nAfU58ajLjkNtFiMWNZnRqMuKRW1mjJy8rsmIRmXqDZTfiUDxrWvIjb+CTCr7yMtIvuaNxBAPxAZfQkSgu2zEC/J1hq+nPVxdlJcCSy3nbc7gvO0ZWNmdkd0Fvj4XkXo7DjkZyRjoJNg7MNfVLmNkC/0dmB/qxPzAA6yM98kimvsVBfISsDbSg+WB+1gZ6sDD4Q48Gn2AtTGGAvyT8R48m+qXeDEzgBezQ3gpMYz1uRFsMCU/P4ZXcwza09KmltdKtVPVU7G/nh2CKPhZXqt7eWZ8zs+0wn8zq4BOuBP2W/MK+FvzI9heGD0MSe0r4POz9/PDeDc3jPf8GZrfLIzKubU4hh0xweG4HNfRGitpjfq9jN9Jl75q2iPsaaP7iL1WbfV4NjEgG+oIfD1DL+l7qnojdCqf/vfba3PY4Sw9V9dylI7nkyXscXb+KW1y1ak32WnIm1W6ON4ZINfb6/TJxjp+TrhzgQ7/WTXgtXrnKUqfSp6w33hiUfjcQ6/VvVb1ZuBr0Mu59Qq/br3Cb9tM47/Bbzvv8NvOe1H33w928Mv2W3x6syHjeL/t7+H7p0/4/UCpeYL+988fFeS/flaq/ssn/EllL9CnS95RyGvgswFPBxW+1ObpoGcY7BD2//zxi8UF7y9C/mcqeoZO4ytFr7vvqepPVTcWo6qpWABf3lyK8gYFctbiy5pKUNbI+2IBPCFfWluEkppClFZTzReguKIQRaV5KCjJwb37LRgfN4F+6Og8PZvwcvMycf9+q1L+hpmOAJzb7Ez3fEEg7JnmN2cE+B2Bu2mUbnBYNeSdBHpzvZxA1wrdDHnztYZ9v5EV0NDXz3maIc3r4ROe6e9oUGsw8zmvzVkB/dn/9TwJ9maY/921hrqGvYa4Po/Dnc/1Mw13DXbzPaGun2vAa1WvU/hM31tg39Yoqr5ZUvfluHuvSUxzCvOzRclT0TNosORChSw7y89LypZ1aKpujqxxvK6gqBAFhYUoKysB6/F1NTrKwY57Bmv00TGRsoKW61CpgDl/rr3kLbAX85tzOH2BS2lOG+toT+MHaUbjTnY1SqeW1Vjjgr0t7F2dYefiJNfn7Wxkgc15O/XZBXsbWDlwxttRVL2TmzNc3J0E9m7uTmJ/Kr70F+lN7wAPd0fplucc/CXa2l5ygvslR7hxZa27A1zcCH028LEZj/PkqhTBDnSWJNh1f/78Kdjbn4OXhyOucrNckCcigrxw84oPokJ8JaJZnw+7LJDnCBtVPVP40m0fFYK0mDAxrfG55ChrXwl6/rtf9PXH1MJbNDT1oiglEXVZCagX0MehITdeoikvHk15CeDZkp8o0VqQBEZTThzqMqNRmRKB4qQQ5McFITcmCNlR/kiL9MWdcC/cDvPGrTAvxIYo451r/i64etkFAV5OuORiDTub07hw7hSsL5yCh5sdirNTMdJ5FxM93APfhrmediz1dUgqepGgp3of7sbiSA8eTQ5geaQH7ZVFmLjfjMfj/Xg40o3VMUYnHo9348lkL55O9irITw/i+fSgAfgRAfzL2UPQE/Ibs+MG6HmqmjwhT+X+hkG4zwypmB7E6+kBvJ4ZxCafMYUvp/ECwFS+AWyB9vwICPIjoF8cwfbiKHYYS+r8YLwQfJgbwvaCeinYIeQXx7C7NI7t5XFxuVNz8dOi5Knmt1Zmwfl4BqHPBj263+09f4S3D+cw2dGMmc5W+Wz38TI+PJrD1qOZf4M8XxAYNONRqXzCnWA3HPOemTbWGel4S0qeil571+vTZH7zhfPx3FLH7vkXqwJ3WYlLFf/8kdToqeQZAnme60/w4/oT/LzxFD9vPMbPr57gZzbkbT4HYc80vtTq9S56k7q3wGTHfCYAACAASURBVN4C+U38vv0a37be4Nv2W3zbfQfOxrOT/vvHbfyy9Raf37zGj+/f4/tHBXdCXqv6Pwj6r5/xnfGZm+pYgyfwqe5VXZ6nhjvP4yn8v9iIZ8D+L5rpGKDnOB3T+DIvL2l7gp7pe56q696Suq+oL0BFQyEqDKgT7GX1RaLaSxuKUFpXiDJGbTFKawpRXF2goiofReV5KCjNQ35JLvKKsuUvVFH0hg3uEcU+2IOJ8WEUFuWiubnuhM57VaMnyPlz/6bojZcA3YDHETpem+fmj4OeUGYd3gzy/3atga5Bz+/rZ/rULw889bX+TAPefGqAa8jz1FkA/dnxU2BN69oTuvD/E+g1xI/DXj83nxrkGvR/d2qo/92pIc9Tq3p9atBryOt6fVtLvYzYUYE3t6pxu/KyQlRVlQrkVdd9Lqh8mW7nmJc0yp07pYBtcw45+TkCecK+vLxUQM+mvrqacnA9LU82+7W0NChFf/oUuGVOjG14yogWx7TOKLXOnetcSMNUvQa9tQK96q4/B0L+LN3uHOwE8O7ennC+dBEX7Oxx3s5W4oK9vYCfLwKE/wV7tVvd1skO7Lynqne/5IRLnmofvIeHs3SK+3g4w8fDUfa0+3g5w9vbRcLLyxmeHo645OEAt4u2cHKhl8A58QW4YH1a1L41Va7NadjbnQWX14Rf8YG43V3xVnBnqt4IQp5wFyXP1D3r9AR9RBBSoq8iNSYUafGRcHe2lRr9aZsfZGwwIDQCj57to672nixrqc+KR31WLOpz4tCYl4Dm/EQBelvhLdwtSsY9RvFtCYK+ITtWIF96KwxF8cEoigtCQUwA8mMCkBN9GRkR3siI8EV6hDdSw72QfsMXmVH+SI8KQMoNf2nci5Ad9x4ozUpGD3fG32/GREcrZrvbZUacG9yW+h9gZaBTrF8XBh7g0Xg/VsZ68XC8D2uTQ3g8NYwHXK3dUovHU0NY4/MxKvg+PJsi5HkqyD+fHgAVPVU8Ic8g/J9NDWBDQD8qKXum7VUYdXgz5KeH8IaQn+rH5ky/gN4C/5kheRl4M6fS+AT927khvF8YwQcjtJoXsBPuptheHMHWwvCh2jeUv0B+cQx7BugJ+22t7qVGr4CvQU9IMwj6DwT3k2XsPnuIJxODGLvbgGeTQ6LKdyz1ed2Yx5S+Ar1kBNYWoUGs19buE+46Hf/CSMeb0vAEuHzHlJLXDXa0sj1YX8P2kyWl4HWqn814RphBLzX59Sf4yRKP8curJxKEPUHP+IVz9CeA3tKBrxX9h1f4RtCzVr/zBt923+L33bf4tvcW3/fe48/9bXzf35EaPoFPox3W5JmyJ+z1qa//+PJZdsT/8/NngT2hbga7Gfj62gx6Vbf/jH/SNY/NeAS99rQn4H/lYhtVs9eQF0VfUadAX95QiNLGIpQ1lqCsXsG9tDYfxdV5KKkuEAVfUlWA4sp8FBHy1fkorFCgJ+xzCzLR1FyLsfFBAbWocFPangAfHxuUPeP1DVUW0Ovu+mFD0UvX/FCvUvMG9M1K31yT19DnbnvGQD/T8TTSOQxpuGOz3QnA1zV6M/w1oPV4nAa4+TR/pl8I5HNDqZvVuoY7gX3SNZ+dBG4Bcm8HBvs7LZ71nMWXefxe9Wyw9+go3nG463sz3PU1oc7rv4O7fi6K3lD2ZtAT6rw3Q/446Al5Ap/n/fYW3L/XLAY6bMoj6OmIx6CJUmVlqTTm1VSXC+yrqktRVJwntrG0ND1DtzrDyIarZAnsrPzso6CvKZcxvdpqBXqBfXUZWlsaZLzu1OlT4K7zM7aGMifobbiQhqA/gzPWp9VsPHevc3b8whmJH3iyw97GSoJAp+2qs8dFeF32haObCy7Y2OC8TufbUcnbSVDdWzry7ellbyVubvS6d73oKPvefbgL3tsNgd4uCPJxQYC3MwJ8GFxE4wJ/CWdc9nWGn48zfDwd4OluB1enCxIe7nZgeF2yR5CfG6LDA2Uu3qLgQ7WCJ+AZ/ki8HiA2tLciApF8IxjJkUFiVkPQp8VeQ1p8BJyN/e40BrJxsEVw+E2srG6hoqQG5anRaMiKRn12LOpzlXonzAn5e4XJuF90B+3FybhblITmvDjUZ0WjOi0CpbdCUJJ0FSWJwShJDEJRfAAK4wOQF+2H3Cg/5Mf4ozg+SD4ru3UFpUlXUJx0BSW3QlCWHIaazFj0NZZgpqsZc713sdDXLutZ2Uy2PNApkOe5MtiFR8M9WBvtxdpYn8B+dXIAjyb6sTY9jGfz4xi+34Su+go8Hu3D88lBPJvow/OpATyf7MOLqX4V0/14wWD63hKDeDEzZNTk2YB3mK5XqftRUeyb04NgEPJvpvrxeqoPm7N92JwZwOa0UvNU/FKfnx+xNOa9XRiR2vuHRabnR8Bza0Gr+BED9FT2+tr4bHFMgK/V/M7CKPYWR0XVU9krdT8hHfxbS5PY5hpa8bHXKn1eluKIp/3qIj4w7b6+iver8/ISNd99Txr79p4vYXvtBNBzVz2X3DxZUbvpn61g79kK9rmH/sUjHLxclfj4chUSUo9fxb5J8VPda996vgBsP17CFl8e6Ji3rprpjgP+yzo78VfxdeMxflxfw8/rj/HTxmP8tL4mQVX/yyul7H96per1Avw3Lyy1eqbwzfX6f3zYUJ33W5sC+t93XoPxbfcNvu+9xR+MXZ7v8cc+Z+RpnLOFH9++xcdXr2QRjjTiUckbtXp9UuEr0KtU/j8/f1SpeabndeqeaXvzvX4uKfzP+OvrVxnB42pagl6W2rAh7x+8V6A3d+GfKq/LR1ldHorrclFcnw+Liq8tQFldPkpq8lFcmYeiijwUV/HauK8qQAFBX54vij63MAu19ZWy2Mai5I+BmqCvqikTxTY5MSwvBEzRqyU2hqLneJwJ9GbI8zlDQGrU5glpDXqehPxQfze4nW6wX43PnQR0UerGeB0zAXwR0JAXIB8zviHIRV0bKX0CnsA3Q19/xwx0DVutzPWfYQb/SaDX3yfM9XKa4+dg74N/a9jj79Iw19f61M/1qWH+H09TEx6hT7jrdL6+1y8AGvoa7vp8YICeW+rutTWKU11rSz2am2rFOjm/MBuVlSXg7DtBX03YV5ehpLRADG4E9Ca3Og36zLwsFBQXSZ2+rLxEIF8tir4CDbVlaKgtR20VQV+PhMQYyQSIetdwtzFAT8hL/V0BnoqeoJda/YWz+OHCOZy2opJnDZ6Qd4a9mwu8/S/jcnAgbBzscNbaSpbZcD0ta/QXCHU243FvuruD1PDP0ZLV4bzspeduei5eYQ3e28sNgbSo9XNHCIM2tX6uuOrriqt+rure3x0hbKwLvIjQwIuwmN6E+iCafvPXAxBzPQBhARcF8lz9msj5+IgAJBgRf10Z0/AZrWsZNK6hG11K1BUV0VckdX87OgwONnSV+0FefpzdXRF8PQp374+ivLAEVek30ZAZjcYcpuoT0ZqfhLuFybhLNZ+fhJbcBDTnEvBRqEmPRGVqOCpuh6H8dihKCO+EIBQnBAroSxKCUJF8FVV3wlB5JxTVd8JQl3INdenXUZcRgYasm7hbkIC+ygxMtJVjvosd841Y6GnFYn87lgcfWMDO+vKj0V48GunB6kivAfperE1QzQ9gbWoQazPDeMwu+aVpzA12oqehAg+Hu7ExNYwX4/14OdGHF5OEf+8R6L80oL8+MwjGxuzQv8Wr2WFszIwokBP0UwPYnOrHW6r5qT685kw9x++MdD5B/47d9kb3ve7C56mMc0YF9IT9NtPxRrqekDeD3qL6jZS9wH5Jf38Mu4sK9Dtmhb/EbXVcXjONrYccrWOTnVL226uL2HqyhPePF7DLpTTra3g+PYqJ+414PN4rY3K7jxdVqn5tUTr1FeSXBcr8GQJ+3wz49TXsG7C3QJ9q/hjoqf6ZFdC/j8D/9GLtSIpfYC/gZ9p+VeKrAfYfX66CoUFvOV+uyQuA7spnc56u0WvQmxW9jNhxzI5BVS+KXoH+z713UPFeYE91/31/C39+PMDvu7tgw97B5ivpypfUPRU+R+0+U+l/kjS+atBjo94B/mT63thqx2vzvVb2lvMza/af8T+Gopc99Ibl7T9/+QLGXz+rFwBxy/vlJ5wqrctFQXUWCmtyUFibi8LaPJTU5qO8thBlNQUorMxBgUQuiqpyUViejaKKHBRWEvJ5yC/NRl5xlij6iqpSjIwNShMeYa/r7Nw7z2vW6BubauUv8KkT3PH0SB1PnbrXzzTwD1W8UZfXKfwTmudYj9fpfIHwse9oJS8vArp2bqjm4yl5Uewa8hzLY/C+T3X46881yDXsCVmGBdwnpOL/7jOC/bhq53f179O/23wS4vpeA12fGujH7/Vz89nfdR+Mvs529Bq7582A19ca8uZTK3sqeR1M3TNkxK6tUeArir6lXubl2WXPTE91TRmo5nmWlRfB3sFadsRzXlxm2Y2xN65wzcrJQGFxodTpy8qKUF1dCqp5qdOzXm8EnfGSbsXK79H1eF2fp/EMveKlbs/avRGS3uc+eZvzOGN9QdL1XDmrUvYucPHwQEjENXj4eMkqWv0dpvipgLnNjq55ju4O8A32kS10hDy78wl57qGnBztH7JjK9/B0xWU/d4QGsDv+EsID3HDN3w3hARdxLUAZx0RcUc10TLsn3riC5KgQpMSEiRXtrZtXkHRD2cfeDPaW1Dx3vEs3fVQI7tC17uYViTtRV5AaE3Ik0ug7H31VzG4yY68h+WYY7IwyxwXO7rva4aJ/IHJyS1GZn4NKAX0smrIJdIaCe2tOHJqzYlCXeRPV6ZGoSglH1Z1rqE69hqo7oShLCkZpEtX8FZQnhwrY69PC0ZTBJTA30JodhbbcGLTmxuBeYQI6Sm+jvzYXk3erMN/VJJ3y890tmO9pwWL/XSyxoW6wU9T76lgfVsf7ICevx5iS78OT8QE8nujH46kBPJkekng6M4Kn0yPYWJrG2uwIeptrsNDTjleE/WgvXoz34MV4N56xKW9CAf/l9AAYG9MDMivPeXmGbqiT6yMqfgCvJ/uOxJvJPrzR6XpCfn5UgmNzOqSTflHZ0nJeXnzneS6qefptA9pKpSuYs/Huw5Jq2KOSZ+waNXo59fXSGHaXTfFwEjsrUxJcQ7sjTXasxZtS8gQ5G99ermLn6TLmetsx09kmi3gIaQJZBwG9+4yxIhv0CGkGd8nz53fXV7Hz8hH219U9VfqnF49x8HzV0mDH36Hr71KbX1+TDIBY3RoNeZ/5c+uP8OWVgjxh/3WDsYYfGRbQM42/hp8JeeMZFf5Pm0/w02tVq9ewJ+QPQb+JX7eMeXoN+61NfN8xFP3+O/yx/w7fGVT1e1ui7H/fpzEOPewPwI12n968xse3r8U9Tzfiff/IsbqjoeHOer0O/Uyn9/WpgS8pfcL+6xdVt//pKwh91Y3P+r0KSd0XVmUivzITBTU5yK/NkbOoKhul1bkors5BYVUWCiqzVVRkoaA8E4XlmSguz0JRWSaKSjJQXJKBgsI0VFcXYnSEUFcNdFqt8yT4qejvtregqChXttlpePPUKXum5rVyN5/6u/zeEUD/Deip+hknAV6Py4mqJ+CN71Gda1AfV+oa5KLkBfLKz/7Ic9OonP49xyGuXwCOPz/pXgP7JLjrZ/o7+tQQN5/8jPcEufm5fkZomyHPa3mmQW+oeg334+dxyBP0BLzuujd731PRc8mMTttTbReX5EmWp6GxWsbhOBLHKK8olho9l8wQ8jLzzrT6eZW6z8xON0BfhPKKUtTWsflONeHJHL0F9A24fSdBPM9pcUvDGTV/zTl1U4gbnZX6jF30DtYyHy/d9Wywo6WtsyMc3N0QGBqKq9fDYe/sqLbVcb6e3fpM//Of0eaMdKsTktxCx9Wy1o7sxLeBtsblUhY+c3Cxk6ZD2rz6ebsiLMgL1694IjzQA5GBnrgR7CmrYOlil3zjCtKiw5Aec00WwGTGcQlMGDLjriFDznCkxYTjRrA3kiKvICMhAhnx15ERHyZe8ulxYdBBf3kVochM4LrYa6CzXW5SJJJuhsKGvRF252DjZA0bZ2vYuTnjxs04lOVmoTorDo0ZUWjJikFzNoEfi8bsWFH59Rk3UZseiZr0CNRnRkpUpSi1zpMqvSk3Co05N9GccxPtRXG4XxSPjuJEdJUmo7cqDf11mRhpypf1sFTwS71tWOpjo909LPXdVZAfpJrvwCM21I30YnWUYO/H2ng/1piiH+/Hk8lBPJ4g6AfwdHoYT6eGJJ7PjOD5zCieTY9gfXYcG4tTGGxvwMi9BqxPDWB9vA/PR7vBefnnE72i8F9O9WP9v4HeUOtvpgfwdrofb6cHVNp+sg+bE714Nd6DjYk+UfSi5k8CPZ3yTKAX2C9p0E9ie2kCu0sT2Fkcl4Y7NudtLY1hS9Q+m/CMVD5hz5Q9IW8B/fhR0C+PY2fZgP1DlcrnON224Wcv9fe1Jew8WVJ1chrdvFzFy5lRjN9rwNponyhyDXzW5anmBfSStn8kkGeqfv/lI+ysPxLYsyRA9zpmCvaePsSHRwtSNuDv0el76bJnE96GSudr0MvJZxuPJHTq/sv6mqTvVQqfqXsGQf9YQP+zCfQ/bz6x1Oq1mtcnG/LUiN2mMs/5QFX/WoL1eqbuVRDyBP57/HnwAX8cfJAmPeWCt6v2z3/5iH/sbOFgcwNf3m6KSx5BzZcBc/zBlwNC/qMy0ZFGPUPZy7VRyzfX81mvF8jTYOfrZ/zJksDXL/iLYVp8w+tT+eUZKKjMQH5VJvKqs1BQnY2i6mwUV/HMQlF1pkRhJb+XiYKKDBSVZ6KsPBOlZekqStNQVpKO+poCjA13YWy0H2Mj/dBKXtfrR0cH8KDzHmiEMj4+hGFCeqgbw0M9Ynyjga+hrk/CXV9Ljd5Q5lqxa5WvXwDMnfUa9PoZQatfAqQEYHTia2BLBsBQ7vLMUO661q+UvErZm18GeM04CdjHnxG8x59pcB9/rr+rQa4/1/c8CWzzvb4+DvXj9xr85lMD/xDm946k6wn1w8/a0UPfe9bqDdXPzy0p+/YWC+x1Mx597TXo2ZTJjnim6CurSmUxksCaI3L1VfKMC11On1HGMAS97pZnJ35GVpoCfaFqxqNZjozW1dAwh9vsKsU4p62tAalpt8Qilh3rNJ4RcxoxoaERjWFWY7jP0ZyGi1Ks7K2M+job6mxh6+YEJ89L8AgIxI34ePgGBYkZDicAZPyPzneO1tKhrhbB0GiG42BM519Q6XyC3tFWYM8XCap7Oxdb2WJHIx1XNwd4ejgjOMATEVf9EHXVV7bCJVzzRRItZaOvIis+HLkJtJy9gbzECOQlXkdBUqSEPLsVhcz4CERf8ZEtcPm3Y5CVGIGspOvISryOzIRwy0nQZyVyg9x15CZHIi85AkVpsYiJCMI5LvKxPSuuc7ZOVuITEHDlKjLv3EFl9m0Be1PmDbRkRqEpMwqNWTFoyIpBYzbhz+ubqMuMQE1aOGrTr6MlLxZ3CxNwtyAebQXxaC9OQmfZbXRXpaKvNhNDDbkYaS7EVHsFZjtrMN9dj4WeJiz0tmJRIM9u+vtYGWjH8tB9rAw/wMPhTqyOsBbfJ7BnvZ0K/okBdwKesH8yOYRnU8OWeDE9gufTw3gxM4IXUyN4OTOGzZUZjHe3ore5Es8m+rE5MSjAp9udON5NDeDV9CBenaDoZZROz8ez7j4ziHfTA3g3MyiwJ/B5T4XPVD6zAG8J+YUxCabpBe40vxFL3ENFb1H1TLUvT0qNfWeRoFew/7BIyI9hi+l9Sdcrlb+7NIrdlXHsL09I7C6r9D0V/d7KuIrlCewtT2J3hbBXdXuxu32ofO2p8HeM2jvX3m4/XRbg0z+eUF7se4DZrnt4/3Be3OgIed2Ex/r83vOH2HvxCPsvVrG3voZdAt9I4bO7f0e6+Rekrq/Vv6TqTR34VPUa/tok56t04xP2um6vuu7ZjKeDnfe6Ke/nl4S9Suermv0T/PL6mTTlacAfUfQW2CvzHGnGY0MeY5egNwP+Pf74yC11jC388Wkb3z9xB/0Ovn/axR/cUPdlH79sv8fBq5f4/OYVvh/sKrDv7+KPg1255zOCni8Aouo1/LVN7pHGPdW9L+542i73y2dJ6dNVj891UNmfKiS8BeIZyKtIR255mtwXVWagsCodxVUZKDKiuDoDBH5xpQJ9eUUmyiuzUFqWgZLiNBQVpmGg7z4mRgcwbjK8keU2I30YHO5FV/d95OVnyhieArgxH89FOKbxuiNwN1njasUvwDf87zXgzacZ8AL2Y052TM3r54Q/N86JWu/naYSRou/jvXHNU6frNdz5Zwn0TaAnbDWUef43Jc/P/9t3zL9Pw/yk8zjQzfca6uZnvNaAN58C8RPq8hr0+vNOE+jNaXudrpfzbhPa7zZJfZ6glxp9Sx1a2hoE6EzXs5mTqp4p/PqGannOrnsNeqp6tZJV7XbPzExDEcfrCgpQWsoafyXqapQjHn30abHbUF8lc/rpGbdlEYpA3nCf02Y0FnMazqg7GU51zlTebKSzkiY7K0c7OHi4w83XF6E3o3E9Jlac7xwcbeHm5ggfHzf4+V2E3+VL8PByhYOTtZi7qO79MzjLzXZ2rPFb4bwBe6p7zt7butjiku9FtXPezQFObg5wdXdE4GUP3Ay5jHha1V6/jDs3g5ARG4rchAgUJN9EYXIUCpNvoDA5EkW31Vl46wYKkqNQlBKD/NvRiAvzR07STRTciUVu8k3kJt9Azq1IOfNuq/u85BvIuxOF/JQYFKRGoyQrCTERV6UB8qztGekvsHa0gZWzLTwDLiMx6Q7iIiJQks4Z+ng0Z8aiNTsWbey8z41HXVY06tIj0ZAViZa8GIH7vcIkdJTcRld5GrqrMtBTlYnBujyMNBZhvLUUU/erMNtVj/nuRiz0NmOhrxmL/W2i3Bep4o1mO5rdEPQrQ/dl/v3h8AM8GunC6mgvHo/24/GYCg37pwL5Qekafz41DAYhb45nM6Oi7vnszcqMjOP1NVZgbaALr6aH8HKqDxtT/diYNAWV/YxK4es5eMJeRupmhmWMjqr+zYwKgv8NoT87KM13NMp5K9a3yude4G7A3nx96GmvFtnQDY+xI4p+AttLCvxb3D4nqn5MYL9rStGz856w35NQgNfpe/VMfaZgr9L4OyvT2DU21LFuL6n5J0tSf2f6ntCnEv/08glezU9i8n4LHo8PYu+5qrmzeW73+UPsvniEbTlXcbDxRFT89tMVbLHJbpUd+ivygvDppYL5cchTvX+h1a3RpMd71ZH/DF83uWqW94dw12N2GvYa9Opcw88ba4dd+NKB/+8Neb8dM8+RGv0Wa/RvJQj5I3HwQSD/7eAd/pB1tNw7vw3ZVvdZbaj7/mkHsnv+yz5+fLeJg41ncv65v4N/Ee70w2cHv6yx3VPKnsDX0DfBXlvkUsFrT3wqed7/abLPPQr60hQUlaWhqCIdhRVpKChPRXFFGkoI9KoMlFVnoqw6A2U1GSivzkRlbR4qanJRVpWNgpI0pGXGIyEpHNcjAxEaFoCOB22qo96oy0tjHi1vDdD39nXKnnHOwvMz8bc3Ntxx6x1DRuZoc8t7nlT8+iWAP2eEhr0Z8Ppag16rdyp6fianodhF5ZsAK8AWyKv6O6F+HPICeg12k/L/v6p5M6z/7lrgbWQIjv/ek8B+0jMzyE+CO3/G/JzXBLg8674vpwZ5b7eR2teNeVTxfAHovi9nF1W8oeip5nXKXqt4Ap6h0/ai6FvrpRGPZjlU84zmljoD9IR9NdjzQQc8c+qetXXCni5zWVlpKC4uQmFhIUpLiyULUF9fDUZDY40lOKefnZMGcdijmjeBnpDXRjRy0pSGs+rOtrhgf8FQ4raw4f74Sx7wvRKClOw8BISEwNbBFi4utrhMJ7fLbgjyd5cIDvRAcJAnAv094H7RHhx946Y1puqtHK1x3sFKygBqzt5aUuMO3GLn5iDhwMyBm6Ooez9vN9wI88etmFDQzCY7LhwFt26i8E4Uiuk1T395wtm41mdxagzK0hNANR8f5i9nYUos8lOiUJgaLaqdyr0wNUZdpyegKENFeV4KEqLDxW3uLFfx8iXF3gZ2rk4IDA9DREwiroXH4Pat26jKz0RrQSpasuPRlH4TjVmxaM5LQHthEjpLk9FZnoLuinT0VmWhvyYHQ/WFGGspxVRbFWbaazD7oA6zXY2Yp2rvvyc19yU5CfMOabRbHlRd9CtDnXg42IGHgwryj0YI+QdYHe2U8bjHY33SKPZkvA9PJvolnk4OgCHjchyZm2LHPJW8CfgG6J/zBWCKtrRT8kLQ11SFub57YoLzcnJAmvTWJ/pgCYJ/esBieKNVvZqd1w13nJtX8UYgP6S67LUT3glwl8Y8PucqWll2oxfY6I75w5MLb6jyOTqnY0vS8Uq97y0bkF8ax96SAXut5nkaLwDyIrAyhd2H00eDsBcXvAWBu9TgWYeXoGnNsqTmd56uYGmwU+r3ou7XH2Pn2UNss7GOav7lGrafPcT71QUJ+bnnq7AAnml8E8x1mp4K/qSwjN8ZDngWJzyzoteGOTTNofXtOufqjVE7nbp//cKi6rWyp/e9nqdnCp+g/02P1hmnBv23/feQIOwNyKtVtGodrSyu+UxVb8SXXfz144Hsov/p/Sb2+c/04bWsrv0nV9gebONPUfhcaWtS9wJ6mumoFD0b/DToBfI/fsEfDKbvqeyN9L2G/ani0jsoq8xAaUW6nFU12aisyUV5dQ7KqjIF7uVV6aioTkdpeSpy8pJwJzUa0fGhCAn3RUDQRVwOcIOfP9WMJ5pb6qE76umMJ6An0C0w70NObgZ6eh+obnkBOj83vO6p0s1gFzc8VcMn7KVufwz2Gu5y6k76QTVSR9DzuQa/grlptt5owhM1bQZ3v1GDN2BvBr78DjbFmb5/ErQ1gE/6LECsAAAAIABJREFUTD/jd/S1PvlMZwuOn30EdO8D9Bqn/jM02OVnezostXi5P6E2r79vPgXyXR3ShNfbfd8C8h6Cni8BxouAfgEg7OmG+KDzLjpNM/RayeuZeYE8QW8E0/ctbfVifWsGfUtrvaTvqeiZhi+vLIGTi70F9FT0nKdnwxz3uytFXyKLbWiYw5cDpeQJ+To0NtWhoakGd+81y39z9IFnyt7B8YKEo5MVVFjDydkazi6GS52bPeycbXCezXh0v3N0gK2LK1w8vBEeE4+k9Ey4eXlKo6C3lyOusBs+wB2hgZdURzw3rwV54Howa+3euBroAc9L9nByUtvpzstq1fNii8usARvyZCWtkw1snajyGdYC/UuebvD2voTrYUFIjY8UFV+cTLjHojwtDpXpcahIi0VVRjwqM+LlrMqMR0VGAkrS4lGelSyQ55x8cXo8SjLjUZIRhxJ+np6IkoxElGUmoTT7FkqzbqEk6xbK81ORFBuJs2dPqZFD29OwcrCFp7cvroRfg/+1CETEpSO3tAH37z5AfUE2WnNvoSOfdXbCPR095ekYrM7CcEMBxpqLMdFajsm2Skzdq8FsRz3mHzRisbtF2dD2GcrdAD2b6zgeR8DLqNxAFx4OdUma/tHQA6wOdWB1VIVys+sSsxsa3ojpzUQPnhhBy1o206nox7NJxgBeTGt/+lGsz4xKzfnlrDrXp+hTP4EXixMYvl+Pqc4WrM8MY32Sqfx+rI/3Cuyp8JnS1815FmVvNNtJZ73RnPeaI3azDDU3ry1vRdnLYhuVutdqnl333Gr31tgVT2Uv6t7kc0/Ia4WvYE/g0wVvUhzxWJ8nwA9WJrG/PClQZ/pep+33H/KzKeyvTGNveUr2ybMx7xD2U9h7NI3dVabv57H9eAHbrNc/XpL0PGEvNXl2yD9TtfvNpSlMdbZhebhHwL7D8bwnS3jzaB5vHs5h+7HKBBw8eyRNelrBs1bP+LTx2DJeZwa8Gex8rpfUmE+xuRVjnGfihqctcKnuef0zjXIsc/RM26t5+n+Y5ul5bQY93fHYlPfr9muB/W+coTdS998Jea6gPdjGt49M1x/dN2+B+2e1ipZrac3x19cDfD/Yxpc36zhYf4xfP2zir0+7+NfBDv44UL9PfqfFKleBXo/t/fHlC/78kUreOA3QC+x/PFx+I6n73PxEFBXfRmlZKiqqslBelY2yymyUsPGuOAUZ2XFISY1EbFwwwq/7ICj4osDd198Fvv6u8L3sAh8/F/j4uuGSh4t0S09NjVgAL6qdNfYRBfvRsUH5S5eg4ovAIEEuLwKHhjlavZvT95ZrE+T1ljoL6C2QPxyr05/JCJ2p8Y6GOxZQm1Lr+kXA8hnVuyVtr1L65s/k+u9S9idAXMPcfB5P2bOMoP8MM+jNgNfAJ6gF9j2HY3Ua3gR3nwn6+vlJp3zXUPLstqda14qdJ9W+broj4BlU8YS8hDEvb268+0+gJ+AZVNt0tGPjnQJ9rShzC+hdHXDqzCmcle1yypueqp7QTktPQVFRCfLy8lFWStDXoKGB6Xqe9Whs5ItDHdruNiO/IFvq6I7iKa/BbgNnFxUurrZwdbOHu7sT3C46yUY02VBnaw0retW7cCNdCG5lZCPw2nU4uDrD/aIDggIuIlTWqnK96iVcD76EyGAP3LjiKRHJRrqr3LHui9AAL3G/EwMgq9OyU97GzgrWdhy1s4IdXwRYMnBUtXsCn0tynNxd4ermhEC/S8hOjEJVOn3mE+SszkgAoz77FhpykuWszUlCbU4yqrJvoTI7GXUFaShOjUdKVAjKs5MkSjOSUJZ5S14E+DJQnnMHZbl3UJqdjNLcVNxJisW5c1zJ+wPO2JyWkUFHRycEXgnGtdg4pBbWorptBF29U2iva0BfVR6Gq7MwWJONgbocjDTkY4KrXu+WY/Z+NWbaayUWupqx1N1meM23Sv19Qbrn74nfPD3nV4Y78XCkBytD3QJ8C+SlHv8Aa6MPxH+eHvRiWTt+CHoNeJ5Px7vxlM10k314Rsc7w6eesJd5+akhvJgeFsgT9nS5Y2Pe89lRPJvlkpoxvFqewmRXK0baarA+NYSNyUG8GO/FxmSfSuVPDxxp0NMd+LS7Vcp+SGbpLTP1xnMCX83PG0ttRNmPqwU3hsoX0LMpT3bSGzvouZ7WBHhLJ/7SFLaXpg11T9BPykidpO1XjNQ8IW8Cvaj9lWkB/VHAH6p6bqHbXZ2BGOUI6NUonQXyRuMd0/k0tWFNnnX86d52TPd34NXDWbzhyB5fDp49Ete9PWOcTtfkWX83g56wFxMck5on6Al4nhru5mv9TCt7uTe87vX3DiFPFf8c/zDUvAa9BfLGRrtfP2yIDS5B/w8T7An6b3t0yNMuedvSZMeVtErNc++8ScUbav6fn3fw5+cd/JNpfKb0md7/vIO/ftyTUsAX/jtuPse3nff41yfW6Xclla+b9v5kp74xk0+4a9AT7AJ3o+ue8Gf3ve66p6o/lZ4dj6y8RGTnJSIlPQZRcSEIifBHSEQAQsP9cCXEE4HBl0S1E+p+/q4SPn5O8PZ1xCVPe7hdsoOHpxO8fdxllpmjcwS8BjZPregJev6l29nVLjP3kqYfZpqeDXmqTk+om0P/nuNqnt+xgJwQPwZ6Alp/bj4JUd6b6+J8RqjqU1/re546NKTNs/QCZCpxjtPx95jgz+9LD8AJz/Xv0qf+nv59AvT+Tikh9PY9AENDnqf8eT0dGOzuwACDar+nAz09CtS81qEBP3AC/I+A3qjZ61Q+PxOwG3A3g55KvoMd9sYonQY9Vf0RJd/eLFAn2Kmw21iv51z9vWZZPsPxOoKeqpyQr66tQEV1ORzdHJU7m7ahpdWr9VnY2J5HavptFHKOPp+p+xI0NtahqZmOe0Y0NaCpqQFtd1vkvzkHjrLRmc7VXtLirm52YBDYFy85S9CtzsXdAVTdp63P4qwdQe8AO3d33Ey6jdjb6bjo5Qv3Sy7w5673oEuyO/2GwN0DN694IvqqF2JCaOPqjdir3tIUFx3shZgr3qDHfAhT+q4OsNLufNxlb3cB1txP70JbXTvYO9vBxskWVo62uOBkB1tnBzg6O+CyrxeykmJRn5eGutw7qMlKRF1OEhrz76Ap/w4a82+jMT8ZzYUp8qwu9zbq81LQWpKFwpQY3Im+ipr8VFTlpKA6N0Wa6iqyb6Mi5w5Kc26jiBmA7NvIzEgWx71zsqL2NM7KCOJ5uLi743ZmLorr2lFU243U3EZUl1ZhtLkU4w3FGG8uweTdAkzfLcP0vSrMcvVrZx3mO+sx39kgW+JkoUxvK+Z7W7DQ14alAS6aYZNdB1bYRT/cKXV31t4Po1N50o/Qj/4Q7EdU/DjhroIK/oURLyf68XKyX3XOT/bhpcUQZ0CA/2J6ECpU7f75FM9RadJ7MTWI10sT4rI32FiNp+NU8EOi6M1d+GZVb7bA1el8UfuGupdGPdbrWbdnXZ/LbbjKdoGgn8CbxQm8WZrEW4kpvDO2zX3gspplpewtSt5Sq1eNelrZ0+N+h3V6puw13C2nrtdPYPehWcEfAn6Hz1dmwNWzBD2DXvbbjwnteenCF9gbaXyt7PmMwN96uoTXD2fkpenl3Jh04ct43QvVnCcGOsbYnSj54w13phS81NsNaP+dmreAfvOZ5WWAc/L6uV5oo+8t0DfUvG7E0+dh5/0r/GbY4SrTnDfijKcgr2D/bZ/d9oaq/6ga6v74yGa7o7DnWlodVPas4bOW/89P2/jfL/v43y8f8fv2e3zeeIkvG+v4vr8tGYDvH/fxjSN5tNg1Lcz5w6Tk1Sy94ZJnmOhwrE7D/lRUbBDCrvshOMQTfkFu8LrsjEte9vD0socPl0r4OYtq973sDB8/FR6e9nC/ZANPbwcEh3gjLjESufnpKCkrwL325kMfe1O3PGvyXHQzPjEsjmdUWXTROwQ9u+9Zkzdgr1P2ujbPe/4OU1jgLY543bK+dsCAPdfPHgc9QW35GRPoBczHQK+hroEv4DWBmoDlMw1d/fl/O4+/AGjA65O/t89Un5d7E+j1n6dP+eegqie8jRS9VuMa8PoU0HffV9/9G9ib4W6Gvxnuuib/gCq+o+3fQC8OeIQ4U/X3muS/CQKe/23osMD+bhNqZZSuSG2xa6hGjQH6qtoKOF10NkB/aEtL0HOv+53UWygoKkJeHpvxSgXqVPEC+iaVuif8+VJRUJgDJyc7uEpnuyPc3Bxw8aKDeMp7ernIHDtn2T293cRLngtsztBYx94K5x3t4RUYjNScQgSHRsLN/RJ8fdxx7Yq3jMFx/I1wjw31QWyot5xxYd6IC/FCnMDeS5a1xAVdRNwVD8RyRWyYP64GesLVxU6W03BDnhVNdJxtYetqDwc3hh1sDdhbOznA2d0dF7284OV5CUmxN1BXkoPGojQ0FRDsd9BUnIoWRlEKWopS0VyYiqaCFDTkq2gqyUT+nWjpxK8vykRNfhoqCXsq+axbKMpIRH5aAnLSkpCXk4qrVwPEdpgmQ+e5696G62DtERmbiMzCasSllCA8KgP5mVmYul+NqZZyzNyrxEJ7ORbuVWKuow4LnbVY7CLgG7HUo9fBclSO6XoF+eXBe1ge5IIZ1UWv4b462g2Guu+UWjzr8Ufgbk7Ta9DruXca39AAZ3xAQE/AW2JKud+xZv98igq/F8+nB/B8ZgDPp4dULZ/1/KkB6cDfmBvHk/FBjLbVYXW4C5uzI3hJH3yO4k0bY3ecqzdMdOh1/3r+cEudAJ8mOXxxmBow7HBZux9SsF/gkpxRvJkfw5uFMbxdnMDbJRXvlibxgbGsQM/UvAa9nItsyjsGenbRy2idUauXerwBfaMuv7usQU/YHwX+DlP2K7NqTe0j7q43QM+NdY+ZxlcueEzjE+4Mrrt9/3BOnPS0uifEP6zO49nUEF4vT6v0PNP0hiuebK4TK1uVspfmO5OS1+l7Alqreq3stVLX8DafGuz6NH/Ga/1cL7ch4C01eqMZz7LF7gjo6Y6n0vcW2O+/w+8crfuoYE9Vb1H2n/ek6/47TwvoaY5Df3um8ndF3f/LUPr/83kPf33axy/v32D/5VN8ffMK3/bZlMc0/z6+cTveJ2M73me67ik1/6eh5gn8f8l++p/wPwS9EacCLjshgCrdzxU+fq7w8nWBp48TvHwd4evrDB/eeyvlTsD7+bsh7Npl3E6JRlFJJuqaylHbWCGralMyb6O8qljm5anoLWY3AmcFaoK+tKxQjHN4rZX+8IipEc9Sz+8FF9ao7xxuqRM1bjjjDRi1eAKeLw0a9Dz/r6AnnC1gJ/CNrnu65fEzDVWeWnHLM35GCBvnf4M8f0b+rGNqX0NefrfxHf09/ecd/+cw/zNp2Pf3qDl5SbVTlZ+g5pmWHzDS/AQ54W8+zXDnNcHPMIOeKl4reap5HUcc8KjoTWA/BPwh8JW6b0JtfYUss+G62samGtTWVwnsq2oq4ELQnzllONWpDXIEvZ29FW6n3EJhcTHyRNGXoampEY2NjHo0NteiqZkKX4GedrpU8hcvOoPe8h4eTvD0dIL4yHu5wMvbFT6+l8R//jwNb9iERmtce2vYuLkhPjUTyel5cPf0hYeHB64E0LyGKXkPRIt690JcmAJ9/DVvxF3zRqwB+/hQDyRe9UASI8QTiSGeiA/1RkJ4AOKuByM0wBOuzjageuYo3nnW6t3s4OjOBj1H2Ls4w8bZGbbOLnD19oaLlxcc3V1wLTQIFQXpaKvIRUtJGlpLUtHG04B9K4FfmIKmAqX066j4S7KkCz83ORoNpbmoKkhHae5tFAvok1GQnoSslATcSoxCcPBlnKN/gfUZcEUssyjWdjZw8fBCZGwyQiISEXTlBmqLCjD3oA5z7dWY76jFwv0qLN6vxcKDeix01WO5pwnLvc1GtOJh/z0sM2QOnrPwqoueoD8K9S6sceHMKM8uS939yWQPJJieN5bQyDKaCWVuIwY3ouYJehUEvB6T0ycB/0LS+L14PtWDF9N9sl9eLG8Jfyr/SVriEvYDeDU/LrX76c5maRp8tTCGlzND8jLAU/bSc+mNEWqF7Qhez4/IJrtNmutMDeLVVD9e0Q53mi55arkN19kyE6A78WXP/NI43hq1edV9r5ryzKA3p/G1mrecSyqFz/o7R+hkjI4z+MYonUrXT2L3oQ4F+52H09jmTP0jPU+vLHLVprpZ7HCb3ZqaeyfcCXsBPGvwa4tgal5c8Thax7n4F2rj3MbsmDQ58hnT1JytZ9pew54p+4+s0TN1b8BewM+uelPqXn+mzqf48TXBzZ3zhwr+ONjN9xryPDXceeprcyOewF7S9sYmu+1NC+gJfIH9/jv8ZsBeAV8tvPku6Xca4HB1LWMf3z/vi5mOmN98YVMe72mwo9T9v5jW/7SLv74qd7yfP7zFwfq6WOsS9PTR/8ZNeZ9VfKPjHtP5uhmPNXt63xuw1za4p/yvucMniErdBb4+bPxxhYe3E9y97HHRwx6ePs7wD/RAFBddZCaipCwbNXXFKKsqQFZ+KlIzk5GUkoBE/uWQmoji8kJR9NKEx857I5h2Z5Md4c6aLNOzCvSqdi81fK3iTaDXLwI8CXKm50WVc+/8sVT9SfdmBX/kWnfbm1LyhD3T8QJvPVpnAv2/gdxQ2vJ9Xpsgrb+rgazveR5X9freDHV+T78A8Fr/HvN55LkBdjPctZLnqWv1VP5M8Wu4a9Drew13nvraAnrD276LjXeEva7LE/btrejoaEX7/RYFeJ4nhAI+0/ZG6r69WbrjaXnL1D275evqK+W/keqacri6O4l1rcylXzglwGEjngJ9MgqLS5CbV4iSEoK+CU1NzUZtXoGeToxcU8tNeByDI+S9vF3g5cWFMc7w8XGBr687/Pw84B/oI13+Z7iS1vYMTlPRO9gjMOIGimubcS06EW4enrjs64nrIb5qrzshH+YlC1fir/nAHAlcvXrdB8kRl3H7uh9Srvvh9jUfJId5CfCTwnxw69pl8ZpPvHkV7NZ3cKKfvhpps2EKXzrwXQT2ds7OsHMj7D3FZ9/OyRHePl7IS0/B/ZpitJem4W5xisC+pTgFrUV3JFqK7oCqvz6PdftkVOfdQXrcdWQk3kBZDiGfhIL0BGQmRSHhxlWEXfGB/+WLsjGP++05McDVsHQj5HjgOTsb+F8JQWBQKAqzcmT/+yIB/4Ap+gYsdRHwSsUT8iu9zXjY14KH/YR8Kx4N3MXDgXbpnn8k43FU8mpdLOfiDzvpu9Q++LFuPKVy12l5S729R57zM9Vsp8xtxOSGznYC+x68nOwVJa8BrxvoqMaVpz097qnweX8YfBF4OTGA5wwC3+jYf7UwDm7Gm+2+i/W5MQX2mWHxvF9nbX9OxSuusl3gshu1zU5vqyPgN9mtL5vsVHOebLMj6GW2flRm6d+yVm8CvYK9Uas3avdbixNH1T3VPkFOWNPLnrV6AT1hP3VojmNpuiPcCXqeNMwh4Kew8/AQ7rKa1thBL3voucRmbVGc8d4uz8giHN2gp2foOWPP4JY6OY0tdVyYQ1+DV1T3r56oMDXiEfa6IU933n/mzLxRn9fA/yIvBMYcPUfsZNSO9XsF+79T+2bI89qs6KnqNeT1qVW9ZWUtQb/9Br/rLnzW6Qn6PQV7BXw1T89RuW8fWWc/wB+SclfA/+MLF9moLXVihvNlH39+ocEO6/YczdMZgX1ZU/vnx48C+v2Ndfy49V6884+DXmDPWj1BT3VvLLrRu+lP+aX74HKyD3wi3eHp74iLnnbw9HLGlau+iI0PR2ZuMkqr81FRV4S8kgykZCUiPvkmYhJvIOF2LG5n3EJGbjpyCrOQV8xGvmJJ0TMNT7gL6A1nPMKf6Xr+5cu/2Fmvl2a8kT4MsyGPyp+pegP0Kq1/qPSPgr77xJq8hr2oeeOlQKt1noS9vjfb3BKaao7eAD1VvQFY+cwANGvgBDB/R1+vUvT6c/OpgWx+pq9PAvtxyPNe/1n883RKn7+Xv0f/fp5sbDRD/e+udY1ew13fa6jzXit488kue63itZ+9npe3mOPQz75DhRnw+hlPrep5MnWvg3CvqCxBc0sDGhqqDNCXi9Od+0UX2SN/+sIpnLY6BSu7c4abnRVu3UlCQVGxgL64pAyNDVTzTWhsbFCwZ+d9c52AvrSsAB4eLpAFMpx593GVsbjLl93h7++BwEAfePtewgUbLq85gzN2Z3DWwQY27peQWVqHvMpGeFwOhIf3JYRd9cHNMF/cpM/8NR/EXvNBQrgvEq/74VakP5IiLyMp3A+JNLkJ90NyhD/uRAbgDs9wwt4Pydd8cSvMB3fCfeQlIDnSH8nRV5EQHSJmOTTtYV2cy2QcXJxln72jmxMcXB3Bk97zTpcuwdbZDU4uLkhPikVndQHayzLQWqxUPUHfUngbLYVU9MmoyU6QMby8W5HgDP3/19hZd9WVbds+p6riSJDgBHd3J7hrhGAJGtwtwQlJcIgQt4JUqm6dsnvabe/79df6mHPuveDUue/9Mdpca+8FpO5t7fxWH9JHRnwIaJNbkBKNjJhgWWcbGXgVQf7clseVuBf0aOA/cI7rYS+dxbnLtO49j+Dga6gpL8bDoR6s9rVjva9FUvQrA21Y4yz8UBvWhi2Qt4D+6XiXdM4/Zvf8ZB+e6jE5My4nzXZM0U8PYIuQ1yF2tAb2upPeWpMXBzum7dmAZwO9gjxhf/BQqXrW0xmssRP0Umtnk52k6tW5zw77h+M4YIe+LgXwJWCXXftzYzhcm8fTqRHM9bTLjL5aWTuJg2W15e7Z0rTsrH+2MoPnkpaflLS+qHoqe12vNycb81irN5a4YqRzyh2PqXsTovjF9nYOb9mgx/l6Dfl363NKkcvSGg13Ql5b3ZpTddcbNa/q8wL69QVR82bn/NvHCzB75zlTz5W2BDxVPIEvqXvdiU/Qf2ZYAE87WxOE9vHhDg7WHmBjfgLvdtfx48stfHlmachj971luQ1/huA2IUr++Qa+Pifon8rJa9tMveVZ8zN/p+gN5I2S/99AL3vpuZv+vfK9N6C3N+Up2P/+Wal8Guewo1668QX23Fn/WQe97dVCGwV8BX1R9gJ81vfNaB1fCmiOc4zfP3/C0atDfD58jl+/fJKOe2nE+6bS9wJ53Yhn22in1f0Z70pP+FZ6IaDMF35ZHgjPDMT1yixU1pVIFJTnIi0vBXEZsYjPjEVCVhxS2dRTkouiykKU1pSgrKYUlbXlspee60WpzsUkR9fXBfiTo7JbfnpmTP6Hlz7mM7MTto57At803ZlaPVW86dYXyHMUz9qAd0rRj44PSLqesLcC3YD99GnAazu1MQ4VugK5anwzYBaFbUB/qo4u6XPrZ6deEgyg+bfM77P9Xcuz5jmj5s3Jn7HC3VwPD9+XBr2hYTbg2RvvTPreNOXxFGVvGbUzgDcnQX/a+Y7A52cG9AT76RC7W4LeAnsr4Pl5jw4Dd9bNTdAFT3Xdt4pZjlL0BP1NeHi64cyZM/j+HDfP/QOXHM/J3DvH5LJyM1BD0JdXgaBXip6gNyl8BfyOjjY01FdKtirA3wNB1zwQHHAVwYEeCA7yRnCwL0JCA+Di6oTvztGn/nt873gWPzhfRkBMAu70TiEqtRDuPj4I5m73GH8ksx4f5S/b4NLjApEZFyCRnRAosM+NC0R+fDCuJ6gVq9fjg1AQH4z82CDkxQYilwY4sQGi8qn0C+IDUZAYjOL0KJRkJyA7ORoBvp64dOkcztN5z9UZju4ukrJ3JvhduVjHDZevuuOyyxU4O11Galw07taVo6uuCO2VuWitzEJreSaaSlLReD0R1ZnRqMiMQkFyqHjfc6lNcpg30iL8kB55DWkR16TXICbEA6GB7vD3uQJXlwu4wDW1F77D2XPfyf8v4uIi0NnaiKmeViz0tWKtrxWP+9ulBs86/JOBu1gfasPjEa3kR+7hCZW8TdF3YmOiFxuEvIG9AF/V4Qn6DQP66QEB/Q7taGe0Ja0F4qbh7u/PQezNDWL/AVX9EA4eDuM53e24YlZ3yxP0xtaWPvYK9uolgCY5/N409vGez+6zU5/mOmvz2HkwidnuNmxMDUtqf8/sq5eNdtNgel/FFJ4tTYq6f7k0hZfz9m58duercbtpvFlS3vcG9By3I9Stal5q9YS7Bfys1bPTnil3tXf+Id49oqpfkM/YXEfAm7Q+n/0sI3VU/0rNE/wfZE891fySssEl5B8vgrBnc+DLlQei5GmNy33zH1mj1yGAN6Dftit5Qv4zx+m4qpYAf76Jn17vC+S3ud53fV5W0Uo6X0PeCnqrmlfg3sTXFwr0BLzyuaf9rbHA1d35BL4lE2Bgb1S97KTXG+z+DvJU9VT0/9Td9ydgL5vsVK3e1OwF+p9fQUbwZMkNx+84X69H5Wy2t0znE+4G9vZFNyqlz/o9vfDVc+pk2v4L/vXzV/z25bP45x+/eYXfj76o7XU//6RG7QT0X23ra03N/oxXhSt8atzhW3cVPpWeCK8KQ1xxLCJTwxEaF4zI5HDEZMQgMTcBGcUZyCnPQV5FLgoqCyQI+pKqYlwvykVaRhKSkmMl9U27W6p0UfZyqmuCvvd+JyqrylTqfoIpeab1LTV9DX1jpiPKns9YuvFNGp7K3ah4c5rvrOdpyNvuxwZV3VzX5qURToOetXoDZQNcLpnhZwwDagNduTeZgBGlvM0z1lN+Vs/BG7CfPm1/7z/8LfM3TSc+QT+oYU6gS0MeO+91B75A3pLCN6qeIDeg53lCyVttbbUpjlXJW4EvTXl9nejtUyn8+/c7Bfys3xP6Pfc7BfbdPfd01/1ddHTeRUdHu4zT2UGvnPGamhtlG6KX11VR9OcufS/Wtc6ul6XWTlObjOw0VNfUoKyCoGfXfRvu3mXqnrC3K3vuo+eu+2v+aktcSKAXQoO8pBkuNNgHYWEBCAyE8h87AAAgAElEQVT0FcX6PdfYOvyA7x3P4YKbK4rqmlF+6z68gmLgH+CH2OgAUfFp0f7IjOa612BkxgchM54nveiDkEuoJ4agODkMxcmhKEwMQmFCEIoSgyV4XZCog4BPCERxUhBKU0NRlhaB0rRIlGfGoyIvDZlJ0fD0dJGZ/vPOjnDwuAqHq+7it+/o5goHVyc48QXAzRWOzq6Ij4zAjdIc3CrijH0S6vLiUJMbi9rcOFRkRKIkLQzZsX7IYgaC/w2RPsiJ8cd1/RKSExuAzBh/pET6Ii7MW5bs+Hk6wvHiP+Dp6oi0+Ch0NjdisrsF871Kxa8NtWF9+B7WqdpHOrAxzLiLjZF7eKoB/3SsE4wnPMe7sDHRg83JPomNqX6BPk822z2dvI8nE/exPT0AAn5nehi7U8PYmzZKfQR7bLSzdtaznm67Z9p+ELtzAzbIC+gfDEl9XFzuNOxVM90Ins2PCMRF4bO57iEzAMPiiscXgIN5PsOO+3E8m5/C88UZGb97uTqP54uzmOtuw6PRfoH9wfI0mMLnfvoXNtBP48WqCtOYRzXPGr1tpp5Lbhan8GZRKXva4grg/z9ATyUu6fonrK/rWF+QZjres7mO39thP4dP6w/w6Qln5RckPj5ekAa894+X8I5qnZ73hPzaQ5kI4FSAAJ42txry5iTseW1g/4U+9zvrAnej5rnYRmryMk63Kcr++NUO3mysYH9xBu82V/H1hRqjM8+Z5ryTynxb1LtA/rlaZKMgb0BPO9xNfDuVCSDoTbreCvn/pOhtaXvCnvP07zlP/wL//MB4id8+qg58G+ilZq8VPd3ztJnOn4S92OIyjW887tVSGwP7P4+P8ZfsqCf8v6iU/TE323Gn/RcdP+K/ZU0tvey/4bfPn0DYf3v/VtL53FQn3fff1HIbWV+r0/hnrhQ4wbPcFb4NV+FT7wm/Eh9cS/VFREo4YrNikHQ9EcnFKUgtSUVORTYKq/NQVJWH62U5SMtNRmxSFILCrkkTE5udvLzcxM+eaXkzH2+ts1OhDw31o7y8BFPTo8r5TlL2dtAz3S+jdJMjYLc+f97U+tl1bwU4r62A57w8He+MI571WQN3vhxIEOQEvbnnqbvvVZOdHdYGvFbAW+EtqXWm0Dn+Zu2S1+A/8eyplwS+UJif4e+3/S29+Y5Q5+cyL28+I7QtLwsG7jxNCOT1PLwBvUnXG9AbyFsBb65tc/N697xV2RuFL533UrPvRF/fPfT1daDvPmHfaUvlC+h774GQl+i+h66uewr0ne0yUncS9LfR3HYLLe234XfNW8xxXNwcZeyNNXsG7zOz01BZU4PSyirU1NehtZXjdAbyVPXNaGtrEj/9xsYamUMPC/JCWLA3IkJ8EBnih4hQf0REBMHDywX/4Hpah3P4wek8vnO4AP+IBLT0PkRsegm8Aq8hPOIaEuKCkRKn1r1mxweDkZMQjLykEIn8xBAwilPCUZIagZLUcJQkhaAkORTFcoZooIehPC0M5alhKE0Jle/LUsNRnhaBCkZmFMqzYlCbl4Saggwkx4bD+YqjmPdccneFo4crnK66wdHNGU7uzrji4QZXTx8EhEYjPSsb5TkpuJFLq9xIVGZFoSwtDIUpwShICUZJaihKUkJRlByMoqRgFCYGoiA+QP595t/ClxJmIRjZsQEoSo/EQGstloY7sTxwV8bk2GC3PtKO9bF2rI+24/EIQ6l3At4Gd31tg/x4t4B+Y7JXQL811Q8Gwc7YmhzA9tSgXMtiGcJeq3kF8xGokTk73FU3PUfqqN6p/PuwO3cfew/6sTc3gL3ZARzMDdnn3x+wIU4pe0njs+P+1N55Ue80xOFKWqnBT+KA620XFMSZruf8/fOlWVH3S4PdWOYGvNUHksJnrd4o+hers2BwVI/NeUzhc9b+1eIE3ixO4i2VvLjlUd1P4PXyJN5wVe3KjMzNs+nOKPi/VfjrD/GWUF5fkJBNdI/ZNb+kOucJbYJfq3ox1WFnPeH+hFvrluzxeAXv15fwavWh+m9bfYg36/OSvv+4SSVvYhW8l3W10n1vOvBXZY3tl51HONp7jB9pprOrNtJR1avmu6c4Yhr/+RZ+frUndfnnKw/wcvWhGOYQ7FZVb0DPk8A2XvfcXvdNw14ttaEdLkG/oT7X9Xuj5g3grSdBb2BvavP/pCPeW+VzT8j/+v45/uv9C/xK4xym7z8wjc8d9cr7nnvqOX4n8Ncz9so17y3++KzS+H8evfsb4Gtf+2NVxzdpevMCwJS9dY/9n1abWwL921fZjHd8+BL/9f69mOf8zy+/4F8//6ygr7vxz7jkOsGl0Ake1W7wu+EL/2o/hBQEITY7CsnXk5FamIK0olSkFaYiJT8JiZmxiIgPhl+QF9w8neDseglXtNkIF3JwHplNVSotb0+9m2Y6gn5sbBhVVeWYnLKAfnwEU3q5jYG6zOJrFc/PmB2wglsgbwG9AF8317H+TuAbuJtTQG7ATqj/B5tbAa+luc6Y2hC2BtoGtLw310Zhm5Of2563AN72mR6nGx7tl1o7Xxise+b59+R3aMAb2BuY8ztzbdzsDNSt9yaFP8xGPL4k6GY7q4o3YD8NevlcN+AZsBvQW8++vk7we9ogM1irVyl8u5o3ip7NeOyy51Ibk7pn01xraxOa6YzXehOtd5sQHBoAZ5fLcLvqBDcPZzGz8fBykzMrJx0VtQr0tfX1aGmhSY5J27ehvY2Wuk3i1sh996GB3ggP8UFEqC+iw/0RHXYN0RGBCAsLVL70Ups/ix+4tc7FBfnVTahvHYF/eCICQgKQGB+KlMRQZCQEyx53tdOdkA/Fde5x11GYHCaqvCydgI1COf3pqdLTInSEozIjElVZUajMikRlZiQqMvhdOMrTI+S76uxoVGVFooawz01EfVEmSvPTEODnIS8+l684gFa5zleZwifsXeDu7YOEtHzMLG/jZsMtlKXwbweiIjUYlSmhqMoMl79Zkx0Nhvr9UajJjEJFWhhKk4Lkuj4nBrWZ/DwSN/MTcL+xCPN9zVgdvos1wl2a65iWb8fj0Xasj9zF+ujJNL2BPM+N8S5R8qoRj2n7bjxlTDF9f98GewX6fhvUCfedGaXid2eZhldK3aTjzXnwkGl5lZ5XaXqCvh+7c33Ym+uT6/3ZQQH9/twQDuhop+1ruVrW1Oy5Y35vYUzF4jgOOD63MIZni5NgY92zpRkx1Xm+NCcAVHV5NuPNgON3rFuvTwxgtrcd+4tTAnaC3kDenC/ZpKcd8uiW95qwl/o8lTxX11rDDnuTvmdqntBXKXrVfPeWAGeanbvlH6m0PdPwH2REjul3pvFpqMMUvr6mwpeXgUUF+c0VfNhYweu1BRwu84Xkgfw3sSZvr9EvqR30m8v4tLWMj5tL+Mhze0XF1io+brPzfhUEvS10nV5Av/9EVsyyvs4Oe1ODJ3zZxc//e77bWMVX/SJgvrfC/qfnm7o2b19Pe2J73XMq+g18e7mJby/tTnqnFT3/phX0TOGbIPR/1Wl7gv7Xdy8F9FTztpn6E6A/tKn83z++wl+i6t/KPLyas1cjeFx0Q2X/xxcVTM2zI1+68r9StR/b6vIEvoBeTHGO9IY6u8e93er2G3779BE/vX2NXz9+FOCzIY8KnwY6Z65kXIZTjiNcS13he8MPPg3+8Cv2R2ROOBJz4hGfGYew+BD4hHjD3ZcuXZfg5HoBru6X4O7hADcPplLpLsZTmZFwl/jcA/vonFH0tua6iRGUlRWLijV1+alxnZoXoBP6IzYDHTM7byBvUvgC79Ope22ScwLsGugC9TG7eibMjZofMfA34D9VNzeKmmqbcBX4Wp4xsGdjHNPoBvQCXfM8oa+vze8wkJYRPf1SwL9BoNuUPV8Q9M9aT/M7bPV4rd55b7rsCXv+Dab1B2l8o5/5O9D/LeBN+r6vSzbU2cCuHfHMTH2/ccjr7xLIszyjgvV5O+hVjV513RP0DIKeI5eEvtjYGtC3NwmEr1y5DPerzrjqcUVeJDnvznQ2FX15TTVKKqvEOMcKeqr7trY74pTHhrzbtxsQGeovjXTREdcQIxGA+LgwacL7jmNkl3/AWcfz+N7RAR6h0Wi6P4mM4kb4BoYhNiYM6QmhyORO9+RwAfv1FO51Z4SjkJEageK0SBvky7nyNT0aFenRqMyIQWUGzyhUZ8WgJjsOdbnxqM2LRU1OjC2qs/m9ipqsSNRlR6GO95nRqKO6z09GeJCn2sR35bICvccVOIiyd0NgeAJm119hdPYRcuPDUJ8ZiMacCNzMicON3Bg05EajMS9G4mZeLG7mcV98LJoKEtGQHYWKlCDcuh6PjspMDDQWYu5eLda4JpYjcrYOegX4J2PteDJmr7+bOvzfQZ5q/sm4TtuzGW+yGxtTVPS92Jrqk9ieJuQZAyDYzcnr3Rkq80HsPhiQ2Hs4iL0HKg7mh2DuTT2eqp5KXoA/2y+Kfn/O1Ozt8/SEvNTtZUnNOPYJ+KUJFYs8J6WL/hnT8UuzAnRCnWEAz9PE4aN5WbAz3dWMnYdjOHz0AM+XZ/CSsTKLw2XGtIzbKXc8brGjgjehIP9qieeUbUe9KPo1vdhmXcHdCnpev7fEO+2UJ7BnfV6n76Vmz7r9OhU+Ab+MT5urkpJnzwFr8K/W5qXhTlbUPl3Ru+kN4KnguW1uGZ+2l/FxawkfeRrQ7xjQr9lUPdP4P+4+tgVV/tH+Y4G97JS3zM1zVI7wf0VHvUeqdn/8chvcYGfS+FKzF1tbA3tVnze1+m/P9b75F1sK8qdAb2BvTqPuCfwT4Oc8PdX8O6p5nkzdHyrYiyXuK/z+4fWJcTtjkSvp/E+EvdpV/8cnqvp3Ml9PMx0F+c/Skc+ufAN6juER7H9xPp7Qp9I/+lHG6ti5T4VvQi204aY6gv8Y/4e76H/6KnP3v7x/h18+vrc55p1xSDoPh/TLcC10g3edN7wI+wp/+CRxHacH3Hyc4eB2EQ6u5+Hseh6uVy/B7eoluLoR9hfh7nEZVz0d4OHlJLPInl4uaLxRg9m5CW2Gc6prng12k6OSuicQBfRM3Y+pOv0kAS8xKueEeQHQyt7AXtS86aLXM/NU9GzIM88Q9laQm/S4+UxOnapXs/MWhX8K4kaBm9MKegNc85l0wdPFTqtt871kA06B3nxnVLgBvDkF9lrNW18a5Hfp9L15WeBpoE/Am/Q8PxPQE/Ya+OykF8Vv2TVvVfS8Zj3efGZOG9gHusXnnveD/T0g6I2S50nImwa8np4O9PR0olun76nmaX/b0dmCzq5W6a7nqlpR9G1N0pBHRd927w6iosOkJk+4e3m7wtvHDT6+HvDxdQcVPUHP1H2tWOAaRc/u/RaxwuWLg0x53KpHVHgAYiMDEBcVKGdsVBDiYsPFZ54ueGcdzuGc00V87+iCrLIbuN0zhZCYFEREhCM3NRZ5KZHIT4nA9dQIFKZxh3uURGGaAjx3uVdmxaIqO84WtvssrpUl1ONRl58g0ZCfgIbrKurz46WeXpsbi5psBl8GolFL9Z0Zier0SFRnRqE2KwbVBamIigwAV/U6ujrA0dMZjp5XRNW7ePggNb8GPaMLaCy/jjv5EWgqiENTkX1XfFtJMtr1Ktl75elg3C3PRHcd5+5zUJ8bh/H2WnGzE8gPtlogz1q8UvDr4x0Cb1HsuhZP2G+MdqoY6xI1L1324x14OsFQsN+c6MGWQJ6g78X2dB92ZqzRb4O0gjWhTcgPysw7595354fU/PvCMPbmWU9XdXWprdtAP6BS91KzV6Bn+t/M1QvozY551uK14Y0N9hr0aozuJOAN8OmLb4KfHa7OY39xEnM9bWLhS4C+WJ7Fy2U6383KWtpXKxylUyn61yuTeL3CrXbjWs1T2es6/cqMPX1vqdXbIC/LbDTktZGONNxxxI6jdWuq615101PtE+ILqgb/ZFkA/+bxou3fz056WUvL1bQ6VLOdAvynrVUwbGAXwKv6/Kctwv0RPu2s4TNje03S9j9uP8LR7rqk8W2nwF4r+wO1apYAP2bz3Msd/PJ6Hx/3HmN/dRavNlfw9SXr8ts22KsmO87b27vuv0ozHlP2/2/QE/ImrHA/oe7fHGjQP1Ogl/r8If75wcRr/PbhDf74yHiN3z9S0Z9s0Pvz42swCHyTwv+Lm+okqOg17G2KnqBXhjiEv2nI+5fuvDdb6vgioJba/Cj1fLWbnvvpCf6v+NdPRwL6r29fy3nGKfkiLiZdgkO6EzzLPODV6APvaj9ciXbEJTd2+16Ak9sFXHG7ABcNdxe3iwJ7Lx8ncc2jLW5A0FVcC/SU/zGurCoS0NPW1qrmqejHJoYwPT2O2toqSeuKsY7415/sujdKX7rsLZC3dt0L7E2HvcXulnV3gbwF9Da4S13ePi9PcJu6OE9bap+pdGM5q21nrZA3UDegNvd8xgBeOuI1jAlmK5ytP8dr/gxVuHmOp1H28nOWFwQC3dTa5WetdXmt4AX0vDae9QbyRtlbTHAE+hbgU9kbsFtP7pw3oBfAG0tcC+hNqt4oegX7TgV6XaM3oCfkCXzuoDc1enrVc6kNa/Q0vYmJjRAlT0Mbhq+fO/yvecD/mucp0NdLjZ6pe6p5K+hb2++gqakRcdEhSIwNRmJsCJLjQ5GWFI2QYH98TzXveBHnXRzxveNluPqFoPX+HAqqWhAYGiab3ArTY1GUHoXC1EipV3OHe2l2LMoYmTEoz4xBRWaMDfSyOjYnHtXZVO2JtlDb5riUJgmNhckg7Ot11OVx3Wwcaqn0c+NF9VP9S2THSAagIS8JjcUZuFFTiKiIQFx0OAcHuuh5OsP56hU4u7sgIDwatTdb0HarGu2lSWirSEF7VZao9K5K7oPPRG9tLvobrmOQC2huFmO0uRKTHY1YGr6Hya5baC7PwXxfK1aG7mJFu9qpmjxB3yGNd+umuY4n6/Aj97DBZryRDmyOEPYK9HwR2BDId8i5OdGJrclubE8xeiUU7NmAd/8E8HdnmH5Xypx1divo99gsx7r6wxEZeyPolaLnqer1zAJYgy8LpmnPzNOb1D3T6c9MaFVPYEsssMHOrugN2Hm+WHlwIgh7fkbAP+i9i5WhXrzSDW2Hsm+e/vbckqfU+5sV1uNV2p5Kns15HLNjfd4EFb2pzZsUvqTv9dpa003P7ns1O0/Ia9CvcdkNu/HnVQ2fzXZcMqNr8KyLv6bC31A+9gQ84W5Ar+5Pgp5QZ/PdJ4Kdpw7VjKfV/PYajrYf4cetNRzvrNtj9zGO9x/j+MCu6o807GV2XnbNb+Hbqz18fbWLVxvLeLE+L3X8nw/3lHkOFb4x1tGjdtKcx9r8sw38/GJLgiN31tS9acgzkD+t6q3Ql0583Yhnr9EbyPNkh/0b/CaQV4An6G2w//AKf3K1rc1J7y1++6Rq9pLK17D/Uwx1PunUvTbW4SiebtyjEx6tb+lzL0ts9Aidarz7KnV6wt3A/r9lTv+LbfyOzXpnXDOc4Jh6BeejL8Aj1wW+jb7wqvGDe4IrHK6eh7MGPFU8bW+9fBzg40eDHcLdXRbcBIV6IDiY4SV7uUvL8jH3gM14do97qm0b6GcmZa0oa/nT06OYnhjBFBW9maOX9L3aYsefkZS/hj2fIcRFtWsnPKPgWZe3XbPJTje5nVDuBLuu4xPqUssfGbCnyflyoF8QmAEYHrU318m9hj9fAsz9iOWFgKAXiJ9qlqMbnXjRW6BsVej8GTGzOVWLN+C3pfyHVE3egF7U/KC9Ac+q6vmMAT1VvQlJ4dsW0yjnO2va3szKWyHPayvorU55vKaBjtTnaZ6j5+mtqt404lnH60zqvklb4HLzoUC+5SbutN6QGn1MbLik6wl4hp//VQE9974zdV9WXYXiikpxyDOpe4K+paXZpuhb2ppwp+kGUhKjkJoQhrSEMKQnRyIrPUGscLkznn7yZ12cccbBASl55WjrfoDwuCzExUegKDMWpekxKEmjgo9BSSYBH4fKvARU5zOdnoi6fAJdgbomJ06l5vMS0JCfiPqCJDQWpQjY668nCuTlzE9EQ14iGq8noaEgRWbca+T3JcmLQV1OgnTL1+THo6EoBTdLM9FQlAGuoK3KT0ZFcS6c6ZnvfAEObnTSc4LjVSeERIYjPz8f9RWF6KkrQE9dDrrrc3C/Pg99sg++GCNN5ZhorcZsRwPme25jsb9FFswsj3RifWYQox23xCN/eeieqs0PshZ/sulO1d8J9Ht4MtSOp8P3sM1GO4J+tBObo13YGu3C5ngXCHfCXkG+CzvT3diZ6sbOdA+2p3uxQ8DL2YOd2V7szt7Hni1U6v3gAUflVEredMWrU7veiTGOVuu6Dq+UO1P19hr+gbbCJeifm6U0nG1fnJBZd9bqBfhU88uTah6eY2Aa6v8b5AlNQp6pfJ5vnyxjdbgXD3rbJY1/+Ihe9lMC+cMV03THFD3BPvtvgLeC/oR5jh6tO2GFy9Q+19bS/W7tIT6uzatYnceHNdWB/2Z9QdLzL1iDZ5qe43Q0wHmqIa9H5QhuMzb3t4peN+GJut9UKv/z5qpAnUqetXlR8ttrON5axZEJUfncQf8IRwfrOH5GVf8UR1TmlhQ+R+2OXmwJ6H9+e4Avzzfx8ski3m6uiuK3babTjnmmA//rsyeqNi81erWv/jTo/xPs/y11//pAxuvodS9d9+9e4L+44Oa9qtX/alP2diVPyFPxs0nvdw15c1L522xzP73B75y1J8yPvuD3o4/4/egT/rC56Sk1z9n7Pyz+9gJ61t1//slmjmPgz/Ovn47w10/2Tn1e87MzrlnOcMl0w8Woi3CIOwe/Wh941/rDPdkNjp4X4OblKGD3pR3utSsICHRDYPBVBIV6IjjMEyFhnggN90JouDdCQ71x7ZoH8vLS/w30BthjE4OYnplA4406tN+7g5mZMbA+LzV5M1ZnFLyxtDWd9HwRMN9ZZugN3I2SlxcB/UJglLwN7hbQy3Ns2hsZwMRwvyy5IfhFuVvW0xqLW0n9E/BU7XKqLntbTX743zvhBcTS/GZvgCN8bZ+b2rtW6Qbsp095Xs/Ks5veCnqTrred/HvyN+2K3kDeegqs+7sxPMBQwD8N99P3BvDmNAqftXubFS4b8oxLnszPs9uePvf20TrO0LMmz5c9pehrpGmOqfbm1pu43dyAlvZbiI5RoPfz95ANidyS6H+NsPdERlYqyqoqUFxejqqaaoF7S2uLNOUR9C0tTRJU9M3NN5GaFIX0pHBkJ0ciNyMeiQkROH/xe5y9fBYXXBxxzuUKnLz9cfPuMMpqu3AtMAK5HHPLiUV1ViwqmH7PiUdVXqIC/PUk1BVw73sKbhSpaChIQgNhriHfSMgXJuMmQc1nCpPBz/gcVX1DfjJuFPAlIBX1hH1hKmoLU1BHxV+QgpslaWgo5mdJqMpPQlVeMuoLUnG7PBu3akvh4uYkVr2XXC7KIpzLbk4IDA1CdHQUqksKMHynFsN3SjDSXIKxlgpJyU93NmK2+yYe9BLwrVgZvoe1kQ6sMka7sDLajY25YQy31It97iOpw6vmuycjbXg6zGjHxvA9bI7qEDV/F1u8H+nA1mgntse6sT3eha2JbmxNKthviZrvws5EF3YnurE32YPdqR7sTt/H7nSPgH93plcgvz97H/tzfdif7RPAK9CrLnoC3zTh/T30x8Ed8gJzNtTJeNwIntEBT6fuTdpe5uiNR72GPUH/fJGQV53zL1bn8GL1pHI/reR5b0DPa74QUN2/Xl/Ck8lBzPW24hmB/php/HEcLo9L+p5qXoC+PIO3K7PqWq+jNaCXc02tsjVjd6LsLZvsCHgF/gf4QMizGU/OJXx4tCQjgfz3iIKno93jJXkRoVsdLW3F/EaD3gp5ScfrlL1J3Usj3sYiPm4s4svmEr5sLeNHxvYKvhDqoubXcLy9KnG0tYyjrRUcba/ix51VHO2t4WifsFeqXoxvjEIn8Dlmx2DN/nAHP73Zx8/vnuHt1iperD0Qi12qcdb0VSe+gjrn65m6V8F5+k18Y63+BS1y7WFV9ObaWqu3bbLjLL0F9LLJ7j073BXw1ZidUvEK7gr6BL7pyDenXdm/VtvvZM0t0/gftbGOuv6TBjvaMEea9o6+iKKX2v1Px2DnvTLK0Tvotf3tSdAr2KsGvy8445rjApcMZ1yKvIgLURfhXe4DrxpvuGdfhVuAM7z9XHEtwB3+Ae5KwRPywR4IDfNGeLgPIsJ85AyN8EF4pC8CgzyQkZ4Ijs4ZuIsip4XtJG1rBzA7PYZm2uC23cD0zAhk3ewEa/KnZ+Xto3Qcl+NzZjUt700an931JgT6RtmftrfVXe8noK/H2cwmuwneG9jr503Knql0m7LWqXQCmGqcsGeImrd8x+/Ndwbu1pPP83eeBrsBOT/nM9bfIy8WVOvDfbbauxXgfNY021kVvTTiDXVjaNAK9i4MD9jDgF2p+g75jp8N9+vVtIN233vCnqDv6+/GfSr6U6Y5xiFPOeGpBjxjksN6PEF/924L7ty5jYbGWnGxY22+qeUGbrc0yi752NhIWX9M0F8LZHnoKgICveAf4IXUjGSUVZSguLQYldUVuEOwtzXjTitX3RLyBHwzmuX+JrLT45CTFoX89Bhcz0mBj78HvqMRj8M5XJBtcVcQm5KL1oF5JGWWISkqFFXX08A0fF0e6+qJAuD6omTUFSaB5w3Oqxen41ZJBm4Wp+EGoV9AeKu4VZSK28VptuC9RHEKbvIFoDBF36fhRkk6GhilGbhRno3G8hzUFqWj+noKavn7SjLRVJGHdi6sqS9Gy41KKWvQl5//DecdueL2Mq56eSEhIxOtzbcw3t6AqY4azHQ2Yq6rCQ/vN2OhvxlLgy1YGmjD0uA9AfzKSAdkXexIF9YYVONzQxi4U42u+kLVNS8GOFTu9jCg3ybcR+7ZYnu0A9tjHdgm2Mc7RclTzW+Pd+k62ZcAAAXnSURBVCrIj3djd7wbe4T9BK+75NyZ7Mb+dDcOZnpxMHMfz2b78Gx2APsMzsXbGuxUSp9pfUKfit0OfGVny7S+DfDz9JZXjnR0yJOa/uIIni3oNbOLE6LoRdVrdf+C3fZmHn5ZKXQCnClvqmGqYolTqXuj/PkswbrzQC102VucwlxfuyzReftoBodLY3glsKfCn8KbpQm81Wl77qOnWc7b5Rmbic4b3Y1/Av7W8Tu9zpbOeO/EBU813L1em5cpAQL+DVfGWnzqRc1vrOKd7Jtnc51utttU6Xs1TrcqDXtfNldh4jO77gn5jSWJz0/V9Y+bBDpjCcfby7Y42uZLwJLE0c4yvu6t4qf9NXxlCn//CY4PtJ0tu+ktJjcG9kzhM355c4CvL7akWe/NxjK+HdLGdl+P3J10z5OVtbTGtY3kqdE8BfYd/HzI2NaxJaesr7WM2zF9/9sbmuYYVa8a8zhLLwY6H17inx+5q/4l/nj/En/Y1Lwat+PYnQqm8Q/x5wfW7N9KTV817L0BG/W4AY/z9lyGwx30EtKZT+hzve1naczjHL1ZSyvAt3jc0xnPvASIH75+QWAz3xmXbFc4JTvgbMgPOBt2Dp6lnvCt94Vnvge8Q93hG+COwGBPBIV4ITiU4YmQUC+EhXkhIswbUeE+iIzwRViEDyKj/UTVp6TEqRS69qM3wGcqnyn82akxtLTcQsPtGkzPjmJyjEpdddnL/Lyeozfd9mYm3oDewJ5QJ7TNS4A55Tk9Sy/pfD1qx2vpntd1eQJc7nU93IzQSW3cAnuC1gbiIVVLN93vopwNiId6baAX2OrPB4d7McgXAdPxblHcBLr53ebaevLvCORpfqNfJqR3QBrv7utO+h7VhKcb7AzkucBmRCt1Qpm1+MHBLhvoCfDBvk4L6Dsx1N8lTXiqEY/NeOozqdsL2BXo+bv487Yu/PvK+56e98oJ755uvrOup1VueErJt4qC51rZ27dvoa6uBlTet5sbVdxpREvbbcTFR0nfh/81dwTQyS7ECyEhvggI8BaDptLyIhSXFqKiqhx3mtnI14zmljsC+ZbmJjQzWnjeQF5WIgoy41CanYis1FhcuPwDuKXurOM5nHO+LJayVQ2tqG8fQnRCFipzU1BfmCppdQF4YRoai1NxqzwDN0rTcLM0HbdLM9FUlqUjE02l6bhTmiHRVKKuW8qz0FzGdbKZAvw7fKY8Hc2MsgzcKcvEnfJsNFfl4VZVHhorclFdnIHqonQ0lGXjVkUOmitz0V5bgM76MnQ1lqK3uRqJ0YG4dOksnNy4xvYyLl9xgqefN1LSM5BRUIibDbVY6G/DXG8jFvruYLGvDQv9rVgaVLE81I6VoQ7ZJLfGTXJm2Yw5x7qx83AEg7crMXSrHE/HurA+3I4nQ20SoupHaIxzFwJ2wl3HzpiCOsFOwJugoqea3+HvHusSwO+OdYLPi8In+KcI+x4B/cFMHw5m+m3BxjyZi+fonHTTq7S+dORzVl6P2dkd70bwfIHBuXkFesJ9d2EEe/x8UW2cs/nR05feQH+BoJ/Es6UpvFiesaXuCXlrGPVu1DxBL9/rVD/T+PsLM9JF/vrxPOZ6WsAJg9cr9Lkfk3l6mui8XpjAmwVVo+fa2tdU/5yvX5xSdfvFCbyWbnzlnmeALx35fCkQS9xZscL98GQRBPyzxVn5t7DJjlDn2JoN7nohDX3qP2yt2IJwN/V5NSe/gk+bKzbIE/afN5cE9AS8Nb5sLOBocxHHm0s4JuwF+IT+Eo406I93CfoVgf3XvUf4evBEmupsdrYHeqmNxcr2WNT9tkrbE+6v9/F57ymerz7E0f6mNNYZoFO526+38e25XckbVU/A//LKQH4TPx8ytvDL4Q5+faVG7qRGr93xfn/3AgzCnfV6maU39x+UmY48Q9i/P9TxEr9z1l5eAF7iz4/8jsB/jT8+UPFzTO+V7J+nq56au9fWubTPpdI3al922BvYMz2vVD3BbgsNet7/cXSM31gS4Na7H7/g/wLLWAKdCgQbE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5" descr="data:image/png;base64,iVBORw0KGgoAAAANSUhEUgAAAfsAAAF8CAYAAADIPhKyAAAgAElEQVR4AbSdd1hVx9b/c99Uu5QDhw6HzgEU7BpFVJDeuyWmmtxEjYWmgChWpNh7p4jdJJZojDG2qGDvFRB7wd6B7+9ZM3vO2Rwx8b7v/d3n+T5rZvYGyf3nM9+11sx+D6jFP6mu7jXq8ErSS9ThP9UL1OE5E/AcctXVPePzumfseW3dM9TUPoWIYlxb+xQ1tU9QU/sMtXX0+16B/q7Xr1/i2YunePmKfm+dJPpvomfP8OTxfdyrvolbN8pxveo8bl49h3s3y/Go+hqePLqOZ09v4tkTrudPb+HFs9tvlfy5GFMUevbkFp49uY1nj7meProFrW7i6eMbTE8eX8fTx9fZv09/w+OH15iePLgG0uP7V/G0Wiuakx5VV7FI4ycP+PzRvSq2/vDeFdD48d2rkqpAaw/uVr6h+3dorYrp/p0rEHpw5woe3K5A9a1LTPduXsK9W5e1unkJ96Vn1bcv4+7tS7h7qwJ3b1fi7p0K3LtTgcrLp7Bt42qULJ2FrT8V4sCuTThx6E9UXjiC6xUncfPKady8cgY3K8/gdtU5je5cPQ/SrStncZskPaP5rcqz7P1bFWdws/w00y0p3ig/jevlp5iuXT4pjUXUrtMz0tVLJ3GNpJmfQNXF40xXLh7DlYtH3yr6b9Do/GE2rjh/GBXnj6Dy/FFUnDuC8rOHUXHuMMrPH8alc4caEK0fxsWzh3DxbBkuCJ07hAvnDuH82TKtTpfivKRzpw5Co9OlOHv6IM6dKWWi8ZlTB3Dm9AGcpXhiP86ePMBEY6FzJw7i3PFSnDt+EGdJxw5odPr4AZw6fhCnThzAqRN/4fTJ/SyePL4P76oTx/aCdPzoHqaTx/lcs35kH44d3st1ZA+OHtmFY4f34PiRfUxHD+0BSbwjxmK9oXikbDfkOly6C++iQwf/BIneFWPdWHpwJ8rovQP0zm6UHdjFVLr/T5AO7t+F/Qd2Mx07XobJ2eNgY2MGZydbODvbwcXFHi5qezip7eDsag9HF1smBycbODqpmBycVRCyd7KBraM1bJ1sYOesgr2LLezUtrB1UcHGyRq2zjZ87KKCtYsNbNQqqOhd9jNWsHW0gp2DNezsrWHvYAOVgzWsHa1g7WAFa3srqByt2e+ln6HfZ+VoASsHkqVGlvYWIFnYmbMo5hTpPVo3tzWDpZ0FrOwsYGlrDitbc9jYWXDZmrM1es/UzgRmKmNY2JjB0soU5pbGMLUwhLmFEnYqczjam8KO/h2VOcztzWBiZwZjGxOY2BhBaatkcwt7S1jamMLT1QWTU7/DjIlJmD17Cnbu3IDJyV/C1rwFTCwVMLUxhtLKGEpLQ5hZGcHUSgmltRmMLY2htDCCsYURlDS2VMLI0ggKKyMoSZYKGFsawshcASMzYxiZG0FpoUAnrzYIiuiF4PCeCAnrgbDwXogI90VEhC9CI3wRHOaDwLAe8A/xgn+wF4LCeiAknCuUfiaiFwIjeiEg0hd9vohGxphETBybhEnjUzBuYgrGTkrF+MmpmDJ5JKZOTkXe5GTk5KQiO2ckJk5JxeTsFORNSUVedhJyc5KQk5eMSblJmJSTjNz8NOTnpmFqTjryczIwLXc0ZuRlYHpeOqblj8bUqWOQN20M8maMQ/60sZgxNRNz89Lx3j+Bnj+vAUB6rdH/Fvhy0NOYNgFijQAvF4G+PuxpzmEPvJI2KZAA/wovXz7F48cPcO/eTdy6VYUbNypx43o5bt+uxIPqa3j2+CZePL2Nl8/ucD2/w8D+8vkdvE0Ef/FMdyMgBz5tGAT0WSTw60L/sQT8Rzck0FPU6vGD63gi07P71/DkPsH/Gh5VX8UjBv3684fVHPa0EWDvVF/Do3tX8ejuVQn2V/DwHoGdwC/ENwD371ai+m4F150K3L9TAYL4PSEJ9HdvXQZJC37aBJTj3u1y3LlVzoB/704l7typwLXKc9i+ZS1WLJuFzRuW468/N+JY6R9vwJ5BXQf2BHgG/KpzuFl1Fjel5zevnMWNSr5BuFnBYU/xhiSCPY0F9OVRbAA46E/g6uWTqLrEIx8fZ3MCfiXp0jFUXjzKpAv+igtHwCSBnsAvhz0Bv5yAf/4wLp9vCPQE+EO4cKZMgj0BvkxSfdjTOwL0ItaD/Zn6sCfgC9F7DPYS+AXsz548iDMnSLQh4Dp9fD+4CPYEeg55gr0APsFf6G3gF0DncR9OHBWg5+PjRznQBciPH9mLY0d24xjFw3vrQV7MG4K72ADIAS8fy0FP6/K5fCwHPQG97OAuHCrdxWJp6Z84ePBPUKR1Jgn0AvgUSw/8iQME/P27cfzEIYwdlwErgr3aHs4EeBc7OJHUWhHYCfROzrYM8gR4BnsXWw53CfIEegZ7ZxVsnVVQOdvAxtGKwZ2NXWygciHYW/MNgoMVbGWysbeEjYMVk7UjH7ONhKM1bEhOfCMgQE+bAgFzOeAbGpvbmTGgWxKobc1hrjJlMrM2YZA1sVTC2NIIJtYKOLhYoE0bR3Tv5gE/346Ij/HFwC+ikDh4ADJSv0FK0jdwdbNnkFaqlDBREeyNYWprBjM7C1ioaKNghJGJ/bGhIBPz8kagcEkOdv2xEpsKchHp1xWGhs2gNFdAaWXCZa2EsbUSRiolFNYKKKwMYGxlCGMrBYzZ3BCGVgoYWRozGVoqYGBhCH0LQxaNrBXo0qsdAiN6ICiCAN4TYRG9EBHli7BIHwZy2gQEhPeEf5g3eod2g38oAd8boRG9EB7pg9AIHwRF+iAgwgcDvolD5tgRGJuVhPHjkzFufDImTBqJCRNTMHFSCrInpWLKpCRMnpyEiZNTMCE7FRMmJWNydhKmZCcib0oyU86UJOTkpiI7dyTbFEzJG4XJ+RmYkp+B3Lx05OWnIz8/g8F+6tRMzMgfi1n5YzAnLwMLc98Z9sL9C+iLKBz/uzp9rcMXTl8eBeg1gNeBf20dOf7nqKt7idraF3j58glu3byK8stncbXqEm7dqMSdW1dw/941PHp4C8+e3sWr5/fx6nk1Xr24x6D96sVdvHpxR9JdDcj5Oj3TrgnIU9SFvlgTGwA56EWmgMXHt/CUVM/l8/mThzch1+MHN6DR/et4LPTgBh7dv96gHt6vAkkD+upreHiPQE/SjoWTF/H+vUqQBOzv3SnnsL9TDhoL3WUO/jLuSPHuTYK+BPhbFbh3izIBlagm2N8ux7Ur57Fj2wasWD4Lm9YvwV9//oJjpTsYFJmzrzrN3bsM9ALyt6+eB+nmtXMsA3Pz6lncuHoW16tIZ3D9yhkG/RuV9UEvhzuNBeDFmIGeXD2p/CSqyk/iyuUTGlVeOo6Ki8dRcekY18WjqBDAl7n58gtHINdlMT9P0D/KVH7+KC4z2BPw33T33NFz6F9kTr5U6+TJ1Z8pY5sBAfiG4jnJ2Qu460bm8gn0kgjabHySu36C/2ly7wTx4yLS2gEGeAK6gLtu/GfYE9z/0rh1Pv5L49bJxR87vA/Hj1IGYDdz9mID0FCUw/1t8Kd1OfAF5MWaHPINjcsI8mV7mEpLd0Po4MFdYCrVuno57DnwdzHgE+xHpSczF0ounkSQF25eAF/MhZunaC9ETt5ZpXH1GtiT45dLgr9mA+BoDZUEegI8OXkCN9scOBLULWDtZMEhz+ZWzPHrgl7M5YAnhy5kpjKFCYGUnLGFAobmhtA31YO+qT70TPTQwrg5mhk2RTODZvikxUewslMiddS/kT8lGXOmjsSCWelYOicDy2ZnYhmN547CgtmZaNfeBS0UTaC0MYIpAd9aCRMbU5jZmMLYtAVCg7tibeEE/FQ4BisXjcGGwgnYuHYKtq/LReGc0YgM9oKlhQJKc3LtpjCyUUJhYwQjlQKG1goYWHG4K6yNYGRNrp7WjWBoqYShpTF7bmCtgJ6VAi0s9GDiYAKvwM7wi/BGYHQvBEf1Yi4/JNIXoVF+CInqjaCo3vCP8IFfeE/0DvOGX7g3/MN7ICC0B4LCfBAU1hsBEX7wj/DFwMGfI3NsIjLGDkdmViKyxiVh3IQUBv1xE5IwflIyJkwYgfETEjF2/AhkTUrGuMmkJEzMTkRudjLys5ORNzkJudkpzPVPyk3FxPyRGDd1FMZNTcPE/FHImZqGnLx05E8dA4I9ufwZ+aMxKz8Ds/PSyNnLU98C6v9JFI6fnPa7QJ+A3zD0G4K9BvzgqX2CPWUYTp44jG1bN+LXzRtw6OAuPLh3DS+e3sXrF9V4/bIaNS/u47VGtHZPprt4/ZLE1+Sgf9uY4C6eibEAvohy4GvHUplAcvnk9gn8ItJYF/gC7BrwS7CXz2n8iBz/g6t4eP8aHlZfY9kLinI9uHcVpPt3q+pLwP5eBarZmCJ39wL0FNlm4E4F7hLgb1fg3u1K3LmphX317Uow3algzv76tYvY9cdGFC2fhZ/WLMS+nT/jWOnvDPY3Kk+xNP6tK/VT+AT4W1fP4da18xpRueXG1XO4fu0srl87h+tXz+Ja1RmmG+T6Cfw67l4X+mxecQrXyk8xwBPkNZJgX0Xx0nFcuXQClZePo+LycRbJ4WuAL4FfDnoaE8zFGgf/UZRfOMrS9JTCZ7Anhy/p4rkyXKQU/rnDuEAO/+whnD9XH/aU1tcFvHD0mvUzpTj7N86ewE4bAAF7eRSOXR5PvcXF/x3o6Zkc/FpH/xeDvQA+xZNH92vgz2FPrn4PjhHsJWdP7/0d7P8O9A3BXoC+IfCLZwL8h8p214M9AV4AnyKbN+DsBfgPHPgTx0+UYljiIFjbmsNJAr0c8PKxo5q7ekrnE+jlgGdjWidnL3smh72dk+ToZRsAe0rlO/BUvbWTFawcrZh7J+dP0CfgW0ope5baZ2v8PWtna1g58Q0AgZ7gLsBOqXEjAruZAfSULdHCuAWaGzVHU6NmaKJoisaGTdDIoDE+Iek3QiP9Rmis3xgfNH0fNvYmmDk9AwULxmDprBQsnZ2CJTOTsGh6IhZNH4pFs4Zh9vQUtG3vjOaK5iwNT6Bn/7YNZQkU8PPvgHmz07BqSTpWLRmFVUsysXbBaJQsHIvVizLxU1EWVi6diK8GhMHYTA9G1gR6DnuFjYJB38DSCCRD2qRYG0NhrYShlRIKtmYIfSt9tLTUR0sLAzQz1YOpozk69mqP7kHd0CO4O7wDvOAd4A0vv27o6tsVHXt0RnvvjujQoyPadGuLtl7t0K57Ozbv3KsLOnt3gZdvT/iFhyA0IRJDkgexNH5G5jAG+8ysJIzOSkLmuESMnZCIcaTxiRg3MQljJiRizORkZGWnYKwE/EnZycgh2GenImdSCqZMTuHp/ryRGJeXiglTRyJ7Whqy80dxlz91NHLzRzOnPzV/FGbkp2Fm/iiCvfx/BP7/BPTiXQF8SvP/J7V9LfQF6BuOT1FT91hK6RPsa3HiRBnWri7Er5vW4dypMjx9eBOvnt9Fzatq1L6+j5pXD1D76iFTzcsHqHl5Hyy+qmbv1LySw7/+WED97yIBXi5y+FrAa+v4z1kNvz7cBegJ8rqwl4OfxgLwtAEQYw76+k6/IcCLNTnwteC/gvt3r6BaEo157Z67fQb82+TwOeBZbZ7q8zIxVy9gL9XtqTdi959bUFwwG+tWc9gfPfg7ys8d0tTsCfa3rkj1egK9BHkCfD1dP48b184xEeyFCPbk8q9Xkk5zt8/S+JTK57pBkK84hauSNJCvOIUrFSdRVXESV8pPorKcIC+p/ASDPQFfIwn0BP7LF4/UU7lYI4dPKfwLXAzyFw7jEjl7Aj2NLxxm6fqL5ynylD2LZ+vDntXsz5Th3OmDOC/V5EVtXncu1oWz1503BHw55MUmQECdnomxNu7HqePadTngxTu0RrDnkTt7greuRG2eAf8Ir+vXW5Pq+QLsb4O/eC6PAuAiEsjFmKIAu1gX8yNluyCHPTn8gzJ3r4G+vGZPKXwpvV96gLt/gv33g7+GjZ25xtULwIsoXL2IzNFL6XoGd7Ut7FxUkvj4re6eNgRUAnDhGwcqDTg40hrV/IW7t4KlA8kaFvZWsHayZj0AdpRxcHeEg5sD7NzsoXKzg5WzNSwcLFg93tTGhLt3c0MYmOpDn1w7AV7BAS+HPAM9QV6CPQH/E/3G+LDZB7BzMMO0vFQsmzMSy2aOwNKZiVg8cwQWzhiORTOHYeHsYZg5PRWtPR3RTNECJtYmMLFSwlxlBqWlEcKj/TB9WhpKlo3DyoXpKJg3HCsWJWLtwlEYn/I1Mod9jfyswZg3PRWU4ra047V4QysJ6NbGzMGTa9e3VKCFuQFamBmimakBmpkYorlSH40Mm+Njw+b4UKGHjxUKfGxoCGNbG7h3aQPXjq3QplsHtOnWEe26d0bHnl3R2ccLHXt6obNvD3gF+KJbgC96hPjDO6Q3fMOD4B8dgcCYaATFxCI4Lh6Rn/XB4JQhSM0YhvSMH1k6P2NcItLGjcDo8eTkEzEuawSyxicii5w9aVISMiclYuzEJIybnILxk1NYej97cipyslO4ckdick4yq+Fn543ElPw0TMlLx5T80ciZOhqT89OZ08+fOgrTp6Zh5tT/GuwF9Hl892a++rAXKX1d4NfUcdjzdQ77ivIz2PzzKvy+7SecP32I1b5fv7oHgjhq7qP21SMO+9cc+DSveUki8D+QgC/Ar3X+csAL509Rvk5jAr2IAvoa4D8j2N9h7v35kzsgifq9PBLoSQRvAXkBdLEu5iLKoS8yACIKuMujAL2AvG6s5/jvVIGa98jNC8iTk9eVAD6D/Z0rzNnfo8a+O1W4c7MSe3dtRXHBHKxbJcH+wO+4fLZMBnttA94dBnpy9VrdvE6APyupPuwJ9BrYXzmDa5WnmW5UkNM/y3S9/Axv2JPDvpJDnoGeHD4Bn9L55SeYKJXPoX9SC/rLx1F+iUOewM5c/MUjKBcSaXwWBeiPcMhLgL94/hCEqD4vYE+R0vi8SU8Lf9GgR+CmsQC4fCzWRBSw/7sowC6PcvA3NGYwZ4179WEvIC+igH39uj3V7KXa/dG9OHlsf730/rGje1jNXg57tgkQDXx/EwnytBH4T2AvB78YC+DXg33pbtaMRw15rClPivIGPXL6B0SKn2Lpbhw9fgBfDewPa1sTXqN3tYcDQZXq9TKnL0/fMxdPsFbbSc14KtaAJ5ryqDFPjCllL0QuX9T62caBgV4FO2rCU5nCykoJa5U5nNyd4eLZCq07tUebTzuhk9en6OTVGR26doRnpzZwa+sGh1ZOULnawdLJGuYM9uYMuEYWRszNG5gQ7PWZo2+iaCY5+mZobNgUjQzI1TdhcCfAc3HYf9DsQziprZmjXDonFUtnjsDimclYODsRC2clMS2em4LZM9Lg3tqeZQtMVaYwU5mxTEIPf2/MmD0FM6eNwe5fi7Bz4wL8VJKFjSXj8OvKKUj8IR7pP36O+dMzMHfeOMT1C4aemT4MLZRoYWKIJkb6aKTQxycEcSN9fGiohw/09fGBgQIfGhrjQ4UpPjayRBNzOzRXuaKZjTta2nlA384dbt16IqxfAkISohHWJx5hCfEITYhDSJ84hPeNR3i/BIT17YOwvgkI6RuPkD7xCO0Tx94JZe/2Q1h8fwTHJbB3h6QMRkrGEIxKHwJy96OzRiAjawRGZw3HmHHDWeqepe8l2GdNTAKJnD41802YPBITs6lpbyQmZ6cie0oqpuSkYEpuMqbkJPM6fl4asnPTkZ2XjuypGZiUPwp5U0dh5rR0zMpLw5xclsb/bzj7+rB/90Y+LewF6OWR4K5N4z+Rmvc47Kk+v23LOlYfPnuqDE8e3UQtQf51NVDzADWvH6Km5hFqXxP0SY+1evkQtS9pQ/AAr19JaX8WhcPXwp8B/4UM9s/v4RVTNe8FeE69APfw8tk9vHh2Fy+e3WHlBA75u2z87DHBXkBfC34BewF67uS1dXw52PkzXrsX4KcoQC+PctjTWACfwC4fC9BrNgBSh341AVwmOexF2p5AT9CnSM+pZn//7jXcuXkF+/duR0nRfKxduQB7//gJR/dzZ69N40uwJ3fP0vda0BPkCfZa4PMUvnD4AvbUwEfu/toVgv0ZXBegrziLt8G+SgK+xuXL0vpUw69kqfxTDPrC2ZdfPobLl48y6BPsyeGL1H0FQf8CT+Vfplo9pfAvHMGli9zJC0dPkYAvhz25egb7M6WsY1+4/XNny3CWIC915Qugy2EvH4vnIuoCn+D+Tw6/IdCfPik17ImmvZPaJj0BeYpy0GvHe5jTfxP+e3k6n2r2R6Su/SPaGr+uk28I/nLA6wKfngmQvy0KwNNzMT5EgD+0F4fL9uBw6Z56sD98UDaXHD/BXRf2h4/uR//P42BjawYntS0DPLlygr2o35PDd5S675mTl54z2LsS2O2gUttC5cq78An0JIK8rYsNbKn7njYA0u+wtbeCjcoCNjbmzNV7erigZ/cOiI8NwTcDP8cXA79GRJ8+CI2PQ0hMNALCwtDDzxedu3dFm07t4OrpCnt3R1g7qxjsLRwsYa4yh9JKCSMLYxiaGcLAzIC5+5bKlmhmTOn75iDoc9g31gC/sUFjNNbjIuh/0PRD2DtZsRTy0rlpWEzp+9kjsWjeSCydn45l80dj+aKxSBv5Dcys9GFgpgcLOzNY2JpCz1QPAwZ+huKVy1G0dC72btuAHRsXY9Oaydi8ehJ+WTEJyT/GIXvMECQN+wo+QT3xsV5T/E+L5vhEocAnCiN8bGiMRkamaGJmi2YWTmhu6QIDO08Y2LeHoWMXKJw+hULdHUZuPWHUyg8Kdz8YufvCwOVTtPYJRviAfhzwBO8+BH6CfSxC+8VxyCfEIYgpFv5x0QiMi0FwfCyC6f/r+D4Iju6D4NgERPfvg2EjByM1YzBGZv6ItNFDMWbMcGSNGYGsrBHIHDccmeOHMeiTs8+aMALjJiZi/MRklt7nTXyjMHHSSEzKHolJU1IxaUoKsnMpJjF3n52Xiuy8UZiUl8YcfTZz9enIm5qGadPSpTQ+a9CTw57G/9tUvgA+pfQplf+SRTF+t+593p1PwCfQ14HDvq6Oz3mD3lN2MqD6/i38/vtGbN+6DqdP7GdH1yh9L1RT8wCvXz9A3etHTCKlLxw+h/8Tye0/RM1LEnf9r18I50/wp+Y+qv9Xsx6AV88fSFHAnkfqF+Cwp6N7HOwvnvL4/Mk9PHt8F8+f3GWRxly8fs+hT5Cn+v1tSVroE9QF7BsCfUPQJ8jTBkAOewF6eXzbBoDWCfj1QK8z1zh8BnsqC1Th7q0rKN2/E6tWLMSaFQuwZ8fPOLx/Oy6dKZWcPaXwtc6e0vbk6qkZjzXm3Tivgb22UY+n9wXoeeT1e6rjX71yGtevnMX1yrO4Rqo4w+r0IoUvj1WUxi8/rVWFlMqndL5I6bNInfnUuEe1+2Mov3iMpfDJ6Qu3f5nAr5kT7HmaXw55PuapfO7wD+MCAz+v219iR/CkLn35sTvZmEBOgP8nyL8N+AL2Iv7H7p4a+XRgT2CXw16AXsR6oJel9IWTJ1DTWKT6xXpDgJdvAuSwl48J3gL2uusc/BzkupuAw2V0VG83jpS+CXpy8wL+Ip2vAT2r5e/Gwf17cJA2BIf3Iy4+EipbC3bcTgCenDdBXsxpI2BPnfguKji5qFjnvoOrDexcLWHnYg8btT0snCxh7URzvgFgR+6cKQXPj97ZOttBZWeFzh09kRAbiqGDv0L2pJFYujAfP6+ej9+3LcfqNcswLCkN8Z8PRHhcAkIiouETEIhuPXqgQ5fOaN3WE64ernByc4Ktky1UjipY2FnB1NoMSitTKCyU0Lcwgp65IVqa6qO5siWaGAln3xQEd6rPN9Kn2BiNyeXrNeXSb473m3wENw8HzJ0zDoVLJmDZ/DFYMCcT+XkpGDnyG3zzdRSCgrxgpTJBU8MmrFFOaUENdgbQM1fA3N4Kfv4+WDx3KtYVL0Lh4smYP/1HLMofjrlThmFg/1CkjxyCrl07QWFhjqZGVtCzcYG+ozv0ndrBwKk9jJw6w9ilO0xce8HUvTeUbn4wdvWDwtUPhmo/GLj6Q+HmB4VbIBPNDZx7omNQJEI/68vgzSCfEI/ghDgE94lDCDn+Pgl8TmvxsQiMj0EAAT8+BsFxcQiKjUNQdBxC4uLQ7+sBSEwbgtT0QRiVORTpY4Yhc8xwls7PJIc/digys4Zh7PihyJowHOMmjmD1e+rGZ85+UjLG0zG9iamYNCkZ2ZOTMXlyMgP+pJxUTM5LxeR83qw3cdooTM7j6fy8/NHInZaOvGkZmMY68zPlDXr/V8hrYc/T+O/SrKf7Djn9F6zjnhrx3tQz8HP5r/DoSTV27dqKbVvWMBdBjWp1NfdRV/MAteTsKdY+lMG+vsOnlD4Bn6f25bV9DnOCPBODvLT24iFoI0DSdPlTp//z+3j5rBovmbPn5/RF/Z6Az8/ea4/iyWH/TNap/zbYC+cvB70c8DQWbl44fDH/J9gLVy9cvoA8RTnouXuvD3/5c5EJINgfPbQXa0oWYVXRPOz+/Scc+us3XDx9UAZ7Xq8XtXoGewK+5OiFq2ewv8bvRhC1fOrOZ2n8Kt6wR6BnjXtXJNBXnsVVgn3laaleT1GrqgoO+ioBfFa7l0CvgT2l8rnTZ136F48z2JdfIuBTWp8gf4xJzOVRDnuRwtfG+jV7duZeOoon3L0A+9uigLo86jr6hsCuuyZ39LQBoDkBXL4ud/HysYC9AL6AvIgNwV4OdDGWQ1+siSggrzsX6xQF2OUQF2sC/gL2R8r2NuD8OewJ6roSqXxaLyvdw5r2BOzJ2QvR2sHSvYiKDoWdnRWDvYusG18LejqCJ8He2RbOBHy1HRzc7OHgZgc7Jyvmhjt0bg33Vo5Q2VnCztkONtSQR+7eidL8trC0tYBP725Ys3Ietm9Zjp2/FeKP3wqwY0shdmxejB3bFmLR4nz0+/xrBEfFwy8kDL38g+Dl44MuXt3QtlMHuLdpBc/A2fAAACAASURBVHVrFzi6O8BWbcvq+Wb2FlDamsHIxoQ1tOmZG6GFmQLNlAZoptRHE0ULNDZshkYGzfCxfnN8VE/N8KEe10d6zfCvph/BxdMFaZkj8MOg/oiK8kXHzu6wsTeDvnFLNGreBO83ogxACzQyMMLHBkb4yNAAHxgaoJGJFT7RM4ONpT1m549H8ZI8LJyVhmVzkrFqYRYKZqVjyNcRmDJhGMaNHYL0MUPh4tkZJk7dYOjSHQoXbxipvaFw7gUjl14wUpN6w0jtByMCOoN8IIuGDP4S7N0CoHT3Q5eQaIT27cPATfAOSUhAEEGcxn1oExCPoDju4oPjYhEYG83r9OTuY+MQGM1jSGwsBnz7BRLTfkRKxiCMHDMM6WOHYfSY4cgYM1ybxmepfErnD0PWeOrKT8IEcvaTkjBhMj+XP34CHdFLYbDPpmN62SmYNIU7/Yk5qZhA3fl5IzEpbxRy8jPAYJ+fwY7iTc/PxOz8Me96zl6A/F1izf/h8h0t/PnFOfXn5Pb5mfxXeP7yMfbt24Gtm9fgyKGdeFBdyVL4dbUEeQ56gj2l8eteP0bd6yeaNL4Yk5snx0+OnlL6Na+kJj5ZQ5+2o5/c/UNwZ0/QpzGf09rLZ/fx4mk1S9szZ/+UGvZus3P9BH5+eQ9dtiOgT+7+Dp4+kl/AQ67+zhvO/m2wF8AXUYBeHnVhr51Tel+IOvb5+P5dbee+rrOXw113TO/yjcJVnDx2AGtXLkFJ4Tzs2r4BZfu24cKpAwz2ohP/lqwxj8FeBno59G++pUlPdOZronD1UiTgC1VVnIFcV8sJ/mdAwOcpfd6Rz2v2lMY/hYpLJ1F56SQqLp6QRE17WtgL4MshL8aXLhxltXlWl6faPNXtKW3PuvKlWr1Us2ewZx36b9btCfYNbQCE06dIAJdDX6zJ4S938gLqumtinUAvHwvw64KeoC6AL8YEeDGmqAU+b9YT0BZRQFvMG4r0Dq2Ld3WjHOz0TD4nyGuBTyl+XdjzC3iOlPFnctgfIsBTvV62CaB0f5nUnU91ewH+0rI92H/gT4SE9IatvSUI9CSCvAC9iDyVT5fr8LP3Dq62cHR3gqPaAa08bJA4rB8Wz52IkuWzEB7qA5XKDPbsAh0r5vSpqc/cyhSJSYOxf9cv2PbLYvy2cQG2/bwIv/20FNt/Xozff12KqVOzEBoRjYDwSPgEBsPbtze69eqlgb1bGze4tHbmNXu1AyydVDCzt4bS1hIKa3PoW5iipZkxmpsoWP27sUIPjQxbcsjrNcdHLVrgw+bN8EHzpvigRVO837wx3m/RGO8TxJs1wr+afIxP9FqimcIAHzT+GO999CHe+7gR3mvcAh+0NMLH+hZoZGSL5uZq6Fl7wNC+HRQulFr3hqlLL3h2CETq8BT89lMBtm+ei81rc7BxVTa2rM7FykVpGJvSBznjvsf40d9h9Yoc9A4KgZ7Np1C4+ELp0gNKFy8YEuzVvjBW+8BY7SvBPgCG6gAYOPtDz4XcPTn9YBi5B0PhHgSz1oHoHtUXoX37MnCTSw+Jj2fNdoGxsQhOSEBgXBwCyL3TPDYGQdSQFx3NxuTmg2NjERQTg5D4aHz5w1dISvuRpfGTMwcjVUrls9r92GEYQ0ft5HX78YkYP56O5vHufII9uXqCP53Hz2EX8aRgSs5ITJ4yEtlTRrFI4J+cm8a68QXsp+aPxrT8TEzPG43ZuczZvwvA3/Udfv7+3VL2WpC/+/t0xp7S+y9RU/eC7bS3bl6NQwd/x/175ah7XY3a2vvM0dfUPURN3SPU1DxBbc0TDewJ9AL2lOIX6X3q3ifYC/jzlD4Bnjt5gntDEqAn2HPgU3zAwE9pe40opU+37Uk37NVP6cvT+QR7fhyP0vsC9PI0vlgjyMtBTyDXBT0dz6N1LeQF2K+zGvuDe9dBonr7/bsUr7L0vXD4wrHL4S7WxGZARP6z13DmVBnWrVqCFQVzsHPbWgb78yf341r5CZbCpzQ+S99fp5S9SNs3FKkbv35HPtXuRVe+/DgeS99Lrl5A/mrl2XqQF8AXTr+qnI7knULV5VO4conO3pOj56An2JPKL57Q6hI17NH8OC5fIPAf00bJ7RPwWd2epfSl1L7sJr3L5w7j8rkjmkt1WIOevDv/LWMBfooC9mIsYK8LfjGXg5/GAuYNAV/+TDh9Ar0c+gLoYgMg5lq478PJY39pYS9L41PaviGo664JyMvXdUEvnxPU5bAXoJfDno8J7FqJFD5tBGjM6vdle0AAp9Q9dedrNgFSs17pQX4Wnzv63Sg7tBd79+2An783bB3Mec1eSt3LIU+gZ7Cn1L4L3wg4utvB0dUJKpUFkob3x+Z1s/Dzytm4fvkYls6dChdbC9iRWNe+CnRcz8rGHOPGprES2bYNy/Dbz0ux7ecl+O2nJfjt5yXM7Y/OGAH/4FAEhEXANygI3n5+zNl37eGNjl27oHUHT7h4uMLezRlWTnYwVVnDyMoSBuZmaGZsjEYGBvhEvyU+bEkwJ4A34SBv2hT/07Qp3m/SGO83/gT/07gx/tWkiaTm+J+mLfFBcz18qGeEj/TN8LGhBZqZ2KOlhSv0bNtC364zjJ28oHTuBRO1HyxahcCidRgsW4fB3DMcFh4RcGoXhZS0TCyfPx17f92AQ3vXYMu6bPy6Ph9b1s/A4pmpyErpjzm5iZgzNRULZo9B+85eMLDvBCN1d5i4eEPp3JW5fCOCv2tvGKt7w9jVH0auQQz2BHxDKX1v7B4CY/dQKFyDYOERiO6RCQhMiGdQJ7AHxccjMD4O/nGxCEiIZ9EvNhb+MTHwJ1cfS9330QgmZx8XgxBy/bExCO8bi4E/DkSyBPuk0YOROmYo0kb/yBr16KKdMVnDkTVuBD9fTzV76s4fJ7rz6Qw+d/bjJtBFPLxJjy7emUyQzxmFnJw05OSmYwopLx05eRmYkpuBHLpJL280puWNZrCflftfcvZ10B69+9+n8OvDn5y9XAR44AVTLTvP/wpHj/6FbZtX4+C+33DvzmVer5dcPQN93WOwa3YJ+JKzrw97cvsEfN1jelS753V8AXie7n9UD/jC5cuB/+LpQ7x89hAvnj7A8yf3QfV6Jlazvy115lMtn9fxKaX/9BE5fAI7r9mT22+oeU9AXkQ57PmYH88T0JfHhoEvwC+a+Aj49Z29ALmIcuiLMT0jCdifP3sE61cvRdHymfhj62oc3PMrBOzZVbl0Qx4ds9PAnkOfQH7z+gW2foueScfuRHOeHPIC9JTGZ6l8HUcvwC6PVKunND7rxKf0PUvh87Q+uXnh6BsEvQz6ly8Q7GUi+L8BewL9MVw6L3XnM4dPLp+fsxeunzft8eY94eIpEsj/TuIdAfqGoi7k5XNd0AtHL18XgBdRwJ0iAV7EN2B/VKrFH+PuX9Tl5VEO8XcZy8GuOyaI/5O08Cd3z3X40F4cKuOisbhYR0QBe3LzAviiQ5+eCdgfOrwPf+7aBu8eXeDgaM1vz6Nb9GRd+AL0IrJb9sj5u9mDGu28u7XF5nVzsGXtDGxcPRt7d6zHri1rMOTLeDhaKmFnaw17J1uwM/Z2VpgyJQu7dqzD1p8XYesv87HllznYtmkutm+ej+1bC5CUPBghEVEIjY6Hf2QkegYFokvPnvDs3AlOrVvB0skehpbmaGliiE/0GuPDFo3xAbnzZo3xr6ZN8F6TRniPxSZ4rzHNKTXfAv9qqof3mxsyd/6Bngk+MjTHJ0ZWaGpijxYWbjCw8YTCnurlXaB09YZZq16waOUDs1b+MPUIhqlHEMxaBcG0VShMWoVB6c5l2ioc5q0jYOwQhpCEZPy+awuKFudh96bVKFowGTljvkd25g/IHjsEGcM/x4SRn2PZvFSsLM5GWEggTCw9oFR3hZG6K0xoI+HcE0YuPaRUPrl7qtdz2CtcA0Eycg+CUasgGLsFw8gtCAp1ACxaB8A7igPdPzYWAXFxCIyPZ5EBnqCfEAe/uFj4xcSA1nrHRLGaPWvQY6CPZcAPiY/Et0O/RVLaECSnDUJSxmBWtx9N5+2luv2YseTs6cjdCKYsumRnfDKyxicxR0+X72RNSEbWxFSMmySUgizq0med+aOQm0c36I1GTn4m8uiq3KljMXX6OMycPh5zZk3EvNmTsWDuFPk5+/+8Zl9XV4O6OnL9/33Y67r92jq+GQDdnsfA/xqnTx3C9l/X4q/dv+LWjQuooQa9WsnRS+fyqZuf3H0NpfJfcVcvgF/3+pmmbs+hL47naSPBXoCeooC/PBLs5cAXKf3nTyitX60FvgC/FOW1ew53bRpfuHqxThsAsRkQTXyPH9CxvVt4dJ/O49OY4k08uk9d+too3PvDamrYExKA55fu1G/aI+hfQ/UdcvlUuycR0HnTHuvClx3Jk8Oefu7yhRP4aW0BVhTMxo5fVzHYnz2+T3L2Z7Rn6SXYc8gLl8/j7esX2Pn7G++Qxmewpwa9K+c0qXty+szhv+HuT0N05QvYV14+zUCvC3vh7Ans9Ry+DviZ02dH9Kier90EXDpPsNc6fS3gtSl77XW52mN5fwf5hp41BHpak8NdOHo5zOVjXdgLwMvjP8FeA326SOfYfubuaU0OeTF+F8A39I4u6OXztwGf1+xFSn8PGOQJ9AR4CfJsLN2iJ4c9OXyCurxZj9L7ctgfPrIfO/7Yik+7dmBX4bqoHTQpfDnwxfl6OhtPF+uoXR3Y+25utuyWuT3blmL7hhnYtmEmft+0ALt/XYLt6+cgI/FLqNV0170Vq9vbOdmioGgR9v+1FTu2rcCO7UXY/tty/LZ1MbZvXYLNm4rx7Q/foP2n3eDeriPs3N2gVFmjmbECH7Vsif9p1oyDvFFjvNeYUusE9qZ4r1lz/Ku5Ht5vaYgP9IzxoYEZPlFYobGxLZqZOqKZmTNaWLrBUOUJhUMnGDt1hSkB3dUbpmpvmLv2grmrD0yoTu7Sk6XkjdVeMFV3g5lrD5i7+8PSIxzmHhEwbRUBk1ZRMGkVCaV7BMxaRcK8VTTM1HHo7Psd5i5ciE3rCrB51SwsnJqE6eMHYW7eYCyalYz0H/tgfGJ/LJ83BkkjBsHM2h2mDl1h4uIFY3U3KJ3pb/Blf4exC6Xwe0Op9mewV7j6s+Y8hZs/FK4BULoFwsQtGMYEf1d/qNoHwze2DwLiYkBpe1arpxo9AZ/cfFws2CaANgIx9E4ciwGxNKZaPVdgbARC4iPwfeL3LI1PsE/JGIz0zKFgsGeuPhEE+7FZiawbfwzdrkcp/HHJ2lv2GOzprD3V58m9ZyKXYD5jPKbNnoDZcydi3vxszF+Ug4WLp2Lx0hlYtnwWliybhWXLZmH58tlYTuPls+SwF135DUNfgJ3gzgEvT+1rYc+P3fFufF1g/9/mUoe/BvY1uHjxJH77dT327dqCa1Wn2TG62tpHsgt4pKN79GEdKZXPQU9H8qiO/4yp9pW2nq9t2tMCvyHYC1dP0BfjVyyVf5c36j2lFD4/hsc69Rn0yemTaAMgNgH8KJ4W6uTyudPnwBfd+aKWL+Y8CuBz6GvhT7B/WE2Ne1xa4Iu1+ql9kebnzl4OewL+VQn42qY94fS5o6dNAB2/o1v6bqDi0hls/KkYKwpmYfuWEhzcswVnju/D1fIT/CM4VdSBf55t0HTdPc3p2W1qzCPJ3D9z+HSzniyVr6nZU4PelXOsG1+TxmeNejqp/MozDcCeu3q5uye4C9jrgl6sa9y95Ox5zV4Le3rOgU/QP4aL549oavlaFy/uxifYyzcBfCzgLpy8mMsjgZ3mDUH/PwG+HP40loOexnLY8zGtaa/WZW7/OK/Ps3P1dM7+2F4Ge3HOnmDfEMQbWmtoY8Cu2pXV8N8GeNoEiGcC9jxKbp5B/t1gL1L6LMXPmvU47Mnxl5bSB332Y9v2TejYqQ2cnFVwUdu9UbcnJ89cvYsd7Jw57B0dbeDp7opJ41LxB0F69VT8siIXm9dMxfxpyZg6/jssmjYCP62eidBwX5haK1nd3tHVEcMTh2HWrHyMGzsSSYmDMHDgAPTpE4HwcF908/4USgsLvNe4Md775CO814iA3ljjzj9oYYgP9YzxsaEpGilt0NjUDi2tXKFn7Q4DlSeMHDrC2LEzjJ0/hYm6K0zVXgzWpuoeMFX3YjJz7gkzJ29YuvSAlWt3qFr3gEMbHzi380OrTsFo3yMKXf1j4RMWj/C4zxCd8BXc2vaClXsgLD0iYdY6HKatI2BKYzancQTM20TD3C0C3Xv3xS/rV2NdwVRsWZmLHRvysHXdWKwvzETiV5GYmPwVcscPQzcvLxjbe8DEhf+dSnU3GLOaPf2tPaBU+8CEuvBd/GCs9oeR2h8G6t4g6BtTQx5TEJSugaxT37FzCPziebd9SFw8QmKpBh/HL8mh2j2l9GNjWRNeQDS/PIcu0AmIikZAdBRv1CPwx0QgLCEKgxMHIXHUECSP+gGp6YPZxTqjM4Yik87bk7unY3jjyMXTxTmjkJ1DzXVjkJs/BtNnEsyzMXdBLhYunobFS2di6fI5WF4wBwVFc7mKZ6OgeDYKi+egaMV8FK6Yh8Ki+SgsWoDCwrlMywvnYFnBbAH7hgFf/xgeAZ0DntL22otz6Na8hsFfxz6cQ9focv3fYF8/zU//ZnnFeWzd+jP27tqCyvLj7Pw7q8PXPuHp+9pnzNXX1T5F3WsShzpFcvtiXu8Mvuw8vhzywtXXvHwsNedRLZ+c/mNNo56o21NnPm/W03X2AvQ8ta919uIonkjpc+CTg+fg186FqxdRDnsOfHL0wtXzW/ZECr9+rL8JEJsBXrvnV+sKx66NBHUOfu76+UZAjPnPXkNVxTls2bgGKwrmYusvRdi/ezNOHt2DqvIT/H57SuPLIP5PY5HG57A/z75eeP3qec0VuiKVTzV6IUrfv61mT8/kx+845Mndc4cvQC+cvpjrQr/8ItX0T7FMhgb8svS+HPRifPHcUZAunD2Ci1S7Z5fu8PS+2AAIkAvAiyjW5bEhwMvX3gb7d3H6b4M9gzp9MEe6cEdsBISzfyNS/f4tdXuxTrAXY4pirt0E0Bpdu6t7rS7V6imNT86dAL+P1eQF6CkKyIvnh6U0/hF2tp47fHbOvlTbqEfunrl6Ub+XHD4BnkFfat4rLd2Fo8f+wqbN69CuvQec1Q5Qu0qwp7o8Sarf05l7Vnt35l34tnbmGJOejN9+XonSP9Zj33aqv8/Grm1LkTQ4Ad9/FY5Fc9OxYF4W2rR1Y8firOlLdra2sFTZwdjKEk0Uhvi4RUt80Lg5PmzSEu83aYn3munjYwNzNFWq0MLcAXpW7jC08YSRbVsoHTrCzKUbLFy9YUFOvHVvmLXuDXM3X1i4+cLctTfM1L4wJWfs2gtm7j1h2boH7Nr4wKWjH1p3DkRH70h094uFT1AcAkPjER7dByGR0QgMD0NgRBgCggPR29cfAQGB8Pf3Q9fOHfHFgP5o29kfFq4BsPKIhCWB3TMSZp5RHPYeUTD1iIa5ZwzMPeKhah2LlWu3Yk3xYmxbNQNb10zApjVjsXrhKKQP+gw/fBuJoT8OhJNbW5i4dIBS3QUmrt2Yu1c6e0FJR+6o2U/dG2bk4F38oFQHwlgdCAMXfyjUgTBxDYKJWyCM3QKhdA1h7t/dKwwBCX0QFB+HUDqySA16sTEIiaHUPDXqxcE/Jgr+0ZHwi4oCAd8/MoqVSgIiIuEXFo6gyEiERkehz2d9MCL5R6RljGB347OO+uw0BvMZBPLZkzF3bg4WLpqK5QWzmAqK5qComEA+B4VFc1FUNA/FKxaguGQRilYsRGHxAo0KiuZjeeECLCuYj4LChSggwBcvAK2T5LAn4Nf76h1z7wzkBHPu1gnq5Na1cOfX4XKAE+hrAOb2KaXPJS7V4T/7/8PlU/2+DteuV2Dbbxuxa+dm5pjomBteU51ewP65BvaoqQ97UcN/G+h1HT6f01G9J7JUPoc9QV+k8ikS6EUqXw59+Vhes28I+rQmB70YC8jrxvqg56l9ns7nF+9o0/cijS8c/g3WoCeHPT+Ox2v3HPQEeaH6gBegp0iwp99ztfI8tm5ei+Llc/Drz4U4sHsjTh7ZxWB/o0pK4xPsZTX5vwO+BvZXL+CGTMzJV53DNbpcp0oLegF5EeV1ezGWw57GwtULwIu6vW7UBf7lCyfBpXX0AuwNRQ77Ywz4BHsCuajjX6A785m0rl6AnqJccuDTWA54+VgOe1oX7v3vYN8Q5AXQydHz8X6cOnYAJ4/zy3beALzUrc/W3wJ7AXUBdjnsxVgLe/HVPP4hHXL4QhziBHoOewK+dk3AnjYEtBHg9fqjZfxdVquXUvqiLk+RdeML0JODlxr2WB1fAj5L5ZftwdHjpVj/0xp4eraCi9oJrq5OcHF3hCMdqVPbwtGNi87TO7jRvfdW7Et3TmoVS7Pu++MXlO7YhAO/lWDX5gXYu20ZfvwmBsO/74Ohg75A5y5t8XHzpmhqbIzGChM0VVigudIOTc0c0dzCFfpWHlDYtmdOnNLq5u4+sPYIhMojGDatQqDyDIe1ZyisWgfBsnUALNz9GNwJ8NbuvWHX2g9Onv5o3TEY7buFokuvCHgHxsA3NA7+YXEIjUlARGwCQiOiEBkZjYjwaASHhKFHDx/49fZjQA8I8ENIWBCCwgIRFRuO8LAQ9O0Xh4AgX5ibGSMmJgau7fxh1ioE5m3CWTOemScBPwLmrSNh4RHFHL8lxdb9YO7UH3MXb8XaNSXYtHY+tqzJw5a12SiaOxJDPgtD/sRBGDVyOMztPGHq0hEm6s4wUX/KU/ku3lBQvd6lJ4xde0PJXLw/TCQnb+zWG0auvWHkFgCjVtSoR7X8YCidA+DpFYmQuAEIiY1HKIE+OgrBkZEIiogAwTwgIgqBUREIjolAeFwMYvr1QZ/PP8NX336D7wb9G0MTh2FUxiiMnTAGOXmTMHf+VCxeMgNLl89EoQTw4hXzsKJkAVaULJRAvoDH4vncnUuRQF9UOE8D98JiDnQG9aKFDPCFRYs0sZDWJNAL2BcUzsXywnlM7/F6O8H9NVDHP2ErwP53F+IIoL8N9uJ36Lr5t//O/2xTQM7+zr0b+H3HFvy5YxPOnznMrqRFDW/Ko6599jlccvUNOHvh6imKsS746zt7uoBHSKT4yeWTOOxFSl/r8EWHvtbhC+BrGvdY/V7r7AnyYiMgAC+PupAXc12HL4e/SOX/UxTAF5HgXX1H1O7fDnkBfAH7G1cvYfvWDShaNhubNxRi/66NOHFoJ65ePo4b9C178dEb+sKd5PCp50KMdaOA/fUqydVLkb6wRyKoE/gp6krAXUSxARCAl0NfgF43yoH/JuypO5+Az+v6ug5fF/jC2fNIsKeGvaM8zU+On7l9fhafIN4Q4MUG4F2AT1AnyMuhL4Avj+K5fI3GcvCLNL4G9tLteg2Bnh/Dk47isfo91fD5lbkC5G+LHPA8/V8f9nQMj5x9fRHEaY1DnkBfX+JonQA9i4f24fChfbxuX7aHRfkxOwb+Mt60R6CvV8fX3KS3CwfL9uDYicNYuboIru72ULvZQu1mDydXW9irrdnZeTo/r6K76e0sYamiW+osYE4X2NhYwqONJzJTR+DQro34be1c/LQsF6sX5aBfWC8M+SYGHTzdYKCwgFLlCTN1J1i4doV1K2+o2vrDtn0I7DtEwL5tGFRtwmHdNhwWrYNh2SoQZuresHDrDVuPQNi3DYRzx0C07hqKDj0j4BUQjR7BMfAJi0VEXH/E9f0M0bEJCA+PQGh4CIJD/BEY7IugIH8EBwUiIMAHvf28ER4eABcXO3i0csHArz5DaJAvvv/2S/x74Bfo3y8eKakjkDoyEcOTfsQ3336JzwbEoXuPzrCxMUNCn36w9/CDSeswKNuEQ+kZCmXrMJh5hMOiVQSsWkfBpk0UbNpGQtU2HtbqvlhctANlh/di35+bsHHlAmxaOQ2zc4diUmp/7PxlCoYO+wZG9h4wc6UUPtXqqcu/B4yl8/UKtS8Ubj5QuBPY/aB0D2Q1eiNy9o5+0HcIgp5DIFra+sDQ3gdmjt7w8o1CdEICYvrEo9+Az/DF11/im+++waChgzE8aQRS00cha8JYZOdOwrSZ+ZgzbxYWLp6LgoLFKC5egpKVy1GyqgArVxdg1eplWLFqEVasXMBUXLKAwby4ZCGKVtB4AYqKF6K4eBETjQnoQkVFC1FYuICl5AtYXAQBd+bkC3XnC1BQSCn8+XyDUEiOn9YWYHnBfHL2ArLcsdeHtHgmT6GLtDzfGPDNgmjSo2wAzwhw56/9ee2c1sTPaiOt6W4M/m5O/879B7exc+c2/LH9F5w+UcqOqRHs6zTO/qmmG58dwWNgFyn9p6xpjxr3eP2eoE91fC4t+AnsdNXuUx3Yc5fPnT5P7XPY0yd1OeQF9AneAvK6kUNfAF7boS93+3LY644F7CnKgc9T+SKlX79+L6DfUF2fnslhL1LzAuh/F8W7t66XY+fvG5mz/2XtMg3sqy4d49+pl2AvoC+HuwD7G2tXz0uuXgD/Iq5dIRHwyd03DHsBd4K9fCzgL2AvnD2BXT6Wg57GurCXzxsCPsFebABoXB/2lM7naX3tOq/ry0FeD/jn+AZA/lw+JrCL+dscfkOungAuB718Lge+Zsw+k3uQpfLJ3dNROyYaH98vSfoyHnvGYf9uwKdP4PK0fn3Yk7uvD3o5+AX0/w789I6APKXu5SKgsxR/KR3Dk27Uk4AvYM/S+9KRvNLSP9g37+kLnEuWzIclu5PeFHaOKri4OsLDQ40OHdugq9en6NLdC+27doVn509h6ewJpUNrGNm4wtTCBaOSklC6ey02rc7DtjWzsWFZLr6J9cHoYX0xPmMQBn77FWzV3WDXNhB27YJh2y4YNu2CYd0+FLbtQmHXJgCtOoWivVckuvjEoItvBHqFxMA/KhaBMbEIje2LyPjPVFukZQAAIABJREFUEBPfD3369kPfvn3RNyEWfeKj8emn7eHq5ggvr86Ii43EF5/3R/++Cfjqy88x8JsvMWLYEPz44w/47vuvkZaegp4+3mjl4Yavvh6AhPhIxMWEISzED74+3eD1aXu0buUEB0cVHOysYWdrDmuVEo6OVojrkwCbVr1g6hEO0zYRMPWMhJJq9q2jYOERDSvPaFi3iYFNu2jYtk2AjbofFi3biWPH9mNt0SJMyRiBiSMHYfj3fTEp7Qv88XM++n4+AC0d28LY3Zt13hs6dYe+gxf07L2g70jqBj2HntBz8mXNd2bugez/L+fOEWjVPQbd/PvDJ/RzhMZ/h88GJmLwiDSMnZCF/GkTMHNWLuYvmI1ly8ktL0ZxyVKUrFqOlasLsWpNIYM5QZ3BfeVSlNC9IiWLUbxiMYoYvPmYzVfI4M4gT/NF7D16t6hoEYqLlqCoaDEbE9CLihczsAu4Ly9YCHLuhUWLUVBIbp4kvV9Im4KFKChYwMQ2CAT5ogVYTuuFC7G8YAHe0x5vo2/EP2dumDli+m68dMRNC12+IRBNeFp3r4W2dvMg3yA0NBabhv9dPZ/+7SdP72P37u347dcNrMZHZ8xZzZ6AX/eMXbnLuvGpI5915T9FrdSUR815Na+f4vVrgj6t800AQZ1L3KVPbl4OenHrnnD5lNbn7p7DXly2w4/g8TP34uw9XbwjLt/Ruv36Lr9h4L9rWl8OfOHuBdwpik2AGMufiTHBnsYC3hT/DvL0TP4ufQxn1x9bJNgvxV9//ozjZX+AYC/S+OL2PHZL3jvU72/Ug/0FXK+6IIFeC/u3AV+AvaEoYC9i5WUO+zchT+fuTzHYC+gLuBPwBdAp6rp5MdcCXVu357V7HeCfP6wBNoFbA/uzdMWupH84nvd3oH+bi5fDXow1cJc+g6uda+/Op0uUCOIkquOLMYe/thavXa/v8Anob3P5tM6BT1HU7fe/4e4F4HXhT3AnJy/cPtXpBeAPH+bOXkQCOR3Fo9Q+69iX4C8HvYB9aRml9ulTuDtx5Mhf2LhxPUYkDsPQ5BFITE9FYtpoDBqRhq8HJaP/t0kI7TcYXqFfoV3v/nDqEgfHjvFw6xCBH4YmsmOqZbvXY+eWhfjr9yXYVDIFI7+LxrjEAZg64UdMm5EFe7fOUHkGQNUuGKq2AQz2tu2DofLsiYCofvjiy4Hom9AXkRERGECO9MvP0P/zvvjy2y8wePggfP7VAAwa9C1yp4xHyoghyJk4FnOm58KrW0eYmOojOLg3UlOHY+SoRHz//UB8/nk/hIUEwM/HG35+PdG7d0/06OWFwGA/BIcGIKFfPNw93BDfNwY/Dv0e3w4cgG6ftoWJsiUsLJSwNDeFhbkRTM0MWNNiTEI8rNy9mZNnwPeIhKlHFMw9YmDVJhZWbaJh3TYONu1iofKMg626D1av+Qv79+7AxPREZAz9AuNH/hsjBvdHzoR/Y860ZNi5dICefSeYunaDpdoL9p694NYxAB26h6NHUALC475BwoAfMHBQMkakjkXG2EnIzp2KGXNmYsEiqodzJ75qzQqsXrsSa9aVYPXqIqwmqK8ih74UK1cvxcpVS1BCDp05cgL1YhRKYmNy55SSJxWTwxdaiqJiEt8AFLKa+0It5GmdAF+4GMVFS1FUuASFhfUhT7AX4m6eYK8VbRQEzAn2BHVNlCBPa7RZeI/ALvS69ile1zzRiN9Pr72vXsD/TaDzTQDPCjQE9v/+GsH+xcvH2L//T9aRT004dBEMuwu/9jG7aY/+fjnsX9cQ4HkHPoc9n9Oa2ATUvqLjeAR8auYjCfjzSE5erGvT+gR+7u5fPaeUvlZ05p7mdO7+TQngy7vztc17Tx+J9H41nj2uxtNH9xpQ/S59AXsB9YaiAL2us/872L8N+HQsTwt7upTnOvsYDn35jhr0fl6zBH/t/BlHS3ewj8jQx2saOmOv6+R15wR7Avz1qouSaExr53CdPopD1+deeTONT26eQE6gp7Fw9wLuurHy8hmQKi6dblAEdgF7uavnqXxK5xP4dVV/A6ALfflcA3adGj1tCrgoGyA2A1oXL9y8iHLY05gAL9Z0Ya+ZnyzFmZMHcYZFGpfi9ImDoI/iaCG/X1uzZw16WujXBz2Bfz9OnqALdmgjoN0E/B3YdZ/xpjxqzKsvOdTFWAD9bVFAXR7ZWKTxxVl7cSyPwX8fSsuE9krjvSgtJdHFO9SgdxCLFi/Ht99nIvazUfCN+B4dfL6E66efwaljH9i3i4ddh76wad8XVh36QtV5AKw8+iL+i7FYtboQm9fNx8Hf12Pb+kXYuXERVs6fwDrOJyR+jcXTxyIxeRgsXLpIoA+Eqm0QbNuGwr5dCJzb9kBUfDw6dWqDieMzkJI8FIsWzGZuPDY2CmOyxmDWvOkYOz4N4yekY9bMKZiQNQqTJ2Zi0sQx8O7eGTbW5vBorYZ7K2e40mdvHazQtp07Bn3/FUYmD8PQH7/H4MHfISl5GAYP+RYpKcMwZOgPcG3ljIioYPQbEI/uPbrAmT4A5KxCKw9ntG/viU+7dkQPH2/E90lAREJ/GLv2hEmbCCZy9tScxxy9RxQs3MJg7hYMc3UgLJ3CYesQjb59RmDTTxuwkdLhSyZhbUke8rOTMTM/HRnpg/H5FwMxODkVaZmjMWHiREybPhULF87HsmULsaJ4CdasWo5164qwfl0x1q0r5nFtEdasKcCaVUuxdtVyrFlVgFWrClFSshwrSpZhxYplWCGNi0uWYAVp5WKsWLmINcmxRrkSgv0SFJUsRdGKZSgqXiIBnUOd4F68YgmKi5eheAWHPXPorLmOYE/vcagzR1+4BMWFSxjsGfBlgBfOnoOeXDp39Frga527BvoyN89BL8H+xcsHeP7iPp49r2aRj+/i2fO7ePHyPl7XPERN7SPU1pHoy3NPmbRfp6P77KlhjkubBfjvA17+uwn2BO+DpXuw7df1OPjXDvYVNgF7dpkO28g8BdvE1FGk7vznqK15jjop1rx+DlLtq+eoE2IbgvqQ14W+mAvgc3dPnfla0NMawV7oTdiLDQDv0tdexMPnBHi55LDn6wR/LewJ9CKdTyAXzl4O9bfBXxf05O4J8CLqwl44eX4Gn7r3yf3Tz9zAvdtXcWDfDubs15Xwz9weLv0d9J3361dO8w/eyNx8/Xo91e4vsJvzCPj8Bj1K4fM0Pof9Jakjn3/jnh+/I9hrXb4Au4C7iP/k7isvn2WwF9CnDn05+Kn7nnfhy27WYzV76soXzXryeOINpy/g3lBan5r1BPAvniOoU2MeuXkBe17nv3CWX7xD7zLAn6Ev5ZVqgC7ALuLZ0wR8oYMM/sK988jhLgc9gf9tsD99gkNeuHVd0NP6qROUzue36Yn3dCPBnd22V69bn5z/ASY55AnqYi4AT3M+psiv1X0b7I/InDxBXgN95ub3MVdP5+5LSVSnZ3EfSksF7PfhYNk+dg9+6UGK+1B6aB9OnT6OwUPHQOUcCqe2X8Kxwxdw7PQlHDuTPodDpwEs2nf6DHadPoNt574wc4/G0JR5OPDXLuz8ZTk2F83DjHGJWEAfN0n5Ft/F90Je5teYO2002nboBkvXHlC15a6exTbhsGsTBrd2voiOjYGdkzXSM0fij52/Yf6CuVC7OiM+Phbfff8th/Tgb/H9t19h2ODvkBAdhvBgf/j29EIrVyc42VvD1sYc1lbmsLG2gKWFKdRqJ0RHh6Fv3xgEBvkx9Q7wgY9fD/j69YB/YE/0DuiBoFA/hEQEIyouBtEJcYjp0weR8fEIj4pFcEQ0fIMj0cMvHLbuXWDgTPVzfxjTJTueAbBqEwyXTlFo790HXn6fwy98IMISfsBnA1MxZPgEpI5Mx+IFs7F+5RKsW7EAa0rmYHXRXKwuXoJVq5Zh44YS/LyhCOvXl2D9+pVYt64Ea9euwOo1BcyZr1y1FKtWLsGqlcuwUqYVJUs5xEuWoWRlAYM7pemLVy5lAC9msJfgT+sS9HlKnoO8iCDOQC7cu4gc5ALo2rgIzNkzd8/dOj3j6fslWFG0hLt7SufTh39Yyp5KCJS6F2l7Dvb6wBfpfe7wtZsCnronR69x9vfv0ffLy9kNdHS//MP7V0FrD6qv4OnjG3j1/A5ev7yL2lfVqKm9z1X3ALV4jDo8QR2eohZPoYW/SP//t2FPv5dvLPjm4hXq6l7i2PFS/LbtZ/ZZ1ds3LrPrbnndnlL3lMp/gRpWnqASxXO2QWAOv4Yg/4yBn6KuXpOj15zD/2fwa2v35PC55OCnsbhZr2HoC5cv3bgnu4BHXr9/M51/D08e3mV6/ODNs/e6wBewf1h9Cw+r36zpixT+g3tUu7/J4E0AF3AX0BexfnqfNgc3UX3nBsoO7MKKwvlYU7IQe/745f8x9x7ueVZX2i//wznn+s75ZiYJBMhkrkmFEAiZmTSSQBJIQgdTDITebGNMLwZC7xh3W7334t67ZVnVltzBVZJtNUsukmWvc91r7fvZ+3n0SjDJJPm4rj1r7/087yspfB+/fa+2pW7jUr3K9dD+FnfhjU/OC1V8+8Gd0n5wlyDJDxbrMAMf80jRH2i11rmakY+4PWBv7n3C3Vv0x0fNva+7j6t6fxseE/Tirny00Q3B75Py4gr/L3Pp8wBAS/e+Qj6p8iP42yFgB5R+q0GfcKfF/ratm6V1C2ydG1hbZj5gjrm9Uxvt2wEAKn69tG41NR+pe6h9N6z8Lg5+Al1hD2XPzPxI4dc4mDt3PjvtNa2XpqaN0txooAfwCfeRLKGftCHw4cbH84Ygia+eyXlw2Tvw10LBb14nNZvXSa17vhnx+9r1srl2vdQC7gH4oe7h1m9uqpMHH35dzv3eTfKNy+6Rb172J/nm5ffIv/7oLh0XXgbgG/QvvPwOueCyW+WCS8bKxf/5gLz34TSpWVkpS4rSJH/Ga1Ka/qo8cfdVMv6OK2Xq2xPlmqt/LV+98DI5//u/lvMuQqz+N/K1H/xGvnrxNXLu966Wb1/6K7nxlpvkq+f+f/LzX/6nPPfCJM2K//kvfi633z5GJkx4TD54/3WZOO5+GTvmBvnVTy+X8/75f8n5X/tnOfer/yzfvPA8+fa/XSjf//a/yaVQ4z++VN31gPjv//A7+cO1v5c/Xn+9ZuNfd/Nt8scbx8g1194ov77mWvnl1dfJf/3iavnBj34p37no5/Jv3/mZXPDvP5Hzv/VTOf/bP5F/v/iX8oP/vFp+fMW1ctV1d8oNYx+Vux6cIOMmPSfPvvxnee3td+XDKZ/I9NkzJCM7XXLzs6SwOFdKygqkrLxAyspypbgwU4ry06U4HzZDSgqgyjOlUEeGFBYA5JlSkJ8lBQXZagF2AB22MA+wtznWeQr6NFXeBn2APz5UlUOZ5zrQ5yNmP1vj8XzmIZ6Eu6l8ut79e4D9HMnMnS1ZiNM7ZR9Z5AXkzFV3Oz+riXou697H6Ql+KnweALz1an6GJuahPA+x+3M6j+yWIx275HD7ToU+IN/TuVeB33/skAyeIuw79b74obM9gr7zBntAHgP96j2IQwX+PzcfDnsk6bVua5Qli6tUSUL9nRnoETnTL3Ytbrzlbgh9nVPdA/w6HPTp7ocHAAeChCt/pHUI/CTosQbkqfIH3NyD3+L5vuFO6NqHwschwCzmdgCANfc+gA/Yh278cO4hj7g9yu7+OtjHIW+Z+nDh2wGhXf/jmps1UwpzZ8lqXHMbwL7t0HZtqBNX9IQ/AI+xR9oPGvDbDgD+cN9brN6s1dmbCx+ufIDeD0A+HIjnG+hpUWufHKy1B9QBd7bQtXkIe8bpk6DnfhjDh1t/9w648sORKlkPtfeI3wcqHop+GOzDMrzhbXUJ+si2GPC3ba2PYL9tKwDvXfbbttYKRiv2tm6MhgF+o7REwN8YgR7AJ+xVyQPUrnueKv2oLA/qfZ259RX4NbKlEcPe18z9RiTlrZdGhT0PA3HYJ+GfBHy4DmGPucI+kaXPTnpI2LMSPEB+vRvr9H77+loofg97AB833GHgcFC7ebU0N22Wu/70svzLd2+SCxTyf5J//dE9cuGlUPR3yb9efrdcCIV/+Vg5H7C/HPt/kvO/P0Zuu+tZaW3eLLXLK6Q0412pzH5HXnrkBnn54Zvlgdt+L9/890vka9/9lXzt4qvkaxf9Vl34Frf/g5z//d/LxT/6rVx/ww1y7rn/Il/56j/J//rf/4/83//v/yVXXHWFXHXNlXLXfbfL+IkPy1133SrXX3+1XPnrX8jvfvtr+eO118gNN18vN996o4y5/Va55dZb5Kabx8h1N46RK6+5Qa74zbXyHz/7nVx82a/lWxf9XP71Oz+Rb3z7p/LN7/xM/u27P5PvXvwr+c+f/FGuvPJW+eO1Y2XMbQ/Kw48+JROefkkmv/aGvPvBh/LptOkyZ+5cyc7NkoLCXCkuzZfSsiIpqyiVsvJiKSsrlNKSfCkpBtSzpagwSwqRxV6QobYQyXAK9ywpLsjUUZifIRh4R0chVLyBvrAgW/LzMhTogDrgXpCXLvlIrnPKPg+uejewlwQ91gC6QRrAn+vc9xZr/2LYJ+HvY/BZOXMkM8cUOBLtMDzs0yQ7O02ydMyVrGw/kGinWfXZptLVXY94vLr7mbDn6+szslFqN0PSs6dJWvY0Sc+aJunZ0+Wco4d3CwZh39u9XzAAfYP9URka7JShwS67OlaOKehNzRPySdCniuGHe34OdzwG4v3xjH3/jq8QiO+h1n7nrlZZsrha1q1ZqnHZ0ye7rdTOHT6o7EPLpEQq/VSHACp9qnvttufUPvaG3FxtLFO/X135UPdJ4J9Cz/wTvXISffODYcBnP3321Icrf/gI3foEPd37BD5uzjPwA/6H5Vg3wQ4L0CM7H7X4rMe3bH2qerxDZe/V/aEoNp8a9EjSMzc+PAFbGjdJXvYsyc+eIStx8x2uud1WKwf3tWgHPKp5AF+hj3vsI1UP2AP0AL4fUPt+GPxD1z2Ajhh+6kS9HdrsBw1/kmPfZ4jrJ933iNuPHL8f7srnBTlWbx9Cf/cOqP0tsnsHBsBvY9f2Jtm1vdFl5AP+fuzchn07EKgbP6rBt1p8uPixbwcDxvDj4I9gDxd/C2AO6BvUCXa1quyxb2ofMXwFvovfo9KldctGjefTE8B4vsblEZtvXG8wB+CbXLzeJe1R6ZtF7N5g7oEPhb9Bmho2SmPjRrWhGz+cE+ih0udeaIcBvs7K8fiOHgbYXAdW4/TrZfPmDVKrcLcDABL2APhoRPF7U/koDWtorJUxY5+Xf/7OTfL1y+6SCy+9Wy64bKycf+kdcsEP75TzL71Tzv/RWDdulwsuv1vOv/weOf+SO+T3178g21t2SeP6+bJqfoYsr86Wl8ffJY/ceoVMfHSMfOsHP5GvfP8K+epFv5avXnS1nHvxH+TrF/9Rzr/4ernw+3+US358jYy57Q65/EeXyM9++h9y5VW/1PK5m2+9WW685Ua55fab5KbbbpHrbrpZfn/djXLN72+UX//mWvnPn/1OLvnRL+X7l1wh3734Z/Lv3/2pfOu7P5fvfO/XctEPr5HL/+smufJ3d8p1N94rd9wzTh4e96w8+dxk+fPb78j7H38kM2ZBNcINnqO18AB3WUWhlFcWSnl5oZQB7HStF+GdHCkuzJHCoiwpLMrQuDlgXlSQJUX5WVKcb6pcFXp+tpYyqlJ3al0hT8C7wwBgnQdlj5h7fqbk52dp7D0fgA/c9vn5GYKBuHxeXqbk5iOLHiM17EPgE+45eXM0Mc8fBIZD3Q4I2Dfl7tcO6gC9wh6AxoECcMe7yMhHNj4APztw3Xu1TmWfkTlbMrLmSkb2XMnU5D+ED9IlxyUC0huAUru0zJkyY86nMn32FJky40M5p7vzc8EA8OG+h+u+r/egAl9hP9CpbWhP43549Jt3cXtT8ozXA9TMyGfpHddJy/K8uD171jfu8d+V/Oxp17gHPQHweZH9+z+TpUvny9o1S9TNinI30ZvxTmkPfXgWCPfQDgO8c/Ujrq9ufqydex9w58AeXPwYmOu+U/6hsk/CHor+5IleOeEs51hjUOED8JjDAuYEfhLyXIegpzvfoA+lf0SOdQP8sIC+2d6uwwllz256gD7B364q3cOernxLwrP6e8TpbRjoqezbpHVLnbrQcM3t8kUlsmndItnRsknbGqO8LoS9zc19H0LeXPl7nEvfoE/YxxP14LrH8LCPA3844L8s8JmsR2sxe8TtGbtHOZ4fw5PzDOyM5xP0sAb7Jtm5DdD3a+wb6GGt2563uDGvUXbjINDaoGNna4PsbKnTkcqdr7H6BOgV+lsc4BX2iOObolfYR4l6cPnXSmuzS9aLLBL3rIUukvBYg4/2ud5tD0VvWfreEvYGeIJfgd5YI41NNdLsDgMh0DlvRIweo2GDNKAMz1nM4aYHzAn6xs02RwMduOrhuufzMEMf72NNd70peah2Zu6vk9paJud5ZQ+Xfm0d3P4b5cYxT2nnN4P9WLngUow75OsYlxnsz7v0djnv0tvk61D3P75LvnHpn+Sa616SXdv2y4761bJ6foYsLJsrzz12h0x/+3GZ8vHzct63fiRfu/iX8rWLfqMx7q9dfLV8/Qd/kAsuvk4uvOiP8q1LrpIbb7lbrr/lDrn6ulvkV1dfLz/71bXyg8t+I9/53i/lW9/5hXxbIf4L+f7FV8hll/9Wfv7L6+Wq390mN9x8v9z7wER5fPzz8vyLr8tb734kH02ZJjPnzJH07EzJK8iWktI8qagskcqqEqmoKFaQV0CRl+VJSWmOFJVkS1FxlhQVZWuyIWCeX4QStQxvob51H2VrqD93A654uOkLstQtj0Q5qHOFfGG2KXZn4apXaKOGPTEM3AQ43sv00AfgczN15OdhP1NycxGPxzDFT6AT8mZxEHDKXl36NifA8ZnI3R5LqDPFbhAPVD0gnjNHMlTRB6od5XM5iNfbUPDnWsjAyvPmCDwC9nPNzZ+WPlNr+6fP+lSmTP1YPvjoXW3g88abk2XyK8/Jc89PlKefHi9PPjlOnnjicRk3/lF5fPwjck5f7wE53ndIjvXsl2M9B+wa1uMdCnyA/zRgr0l6fS45z66YDd3zpsgJ72TNPfdpw9a68bm14WX3Pr4ft+zSB4t/OjoOyvJlC2XN6sX6H89T/Z3DYJ8EfnJN1U+lH8HeufOTgOchgPtU93DvjwR8dd8jbg93vlP4sMk4PuFO4HNN8BPyoQXwQ9Ab7A3yAD2HAR/Q5wiVvYc7AN/T2RGDvSXfQd2beqeFig/n9AgAYCWFGYKM/GULi6Vm7ULZvnWjHNi7NYWyhwsfsB+u5qnsCfmk9dBHzb1B/8BeU/cGfNTfo/FOfISwp7IPrU/QM3VP2NOVb7BvcdBHch4PAGGiXji3pL0Q9gQ+wU74h7Cn8rcYvqn9Ha2Nsmtbs+xsbZIdAH1rg7ONsqOlXhP2vKq3pL2Yoo/F6C1Ob259KPtNpvA1Ix/PDPYtzbXay4KKnhn6iMurkteEPSp6V3OfAL269nUPwKfLny59g/xIyh6wbybkAfiGDVKPUb8+NgD9egBf7TpBUp6OhAufB4Lomar89RHw4aKvqzPYo8yudjPa53rga4b+pnWyuX69bNi0Xv5w0wT5ysW3ynmX3ikX6ADsoeoN9gD+uZfcJudedptc8OPb5Bv/cbd849J75YrfTpCG2i2yuCRXpr/9pHw4+WEZN/Y3kjv9ZXnlxaflq9/4iXz1e7+Rf/rOVfJP3/6lfOXbV8i537pSvv7tq+WCb10j3/zuNfKt710l3/7Br+SHP/md/PTK6+V3146Vm8Y8JPc9MEmeeOIlefGlN+Sddz+WaTNmy5y0dMnOy5aCojwpLYMSL5LKymKpqiqRysoiKa/Il7LyPIuXl+ZIcWm2FJVmS3Fxjo6iohwpKsrVUViUKwWq1g30qCxQkGsdOtQ51niW40dRjuTD3Q7Xuz6zz+QXpEsBYu8FWfoMz3XgnXyba7Map+JVyfOdYA/7qtwB9twMUcDnAvg2D9eAenJQuedolr259HkY4DMCH5ZQ5x7c75adT+XOkAA8A0gARPY+fm6G4GdgQOVnZqRJRvocmTV7mkz59CP54MN35e133pA/v/6KvPzyC/L888/IM89MkicnPSHjxz8u48Y9JuMnPC7jJzwmEyY+LhMnjdOyyZcnPyOvvva8vPnWZHn/gz/Lp1PelplT35c50z+Uc04eb5dTJzqk/9hBHQMnj8rAySNyor9dTvS1y+kBJOXhchm0oLWEt2SJnYd9HN7xnvnxZ4T2SO/w+WgWbvzu7iOycsVCHdtb6vT++KSyJ9yTlkp/JJU/FMA+BvhgXxP5gpg+k/NSQZ9qP4rbjwL7CPL93XK8v1v6EZsP5v0ow3PZ+knYE+6h9YAn6GEJe7j3O+SYKn5T/QZ8fwCwJD2oe4M7AB8OPsfn8F17drVIaVGmZKdPiWDf2rxeDuzdIocOblNlTxd+R9sO6TjEOD3d9gC/hz8hT7gD7JgT8JybZex+ZwzyADygnwQ914R9CHrAPVwT+oA9nlHpc04FP5oNgR8CPg55qH0/6NbHIQoDwAfobdRrB0lcLYxOkhhw22+H+77VZei3bJbtGrsHwKHomaxn1hL4zM2vyXsx2G8Wgz2Ajzi/qXpT9mHpnWuy4yDv4Z5U9xukWe+7t7I8qHoo/CYoe+fG38K9ZMld/UZpqN8o9XUbpT6YNzTU2AHAwb+ufr0l3sHWm6pX172DPtz2mp2P5Dy0vNV9D/vNGo93F+W47HxtmZtw4wP26zaskd9e/5j8C5rBXHq7XPDD2+X8H96hQ4H/o7Fy3mV3ynmX3SHnXnqbnHfpGHXpn/uDO+VXv58ozY0tMuuDP8tbzz4oH7z0oIy99j9k7tRX5eqr/iAXXHi5fOfSK+Win/9BfnLVGPn9dffJbXc8Lg8+/IzL4I1oAAAgAElEQVSMn/SSvPja2/L2+x/Lp9Omydx0JJJlSlFJvpSXA94lUlVZLJWVhVJRWSDllflSVmEgLy21cjSUpBUXZ2tpGoFeXJIrRcU5UliSK4UlOVKIcrXiHNsrhjpH+Zq55mEN2gb1woIc4YBCh1LXgfr1CO4AvAFcVTxgnmex98glD5BrzJ5Jd1mSl4B6+K5CHireZdfDEvCwfliSHhP1QtgT6gA3YU+XfAh6TdxD8p6DNSya6xjAM9StjtI4uNznzJ0us+dMlekzPpaPprynCvzNt16TV159UZ5/4Sl57vlJ8tTTE2TiE+Nl/LjH5LHHHtayyQlPPCZPTBynXQlfeGGSvPba8/L2W6/Ie++9Lh99/LZMnf6BzJw1ReakT1N3fbprooP++fAI5OTMkly05c2eJnlZ06Qgc5qcMzhgMflTJw6rqj890CWnBztl4MQROXH8iAwo7Pvk9Nl+GYqS8BA7Z7Y9XfhQ2nGgYz0SrFO9G+6N9Dns+/fOyvHjPbJq1SJZvmyeKo/jvR0asz8j3o3vf1dz6RP6SdhHip7Z+w7qKNWjilcX/tAJ14yHWfw+Wx+QTwX6QVdvnwQ9lf3J471y4niPAv2Egzos9wh6tX1dBv8A9gS+2p5O6es2Nz6BT9hjzbnF7ZGRb7DHurczDntCnJYqnpb7tIA9vn/fZzukrDhHMuZ8LEvmF6qyb21ep3fJ4y56uO5xZ72CHnH7QwT75y5OPxz2UPlJ6BP+lrQH+O8OMvJHVvMEPCwhT0v1Tshjn5CnJdwJ+9AmQY9n2CPkw3kI9FSwD1W/gb7Zwd5l4hPumo2/OYI94vOAOweUPWFvsXsk6zFhr84peOey1/p6luKZugfsvco32COuv9WV4CWT9bzb3jLuI9e+dttzsNdyOzwPsu/hxg/XUPSxMrwaaairUdg31m+ShnqbY6+uDmAH5NcL7pjXNcrtXLye7npCX0vvnHvfnsHtv8El5JkbH658HarqE+p+0zqpa9woK9euliuuvl++ctGt8vXLxsoFP7xDzvvBHXLexbfLuRffLl+7eIz8y0W3yFe+f5P88/eul69893o57+Ib5MIf3io//sWdMnPGXFlanS/zC+ZIee50eePVJ2TW7HfkpRdflA/fe1+mT/tU5mSgzjtPSoqKpaqsRKoriqWqulgqMaoA9GKpQBZ7GcrQcqUE8XKNmecqyAH1aBTnSElRjpRCrZdkS3FplhSV4JCQJcUlmNvAIaAYnyvKtqE16kikg7on7JFUZ4l1al2ynKp5ABvud8Ta6bovTJdCHZZgZ1n12VKQZ3H3vEKDuqp6ZNhjqPvdYKoQdzF3Vfx0zSMm7/atZt7i8x7yUPaAPjrdYXhVD3gb9MMYPr8Pe7YPxY6kOnTVmz1nmkyd9pF89PG78t77b8pbbwPgL8jzLzytLYMnPjlOHh/3sDz2+IMybvzD2nho3BOP6MU4zzz7pHYjfOnl5+T1NybLu++9IR9++JZM0a59H8nctKmakKfQzpsdJRzmau0+XPpIFrSSOyTjIQEvA4l4mZ9KeqbdcIeb8bIypunIxE15GVPlnNOne2Vo6JgMDvbIyZOdarF36mSnnDjRJQODx7QxDcHowenj9ZZcZ2519a0H0E9C24N6+MFg9GdnI8jzO6HsBwZOyLq1K2Xp4mpN8kEGOmrs9feNWgHzYOIt/57QjqjwGc8H5FOMQXTic3H8wcF+GRzol0FXfkc1j2S9cB5CHy57ZOfDKuAB+RTJeaHahxufyl7nruEOXPgAfl/vUTmGkXDjh7AHlMO1wl6z9A3+obonzEezPUetXK+354gc2L9H/+OTNXeKLKzOl41rFsi2xrVyaM8Wa5nr6uwPH9olaK97uO1ztXTbJy0hT+shzyY7Zqn0aaHkMacbP4Q854R8CH6CPml5EKANIR/OCfQk+Lkm+GmT0A/XXtWbG59rr+yh8KHqqfQbVLlvb6kXDlPyXt2Hbn2bW2meAR3Q92o+3LN9n8UPyHMwM58WwKe6tz0qfNyCh3ngwndKPgR7cm6u/Bppqo+PxrqN0li3QUFtc6zdXgR6XpSzRngJDqEPwGPUu8Hs+7rNloXPdZSkh/K7GiTurZX6xo2ydNUaufznt8l5/36tfP1718vXL7pBvnnJzfK9H98ml/x8rPzXb++T39zwqNx85yS5/5HJ8sSkN2Tyqx/Ku+9Nk+nT50p6WpqUFudKRUmOlBVnS6VCO1eqq4tlnsLcKfPyAikts3py1JZHQAfUi/Nio7jEnqvFHCVt0eAadekAvg00oFHAF2dFbvsSAB/KvyhbSt3AHLAv1AFFb0O7z+VTzSNDHkBP95nzukZc3j3LT9fGN0WurA6ufBwMFPR6UMBhAbC3gwCUM4DO2HsEd0IeFh6CcODz2hUvS7P9i4oswx+96/F5fCdc72npM2TmrE9l2vSPVTkDwADxy5MRAzf1/cTExx3AH1L76GMPChT4pKcm6EA74cmvPC+vv/GKHgA++vgd+XTqh/q9OBzgkAAvAKCdqwcMuPHDvACLzWupnOuGhzI68xLAU2AHDXxPVF6HrPtMgH6aZGS4kWkX32RkzJT0jBl6CQ4OBOcMDaF/PJrN9MnAYI8MKvz7ZHCwV06dwro/qlcHGD3sLTPeXPhIpKPi9lAeHd7DYU+Ih3b07zgrQ2cGNXt2yaIqTbJBJrlefIPEvMj74CHvf3/b+7KwTwV57oWwHzjdLwOD/TIw0CcDaKpzqk9OnTomp9BsB+ug6Y6qeibsAfTBoJLvT7jwuU+FH4IekNfh6u4Jeyr5pMrnvil8Ju35WP1IsB9R1R9pk27E+3uOSNuhvTK/qkSy0j6V+ZW5smH1fGltWCMHFfYovbP77DsOAvafR7AH+JOgDxU9YQ+bCviEfGhHAz2BH1rCnzYEPiFPGwI+nBPqI1lCnjaEe3JOuNMC6uEcQKc7n3NCnpawj2fksySPNlT4BvzhoKcrP+iwl6i5N8gD5habT1o7AJjrPgn8EPCAu7r3nSsfz7DXiMS8eovbI3Zv8Xvs4flGaajDO87qIQCKfb0m8NVvXq+JenDjK+w1E3+91Neaoq/bvEEwAPi62g1SV7dRM/SRpU/ow6KpzqYa9NJfJUsWz5d77x0nf7r3SZkwcbK8NPkdeefdT2Ta9FmSlo4Ycq6UlhZJZXmxLKgqlfnzS2XeglKpnlckVcheL8uTspJcHeUluVJRamso9HAgWQ6ALy7Ns4EmMg7qaChTUuRGse3jWREAX5Ibueqp7iPXfQnc84Q8LVQ7PmMufjsA2LNSgN8pfIvXeze+tZoNs+oNrFGZHGCvsOZBwNS91s1rxnwc9hqjVxe/U/3O1a9JfIQ4DhyaN5CriX2APTrX4WKajPRZCloA96MP35F333ld3nh9srz88nMa335y0jgZP+ERVd5Q4I8+9oCOx8c9IOMnPCx4/vQzExT4VOBQ8gbwKTI3bbqri5+jbnwkDubi52sXPg9yi+Ej894l5mXNkmzXz57QHt4Mx1rf8rk1xwHkPegJct5qlwnIE/RZ0yUtAwMHgek6ziH8zpxFwxm0y4UqtjlU/SAy0s+cVKXMd2EtYx7X24agHw7w0WE9/H2CHp/DfPTP42AxJI1NtbJwQYXUbFgpRzv2yRncVa9ufJbqjQ77kRT9MLf+CAofsIebf3DwuBD2aOUbHwb8k0jQCxL1NCs/hPyJHunX0a29/9H/PwZ45+LnHmFPG8K+N6HsQxWfStUz3k7IQ8VjTst5SnV/pE16CPvuw3Lk8EFZNL9cMud+KtUVObJ+9XxpqV8tB/c0S7u7zx5x+sOH9qiiJ+RhOSf0Q8CPBHmCPwl5rkcDPqE+kiXsCXhYgJ02hDzmIwGe+wQ8bRLu4ZpQD20S9haj3yzb4cpXtz4UPeL2fphb35R+qng9oc5nXKeyVornYvcK+k2ytcnq5mkBeJtv0jJMgJpg39qEPa/qMedzwj60qugDVz4BH1ok6in0w4Q9VfcbI9VeV+dADgWvTXZcdn49Ev0sHIA8AAP8em2Ju3HjGlm3fqWsXbtCVq1aKiuWL5KlS+bL4kXVsnB+pcyrLpXKikKpqCiVedUVMn9emV7vPG9+qVRVl0qVutiL7J3yfClHzLw8R0rLs6WkLEtKS7OlrDRHykswciML+IegN9d8npSgLl3d8+wYB3WOfVPrYdwdhwPE3wH7JOTDNWBvw7Lqca2shz323EDWvWbeQyWbO9+S7yyDXmPzaIwDELthKttK3wB9bYBDZV9o9fTF/E54DDQ3ADkDuZobAJAX5GcrQDMzZsvc2dNkxvRPZMon78v7772p6vuVyS/Ic89OkqcmTZAJ4x8VKO5HHn1AHnzoXnngwXsU4OMff1jGj3tYnpo0Xp53CvzNN1+Vd999XT766F2ZMeMTmT17mqSnz7Te9k55a498DREwgx+JdSh3Y3KeK53TrnfofOcz8A3guLWO/e0tDMALa7ReXpW7ldiZivcwDw8ACvZMKHWn1qn8s0y5A/iZbqjKd9faKuzT7eCgt95BncMVbyoXYLS5wT9MyrP4vCboubvrQziPDubhYE/1PgH/5b9XpLW1SRYurJR1a5cqKIZOo60vwwzx8j07sHgPhf3NdpjBPAQ/1qmAT0WPdzkP3fgDcOMP9Kk7H3Oo/FNQ+A70tAA/YK8DbnzMHfjVOnc+wD5S7B6u/RjoA3e+KntttuMz8kdT94Q93fmEPiFPS2VPS/h3odMelH33Yek82qb9D7LSp0plaaasWzVPtmxeJQd2N3nYq6q3WD0hT0vQh+APoU+4Jy3hjn3MCXnOkwqervvkPsEP0IdzrAn9EPIAN2DOPYI9afkeQR/aEPKch5BPzr3bHlAH6Nk613XUa4Xb3mL1vs7e1DuhTguoYx7aVKDHHjPzAX0btQKAc6DHQgh0zpOWQCfsuaYF5EPQMxs/BnZm5Tds0Hg9Eub0OQCOJL66jZphrwAHyFWhWy39pprVsmH9clm3brmsWrVMVq5cIstXLJIlS+fLwsVVMm9+uVTPK5OKqhItOStH9robaAZTWlqoir2svEhrzEvhZkcmuwIdWe0FUo5Rli/lZXDBF0pJmTWWKS0p1s/ie1CTDtDDhW/At/avpSV5ggGQq9s+cNWXFuNZvmtKg3cQp/dxebrmVbXDPe8S8bhPte5Bb8rdYvG5Bntk3gPqmoGfLYVReZ0l2zH5jol4iOUXo1wPFnF9l5xXjIY6OEAoyPE9SM6DCk7Xi2AAsBkzP5EpUz+Q995/S95861V1hz/9zBNaPobe/A89fK88+MA98sD9d8tDD/5JHn7oXnkcbvQJj8qkSY/L889NlFdeeU7eRBLb+6/LJ1Pe0++cmzZNE9as9h6eBJfxj5I//G2aUIhmPJmSryV6adFFNgS6hzVAbpfQGNTZ0MYgj1p4vAtI8zPxOZ/PlsxM64RnSt0+Q/h7NZ9U97Ym+P177JQ3Q9JVzSOO79z3WKfj+UxccRsk0UXNbazmneAzQDIR739WyceBD6WeDANA3Y+m8EV27d4mixdXaa192/5dcnoQZYIAOn5nfDYJfB5ukLAXH0NnAPw49Pm/A20E+DB+7+rvUYZ3Orr3vl/nWKsLn279JPTD/vn9PTLQ1yOn+qyhjt2S5xrt4CDgDgAKeRfXB+yTwEe2PmCP2D0Bn7R049MS8rQh7MM54Z60iNkD9t3dHdLd1aHXD2dnTpfSormydlWVNNaukP27Gu1O+4M7BC78UNkT7CHwuZfKlU+gE/gAOvcIfVpCP4Q654A557Qh4DGnuh8J9lT0hD0tDwCpoB+CHnMCHpbrJOCTa7rvfRY+QA+3vrn2zY2PjHuDeRLohD1tEvZ8PwS/wZ7Qh1vfhoc9svK9eg/3AfbwWajwAflU4MdeCH6trY/c98PL76JyPMLeNcpZtnSBLFpYJQsXVMr8eeVSXQVVbqVn5RVFUoZmMG4Q6uXlRa5JDKDtYY95ZVm+VMIC9uW5CvrS8kLBwHMkzHGUlxZIWWmBlGIo+DE3WJeV2LPyErjvbY8gT1rG5rEfn4cxeVPGUMdQ9jZMvRP2lmFPRe+ewXWfYhQV5ooOde1biIA/H+8jfKBJe4A7oJmTLlnps7Sv/fSpH8mHH7wlb775srz00lPy7LMTZOKTj8rjjz8oDz9yn9x3/11y3wN3y/0Y99+te3CtT3pqvMbKJ09+Tt5681X54MO35dMpH8ismZ+qex4XxiD5DqV68DzY4cU8D0gGtNi/3VyXWzBHr5/NzcXNda63vdauu4z6HGbWm2JnGd1w2BvUrctdmpXMoWwOt9VF3e8IdFPrqeCPGHxW5hy94S7VhTYAcxzozj1PNe9s/B37DPbmpk+XOenTDfxqZ0ha+vQE7CO1fkbvnCfcvNse0Byu0KnGLTkPsP5r/knCnqAe/nPtdxHZt3+PLFpcJatXLpJ9e1plcOCYuvEN9v5zqOO3z9hhJgl6rA30sNZLP7RU+SHsNV6v2fm+2Q7i9Ar8IEkPyXmRokedvQO+qnqn8LX+HrB3Q2vt9Urc4V31WIePkjwdLimvDzX3mI8Ce7rwQ7c+AQ8bgp1zgB3zJOBDdR/BHl37eo/KmjXLBLAvKZwjq1aUS33NMtm3q0GvuW1z3fI6Du6O3PipIO9hvzvKxPcK/zM5tB+x+z06kImPud1zz0Y7rL23zPz9nw8vvSPYCXpY7oWQD+cjufBHg34IfIIee5yHFsAPwc411TyecZ7KMlZPS5hjzXkIcu4R6uEz7tES7rSEOW0IcMxH2ud7I0GeCp9WVb5T+8mYPVz42EM8Pwl7uOjRCa+6olBKinIjNQx1XFZWIAB9RWWx2fIiqUgxCHqFu4IesM+RqtJ8qSxF61d8V44CvaK0UCpL86VC91DPni8lyJLXTHnYXCkty5ESDCh6HABKOBzEGYuHy94dCghYWsKeFuqZc4DeDxeXd4l45ip3mfZB5j6+F78L/1ZYwBwKHmAFoObOmS7TkIX+wdsK4cmTn5dnn5koE594TMY/9qA8+tC98vAD9+h48L6x8uD9Y+Whh+6Wxx67TyZOfESee+4JefnlZ+TNN16R999/Sz75BAp8iiavAeBQ2OohcIcOzPHvTC+4YaMdxPHRLY+X2ETZ9C6rPkqAQ297wH2OS4qbq7fhoVMdXfF2a53dXhftBbfSUaF7C3XvYu/ZAD2Vvu3xgBBX9AC/V+9Q9SHsUaLH79EOeeiSFwyNuSPj3kF+JA8AQJ+unfNmONgb5AH6dMIeAKTb3KwBku58g+bIiv7sWXz+r4U8DwgG++j3UW+Ddc5LddDApw4fOahd9FYsX6Cu1IFTPQHsCfgA+jzUROELU/dU9R76HvgEfBL+3D8NZY+4/enjLkHPsvIBfc3Cd7DXpD2XpBcC/8QJc+Mr8Jmdj+56/QZ6wp0Z+VT2TOAD8AF4hb2bU9mHDXdCdU9FD/uXwj4Jf1P2h6W/v0s2rF8lOVD2DvYNm5bK3p31glvqItgHMfsk7MO1B3wIfZTiGegJfForwUMZHscuObAXY2fQI9+gHsKdkA/3QshzPhrsCfykquc+oE7wh4DHPFT3BHwI/VTzEPZ4DqCHe0nAE+wh0EeaA/CAOkEfWuwT5LCjgZ3PCfiRLMFOG7rxOUc2vmbbN9RIY4Nl5utaYW+34DUggQ9xeNTkN2yS+voNMq+qWFQ945Y0BzYo+XKUrblRWVGssIdax0C3OKhygC8GelXqADxAX65qHhAHLPGZipICqSyxz0HJw31v7nrnfnfqPgQ5ficFOePyDvSI0w9z2wcufQIeNvoOHhLcz9G/03kt8PsAnnClI3lsbtoMBe7UTz+UD95/S/782kvy8kvP6lW2uKv+kYfvU/c5XOj33nOn3p4HoI979H6F/DNPPyGTX35O3nnjFfnwvTdl6ifvy5yZUyQzbbrkZs2W/Nw07ZTH0IFaLd0zTwKy5TXL3mXah9n0BbkZ6i3QzndBHT2y6KNOeNoRL11yXM/73Bx3Va0qdgO77qGZTTZCB2hsYwl0aHCDhD67dz5ogBPF5BmbHw55QF9VOqGvve4BfQM74/cEP6zOVdnTlW+HBWTah4An/HFIQOtbTcIbAfYKeWTdwyOgsJ8uabCAfwba5to4B7CMwEoIusQ47J85MxpoCdD/KdDz+0a28d8V74l0dR+R5csXybIl8/Q/cidPdEX5B1EiYeCRiL5DcxNCN7657y12b5fohHAP5xHkQ1f+UAB7ZOQHA8l6mpnPBL2E0mfsnrAn3GHDkYR9qvK7KCs/6KxHyLO7Xgh6zkPgU+HTjqTsQ9j3HG2PYvbIMdi8ab3kZM6U0sI0WbOiUuo3GuzbcKc9lD1q611CHkrvfPkdkvRQirdXR/tB1N6z/t7X2vsDAPag8j34vcofXncPkMOtD5scqWCPPUIeNlXMnm57Ap1rQp37XIeQTwI+XBPuSfAD5nwWgj05p7IfCfiAdyrQ80AQwp1zwj9U9knwE+7hYYB7PBSkAj4hTwvAE/LYa1LAW319Y8MmTcoLE/Vi8wj2NVJXv1Fbvmr8m65yvV2tUMqrijUuD+AD9oB8VXmRVAPwUOmAt4N4qHrp8kfMPnLNA656Y1uBHhIAf6pluOsN5pZVry59544npLWfPEFN17/7ffF5/Hw9gMDiMFKBrncINRRJWakpcZSuZWXNlbS5MzTx7ONP3pN33n1dAQ4V/sSER+XRR+7XuPe9942Vu++5Q+6++3YFOsD++CMPyNMTHxc2c3nnnT9rPfmMGVMkbc50vYq1MC9DS/HKivPsfxv87+NyD1CiV1LoL6/BbXW4kKYg1y6nQY17OKLb6FwJHWCP2nqtrw+634U184A31zhM6Pe5NrjW7CZNy9ty0CDH/Twtd1OwW+c61q3ju3Ky4cI3Nz7L4bKjxDpzzVPdG4jj6p7gx2U21uMez633PeEfqvu4Sgf45wgSEDGg+qH+PfzjsXseGvgdhD2sHQxQaz9V0jIN+nOzZ8rMzGlw4+MfU9Ohwuf8y8Ee0MV3/LXQ/7KQH3IHFIN9//FezZRF+R1ik8f7jyYS9OLqHrBHLN88F+a6N5e+xesBe7/26t727UAA2AP+qaAfqXsHewU9kvQSsXquCXpYhT0S9Vw8XqHvLs1hkp7W4Lv4Pd34gD7c99pZjyV4AewJedrQhZ8K9nTfJ2GfypWvB4Gj7dJ7FLH6Nunp6dB+/431NZKbNUuK8+fazXcblshn2zfLoRD2bZZ9TxXv3fYjwT5U9lZ+B3UP2CeBby59gz1j9iNBntAPYY+9JOgJe8J8NEuw04bAJ+zxjHPaVLAn2GmTsMd+CPovgnwI8xD2BHoqG0Iezwn4EPpJkBPwhH4qwCf3mhuQnR8ONN2pkeb6jarkAXk/sOd65TOOr13zEMvfqJCvb6jRm+wARYVqsYuLw31ejhr2Yu37DnACoFT1VPa0BD1c/3rxCy5/cQcGvcENoNeb3VxsnjH60nx9zwO9IKqRt+8KXOcAuPMyaHgBarwkX2PmgBtggLg14tcoJXvt1RfluWeflKefmiDjH39IAY4M9HvvvVPu/dOdcv99dxnEH7lXJkx4RJ599gl55eVn5Z23XpWPPnhLpk39UObOnS7ZWXO0LA5JdEgGrAS8y/F756lHoqQU3gDL0lc3e2GWA3q2JuUV5cPiUhso8TS7lha97/NwzawNwD6E/LC5y3pHU5z8oNUtFLzW1Aed8ELYG+jTRKEddrXTudWxa227U/a4NEYPBDlz1K2fm52msDf3vNW66yHBqXvAmnF8A7epfKr60K3vL7TBO5bAR0vYE9KwBm6DfGb6LAN+QuUn3w/XmBP2SMSzMrupkpGFgZK7aZKWNV3moM7eYE/gGxQj5ZtQ9gbJkYFsbvYvAj4PBals6u/mzw1/L5sb7NFYZ+3albJ4YaWW+xzrPazlgz7XIA57HmQIe1pz34fwZwzfgJ+EfSrQYy8V7LUMLwXsFfBhVn6Qnc+b8RTy7K7nLEvvYAl8uvJj0Hc196ErfzTg06VP2NPGFLz2zh8ev+9xsO8G7E/2SsvWBsnPmSPFBXNl9dJyqduwRHa3bjLYH7CLbwD3UNVj3n4QtfZxVQ+Q235qZe9VvR0GPOiHw95c+VD2yWFKH4An/FMBny58WgA7hH6qNYGfyhLysCHoOSfgR7Ih5JNzfGY08APaIfgJeR4ACHjCnWDne1wT5rDYCwHOZ8mDQPgO5lDutoeQAL6jVpobNmkTHVidO9A3YV+foWe+deBDzF7d9rANNdFoaNwkm+s3avKdKmvnAlfVDYXsIM9YvUIdiXlQzHDjY+6S8wBnHBDULa4ufkvGU/VeitveAnDjORL/8P2uy52GCSqL7XcpK9DGNHBJa034jCkaw0ZDl1dfe1FrwSc++bg89tgDcr8q8NvkzrG3ytixY+Tee8dqQttjjz4gTz85Tl58/ikF/3vvviGffPK+zJwxRb8TAMTVsWUo7SvLk4qyfKmuKJCq8gJNMCxnTT865aHeHsluLLUrxEU1vG7WZeC7bnlFhXblLLLv/Qhhn2ZX0gawB/SHAT7oZIeM+QJ3LW0BgA+lD8CjSx7b4AZKH3+bQR8q37nu9YIbVyan7nxT+FD1+C5+Rq3G9nEBDVz58SS90WDv4R0HOvbhDcBns7IZp/cHAxwOwjp5gh4KXrPzM2dJpht4z1z4VluPK2794cCX58VgrzF7B/iMqdpZD6V3aQC+V/aG/OEwpYL21oCeGspfTt2P9FnshweA0d4Ln4mGGmpq1snC+eV6q1UvuujFSu+Gw16VPW7ac7ftmZIPXfphHN+X5uF76c5PBXuAPoS9qvrBfqu5h+seDXZO9clJtcfk5MleiZXgEfaI1wPsbmAeKXsC39XgE/aM2dMS+szIB+Th4if4k+o+lRufsE9lwwNA99F2icH+1DHZtaNFT/hF+bMV9pvXL5adLevTjOwAACAASURBVDVycG+LtCnsLTmP7vu4uo8reyp3AN+UPBV+UtXvcol8TNRDCZ4Ni9nvkv2fI26PkWruk/Oo6qn2AfdQ2XvYxy/BwS14djFOi9pUgMce4E4bAj8V9P8S0AP8AD1tKlc+of2XWIKeBwGCHpZgJ+hp8Rk+T8LeA99gT8AnLSCve/V2QFCXv16SUyMNbKHrXPh1uDa3qVZwcY262uEiD2APiFc5130Ee83AN0hDsRP4eigI4vtYV1WWaFY/LHrR4zvwPhLbABR0O0Nnto8+eU/efPMVjW0/88wT2swF5WTqRr/7Nrlr7Bgd99xzh2amo8ELmrq8+NIz8vqbL2s52bTpH8icudNUMaL2HIof4YZ5aJ2LvwG30vH3hdehtED/1rJilPXlSFnYBc8pc7jbS4M51uqCV6ijtW2mu47WlaoV2U11xaPAvgid8XRkqNI3tW/qHoodYA4HSvDQWx6u/sgLgCtqAXzXDU+B7y63ofuelrH7HG2H6/vg636OrWOQ5yEBBw0A363DuD1d/FT0TLyjyocNB13r6vrX0juU31k8nvF3c8t7UOMzBnW47QHzGar0k8rdl+dZLkDyOWvvo056rLF3kB8B9ojf+2Q9KmC48v96yNOHEAI9Oec7sHgWQt3m4YHEntu7DQ2bZH51qdRvWiM93W0K5C9U9i5HAX/fmTPoLZAa9nTph8p+NBd+CHvG7VXZDxjkAfphI4A81D6UMcZxNNg5bnX2MaUPRR803KGqB+iPodzOJetxrXuByscBoBeJedENePEkPbrvU0Gee4A9s/Ftr0O6utqkq7tdTp7qk72f7xQogKK82bJqcalec2s33w2HfQh8m3tlT9Cbuv/cuewBeVyawzUz8w32LMEza0l6B/budgl6VPRQ8ozdmyXYaZOxeq6h5An7UNV7Vz1APzLsCfdUsKeiH80S/lTyyTX3Q1WfCvajqfovOgAQ9rQEOi1hzjUt92GxF67tNjw03DFVnwr0EewV+lD11j8/jOc31OHCHMAfl+vUSs2mtQb7oGSNKpygBLB1VKO7XZkONMbB9a4YUPPIcIcLGNeMorkLE9peeP4peerJcTLu0QfkIU1kszj4PX+6Q9X4vfffJQ8+9CeZOOFRvfgECXBvv/WafPjB2zJt6seRCkcTmRKU7GlJYIn1v68q1MtsyisKpAyu9XKruwfsyxHPxw12SHhzN9PhMMMSOq0+QB/8JOgLsqQUIwXoo3i7KnvAHr3v0UTHGukUqwX8cT3tcGUPuHvAYw53Ptz75p4npGnz83ARDprx4B1T99pT34EewOe7sIBzbO3UvN5XrwcJ+zkGe6r/hKpX1Y+2tQb7ZJLeaLAPIc85wK1z1xnP1klVb1n3quSzqNxtL0uz+jG3WH2o6vF+egZj+LPiZXmq+HFoCNrmOvd9OrroZTllj974SdxyfcaBFnBNDfsQzH+LeWrYDz8A2M9uaWmUReiit36FdB49ENTZW+ke/o7hn/UHGwM+oH86JfQJfKr6L4J9EviEPSxBD5hzjvg9Y/fIzAfkwwFVD9gzhq/u+37rj09lDyUfg3xfpxxz8AfsMdC3PpyjAU4EfNcXH3uok+9CqV2X1cyjSY42zXEleCHwTeG3S9eRdunsPKSwP36yVw4e2CMlxVlSmDtLViywa263bdlg19we2CkouzscuPEJ/FSwtwQ9Jup5wBP25sYfqU++XZDDbPxUcXvA3cBvqh8X+WDs3bPdDZ+kF0Le5nDjN0eufKh6A/0Xw95D3+69H0nVA/wEur8QB5fi2MU43Ivfhud75Zu6R898G9tbGnXeuqVebFgtPgFPNz7XtAB7OCfoYQFu2tQgt655IeB5AGBCnoHfu/FDdz7Az5vxGl1HPTsM1ET98nk5DkEP29RYKxs2rrE4OTLWUXJXkh8l3VEBo8QsI2OWTJvxsd5O9sprL8izz02S8eMf0YYuUN933nGL3DbmRhlz641yx+03y9g7b9WYOBq/PDNpvLz68nPy7luvyZSP35NZs6YK68EBYPUi4EBRVax976tdd72KCsTHXYxcG+lYIp821cE1s+5WOna9i6yDOoHOPvYKfVe6xmelKDnUAfDbKCtEjTya5litOlU9bbG7bx7d8NhAB4cRwh6qP9oPYvbW6z5TIV+EzyLZzmXVY86RTMDDWsHORD1k56OWPvwMYvlB7B7Qz8EBAPH+IBEvLweufOt9j8NZeEgg2HNwj7xeLmNufBwidA9JfSi/C2L1obIn4FPu4TPZpsCh7Jm4Z6qewLbnXrEzIx9QB7jtABB+hocA+4xP2FPvAIBPwKNHvip7ZOZPj/rlZ2ZMHw323nUfqmnO/xZ4j3/nfw/2O3a2yJJF1bJ+7TI5gpa5Z06J79tvFQX+d/ceA+wB8HwWQf+sKf2hM0m17934ceBbsh4gz7h9CPxUsCfoT7rkPcAegKeqp9U9wL6/O4K9ufi75SQb6rh6e8JeIQ/YcxxzsCf0jx2V3t4j0tNzWIeqfAf7bgd7Ah/QV/CPGKtn/B7vQdm3Sf/xHunoOKBxwoLsGbKMN981uZvv9u+QjgNx2FsGPtvlGtiRkZ8EfbgOVb/PzkfiniXvmbKPwz6Mx/t5atgb8AF9f/MdYQ/rYU/Xvbn0U8HeVP/wdrq7d8ClPzxRbyTwE+wG+mbZoffa4zCAeTxRL3Thb2+BW98gT+jDEvaEOGwI+3COZwS+B71BnmsCfCRLJc/nHvCA/CZpbvRufKxV5VPpo8FOkxsa53cufRwE6hDftxh/BPu6jdLcVCsbN6y2TnQouXOKGBn2yLQHYJ57bpKMufUGuf76a+TGG/8ot9xyndx+x81y//13yRMTHtFMdjR3+eTj92T2rKmaMY1b3qC2cWHN/OpiWVhdIgvRLre6RObp/fDerY4DhQ4ocZT+oe99CZLhUJuPNrm4CCdXDyIlxfY7hm1uMcctdXDH49IcBb5ebGO19boXXFWr6h7higjyBnt0t8MoxdD6ddxg51viAvAYUPywUO8R0AtM2WtnPHeLHZ7pYSCCPSCP2D0gT5spBTkZUpBroA/hTTe9Wlc7r/F5d6lN+C4PDTg4xICvyj6RD6D96X2LW7rqFejurnqUHVrmPSBvHgDN2NcDwFwFP934Go939feEvFkA3bv0zY3PxjoG7RD4FrcPoZ8a9KO/52GvcXyEAAB47YuPMj0rucvImC6Z6bj5brpkA/YhYKnq1Z49q7XzcOsPnYXajcPfu9DDb/hbzj2ghyt0kc8/3yUL5lfKqhULpb3tM8G1tHKWXf/ivzvAHn5HBHoHeFXx6trH3+3d+6jDD2P2HvYAPYcl6AH0HCHoQ2VP2FPhE+6hDdX98ePmzo/F71273Jgb3wE+Aj8B33tUegD43iPSC9gHwAfse5yKp5qHxR5j+VTzvN0O62TcvruzTTq7DmqIAd4ANDLJz5oui6vypGbNAr0M58CeZmkD7A/uiZLzDrftlcNt+6JyO5bdfRHsqewBfah7wp8Je77OPp6oR8h7lR8m5ZmqH67ufdkdQW+wR6/81mh40NOV3yK7dwxX+wB8+G4c+ID/Vtm1Hco9ftudXxvgCX3bJ/Rx573dez+6K59qHwrfX35jgEf7XH8Vbvic0A9b5n5Z2BPysAb6Wmlu3KwKvKlps4N92Dsfz2v1OSzVPjPyoe63AvR1NS5pz5R+s6vHb2muk9qatRq/Rs08IA/3N6CPhD3E5fEf+9kzP5WcrLkKKsTCF1SXycIF5bJgAS6vKY/a51q/eyT2oR0u3OrWQAcX2HBoA50ylNihja3rcx/0vrf2uOyHb+54lLGxnh5zxNq5tn74vmkOYG7vwIVP1Q5ra7rxYaHk0YoXip3ufFX02IPKh8IvzNUDAGFfoi76LCkqAPStBS7b4Ibwj2DvoI9cAhwGCPxUyh6gjhS8U/OAOoZm3TtlH83D2H2QoBe68lW5h8l5dO3jfah8wtxZ8whYCR6Uv9bbu0x+i93bxTWcw5pSt8x8g39wuQ1r7VFDH8wBbVv7BjxxkDOG7w8AqZS9V/kJN76rvWccP11r7WfKHFdbj0x97cVvTXU8oEPYo4ce/jkrZw324gHpYWnv+G/4W87C3y45F2lr26+wR639wQO7ZGjohJw9axf2nEVjnsRhxf8N3pWPZD2D+6C589WlD9h74Ht3PvrmG+AN+qlhj5j9l4F9CPjkPAQ+Qa/KPkUmPgFPi0MA3fbY66UrH1ff8hAQxu0DFz7UPIAexu+1aY6DfBL2cOND2Xd2HZK+/i7tkb+gulhyM6bJfFyGs2qeNNetkn0O9ofbhsM+FfAZqw8VPSFPmwryBD6sQd965YdZ+AZ7wB2JeczG9y58r+y3y+e7AfvhA6D/fPc2HZiHAB95Dvj7AwAPA3TrG/gN9nEXfgh+A7op/aSbn6CHmoc737LyAXHC3yt2A7qHOVz62PMHAf+uPxB44A9vmUuQh2AP575/vql5Knqo+uZE172tTZu9unewh2sesIdtrt8kW+pQmudK8gB5dw0ubOvWBtm8aZ3CPgI93Ool+RrbXry4WtauWa7JdfOQcIeEN1dbj2x1BTqUeVRmZyVpyG6PDbzrhl1BC9hbfN3UPJremIrHxTdQ6eWaPGe/Cw8g9DwQ/gA7+gOgEQ5c9LiqFoDXw4CCPFfKgjWeQdED9LAAuo5CXFNrLnys9btgVe3nqi1GDL8oW5CAhyx+rO0AkC0lTtknYU/go+88rq/FWiHvLsXRi3GC2vlIzUPJa1KdgZ7qHt3xclXZ+ytt+RkCXg8LCXe+PoPrXl37uIM+dXKeZd970Cdhb2s22mH9vYc9lDzgCohz4DAAiHu4G+ST4Oc73uK7fPzeQ93DH+/6fR4OvLq3RD+/BvDn6tW3MyQd5XgA/qjK3nF7dNhDbSeBn1z/LQ8A/ru7ug7rVZP4/7iff75d75cn7NFYJ4R9qOoxD5+ldOnHoB8HP7vueZU/XNkT+FDyIyn7JOC5DkGPOZP10DkPSh+2jy1zXec8ZuEnXfiEPSCvmfmwiOE72KsrHwo/AD7g3kvguzh+6NaHslfoH2mXbozONjna1aawx0Fj2eIqyc6YJhUlGbJ2ZbU01K6QvbubpO3Aduk4tFug6I+0o6HOX67sQ+CHgOfcq3vAPlUmvs/MN+gnYc+4PYAPd/52p+K3RWr+s11Q98OHAT0O9pEPAN4TgHd2bd+SshQvCf9d28MDgLnxofLNhU+F36TQHylJr3WLvwTHQ56wt2c8DFDBwyaBHwJ9pDnU/NYmxPg3u0GFDzWP8juW4GGNS3XsPSp6qvxI2esBwNz32l1Pm+1Y4x1chLN1S712cwT8tDmOU/ZQ+QDp4iXzZMWKxXYYcJCPGumg7S1uqwPo2SDHtcJFb3wqeb2W1rXH1dr0KFwAL0JB5EVQRa5hBEDfGtIA8jYAfVP0lkHvgA64ayzfXP/0CmiGvcuy5xxX0KqSp9pPJOsZ/JHA5/rZa997XHiD/vcor/MufXXvO7c+oK9X0SJL3wE9hLyCvjBDCjD0Vjtz7wPKcPMD4AR20upzl4THZ1T1kRfAgTt6ngS9U+88DAD4OEjAY6MHCih9Lc/DngEcUE+OUMmHczTIsatqrQ4/jMcT+AQ71wQ/97km6A3gOCDEwR4+x9yD3g4GVPHqws/CQSF+AGDLXDzXunvccz+s9C4ofkul7M+myI4fDnscAP7+//T19WgXPVxysWtni0I1zMYPgU7AE/p8xng91pwPt4Ouf7413omr+xNRkx268GkJ/P8O7JOgD9eAPgYUtA6Avs8S9NhBD3A/5mL1VPewgD3HMcC+B7H7I6Kx+iBer258B3oAH+AH6OGe14Q9p/xDhW/Kvk16j3VqY51VKxZJVtpUKS9Ol7Urq6R+03LZu7tRDh3YJu1I0HOd81LBnkqeqp3r0PIZLQEf2lSwR7IeVLsvw+MhYKfu04UfWkCeCh7WVLy57z/f7cvvLDsfLvpwoMzOK3kCP5UnYPcOuP0thg83vkEfNkzGiwPeu/bjsIcrH3F6G1aKlxr4XrGbijdl37oFMf047AF4NK9Kgh7wHwnwyX2C22zosscd9hhU/P5QgHcJ+lDZx7PzN6mqR3UO4/aA/bq1K1TpEqwVDrCAL66sXb5soZQiVq618xbLt4MBet87KLsQgPa9D1z2AD0Uval3tsU1gOPncOBwoWEDd9hAS13+Hqrqi/EZf82tzc0TEN53T7CPZOGqx7NQ4YdufW2OEzTIQZMcJN7B2rDMe5+Vj2x8K7kr0tI7n7Cn8Xr3zN9bH7/iljAHqMM5wa17Qatc1tWrpcsfh4HgQACo4/PmGTBXPUFPq677ZOweB4AE5Al17nM93Pp2uoQ9wY53CXXuhWsC/MvYONz9QQDJe5bA51V8CH7O2WQHMXyW48GOHLN3vFZlL6flTODGJySHgx4f+sco+5OnjsuaNcv1Nqvtrc2a5X5G7Lpe3poHiPvfPZ4DEAJ/dNgjY9833jk9ZF33oOy/rLqnaoeF2uc6nHMPNoQ854R9BPzjHvZ04dOGoI9i9TgEOLc+QI8sfSh6qnrG7dWN79Q95lT1sOrSx013wQDsj3Yeku6eI3JqoF/Wrl4umXOnSknBXFmzolrqapbJZzvrpU1hv0s6Ilf+cGUPqH9RzJ6Qpw0hH84BfLrsCfgvD3soe5+Nb7X2Fr83sCNRjyqf6hzwZzb+f0/Zw6Vvbn1k6EPdw50Pa8Pc9r5dLlV8EvhWfhfC3jfYAdAxAH6DdxLoWHP4d5Lu/JZmJOz5AahT+YeATyblQdkT+HiPz2HhygfMtyQUfSrYU92rS9/V3xPysFT2uJQJqpYxe3XnoytcUa7eUb9yxWLtEAf1jja2/j1T717pW1vYUNFzTuUfAd19D0CuUHewx3N9B9aFE+CyD9W9wt95B8qc2o/Bn8l6rqQuAr+66e0GvBjgA7c+DwFFbo+Qx/um8A36sax759ZHCV4qNz7UfgT7xH32gHkS8nDzI0avwGf2vYM5AK4ueGbnq0p38XwHeX5Oe+QzVo9nek2tj9ED/FqCB+tADzCnAnuqvTjwPexN5ZuHIIQ75yHUCX0o+HA/1ZygxzPO4zYes7f6/Dj8Pexdop6r4R8V9rjchm58JOlB2ceB+Y8B+3C/wVlB1vyGDasV9ujcBkimUvapYE/Q69+riYn2dyZVffwQMChDet99EvaM3Z+UQb0Y54QMDNrlOBa779cadNShc5w46YEfQj6cp4J8BHqn7sMkPYD+ONz0QeldCPoel5yHgwBAz975cOUT9JGypxsfSj7FrXge9lZ6d6TrkHT2HJaBwRNSs2G15GTOkJK8ObJ2WZV20duzfbO07Yey3yUd7iIcKvtkzD5U8SPNCXraEPKcM2YflteFTXaS4I8r+taomQ4S8vbusSx8S9KjoifsfaJeKtXuFT0PAjwc0HpvgGXjM1GPsN8qBvtGp/St/A4KPoQ9DwDM1Ke6h4seMXyCntBv3VIbXYML+IcD8XufqMfsfdtraa4XJMBxAOIjwT6EvwHeIE/wA/DhaNZkPdsL4/Z8R+EfdNaDC1+T8pyqxwEAHfVatzXJ2rXLI2WvrWAdiAG41auWCmCPGnooe0Ab/ecN8B72WId7hDxtCHttm+vgbhC3Uj/E4zXZDs191DXvWvdGsM/XxDseCGgtjm9Jeebqt8MBsvABbxwa2M4W3oqUoA+y8PUzjOm7DH118bu76C1rHwo/U++fV8iPCHo7ABDq6sYPgB+CnnNk1HvY2w12ALhCPkWCHt36VO2m6u39GPB5UHD1+FFinlPzBH4Ids5p9TCQ7drvula61jvfleRFt+L5mD2AzoMBge8hzyQ9i82HkCfI8S7no9u4yz6EPSBPdZ+h3fRm6iU4GRl2GBgV9oQqVP3Q2cFYbNugCdj/nwL8M1JXt1Fhj/8Y4Na1VLD3YI+rfNu3HAQ2FgphPzQUJO25TH0cMIbH7A32BL1ZwP64Kl2oXULeXPp9koR9mKUPyIfqHoCPwO9i+HDj4+9F7D5y6Qd98unOV9j3HRUDvYO8u+8esfu+Lqu5N3e+1dcr8FMAHipf3feJjPyuzkMas+/qOaKHndpauwynKHtm1EVPYb+vVe+zB+zNlT9c2YcZ+VT4tEnwE/R2C55ddWugtzlhbzF7uwGPCh92ZNjHFT2b6pi6Z+mdKXuv7i1JD7CPA59ufAKda4Lf9i1JD5DnAODpzt/i5k0x2FtGfty1T2UfuvIJ+6Qr39T9JgH0Q9DbHAqfWfkGe3yPlex52MMTYND37nxT7Ii7x8eWYE14m0VWPjLya0Vh32RZ+phT2aNJDt6lZwCQ19a5SNiL9c2vkYaGGmltbZRVK5eosmfMPlL2xbmyZvUydeMDlrzQRpW9xu8Babu3np+1e+zz3H32dhjg9xH4BLoqeHXPe9jDc4Be8zHYRzF+c//jc7jtDu8A3uoBCDLwdc95CHCfPOGO/RjsXfkdQE7AU9lzHT7TjPso+94y6+Hix810GOrux731KQZAjmQ8ZONH4HexekJeFblL1tNSOqh3JOQVBJn4UPjDgO+VvQKfan4kG8T0tawuaKdLqCctYa02a672SNBkPgf87GwP+6Qbn7APQU/Y0yK2bgOleXZQoIIPDwDxuXfj2yEAsPfA9+11rUe+wh6gx7W2LjOfSn/EpjrEOCwa7Awlbr+LQ/P/DOBv3dIo86rLpa52g9aXA/a8njf8fZNz/IXhXgh57qeE/RDi9wS+U/SnfZY+QY+4/Ugx+1C9c+5hD8UP2HfriCDv4vWapBdk5GvMvr9LjmGg/I6d9FzWvap4VfRWcx9z77vYvSr77sPS1d0hnRg9HdLZ1S5dXabqk2V4dOXrjXfaeAfqvl26eg4r7Jub6iQ3a67kZk6XlUvKZPO6Rb4//qFd0gY3vjbW2aeld0llT+BjPwn4cG019ru0Ve7BfTsF9fV+MBsfrnxedRu2ymW8fngXPUDdd9OLx+wZvyfUab1699C3eD0hD0sl761339se1nDd09KNT+tL7kzd29orfIO9j9NbnX0qVZ9U8nGXPl333gtgqp6wN8h7RT9c2TMRzwEb4I6S82yP4A4t1DwgD7CHKh/tb7kfuvE514MCFX99jVYVrFy2SBUzoEwgA7pFJbmyatUyWbZ0oY+n6wU3Qc97QF9VPaAPyCOGj2Q/K7WztcEchwR8P74bNlL1QXyeJX9U7SHM+T7fIbzxrrr2kx4AZOFT2Tu3PMGvlsof76C8jtAP1D88GniX7nxagB9zgD1fQe866LG0DtYNlOfBNV+cn6VZ+1x/EfS1/z3d+AVe4QPodNUD/DwkpFTx7vPJZ/hcUskD8Mm9GOSD5L1U+9zzAI9n3YcQD6E90r5/xzfS8Xtw5aOGfpZkZM+RjIRrH/F7vGvX4+IAQGVvF+JwHcDeXPWp/6/pdqB86IzVqtMNTgh6hU8/wD/O7tq5TWFfs2GNNopBTbxdcYsQRDwjP/77x2HPZwA85+EBIJx72NOdb7D3yr5fBk/7625TJegxVk/I05riJ+x9Rz267yPYIyOfiXrOKuw1Lo/mOa6hjqutR529gp/7LmbPXvk9XYcV7gB+FzLwAXvnwlfYh4l5ALuL2aP+HvOj2lgHbvzj0trSZA0wsmbKysVlUrt2oezculHa9m2TdsK+7XM50p4a9gA6gU9Vz/Vw2O9W2HvIG/CZoBeC3mL4IwGf0LdyPGToW8weKt9K7Az0VoZHyIcWMMfaQx0qfnTY+3eHHwBSAX9k2BvwrdzO3PYEvW+qQ6VusftQzRPu3AvXlpgXwp4KH6reAz9U8gA4wA3VrwBvrovBni56vheuFfIh8N0BgLDXhD2n6KnueWBA/T3i9tu3NZtyBxgD2GOOcrZ161bJsiUB7Blrh3XZ+TgkVJbZ5TEKd71UxmBv0I/DHspeoe8gzUQ8HjYIelpz03uga9mdi+njHah8jesnYG8ld6b8eTAAuEN1r+5557In7LEXHgoIeJThJQeVvcXrcxItcj3wAX6U5xH0WnIHte+8AAZvZOZ7eBPiWmfvmupwz94PkvCg1kcAexL0XAPuSOxDJj5AHe4nlT3WeIf7BDssYZ20gC3f47MQ1uEcz8M15n6P4PZxfVPygP3slLCPu/u94k9m5+PAAOCfkxry3DXYnzmLmLiBL4Q9538vVz5i6v4fzDlsd+/e3TJ/foWsW7tSjh49pC72SNmPAHvAHH8HoQ4LmI9kCXo+x4FgSJP0kKDnVT2y9AF8i9dT2aPm3gZd+SdOMnZv/fKHq3v0yA9d+b5fPqDPEcI+Krnr65TePtc855hz3zvgM36vDXZccl4E+yBuT8hrcx1m5qP5DjPzkZ3vMvQBemTpH4Xt6tC/dfee7Xoqz82cIcsXlmhjnW1N69w1t5agZzffmRv/SPv+qLkO1PxISp/gB/Dhwrcb8VLDHu58Ap+QD8EPNz7XdO0zZr93DxvsAPiWlEdXfjxmPzxW/2VgD4gPPxhYEx4846CahwXkaVMBf0erj+Nvb/Gld6E7P4Q+E/Gsth4gZ519/EBgyp5Z+h74jNfjcEDgh7APy+yg6AFqKnuCmRagDwdhH1r9DpfAh88B6vp5Z62Frrn0EbPfvmOLLF26QAFI2FOBA4obN6zRsl1Vzy4uH0/Is0Y8BvxCKce97Si7Qw97lOHpcM16ImXvYvGAPfYcuKnYCXnaEPaRug/c9qy51yY7bL4T2BD0IcRVsRehS15Yd+9Bz4OA1dpbdz0Amw10qOwJbFoAnYN7ap0bHwpfk/CSsXuAvsCX4kH5q+s/SNijNyAGfZesR1jDUrmHe8m5eghc0h4hjncw57u4QId7BDdc/5jzAMB9WEI9leXzEOrJPQ94q8u3d4cre8DckvrcrXgJZW/PfQe+8P3Q1R/A3gF9WJ460vHOyJkzBr+h0wMKQQKecLR1CGGP47/NUsESLAAAIABJREFUDD8rnknPn9PWfkAWLqzWhJv2jv0p++Pz905afif3CXVa7HNOa6AH7AfEZ+V74Ht1D+hD3Q+P2wP6UPBezftLcAh+2uPaTrc3KrlLBXpCn8DHGh6AY+iah0H469ri9kjQ05756JOP+Lzrl8+6e7ruaRmrZ2Y+lHxnZ5seAAj7o13tCvt9+/foST47fZosmV8oG1fPE4X93pYoQS+M2YeAT4KeSj4EPfcYs7c2uXTj+9h9CPsk8Al4WoIea85N3RvsDfI+Sc/q631TnVDhe+B7ZW9tc716H0nRY5+KnpbQTwV57lmynm+jmypJz2L3bJ0LgMN1b3X1Fp9njX08Rs9YPS1d+QB+0p1vwE/U1DfXCbrkhbAn3Al8WO6FsXsFfvBsaxC3J/QJeqzh1kfMfvvOrbJoUXUEe43HRwl6+bJh/WpZtBDPAXEm4XnAA/LRcLfK4dCgN8wFngJ8L4eqelfHT6DDEuqp9nxGvin8mNvegV3j+Im4PEEfqvkQ+EWAfXGuDoU/1HsAf43hM0kvsIR4KuAXa3tcU/J8TyGud9ob6FPBXl3yzl0fgT4Pl2V5tY99gB6g5pzgJ6BD0FPth3vRey52zzK8kYAfwl7fiSXmGeBD4BPgBHcq8HOP4Oean+F+KkvV7i/AQew+Dna+Q+vd+uyxH8/SP2dw6LScPjMkocV84PSgDJ4+KYODp+T06VPODqjiJRi9/XvCHmhPAt9w39V1JKqZPXBgj2bLU9nblbbD2+YC4v7v8AofQCf4aQl5Wg/7QTl92qDPhD0q+7i6N9hT1Rvoh8Oebn1CHocBgh52NMgT9mr7OjWzHgCG295AfEgvvkGdPSFPy7I7luAR7sNsUHMP4GuM3rny9WdoYx27+a7j8EGN+2WlfSoLq/Nl4+r50tq4Vg59SdgngZ8K9CHww6Q8ZuInlf0XwZ7QD2FvF+J42FPlE/yf7fLu/dFgz+tvUwE+3APcuR5J3RPuI6l8Qj60zMo3C6Ab6MOOeQQ4gB6O5CEgBD7VvZXhxd35OAQQ3lub60zZO2iHYOecFp+hJ4DKPjwk4L1wMDmPe4zh79zVIosWzRMkshH0gDcUOgBfs3GtLFxQpTF7AjyCO2vrg2Y7qvpd1j49BbT8flgFvkuiU9DjZzq3Piz2AG995lR8DPB03QfxehwIYio/iMFjPwb84jxV9IUjwB5qH0Nd+lGNPWvtLVZP9z6BTktXfVG+y8TXuH6WqnYq9VSw1+Y6UPau5l7d9y5hj0AfzUYQd/H4cJ0K9tpcJwA+DhBWiud64QdtdKHmebc9DgdRcp6L4wPwIyl9ADuEeTj/omeEvR0C4OpPZubTRQ8bT9jDZ5N7WKeqxz+n70SfHD/Z78bxYN6vgFE380kD0qlTx9Wdz7p1QNJg+feFvZXIheC2n3+8v1eWL1skixfNk8/37tQGN9o9TwZHjNmPBHvsh8An4GkBelyLGwJf52csdk/YQ80D+KcGLCMf6xD2NoeyN0VP60GPWvw+9+8C7+HfhQc+wB8HfFd08x1u0oMbGi45dVPv26390qFWoc7RTIeg7+45LLHRbdn4BH1YjkdFr6BHnD6I2zNmj6S+kyf7NOYPNZOZ9qnMq8yVDavnS0vDGjn4+VY5fAj32aOxzmdRBz268anw/zLY79E++SPBni57WkA9nBP2XtX7jnrhLXhhgl44Hw32FrcnyL3aZ5tcH9dnrb136VPVE+5cA/pU/jwAwIaQ59zD3iC/vQUuezTJMfd8Eu4APD5D0IcW83AQ+IA03PlQ9ubWtyx9BT5hj3eCOH50GAjc+CHomaSHw0L4LsBuWfy+fS7XsAD+zp0tsmhBtUvQM9WMhDvCuHbTepk/r0LKSm1PgR8oeICfbn1YDnwH3sX3wALahD0PC1hjX5+5m/YAdMTw+fOTij5cYz7aYAyesXvCXi3UfIkBnUqeNlL7TuEr1ItyBQcDzbrnAcEdAjRZj1n2iRI8vE9VDyUOyHNgHQ4FeRCzD5U7m+lEBwHtvOfc/qy5DyGf7+rxHczxOTbZ0Tnb5roae4Beh7siNyrLC4HvFD2facldUFaXVPehwg8BP9KcYOcBgGsDPd36cdhnuWtzYS0eb8AfCfSEPYBv0Mf7s+ScHr0cBRekIKaLGG+X9PZ12hwJXnADH++RPr0/vUdd0Wf1gpnQlf73hb3pePxM/g62MzBwQlavWi6LFlbJ7t2t6jqHsrcxXKlTsdPy8ELQjwb7EPqA/OnTAwb+CPanFPJ05dONH7ryWYYHC4Aj2364qschwJQ97DH0uu/rVHUPOCPmHsE+0Tb31MleTRIrKsiRxtoN6matrVkjcH/uB/CPmMpH5jwGYd/Ve9i66fEWPHdBDqCu2fe8/jYov9NSPKh7dtjrbNcDSm9Pp1RXlkj6nE+kqjxbNqyaJ1vqVsmBz7Zo6V37wT0SxuwJ+dGgTyWftHTlw4agp7IH0JOqPgl5rL8M7AF3dtQD3Al72L8U9gQ9S+7oxk+l7Al6gj+EvM2RpBeP1zNhDy57lN6FI4Q9gZ4K/HwGa657Ap9ld7QGfMTxCWe8T2UPC9jzWWgBcK6p6GkV+lT0QR1+U4OBvbFxk95fT9BHsJ9fJeXFLonOudMBW/S737RpvVRXlSnsQ9AT5IS5Atxl5iNeb88N9vpdzo2vhwNk3zslj8OufkcAeyp87usaYA8PBjg8ILSgg013XBIf3kuoehwKAHkdKMdDlr0r3SPk1TqXPl37sFT/sByq/B3soeSTCXdYU6lraR4a6wT98FMpe9bWK+Q1dm8ldTgs0B2vB4IA7ngWHQoC2Cffj2DO7noO9pHrXiGfLvk5Nujatza6dvNdpOaDOntcU4wWu6lUPWFPeH8x5C1JD0AOP0PoG8CZYW+QRszdgx6ueSh8Wqr4uOL3kPf758DtqglWUGf4jzgUnSu9OnIUd5N3KEyY0AUooVMcVG0cklD5uCnPwPuP+L9DQ6dl/fo1smBBpWxrbZJTp4650rtEEh4PAMHlOP7gYN4Kwpx/I9ehxc+LlL2DPNZnEBo5PSCnT5+UAVd2B9gPBjF7Juppo51B1N7Tk9IrJ9BV70Sv3W/vDgH43x1X5+75bLtUVZdKe9s++WzPdm0NfOTIQVPz2kTH7rg/0d8tQ6eOaRx2zsypkpeVLhvWLJdVS9GffpW0NtfIob07pevwQVPmDvb67x/zIEkPqh7/bwMWSh/JeqnUPfvkM1Gvv69bMBbOr5TMuZ9KVWmmwr6pdoXs39Uk7bjT/pBl2xPyScvMe7rvaUPQW4Kev+M+CXo8D2P2BHxov4y696qe7nzvug9hT+AD1gQ/XfKhTbrqk88IedoQ8Mk5AG/gN8hbgx27DMeuvWWvfEIeWfpso4vYPeP2UPpx931yTTWPfUvuY21+sle+ZeBT8SctgT6SjSn7plppat4sKLvDaArK76jkAXYMrmlbWptk4byKCPYEM2rqy8oLBb0gAHvAm6qdSl574kdgL/AqHp8N+uXjO1Mqewd4gJ/vUOlzTYt9qnj1EOBw4ka5OwjowQHuf0LdWYI/grpemmNZ+XyXzxTyTtFHeync+MiuV3e9ewYXPvd0n0rfZdyruqfqTyh6wJoD3xPBm1BnqV3QRS+CuYN9+BmAXQ8FUOvuAJAK9tgDzCPgBy79cJ/Pw8S8JNwjN7/2ybfueVT6IeRDiMf3zUVPsPMZ1wZ6B+esOZKeNVvSs2bqyMiaGfXAR9JeOlz1yNJ3bv3YZ2NufAsBAP7nHOnYL0cPH5DOIwel68gh6Tx6SLq72qWzq00Ot++XI4cPSO8xu/ec4Ad0cPsbbonD8IrYgP+PAD1+JsBcV7dJ5s2v0P8gQClbzD4Je5Ti+cMKPkfYE+6hDQFvc3PhYz6ksXrW25u6B+zl7BkZ1FwHZuT72+8ilX/6uCBM0tBQK+0H96lL/VDbXs1mx932J473GvRPmov/9OkTCnecqLc2bpYtDbVSX7Nedm3bIkc7DuilNieOHZUTx7r03vuuw+2yZslSeezee+TPk5+XDauXy9qFFbJlwxJpaVgnB/a0yNH2vfrvHBcJdetBzxL0GL+n+14751Hpu0x8uvE1Zu+a64TJe33HuvRvQFkTYvblhWkK+8ZNy2Xfzka95hbQTgI+XHe07Y1K7/BuKthjfzRVT2X/RcBPwh9ufAI+nPt4vYd9qPIJeFgCnHsh4Pnsy1h8LhXghyt6n4mPZ+a+93te3RvsPcgZu7dMfCp4/9wfAMJnBnsm56FeH8oekOeg0vfud1X4KVR9qn0APwb95s2a4EeQhzYJe6zhEdi6tUHmVZYKgKnQhSpWVY9raou1GVcVnpcVDXPX092Pg0DotgfoLRvfIA5gYwxz4zNGH7jzFerufX4OQOYhQG2py+YP9qMGOwHso+x8p/IBb3yX3ZCXgD1i+FTxdN+7uL269V3ZHeP0BHssQQ+19K6ULgbvPLTLxXCleAHc+V5oqd65hzXm3Oc6Aj5K7oIkPgU7MvKDpjoKfbrqnc1xLnzCXOP1gdse6l4PBMGeuu6DentCn7DHZ/RQ4A4RBH5S5XPN54jFYwDygDNhz3UM+ojFA+ZZsyQ9e5akZRrs2XIXNfeAfewzzlvgwW8Jeii7S0ufKed0tu+Tzo790nV4v3QfOSDdnYekp7tNeroOyZG2z9TFinVvz2EtZ4PbGE1ikIhmwMc1soyf/2PUPZwJKBbEP1tbmqSqukxqN69Xj4R10QPM+Ts6m4B9CPdUcxwGIiV/1v521NifHkJTHVPzeI7P9vcfkz17dsnx433aIx5laFDmJweOycnBvigzH8r/xPE+qSwtkQ2rV0jHwb3qGt29c6t0HT0kJ/q7TN2f6BXE3wdOHZfW5gbJmDNDyvKyZfXiBbJq6SLZUr9J9u3eLn2d7XKi94ic6u+SgRM9Cvyeo92SNnu2zPnkfenv3CtHD2yTyuxZsnJegWypXSVtB3bqTXWAeXcX7rS3e+2RiR8CnrF7WJbdheoec4KepXjHeo7KqZP9Wh2RmTZVSvLnyrrlVdJQs0z27myQtv3DlX3MfX9onxzGSJTgEfpJ8NN9T5uEfHJN+IeQx5xufFhCnvF7g7911Uul5qnqaUOQh/AfaZ8qHs85pyXssTYVbxDnfgh+xuhpCf5QzXNuQAfsEbsH7NlUh+DHeuSYPpU+LRU81pwT5LRU88k195NWgR/E5wH50LUfQj+c4x30ekAoSWPlLuEOUIZKBuQ3126QyoqSYcoe6p6ufFX9QVY+1iHYFfSJPf28OwDgeQh5gp2QVwuVDpAjcZAD1/DielsOfce76yP3Pw4FBD1A7oAfdtfDQYCw18MAFHuwh7m+Q9c9MvOTnfJc4xyAncl6OBRAgHCkitenUvMEfRLyBH5sn+qddfbJtSun4+FAoR6U1DHbHpBmPJ42CXuFeeANGAn2vD2PMM/OHr0sz8Acb7GLPcKe8I8DfJZT+KbiMzMtIS+p7KnwQwvIm7vf1dkT9p2H90sXYH/0oPR2tUmvwn6PtB/YrXs9PR3S0XFAkHgFcCH2HCp8r4wBfMbS/z4+/RD2O3a2StW8Mlm3fqXGoOMtc81FbzD/4hg+oe+V/ZBWJtjfjUQ8u/wGIQ1V+UM4VJyVw4fbJSsrQ/bs3imo/W/d1iwdhw/I8ZM9Cnwqe5Ts9Xb3yMqlS6WqtEiaN2+UmtVLZUv9Btm7a6sc625XaA+cPCanB45LV2eHLFk4T+4ec4u89dILsqOhTg5+tkuOAfLHjsrgyR4ZOtUrQ6f7ZGigX4YG+vSQs6W2TuYXFIkc75AzfQdk2tsvS+60t6RmVbXs3dMs3UcPSc8R/Dt3oO/qkGNOxavbPuiND9DrISCwuod1GLPH1be9RwV5FOvXrpLsjOlSkjdX1i6vVNh7ZY+YvQc6wa720D7pOLBPD0EEOyzngH44qO6TbvwvC/kQ+gQ+IU8L2KOjntXap+6ox0MA1TzAPRLoQ+gT6tzjOrQ8BPx3YU/oE/CwcdXuYc9mOrRw8Y9WlkfIJ+FO0BPcqcCeai98P/wOxPhDlQ+Qh2AP53wG29LSKFUVxRHsIxd9SYG675GNX1FePBz2gHt5ke5D1eNzGLjrniDX+Lw7FOgBIAF8xusJe0I+Bn538MDhAfvaQIcZ+G6NwwBATehrFj8a7CQS+PAeh76bdNezBA/v6aHADgDq2sczwJ8ufUI8CXy44dE+l3fXw93vkvJok/H6VLAPoU7wc08t6uORzOea7RDkoWU2Piz3wz0q+tCmgjvBD1UfzV2THcBcY/ZhOZ620/WufIB6NNgT9KbuLRGPyj8JecLfwD3LFL5z26dnzpI0jdlD9acuxeNhIT3DIE/on3O0Y5+EoO/uOiQ9PVDy7dLZsU8OHdglXZ0Hpbf3sALr8JGDmhyGWLMp/JOm8N2teAQkrB0A/j7At3I8kc/37pbqeeWyZu1yPZhYy9zQ+5BQ+EHcPvzdz5yxHgP4Xij01atxeDgqfcd7BP8b4MCDDn2Wv2A9CEzZn5H29kNSUV4qK5YvkbrNG2VjzVpB+Q8PSvzfbvD/Z+49vyQ9rjPP/gv2066+7M5qNNKORnOkESlKK4rkyJDSUhIJkCAFkARBEpYgCAJgwzbAhmkLtAO60d53dXlvu7zP8jbLe++991X97HluvDcz8q2sBjjUnN3WeXEj4o3MqiZF/OK5LjbW0N/bh6sXLuKlnz+LsoJstNaVY7inBbMTA9ggvLeWsLW+hJ2tNeD+NpYW53HxkzNIiQw3//nurAHbq8DWCnY2l2T/2uo8NjdWsL25LLAfHp5EcXYxVoa7gZVxhJ07jusn3kFZbgK62msxPT6I6bEhzM+YeLyt4gNg78TtfbC3bsOTBD2rJI/qfk5uvltBTVU5IkNvyGU4JfkpqK/MRX8nlX0nTILeoAA8APRU86LshzAxQuCbPQp7N/AV9Laqt6GvKt62NtzdY4W9re7Vpe9vquNP0nMDXkFvW4U4rRv+BLr9XqHuttynoHfbByl7hb1ahX4g8I2rXiGv9rdJ3iOcFf4KatsS5Dp3jxXy4rp3uuwFjJ1MfgLcfhTy4sZnPN/yAPB6Wz500RO8hLPviY9Fxr1kVFWVSXIewa4HAR/EHXe7DXuFvlp19atLXlS+83ME8kkx0nNfgW/vU/hrwp5af6ze1Obzd6cb3wd7B+ryeUfVByToUdk7yXmEvy8274O9o+I1694Neqcfvk+9O21zBdpOn3wCmnNx9xP2Tizel8xH177lmpcx53bCXVSov6mOszcmynTZU3i7rYJdoa4Z+LZLX9/ZkOdaROSdALe9DXcf5PcCvpW0Z7v6BfSO21/BHcwaF/4dn+tdoa57FdJquU5lbtS8xvCdWL0Vr7fVPMf6ec3GJ/T5Pft4JSlj9IzNMk7Lemy5GnXZ1GhPjA9hdm5cMsCZsMeH5V7rG4sW7OnWplK2lfP/N7AfHx+WmH1hYY4cTvz98fX3CfwdFfA8mNhjwt54KO5jfn4WaWkp6OhsEWDTjowOSOb89s6qAb6Tw8C+BF5vHd5/7yA+OXMKFeUl8JQUGNhPj2NjYxlb2/SKmCTHlZUVeAoKcOQ3b2NysAfYXATWZoFtqvJ13L+/hvtbq7hP2MuBCqipLEVxTiawuYr76/PYWZvD1tosttbmpT1wX38XNhnz31hDXFM7jqfl4WZkAqKuXMBwQwmSrp7EpUOvojgjGk0NpRgb6sbkSL/x7IhXx0nEcxQ9lbvG7uX/TzRRz1b8Tp29uvYV9kw85MUmkWE3EBdxAyV5KairyEGf3nwnt975QU7g+1z5QWCvSt4Ne67bwB8b6sfoYJ88I4O9xg7QBnbTI/zdoOdcIW+78Qekba62zjUZ+Bqrt2GvLnwb9Bxz3Qa6KnYFus5tG+yduu3V2pBXd70/E5+Jee6sfP+1t+q23w10qnnTM99+Zx8OCHXO94K7DXM34G2F3kywWw9BTmDTcr2JcXpnriBX2Mt7Jzuf7+wEPo5bW+rR3FQvt9klJpmseAV5UnwMMjPSUFtT6cvET3WALyBPNK56vQlP4e626urXS3Ro1cVvw555AqLcrVa6nOteBT2tH/ZW6R2Br5CP5/W4Jq5PkIsHwVL1Avggmfg+BU8vgcttT0Vvr2lWfmyMv0c+1Tz75Et53i7Fb2L2PhWv3fKYaR9jFLqodAv2cmDgQYHxeLro+f3OQ8jbY4W8wl+BLrH8SNOUR1S7Kws/APgBbnz/VbjBQM81ddET7nIwCDf19/qOQNY9wawN8rBwgt4fr1couy0VexgfNtEJddro+hL2DOzpxndDPnC+u/5+n9xlzh7pSzMS415Z8fdgZ7ndNJOx5ialLGyOcfuZMdmnsFeX9v9fYD8zMyld9HJz0jE83Gd10TOwV6Db1h+CUNVvQG+qC3YwNjaC0NAQhIffRU9PB2pqKgT8/M+GSXMmd8Ek/PEOgampSdy+fgWxUZFYXVmRw9H9nU0H1kxo5O+y7dzKBywuziM5OgIbs5PA+gI2l8axsTKNnc0F3N9ZE/c64/tb97cxN7eI8eExFGdnYWd5BthcwM7yNJamh7EyN4b7W8sCr8HudtyOicYjR4/hybPn8c7Zs/iXHz+G9956CTfefQnn33sFeWlRqKnMR2drLYb7OyFenukRib2ruqeKl3i8o+o5Vrf9wrSJ02usnuus7mAvfXoxqOxXVhfR0FCL6IhbiI24AU9uMmrLc+QyHF5za269M61y3cp+amwIk6OWsnfUvQI/mBXgD/UhAPYC+T6MuGE/YIO+B8P9uy/JUdhr21yN2RtXfnA3vhvyOie4OVbgK9SDAd1+R6jrnFYhrzYQ9rwNT3vje2Ey8Wl17Ae9/+Y7rbPfHZc3h4Hd6xoGUNDbVsH+ICuwb/ZDvknr7wXudWhsrpXse2bg+x4eApwsfIW9WIW9k6kv2fpO5n5Lq1cS+njLnA/C7HHPmvr4GGRnpYN19qyx96n3RL/LXlzzySZ2z7F6Bexrct1A1+Q9Qtx+J4pey/6ccjxdE8BrMp/LEuRySLBhrmuO2leFz1i9HghU2RPgvra4FuQV7GKd5LyABjtac2+pevbHFxe+k3Wv6l4ALwl6/qx7ORg44OZnCG4Fte2ul1i/wN45FPAzTmxePmPdiBcM+FT00Xyc+n0BvhPDDwA9Y/hOU52oiMAsfd1HYMvYpe4jCXu+U3VvufjdkFfAc13HxnLuXyPkA9+bg4DAP9TAntDXA4L2yLez8NlVTxW8wt4cHnYfBvYtLrEpCwG/iBW5V5292pk5zuYvy+BhgLFXdm5bWJyRf4nzYEBXNGPPdtz+QcrexNUlh+7f5R/m+3bApr7mjwkXLC0tIC8/G5lZqejr7/Q11tmVoMemOfJplgsGqnoeBBiDJ+yp8Ht7e3Hq1CmcP38eszMz6OvrwczMFNbXV52KBPUamDsF+PvU11UhIyvd+d12wMz0tbVFlgxgc2sL6xurTqWACUCUF+RjqqsD2JjHxtwwlqcGsL0wAWyuYGSgD90drQgJCcOxY+dx+sMriLt9FzXZSVifHgQ2VrA5P4X7qzPYXhjF0swIGNt5+cVncPrE+7hx7SzOnDyGNy6cwk/efA3Rl84i/tZ55GQkobI4B/XVhejsbMLE6BBmJocDYB/gxrey8BX4u9z32mTHOSSyz0B3dxtiI+8gOuIGCrMTUVOWjc7WKowK7NlUJ7AvfgD0Rwh7V5x+eADjfPaI2Y+5YK8Kn5bAD/YM9/dgqG9v2A+yRz5zMHqo7Bm392fqB1P3Cni3VdDb1ga5PbYPAQp2fa/zQNDbWfcEfuBcwW/X19tjk5i3G+yq4G1Vr2Mb8jp+EOT1nUDagr0odHXPE/AO7Knq5XHe0VvAgwJb7irUtSRPra6Lsm9rRENjLeLj/aqeYFXY5+Sko6qqVGBKxZ7GjPzEOKTQ7W/dfudW84S+wlyBLqV48t3mMGG/V/UuhwQH5vIdDrQlxOCCvK30OVavAJP34izIE+6SXEcln2gS+jS+L/vo5tfHAb8k8zmtcWXMdd5371hC3xe7d2CvcwF7nP/KW87dDw8BAW57bbzjytIX6Kv7Xj/jqHxb1eshQa1CP5KJetpcxzkgEPa+uDwT7aJM6R0/Q5BrRr4CPqh1PAAKfwU69+pYLYGtY7VuiAeDPddU1dtjXTOQ5x59gsXo7Zp8BbxpvmNK98wlOvQE7FtaWcSy00VvbX0FaxssFWN9+LpYHgQWWEK1tiiNdVh+Z8Oe/zKXuLVTgme7wwlNjaX/e8Jevktq+o0Sd4gqhl3+ij0FyMpOQ2dXi9VYZ3dCnoH9jpTJ2UqftfL+kkLz7V6vFx6Px/5Rzt/NJCNubKyDLnneIcA/M/MLKC8p9u3v6e/GyHCfzFfWVtE3ZMZznQOoiMmCJ6MAqSEh6KouxGhDKaaaq7A42IrtuVHMjA7ig9f34+m/+2fcOXURZ06cwS+eeBw///63kHT7AkrTEpCfEovs5EhU5KehtDgPp85/jK9/7yGcv3oB1WV5kg+QW1WEFy6dg6e0GJ1NVSivLEZ5cTaqK/LR0lKPieEBzE4wSZPJesaV74a9ZtoHgz3XWGOvdfZMKFzfXMHgYA/i6cYLv468zDjUlGWho6USI0NtGB/xw15d+D43vhO33ytOvyfsh/swNuh34yvsg0GeawS9PI7SpwvfduUL3BX2PtD7u+qpC1+tAt522+uaDXmFua4pyNXqe50T8PY4GPDpslfI0wa68OnSZ229+yY8xuoJeZN9ryBXqxDXOa2uBbMEOtcV7MGsAlzd96rUjduernuj+nlFsh4EJH5P2NOlz7i8Kvkmrb03yl/uu3cOA+3tTfA21AgMCWV14RO6VPa5ORmorCyRpLhUB/QCfAG9v5bep/oddU9488DAh+/UlU9oy8GA646y588V5c7POFfdKui5zs+4wW7P+V7i8QQ+s/QJeo0InCcfAAAgAElEQVTJq6vemktcn3NnTTPzaVliRyUviXiM10tGPrPyI8xd9erad2BPiCvkaXXuvwnPrH0W7BXcdOPrQUCtKns5HEjrXL+yV7i7rc+F72TlK/xlH9W7ltTRpe+GvQPyoJB3svB9bv0gcNfPEeyEtALenhu4m3d+kDMTn658v7qnGte9fsgbqJu5gt5/MFAFb6xR/oFrTsld6A0RfeIRENivLmN5bQUr66sS413bXMf61obv4buF5QXTRnd1EfPzvEVtRtq2aitYKcOzmuzY4DRxb4N8Bf7vaoWY7N7Dw4QcKHxMlYY25eUeSdKjC48d6UzcPhjsqe7VdR9oTQY+Dyvmz+zsLGpqakSZ829j/x25Y25uDsMjw77DzVzfJHIjolGUk4bOzlYsL89ge21Bvw7dfR2Y6uxCzJPv4OgPf43jH3yMV775HZx8/qfICjmPiJNHEHX1FOoLUpASH47Hv/1N/PL/+gu88sdfws1D7+H88ffx5KMP4+S7ryP2xgWEXvkE0XcuojAjATXVFTh6/hz+y3d/gL994lnkF+UiISUOnqpCvBt2B2eiozE+MYzm1npUVRSisiwfDfVVGB/sxdzEkMBeFXuAdVz6Eo93Su0C3jsZ+VzjgYGwZ3vf8fEhJMVHIirsBvIy4lBdmon25gqMDLZibLhbGusEqHmn1E7XgsE+WMzeB//h/gA3vip6hX5A3F4Ab7vzjbrXBD2/gu/EYG9X0Lp7hbxaBbttFei2VXDbULfHfO8GvL1GmPO9G+ruuQ183oKnyXlqCW8eANzKnsBWwNtQ/yzY616FvMbu7fVmKnYnJq/AV+triet03PPNrdp8CQM4bn1CP8C932C+mzF8Xm9LLxsBR1AKpJ2a+UQH9qUlheA4LTleqmKMso9BcnI0kpLM5Tjiwnc+Jwl5zMhPjEWaG+oEvCsRUFS9rllwdwNf4vcu8It7XlW9Ha+34vdU7z7XPZW5s0/d9BKnT3Bq7OP9l+JI1zwBvynB0xg998dwHw8DVrzeB3oqeYLfdu+rundgzr3aLc8HenHPG9hrmR4tM/djtYaeKp8Knc11nJi9G/ScB8DdUfRU7Krq1Yqad2Cv0PeV36nSt2r1FeSEvZ2EZwNd97hBb8Nex4EgV9gbgBP8ermNHggU2oHgN/v5juu6x2/9a3Tp6015bvf+vsW1NSytr2NpYwMrm5tY3drCytYW1ra3sb69g+X1DSyusHe+6Zu/sDALPlT67ALHy3LYLc64vQOBGUzZ/66g5+f9f7TEz7/CUU1tBVLTEuFtqJZcA4G9JBD6fz/xQIgj37+mfwe+29zcwMjIaMAX19fVWfNt7EjbYLO0sbGBnu5uzPQNIeNyOJ772sP48de+jke+9Of41Q8eRvT1s2ivKcFAbyuGetvRUFmMlCMncftnryP0dgwuX49EyrFPsP/Lf40bx36D1JCbiL91BTkpUbjwyYd4+O++iqe++Jd47T/8V5x95N+Qfecmbl4+j+ef+Sna6qtQU5qLssI01JTkoMFbiUtxYfjyz57Gr4+dRm7BPSSlRqKyohBh+Xn44Udn0DM8jN7uDtTXlKGqrAje2nIM9rZj1gV7W+GLcndc+RwvWMBXD4B20RPgE/ari5iaHgM7kUXcvYacezHmMpymcowMGmXPLnoK9kDL626HENBYZ5TldnThDxj3Psfq1ifk9bES9PyQdxL2hnowwmfQPJqgp4BXVa9JesZt3yWwV/ir5bu93PgKdkJfx8EsAe6GvB4E3FbVvFob+BzrYwPeHmus3W0N1LWu3t9Axw17natVgAezwRQ+93G9xVHsCnjbaitdOSxYgNdsfXXl87BgJ+75vAON5rIdhT1j8gRfkpMYR/jy4SU4+XlZciU2x4S8PqLWk9kSl3v9MXuJsTuKXQ8Aouqlo16sdNXT3ACN6xPqvkdj9ZYrn+94QCDYbZVPNa+w1wtzdE7rg7oFe11zW6Pu/Vn5qu5pfS57dd0T8qr6tQzPVvVU+857gboDeB4M2FRHHrrtHXCrgqdVyGstvoJe77NXda+wDwZ695qCX6wF/OgIP/xVqZvWuIHxen5ODgWOiheYS4zeuP8V9Ap5zjlWoOv7YHNdM9DXmL1J1DPxe10LVO5u2BuPgB/q+t4PfOPCJ+BNHP8mQkLs3vg3sW9xfR2L6xtY2tzE8uYWVre35Vnb2QGflc0tLDDJbG1VgL+wMCewX1lZwNraMjY2AmH/WW78/7mwN0eB5pYGaaxTXVMmIQeTQBeo7PeCvR2r7+7uFpJ3dXUhOjoGhw4dwpmTp9DZ2YHVlUWsLM+LXZyfwQKVfXc3Io5+gi//r3+Ef/jPf4bYazfx+hM/wvNf/SJ+8dg3cergm7h57hQK0uLQWpyDxOdeQ9zxcyiqqkNLWx86i8tw7vEncXH/a/CWlKC0IA/5+Rm48unHeO4738Uv/+bvcPuZFxBz5DCyQm+jtqIEDz30LWkI0tneiOryAtRX5MNbV4wPQy/hL597FlnFVWj0VqDck4WmihIUtTTikQ8/RlFtE8aGBtFYX4WqsmLUV5Wis90rTZRmJk2SHoHtg72TmKfZ9m43vg17o+rHRdnzXgUm6t1LTUTE3evISo1GRREvwynDyECbKHveRU+lHgh6q/SO9fZaXz9q4O4rxxsZ9MN+aEAUPZPz9FHQ011vj22Xvu3G5wFAoa+wJ9gH+7okZs/YvQJera3o7fFnKXsb8PbYDXh7rpC3rQLetjbg3WOCWlW9Qt+48U2iHmvqCWUFOq0b5sHWdI8NeXvNXifQ1VVvg17XuJfrqv4V5L+NJew7O5pRXVWOuFg/7BXYBDwvzirzFCIpLhD2GqNXF71vbrnmJUafTMDHSvJfYrJjnTa6PsC74vv682m5R135btjbYNd3jL0ryAX4Wo5Hl73jgud7eyzxeno2nBK9hNhIE5t3QM84vdxnb8Xr5eIbF+hV2dOdz/2c6yMgl5vv/Al8qugV4LQ25DnXd4zd+8YEtqPs3WD3zSUpz2TgK6xVzfOz0bwely117fi9ZuLvka2vwPfD3knWsw4BCva9YK/v1aqyty1BbYPeHZNX9a5Ad79Xha/7bOAb2Nvg94/3La5tYGl9S57ljW2sbO5gdYvPfaxs38fy5jbmV1axtLqK1fUVLC7NSyna8jJhvyJJaiw3M27vQKD+z1L2Jkve70r3y20D+67udtxzNda5D/5u/kQ8ccNrip7W2u8wMY97zPcsLCwgPCwcr776Op5++llcv34DFy9cwNf/4e9w5fJFNNRVIS8rHWWefPR2tWG2px8JH57Hl//jH+HUB4fk18pIjMeLf/tVPPdv38Cly58gLS4alaV56C0rQsZTryHy5Kfw1Naht28AhXm5uPfxZdz51dvIi09CdX0lcvIzceydt3Houedx4l8fQ8KBQ6jOSUdRVjLY//y5Z57EewcPYGioB7XVZfBWlaChrgjv3zyL//Mnz+CTO7Foa2pEVWUJGipL4O1pw88vXUN0XilGx0cl07m8rBh1VSVobanGyGAXCHtboaurXpW9ZNyzaY6W3tlld7xrwXnoxmdFx+LirPTHjwy9icwUA/uWuhIM99GNv7uLnh/6QbLxtebesX5Vbw4BCnk7G38vyCvwfbBn7H4w0I3vBz6VfTckUU/g74e+DXh7/Hlgbyt9N9TdcxvwHBPuumaDnmM34HVuQ17HBur+mL0C2g10s09r8c1hQPcGszbc+Z5zdem3NtebWnmr5E6gz6Q9Pr6yOz/0JStfs/Gb6gKy9HkIYNKeZu7z0MBxR0czKitLRYmKanZuqSNoCfvi4jyUeQqkb7647y11b2LvfrXvU/3M5GcCn6P4+V2i/h2oq+dAYS5AZzUAfyZj7kkx8jCs4Ia9G/D2XFU/Ya7rVPx2jF4PAuyc5x+bMjv/IUBL7Jz4vQV1QjzRSdTjWOP1Cvpg1gd8uumtbH3Cnhn5CnFaKnta+zEeAOvaWydhzwd2TbxT69xuR5DzkOBL0LNUPT0FsRbofQcBp1c+wa5rPtWvhwHLKrQV7jpXS4jr2LY23Lluzw3sNZ7vV/mEug3y4LDXJLzgLn113Rt7DWyoY57r2De/soHFtU0srm1BYW+Afx/L28ASYb+2hoXVVSwL7BcE9sx6X11dFuAL7JnUtmP3yTfucY3Wa576/xxlr+58k5k/MNgrsC/25EkDHDa/4U19AngFu2Tju2P2bKSzgx3pAAj09vYh5G4oqqqY4JOAzU3+/YCLF8/jG1//ezR569DV3oy2pnqB4/2FBWSeuYqv/x//CXcuXZK9TTX1ePM7/4bjv3wOp06fREFeLsoJ+9JCJL91CFePnkFtXSP6B/tQ4ClG/LnbiHjrI6TcvittPLPyMvDWr17Ee888h+MPP47wXx1AWXgUStOT0NvRgFPHD+NnT/wQ3d3t0uPbW12GhjoPzkTewF++8BIuRkaiuaEOtfUVqK8pRnNvGz6IjsPVjAKMTI6jvrkOZWUe1JZ70NJYiSHmErC3wtSowFxBT+uDvZbfWaV389NU8uZuezkM0N3PTny8iW9lHnk5mQgPuYH0pEiUF6ajqc6D4f5WjDsx+6DKPkjpHUvx7HI8G/Y26PeCvQ/8rLd3MvMDYK/tcvu6AmrtqeyHqO5doFd173blE/qfB/YE+mepevu9G+46V/gr9BXkCnm1um5bA3Um1fkT9Ahnhb0NefeaQp7rhLkCXuEugHfW9b2u2Ype4vKO2reT95qa68BHIW4D3bfmxP8ldu+U3OlnCPuKyhKToJcQ2Mc+Pi4KJZ4CaedMkArsk0wmvoI9mDVufX9nPaPgnRi+E8sn8Al7cxBwSvCc8j+tx5d3jjufP98oddNBT8YO1PUdrYxt2PuS8Jx76a2YvcJda+vZIlfHkqDnzCV2L0111H0fLspdYa8w1wQ9nav1rbMRD+HuAN9W9txrA17HPkUvLn8CnzF7f4leMOBLBr9zYQ7HsscCPSHO72cegALdtnIBTtTunvi7oG/1vlfY+yxj+o7iV5jbsNexHgYU9uHhtxHm9Mc39g7Cw0NkzcTv/e58P+z9CXu2irff2+s6vhOqoDd239zyGuZX1gX4VPgBwN90lP36GubXV7G0vorFlUXQlW/DfovK3oG9G6gBCtpJX/sfAv4DrtNj+Z3R4sJX6WCXlp6M/IIsjI0PSB9/vRDnPgzgmZinj/mdd1TnY5seAABx8QkYHRtHUXEJqmtr5cu37m9ien4GL7/yCq5cuSY/i/dls50w5ueR9tpRPPIHX0To9dtyA2BfdzeOPvMSYs5exTu/eRcF6RkoLUpHc0EWLv3qdXzy/inU1Dejr68L1bU1uH05EtcOnUXM9WuoLi1DSmoqjr//AT56+U0cfeRnuPrjn8Nz9RqKU+LQ296E69cu4rHHvo/a2mpxi9bVlsJb58HN5Dh8++2DCL+XjIbGetTXVaC+thhtfS14Mzwar12PwsTEOJpbm1BaWYLaMg9a2Ka3t0Pc6TbsFfJaPy819NMTWHCe+ekJ8JkV4E9gRi0z+pnMubYCT1GBwD4tIVxg31jrwUBfiyh7deML8B2YK9RtsNuue3u8F/AJdjf02WBHY/XSUEcz8S3LEjx5nN74Anhm4/NxYE9rg96GPSEfDPZct5W8DXFbxe81VqDbgLfXFPRuZW/PbchzrCC3oR1sLdh7Bb++s+0usDezuY1R6bQSl7cPB86Y72xXvcxdwNfSOqPmzW14AeDnfir7hhp0dbaAnquE2CikONfOErKEKV3dnuJ8FBTmiOJml720pHh5FPKc65hQp9oX5e5ukav32qtr3vIg6M+jtR9V57YV5a+X4LiS9eju10MAQW6PJfZO8LOO3jkA+MDuQF3hry5++Yxm3zsX5JikvQgpw3PDXuEezApc1a3vlNkJ9B1lz+56Ep93ue4V9vy8KHynLj8Y5O01n+ueSXya0GepdftAQNBzrp9Rd73APdzfKz/KUvQEuf0ovGm1wY69plB3rynk5T1b7NIT4LTaDQsj6O8gXLLzqfD9UP+ssXoAglnjytdrcE3LXOmgN72wjNmlVR/wqfJt6BP+86trWFhbxdLaKhaXl7CwwHK8OSyvLErcfnNzzcDeUs2MiZv4vQHn/xDgrcOBwXjwf7phPzc3g4zMNGTn3MPgUE9AhzvuVcir3WZNPRU9eBQwV+qsrK4iJjZefmBWVi66enrkkwxl8E9YeATeeusdVFdXo3+gG7wCeKm7D59+/Yf40R/9FeKjYmTf+PAwDr/4Kt775Wt45c3XkZGShMK8e2jIzkTGiQu4cuxTFJdWob+vG1W1NbgbmoDrR84h+Tpr0rORkJCAS59+ig9fexuHvvNjXH34CXjOnIUnJRYdTTUSh3v22adMh7/2ZtTWlqOpqQJ3UuLwb++9j7C0ZJSXl0Lu+faWo7GzHm9ExuFnl++id3gEHe2tqKguRVV5EZrqK9Db3SZtam3Ya5xelPusicXPTU/A/fggHwT2/B0iQm8hJS5UYO+tLsJAbyDsxX3vgj2hvhfwCXmFvo5tda8qnlZj9m7Yc91W9j7QE/j9LnXfS1e+H/jBYG+reXvshrx7/iDA6zsb7Ap8BbmCngreXlNFT6sQt4Gva7YltBXktNyvINd9On+QdQOfgHcDv41lehboW5r8hwLCXGBvuexFsavLXrvqaS0+v98JA7BkT2FfWlpkYO+AWIFL2JV48pGfn2Ua7gSBvYDeuQ2PoNcYPpPy3A+/lwcBJubZyp7rBLP+XB3T6qN7CHvfmqX6RdVrH3zrcwS4Pgp8gbr20vcdAPyX3OyCPd31FuwJfAW9uvF96l1L8RTsLiuK3QG2DXtf1r3bha9Z+LRO0x1tqGPDXce6R+fijpdaewfmjsKPZl99p4GOG/ICcYJd3yvknbncbueCvYKfMFcPgK7ZoOeY6wb66qo3ap3vCHFaO2avY7rxzTtjbeCrWrct39tzMzZX2vLO+9Aw/5jzfZNzi1DgB1P5y+vbWFhdx/zqqrjyl1aWMb8wj/nFeQH/yuoKWGPOvvA7O0SlutQV7+rI/x2txNu1s12gNdD2a3veOpeXn4WMzBT09Lb7G/84an77/lYg8HlI2bmPnfv3RdWT0sMjY8jKzhVg38vIQGt7m6j99c01UezNzW145+13EZ+QgO7eDizMT6OtuBRP/P6f40e//0XcOHZavmtqYgxH33gbj/3zQ/jl6y8hMyMZ+TnpKItPRPqpiwg5dw0ZBR4MDfWjtrYGCQnpuPv+OYQfOIT0pASkZ2Tg4qfncPHQMRz/3k9w/C/+ATceeRzlcRForClBcUEW9u9/CdevX0V7e4u48uu8FQhNi8dDr+/HpchQZGXeQ0trPerqylHbXIX90fH4ypFPUNPZi872NnB/ZVURvN4ydHU0S5Y7Ya9xexv2ZsyueuaZmZmA71HITxt3PjsvslSTDYRqa6sQEXYbSTEhKMvnzXeFGOhp+kxlrzAPBn1b0XNsg36Xoreb6bB97pCj8Fl651L1nPug7wBfXPgC+92ufKp4W9m7Vb1C3w34z1L2BLqCnlYBr2NCXdfU2tC3wc+xDXl7rABXq7DnXGGuY92jc/deAl4/44vPW0BXdz0hzp71jN3ba82M5VuJefbhQMFPN7+MtQkPrYLeOVDwu7mHCXpMwmMMO8VVJkcoVpQVIzc3w7jbnTp7VfK0WnMvkCfEXZBXgEtGvr4PAnvd57YKdlr+Puqqp7UT9/QQoG587tXPcLzriTNJelzXQ4AN+WBjBX68U4svpXVOFz11zZuSO6f0Tmrz/Ql53EN1HhNrXPk+Nz7d+kEg714Tda919vYhwHHV6/cR9ApwG/q6JpbgDlZap/X3jhte9yi4FdT23D1W2FOV6ztb0Yc7bXYV4v65DXNeohPiAr//vYJeDwgKdQW8vler7/2QZ629v08+9+0bn5kHgT81vyTPzOKKqPyFVY3lbwrs51ZWsLC6JmV4cwL7BYH98iqT9DawtUXYG3VsVL1wUv6h2P9drPES+Mvk7HCBwl4T61gh4CkplLh9W3ujlAia++u3pIe/Knr+tozPm05590Xd04XPP13dPeK+5zg3Pw/1Xq+sb2xuSAe8xYUVxMUm4vrNG6iuqcTk2DDGurtx6Ocv4tH/9CUce24/xsYn5BKdGxcu46nvPoYX97+AosJs5GVnwBObgMhDH+HCqbNIKirFyMgQGpoaEJuWhqhT1xDyykGkxMWgqLgYIbduIezkORz9zuM48Rf/gJP/7auIPXEUzdUlqCotwFtvvorjx4+hpaUBdd4qVFaVIDwlDi98/BGee+sNfPjRcfT2tqOqqgQ1jRV4NToOf3jgCFIqvejt7ERjQxVqqovRUF+G7vYm6Uw3PTEscXt/Zr2J2dOlzzp7wp5X9/oeZ813COC7uQmBPf/7aGrygi0nCfvS/FTUVeSjr6sRo0NdUDe+W9kHA7zCn2pf1TzXFPw28G1lr+peFL5VejdswZ6ADwB9X7fJwpdYPWP2TNBjrX1wdU/I66MuewW9zgl4e2wfABTituVY5wp0tQp2G/r22u8CexviCnYb9LqmYFdrw55rtrp3j90gF4A7Lvig7xyoK+x1j7j9XbCX72qsFTc+y+vYR57wpiteVTSBV1HuQU52uihxuQjHTtBzYB9MzXNNkutc7nqF+V7K3oY7x7pfwa2Q16Y6su50xtPyO9pdcHcB3w14hX4wyOuaabRjdc4jzOMjTAxeO+ZpC12+cx0EBPZBYvaEtNbkBwP8XmsBrnhNzgtiNUGP4N4T/gr+SH+sXkH9WTYQ5H5lz3X9rO7hPDziroDcwFyhbifpabmdJucR8rq2W9Ur0N3WD3h/0p5ZMy583c8DA3+/fSOT0xibmsX49BwmZhd8wKdrn0rfPCuYW1zG3NIS5pYWMbswDwJ/YYld9Zaxvr4eBPaEplHbvwvkd3/WpPrZ/zRHDGbnOz/v/hYqKkuRdi9RWmqy1S/L79i/3w/6bVHemn0vBxW56c7AvqOzG0WeEgF8ZVUlKisr5TCzubmJ9Y0NbG8BdXUNAvuCwnxxJ7P0LjMmBq89/jTef34/vOU1WNvZQkxYBF576gU89ugjiIm8g+KCPJQmJiHs0DHcvXodiSWVGBodQWtbG5KzMhBy5ALuvHQQKbGxKK2sRFpqOu58eBa/+dajOPZX38Cdf/oeEs+eRn1ZASo8eTj8wUEcPvwBOjtaUVdXgerqUqTkpOLls6dw/PpNfHr+U/T2d6K6ugQ13gq8EhaK//D6u7iRWYyBnn6pKqip9KCxrgzdbY1Sq/4g2Is73wV7hbwcAvTd3ATm5qakPLOtrVlgHx95G57cFNSW5aK3swGjcvOdVXpnufH3gn0wyCvs1aqy97nvLWU/OtTjU/aEu7ryg8FeAU+r44Ee02DHHbdX0P82yv7zqHuFezBrw909Juzt50Fqnu8U5m7QK9jt9zbcbcDbY9tt7wa9/c4HbbrjXS109Z3aJkf565xW3P1U8lZegBwAHNjn5WYiMS4aKQmx8ihgmY3PeH5mRqpAly1yjZo3cXrG623QS/tc9sl3uuepp0BVvX6ve851N9g510ff61xBrzF6rmvGvZTPfQ7YE+6+UjsnLq9Q91lJytvt3rdd9zpmT3zG6n3ufCvrnpAn+BX+sjc2wneJDWEveyyXvwJeY/Zu61P5TNaja96BPL9Lx2pFyTu18sHW9D1BrEqeLnwF9V7WhrmBuIG7T9lb9fbcqy54BX+gclfVrlA3+/2uexv8wZP0VOUrxGn3Br45AHCPD/YDI6MYGhvHyMQkxqdmMD47h4m5OUwtLGB6cQmzy4zpL2N2cRGziwtiZxbmBfgLi4tYXFzE6uoqCEEFp626zYUvJg6+G9y/o2vfZAVoh3sBs35jfX01UlLjwVr7peVZA3veO28l5tFtzwOCPtvbpvSOX9Td04fCItPutq6eGetl8nfc2tqUsAX3ZGbm4NKVK7iXnir3rnd4G1BRWIhLZy/gp//wMNJDYsHmudcuXcX3Hvo+fvqjH+HujYsoLchHZXIiUs+cRey1W4jOKUXP0BA62ztRWFCAkLfPIeKVwyjKzEGepwxxCSn46OBhvPODJ3H4y/+EooNHUJOdhsqiHORnpuL8uTP45YsviLKvqfKgrqYURWV5+MWHx3ExLhlVNTVo62xDTY0H3oYqvBsfhS8ePYFLGQXo6R9AbU0VaipK0NxQIe1UmbgWDPaEPJU+Y/O8BIiq3oa8junW972fmxTY9/R0IioyBHERN1GcnSSw72mvN278UQP7vRL0NFlPVb1tFe62uueaKnxb3RPqbviLsh/QcjsnMU8T9FyWql6Bz7GqfI3d7wV7W73rmGrdHquCty3hrvNgoHev2bB3q3rOFfYKbZ3boN8L7PoZfa8HAom5N/OGvN0Pga5xd4WzQl9hr9a8rzXAtqCtn6Ola15c/LTWoYBjHgIa+fOcZD79HDvoZWWmBYU9s/Gp7N2wV+Brf3yBN+vpnYfZ+Nwj7XIdtz6BzX36KPjVKsgDrHMICFizDgG2G597RNHTsnxP2uYahS/vXMpeYW+uvXV11WMSX0KUqHa67hX+BDnHCvgA63TSU9gT3jbkFfSyptn4jjs/Js5cgiMK3wE+YW5n6BP2Cmo30G3FrntoFeL63rYKc18THatxjkD/M2DP77IPAQpwWXNuwNO1B1k9ABhrg95/ONB3Cn4DaANpG+z6XfYaP8OHmfzGbe933bNNLj8jf9+ou9jX29uP/sEhDI4a6A9PTGBkagpjMwT/DKbn5zA9Py92Zn4O5pnF7Nws5ubZYGdBesKzg5y5z91f/67xe5NA9/kT9bhTDwb2WNd2W91FBPMtBHyEfUVlMeYXpnYre0kmNHF6VfU27AcGh1BQWCTfVS+wL5VDDffw7gD+nIKCIly/eRNxcTEY6e9BU10tWpobcOvSNW6HXs4AACAASURBVDz65X/CnaPnMD8/j3cPH8Hf/Pe/x8Pf/Bai795GVkoqKpOT4LlyHTEfn0diejHaunvR0dWN/KJChH98B3ff+QhVRSXIKihGWHgsXnnh1/joxV/j0kM/QuHJj1FZnIWKkjzkZaQg5PZ1vP/+QVRWelBVXoyG2nJ4ynLwyumPcORmCGrrvZJzUO8tRWtrPV4Lu4k/O3YCH8ZloKOvH+VVFagsL0ZbSzW6OhsxPNAVCHv7chuXu37Oid0zWc+GvRwEeBiYmwLvXBgc7EUcT/jhTDxMQk1ZLrra6h6o7B8EeTfwda7w/yzY+936Tqtc3njXb2C/y5XvgN0NeoF9T2BWvgI/mPte4e62CnS1CnHOg411zW0fBHsCXYGv4FbY61ytgtwNdvu97mHMXR4m2enYHYd34uisnSfcBfjOHj0kKPQJdI23K7DVcg8T70TdO1BXuJtDgB/2chhoqUdnRwsyCfv4aF8rXLnbPikOiQkxAvv09GRR9gbg/rr6lERTXqcAT6aqT9bSPOPGl+x8C/JyMLCy7m13vkJdQMyYPPc5cKfVR/cFwJ4wt0Hv9Mjnd+lDUCvkaTlPiotCIh/dpyrfydAX2FvA98Fe9zm19qrW9QBAt7zCXmP9vgOAA/Rolts5qp9d9RT2qurdVuL9zj4FPi0vu7Ehr+O9YC/vCXfG7Z0YPW/Gs+H9oLENenscHkmXvMmg36uVrhv8hC3XBNSSjW+y75mBL1n4kplv3Pg27FWR83MG6CZTX77HukCH+wzoefudH/RcD2F2f8RtRETfRVRsKPa1tDSjo6sDnd2d6O3rRd9gP/qHDfxHJ0YxMTWOyakJeaanecXtlNz4xlvfZmemMT8/g6WleWmuI21z7dvkBJX6D5O4p6ofTmx8N7hVmxP4mhuv3+GyEm/XOL668Q3su3vaRdl7SvLkWt7t7Q3cZ9McX5Ke48anX4Dfs7MDXk+rMfuh4VFk55gEveaWZniKPXKw4cGASXoMCbS2t+LO3bu4cycMA12daKipRE9rM06/cwhP//BpXDnyCapKSvHe4eP44fcewze/+vcIuXYVaXHxKEtJRdHVm7h34ixqy3nLVyu6+3qRV1CElOgURJ++iFpPKapr65EYn45H/+UxvPrNhxD2/aeQc/gE6oqyUFmSg4rCPNy6dgkH3n4N2VlpqK5i6V0V8gtS8danh3E05CbqvI1obGyCt6kKLa11OBAThi+c+hSfppWhub0TnooSVJQXoqu9Hn3dLRgeYK39IGYmTZKeXG4jdfOmlp5gt8vuFPI+6yTqyXxuEqvrixgbG0RSQhQiQ68hPysBVaU5crXuyGAnxkd6/f3xnSttFfS0CvK9LAHPdwp6terKt9W9H/J71NnbyXmq7KUEz2mXq0l6jN0T9Hy6O32xejfsCXYFvxvynCvgbasQt9ds8Ot7wt0eB5urG1/BrpbgtscKcgX8XnOFs+6TBDtNtLNATTAr2Jmox8+pqpfvaKqXLHz9Pn6PNtLZC/YCcMdbIKV2CnweJpi5r3OxdOt70dXZKsqdsBd4J+ptdnHgtbcVVaWS2+NX5n7YC/xZN7/XY12FK5n6FuRN7b2Tle/E5hXitPLz6A0IUl7nXgtom2sl5un3BcCegNesfdo48yTHRUnjIOmWpyCninegT8jrI61w4/11+3oA0OQ8UfcO7GMc932Asndq6oOV6KmaV2u76+2GOzbsFe62JYQ5t4EfdKyNdfaAvQ1z9wGAkHa/F5i7Ourxc27I69zAnol4prTOzM2hQUFu3inUjdUYvh4AzF4tzfPv9bvxDfRF5YfdRggfXpPLSoOYUMTEh2Mf72Zv8NagqbFe1HB7ezO6utrQ29uF/oEeDA71YXh4AKOjQxgbG8bE+AgmJ0YxOTmGqSm6cyfMveUrS5B6exfsDcwJbibCKZjVGkXuBr6vCM5R34p42WfV25sYvflepsibuYH94FAvUtPiUVCYifGJIam139nZRGAmvpOB73TOI/S1oc7U1AzS7pkrankIysnNxfTMDLbv38f6xqYcDPoHhqQ87/ixU+jv6kJNWTlGmztwYf/7eOrxZ3Dm8BlcOXsBV85excs/eQZv/uwpfHz8A6Sy1jwtFRWRCQh97RBa6xpQW9+IvoFB5OQXIeZWFO4eOI6KgiKMjk8gK68YLzz/a7z6pa/j7NceRtT+d9BSlIua4hzUlRfL/7gPHfoNUlLiUVdTjkZvNcrLcvDmx+/hWOgt1Hob4W1oQGNzNeoaK3E1Pxc/vRWFM3FZqG1tRHFZEcpLC9DRUi+ld8MDnXLtLGHPrHzNxmd9vdTYz0xgfmYSVPWq6DVRb5qZ+Ap7J0mPORNTU2NIS4lDWMgV5GXEo8qThfYmduzrwJgFe73D/t8b9uq+Dwb7kX4Dfip6VfU+l73TXCcgG19d+AGwd3rkd7ejr8dfZx8M9gS3Jum5ga5zQjwY4BXutnVDnu+4pkreDXyCei/Q25B3jwlme80HauuWOwNyR72rit/D6oHAZ4O4733gp9u+pd48BL647I07n0qf8XrZK6V39Wji3mYv2tuakHEvWbrlmY53cUhONKqeXfDYXS81LcHAV0rrTK29qnyJyyvsnTp7gj1N18Sa+ntN/mMbXap2W9WrO5/qXGEvwN8D9gJsZ6/CnB33BPDxfvc95/pe1TyBbgNfrq112uXKffWOB0AgbsGeEJc1JzHPvtveB3yNu1OxSxMdWhOzdyt71tb7gC/d88zcregV+J8Fe4LXBr7CXu1esJcYu+XGVxAT0u7PuIGvILetDWz9LrXud2bOw8DuAwHfmce4942Ct1W+iePbbvuwcH+rXXXdU9H7G/Lcxl269eneZ9If8wqiQxEbH4l9ZaV5qKooQnWlRy5DaW6olhM4b8di2QrvIu/r60Q/1Q0vDhnpx9joIEZHB0StTUwOy0Uni0tzRt1vb2JLFLRx3geC3HLxB4DfKaVzqB54MDDwDvweVf+0+n/+NX7NxOQoMjKTpdZ+aLjPqbXfxI4cRozCp4oXF/62Y6nut+lNAJaWVpCcnCK/0ejYGLJyszE6PiaFhesbWwL9/oFhlJRV4tTpT9HEeL3Hg7HOHiRduoFfPPUcfrP/DZx+/QDK7uXh7ad/iV899mO8+9abCA+7Bk9yAtqzixF27AIaq+tR19iKgeER5OUVIfFuHM4+8hwqktMlT+L0rev4wQu/wM2nXsbpv/xH3HzyBbQU5KKmtAC15UUIuXUVR4+8J32g66rL0FRfiZ6Oehw8ewgvnziK+uYWeJsb0OCtQnldGUILC/FWZApevXQbZY21KK/0oLQkH031dONT2XeK0ta2uaZZjgG9Ab7fZW/H5jmWuSboiRt/EssrC5idmULGvUREhl5H7r04VBVnor2RN9917FL2BP3U2LDU138eZa+KXxW9WlvZK+ztuL0NfgW9wl4T8sSy/I4Z+dIud2+F39/d4VP4quYV6gp9VfcE+V7KXiGv4Ne5DXgFur1GwLsfBb1ahbxaG96fZ6zAp6VSV+C7rap42UOV76h7X029xt1tUKu737E+0DvxerrzjQufkA98mlu8vgQ9fq6l2YvWlgYRMOlpSUiK999ep+Bl9n1FebEckqXPvbS/tZS9VVev2feq8nnbXZoTt+eBQK66ZRtdq4Wu/hxatsrVznkcy5rjug9w1ztrqtptK1fbui+9cXrju4FPUEuCnl1nr/feOypeXPIW7Al0hb3cpMdDwV4xfHXvO0AXta9wV9XPOeP3zuU4VOvizmcDHecGPGNDTec9q8uerAdpsMN1G/j2AcANbplL7by/QQ7XFOi6n3N7Xd+rJch1TKuQ1nXbKvTVKswV9vpZWu7xzxXsBvaq7NUjoG59o/T9hwNb2ethwQ/6uwhnv4GYCMQnxGJfSVEmSouzUO7JRmVZAWqrPGisr0BzQxVa2Vu6zYuujkZ0dzajv6dN4rkjwz2QZ6QHY2P9mGQv9YUprK4uYmNzHZvbhOGOyXa34u+7sW1c+76yOpXw/IzvMECY+0H+ecb8moWFGQF9ekYy+ge6sLVN1/uGT9kL6B1vgMbsaRX2LCdMSkoW9/7U9BTyCwvQN9BvYM/yu+0t9PUPoLG1DemZeaiurEBNWQnaa+qQk5iAl1/4NV545kXc+uAjVKRk4fWfP4e3X3wWH584gavXLqE4MQEt+YUIOXMFdQWVKKvxYmh0DIUFHpRlFCDqh79Ga3ImJmcmkVZUhJ/++EnEfu9pxHzpn3Dlnx9BR1YWGirLUFtWhMsXPsaLv/y5XClZXV6MZm8VBnuacTH8Ml489h7q2tpR11CPxoZalNeV41RiAn54KQS/uHwHeVJpUIrSskID+/ZGDPUTwH2+uL3eT6/KXlW81Nc75Xezs5Oi6PlODwC6b2lpDnNz08jOTEVE6DVkpUSjsigD7Q3lGBn4bNiryleo25Zgd89t2NvA5zgY7G3Q61gg32t30guSnKfK3rEC++7A8jsb9gp6hbx7rnC3AW6vKcj1Pec6ptX3ahXwtlXI21Yhb4Nc19yWe/hZN9zdc0Lep9gV3taa1NO3qjJ3muHovgcofIF8i1dgbxLyHOhzLeCwUC+w5xovYUpOMAl0NoBTU+IDYM9YvmbkqwvfzsbnWGDvXG3rU/8JsUhNMIcEgp8JfPbPccM+IcnKxH8A3FW1K/AJe/UMEO76XjP1FfgKbZ+1G+xY7noBuwv2cgDgjXZOHP9BsPepdoW8Wk3QY8mdVZ6nABdYawMdqwGPuvZ1n886XfJ0rrBXWNMGU/eyZsFe99vg/m3HCmiFOS2/w57bYxv2frCroretZuP7rQJfIc7PG9ibz5l4vWbdmyQ92cuQgaj6UIRH8r6CaCSlJGFfYW4yinJTUJyfitKiDFSU5KCmohDe6mI0ecslQ7u9uUbiud0dXvR1N2GwrxVDA+0YFhdsNyYmBsBWqrz0ZG19GesE/pZR+ISqG9B2Op2P7wGHAj/sDeb5z93f4/5enfM7+Xvk5mVKPK6zqwWbWysO7OnK9x9EbNDrmO/ZBz8t7R7W1laxuraGvIJ8SXLjb8GY/db2BoZHRtDY0oSklDSUlBSipb4GHXV1iLwdgp8+/QYe//FrCDlxFSef2Y+DLz2LuxcP4NzHh3DpwnkUJSbBW1KAxLNXUHQzAUWltejpH0RhSRkqMvKR+tQB9OUWor2zFaXVNTj95vsI/cq3kfjFv8flr3wd9VduocFTgpLcDITfuYaXXnwecdHhKCnMQUtjNXravUjOTsSrp4+isrkZ9U0NaG5uRG1jLY4lJ+GrH1/EKxGJSPGUyBWfvEfAW1+J3rYGDFuwlzp7ZuBL9r2qe6u+nnCfncDc7KSpvbdUvcKeF+EsLs6hMD9TrrlNT4pAecE98DKckT72xzcx+8+bja+AV2vDnkC3Ya/xelX2Oler8KdV0PvUvQV76abn1Nn7MvGDwL6vqx2Evq3s9wK+wl6Vu1ob4jbsbbAHG9uQt8efB/YKesJdxwpwe03hr++CWVX8hL0m14kVFzvX6GI3bnmJw/vWTca9XUJnVLq/q14LFbzz2Ore/ox4AJoM7BmiTE2OR5LAngl35gIbJuelpSaiqrJUku5YVsd3fBT0Eoe36uiZfKfK3kDf8gKwht8p7RMr0Pe3x+XPE2i7MvDt+Lwm6/ng7gBd52oV9Jwr4N2WINc1hT7nOlarMXu+Ezd+bKSpiXeuueU+ApuP9Na3LsdRNS8HBLnf3nLbB4nbB3Pfc00hL+58Vf3OIYDd9HRdIa9W4e2eB8DfqatXqOtndG5bvrPnwcYKbBvy9j4b9Bxzv1H1Grd3K3ob+OYiHP0ZfutX/Qb8/kx9Vfb+A4EBvcI+IioSUXFxSExNw77CjBgUZcWhOCcBnrwklBakorI4AzVlOairKkBDbTFaGsrQ0VKFztZqdHfWoa+nAQM9jRjqa8LwQCtGR7owPT2MhcUpufREbsPbMMDfdJLeDGDZoQ7Y4RMAd7dyJ9o1rm9i8UbpmwY4CnX9jm2X8ifsqeSLivOk1r6l1Yu19UVL2ZujAz8vv5dTX2/GTNK7j50dID0jEzNzs3Ieyc3NhdfXWGddyu+WlpbR0NiA8xcuIyUlUf4l31Bdg0sff4Kvf+NR7N//EeqLqvDU1/4Fv/nlC0iLvYJzZw/j0zOnUJSYgIbKIhTdDsPNZ99HalIBqtvaUdvQgqLYNEQ8fwDVGZmixgf6+1BSVIaQNw4g7l8fxc0//RrufOMR5IeEojjrHkJvXMFPfvio3MCXm3UPjd5KtDXXoqzGg8NXzyKvulpg39TShKq6anxanI9Ho+Pw/PUQxHuKUV5aCI8nF/WN1XK5jlvZT0+NYprAl1a5gQ11NClP4/eM15uDgTkQ8DKchUVehrMAT3EuwkOuIi0hTFrmNtcWY0j6438+2Ltd+gr1vSzBr08wuHNNYa+AVyuZ93L5DRvrdIobX137vix8p95eE/WMsu8wsO9qRx9zXyRBr9VXZudW9TbMFfYEuT12g90+DAR7Fwz0tpLXsYJ7L6sgt2Gvawp0zn1Z+Bqbd8rwjNvdnyHPmLtmzxP26qYXoDeZmLusUdk7bnm64+VwIO+9vs/4vkdi86YkzxwonLg+L+ZpbUBjY51cAZ1M9e00zDHKOxZpaUmoqPAgKZlJewb0AvuA9rhG7eshgZaJfvwu4773A98Pe66Zg4Em6kkDHpeKJ+hTXDF7N/AV8HamfsABwTkQsB++DXcd+wAfGyEueZ0r5GkJcgG9o/oZi7ff6x422JF3fG/X1Vtjyb7X62+jLfhLzD7wtru94M/LdFTFE/Z2WZ6CnVahbq/ZY3lvJejZMHePda5WAc65gp1rbpjrmu53vzdzE7MPCw8JUOYKc+7RsW3VdW9c+ZqUpyV2JllPYa8xe9nrKPvwyHCER0chKj4Bcanp2Fdw7y4KM8JRlBWF4pxYeHITUZafjErPPVSXZaGuMg+NdQR+KTqaK9HVRiDUor+zDoPdDRjsbcJQfwsmxnsxOzsm98evrLJnPjvrrUltOl3ejOPz2bx/H1v3EQB9hbZC3EThueq0yxF3O+Hvj+3795p+fdrCh+s8Oty/v4WqKl4kkyC15atrprHO9n2j7BX0avm7mQMJVb/5lszsbIxOjMk3FnuKUVFRIWM21VlbW8PW1g6aW1px7PhJ3Lx5A5MT42goq8Ltk2fwk+88jsvnrmNlYQ7f+MJf4eFvPoSrN27idugdfHLyBPJjo9BQWYCyxARc/v7LSLibgmJvE9o6+pEXk4FzT+9HVX4++od70dXVjto6Ly4ePYqEHzyLuK89hMynX0ZFQiyKM9Nw6ZPTePzR76G+ugJZ91Lgra1AS1M1Glur8eKxg4jLL0RjSwu8DY2obfLiZG4WvnL2LJ66eRMRBbkoK82XmH2dl7F+U3o3Mdrvc+PPTI3KtbVzVPCu0juF/axehqM19o7C53tWbPCGRN4+Fnb3GlLj7qK88B4aaorESzQ23OPvomc11bHd927Qq5q31X0w6BP2Cnq10h/farJjAz8A9lpX70BfDgBBsvH7exirN5BXV35fd4dce6zq3W0JcwW/G/gKerU20G3QBxsr6GltRa9jBT0tIa52L+Ar6BXyanXdB3onQU6z8xW84lq3VLwoeQfQfohbCXZ09VvqXWAvcX3G5B3YO/F+Bb58J70ImoUvh4p6tLQ2wNtQg5TkeHGtK+zpqmfcnCV35QJ7jbU7yt5JupMkPGmxyzI7cyCQxjpObN8PfQN+Hih8BwDtsOf04xfoO2C34/V2Ih0hLiVyCf4rbAl5hbseBAT88VFmnZ4CicvTxW+ATzVuw15i904M363oYxmTd9rj8p2odRfsVdmLVWXvArwm5wns6c63QW+pfI3f69W3Yq1YfQDoJcbvXJAT5CY8gtiGOw8IvkMAL75xQM+yO95xz/02zN1zBbZtuYcw1rXgMN/bla+u+EAbqOb3gr2C3yTo2bBX0Gt2Pq2+18Q8xusJ+2hEJSQgISMT+0rzIlGWH4OKoiSUF6WgqoSqnvHgXNRVZAvwG2sKQRXGGGtXSxV62qrR31GPgc56DHbXY6iXndDaMTU1hIX5KXHnr66x2c4SNgj8DdNi1oa+gtUg/cFxee6x4b5rzMNAgLo3s8bGel9jneWVOVH2PAToz1YbCHrj4ifVs3NzMDw6IoCvqqmGx2Oa7KxvbmBNchO20dnVh5MnP8bJEycxOjaC3qZWRF++hRef/DmiwyKwuryMp3/wE3zrmw8hJCwSt+6G49zZT5EbFYWG0lw0pCXj1qPP4cLbR3E3LAZtPSO4fuoGTjzxMrprG9Db3yWu/LaOZsTfvo3rD/0A577w33HsG99C3JkT8GSm4sLHJ3Dk/YOorSzDvZQE1FaVormxCp2dXjz17js4ExOP5o4OtLZ2Ir+qCt/9+Cz+l/0v4X979gmcDA1BbvY95Geno6K8AC2NNRjoacPYcJ9cdcskPcnInx7Fwsy43G6nGfg+0LPWfnpcyvFoRdkL9Nk3fxILc7PYWF2X5j1hd28gOeYOyvJT4a0swEAPL8NxYO9ceqOQV8DrXAGvdpL7rWeC8XvnUfDvUvaDfRge6sOIper3gr3CvV/a5fo76Kkb36/w/Yl5u7rnUd13+m+7C+bS/21gb4Nfxzbg3eNgkLeB/yDYE+wKdYX8XlaVvlruoxt/V1OdFgNs457n2IvmVuOap1veKHqzLu8s8Kv7ntbtwuf3ycFCMvbN+9a2RtTXVZtGNxJnN9CnO56wzyDsS4tNUl2yAb3E7B13vSTladOc5Fhfgp1x+ZsDAA8QzO5nYh6/k1BPTTQ19JKIRzXvlNipOtd4vqp2UfjOZ5lxzxi8rxe+U4vPPfy81No7sXsCXb7Dgb18zgG+7xChkHe58JmdLbF+dwxfVLvfde9T9Qr5PSxd8eLOJ7idmP1uy9p8p/2uczOeT8Hban6PMUGuQPdB3V2D71xrS28AL8NRoH9eS6i79yrg+U7HtPbcPzYq3nbdB4I+UMXr9ynYg1leaGOy8An0QLCrsg+EfQjCIkIRERmOqJhoceNnFuRj3/vvHcUH7x/De+8fw8EPjuHdD47gvUOH8d777yM9LQ415fmor8hHU00hWutL0NFUju7WKvS116KvoxYDnbUY7PFimOp+rEdi97zWlHA1Cn8VG+vr2NjcxMbWpiS2BYO+wvrzwF/37mn5ApCLYZJT4lBWXiSNdbZ3eGEPk/QkSOCDvg17HfPzmdlZ6B8ckO+qb/AiMzNLxutbGyDwt3fuY2h4HGdOn8WhDw6hv78XC/OzOHLhE/zL97+HhLsRWF5YxBv738Cf/uGf4O7VW7h98y7OnfsUGWHhaMzNQuSBdxH92ruIPHUe509fRE1DO6LeOYe7L/4GTRXlUidM0Ld3tyH7XipuPvEs3vvjv8RP/+hPkfDRSeQmJ+D4oXdx5uRxVJWXSC1tbSW74VWJcnzp5Ansv3gZNa0t0us/NCMDf334A/ze26/ib955HVeiIiXUkZ91D6WluWAHPgG+c9XtzNSIdM3TS3F4la020iHsjduesJ/A3NS4WMbwfUl6M1OYn5vF+uoaGrz1iAi7hYSoWyjNS0F9RQH6u1swOtQtyl6hvpf1QZ598VlXP+p/xtg1z36c2L0Ne4H6YC+GBnsxPNCLUZe6p6rXx3bZE/YDko3/gEx86YtvoK/xeqPm28A4vt+l3+arrVe1r7C3LUGuc4W6rtES6va6PbaBT9gT6Ap9nX8e4BPcqvgV4m74c13UvVp161sZ9KLynbmBvN9lb5S716fmqcap7Lnug38Q4O96JwcFzQMwSXt049fVVglsVXFLAh1hnxAt9fcVJUW+eD5Bzwx7KnpfIx0b9tpBj3F8ltdZMXqOGR4wbnunYY5m4TvNcKR0zhWz5++hLn4b6FwnzPWAoO8E7lqS5+zRrHtV86rsg63rO4m/J/A6XH99PUMBouzprneUu8DemQvM94C9vpP4O4EfVPmzha45DCjkeSDgWK2u2zaYelfYE8z2e47F7R/hv9bWBrg9Vqhz7UHr+t62CunddjfsCX4/8ANVvYG7HgD8sXiFvnHlm054XDOw9wNfy+8U9vw5oeEG9pGREYiOjUF0XByKKyqw74+/+Aj+6AvfxR984SH8/n/7V/zHP/8mfv/P/xG/94dfwuFDH6C+yoPa0hw0VuajpbYQ7Q2l6GyuEOD3tlWhv70ag121Er8fG+7A1NSgtFGdX5gGy/FWV5axtr6KtY11AaQNfEJf1bVCXu2eIHcU/IP3GdqzV0BySjyKPfmYnRvHzv117OzwZ/pd9gp3Wvsh1fPyC9DT2yeAb2lrQ0hIqIH9xqb8fbZ3djA+MYkb12/j3XffRVdXh/QcuJt/D//46CO488llDLR04GeP/hh/+1dfw5uvvoFjxz7EJ2c+RsKVayhJiEP00ZOIuXIV6eyDX1CGfE85ct87j/PfeQJZoXfR2dyA5vpqdLY1o7SgAKcffwZ3v/czXHvxZaReuoKwG1dx6L13cOiDg6ipLENSbCRqK0qk/K61owlHbl/GL08cR3ZZCaq99Sjy1uEHn57FH77/Bg7HRuNeegZSM5JQ5MlDTU0x6iuKpQSTUKC6n54YwZxzA54A3wV7VfdSW+/U1/tK8Jipz+ZLszNYW15Fa3OzlAeyP35JbjLqyvPR19mM0WEb9v6SO0J/fGxIoD7hWBvyWgLKMtDREf9D6FPZK+htVz4VvcJeFb1aN+gV+AP93RhwJeepqqfbnjH7gHg9y1Xtx4K9Al6tAn0va0PcPVbg23DnmP/dqVXI28BXNa/AV6AHs3speV1Xt70b4nbCnL77TOhL4p6j7oMA3lb27jHh32Kper43yr7KUdymL76JtcchKT4G2RmpKPcUypgueb27XjPwRcGL4jfwFxe+dRDwufEd6JvyOyp7A327Qx4VQsFNDgAAIABJREFUOQ8IUn6n9fIOtO24PeEuQHdUOxU6Qc+H8Fagi6rXPUHe8T2VO2FNoEvNvO3ed0r2ePmN7dqX+L2Toc/P6iPrdsvc2HCf+19Br1YPCgQ4x0bh71b1AubPAD2h74a5zhXWOhfrKHvppx8kE18/o+DWuW0V/LrHbd2qPticawTvg0vuzB6zT4EfeBhQuAcDvQG8uvJtN74D+ygergj7WNQ2NmHfF/76O/iz//th/Ne/ekie//zF/wf/5UvfxB/+yd/gF08/iYr8DFQW3kNtaSaaqvPRVl8iwO9qKkdPSwX6CPyOagx0ezEy2IrJ8R5MT4+CiVkE/vIy2+kuYWXND3yqYkKfj8KW0FeAB7Nu+OsernOs73VMKo+MDiE1LRH5BdnSWMcHewH+jg/ueuBQ2HPOP8WeUvBCHP4ZGBzGpUtX5Hrbjc0trG2sYXN7E+OTU0hPz8SRI0flZjfCZHhxBq8d/A3e+sWvUZ9Xiugbobh25SZe/NUriI6NR8idO0i8dAXFifForKvGnSvXkBwTjez0bDTWNSHpzaM48e1HEfLaAXQ2NqC2pkKahKRn3MOvvvMo4n/0PGpOnUNNQhLOfHgMn549jddefVla3mbQjV/hketvG5oqcSczCT8/cQr3KuvQ3teDyoY6nEhJwLfPn8THkZHIysxEfn4mSsuLxPXf0lCNJi8PF40YG+rD5OgwZiZMcx3Cnupd3fiabW/c9nTfq9LXJL1Jgf3c7AxWl1fQ2dEuFQNxEbfgyU5GbXkeejsbMepy41PBE/QTbOQ0Ouh7RtnfgVB3FP3E8KBfzTMZT5W9S9W7YS/9Igb9HfRs2Cvgbfu5lD1r7J1HQS/d9Nhkh7Dv9rvyFfS0NuRtmHNd5wp1zj9rzPf24wa/At62CnkCnGMF+eexbtgT6G6465pafa/Wv+649V2g36XiLTe+Qt/sCTwotLU3oa62UuBJ1a0xe3G9x8eAyaye4nypwedVtnwM6I1Ln4l7bI/LpDxN0KO7Xh4H+vZ30mtglL250z41wbj1pcEOge2oenHrO+55hbu49h1Xva3mFfTJBLu67R1Fb4M/2Dg+0YE9IR8XeFDQw4CCnlZUvFN2Zw4JUTA34ZkEPoE4IS+HACeJz0nu84FeauuZyGeS87jOOHxsDG2EcwWuv1e+reD3GgfA3O2217I860pcxudNnN5pmWtl2SvUFeic61it7tF3CnMb+lz7rEdd7+ERBuDmAGDUuSp3v+JX2Ks1nzHKXscW0H0xen/nPFX3d8PYTCcU4TERiIiNRnRCHNp6erDv9pmDuHXmIK6fPohbH3+ATw+9gYtH3sL1jw7i6rEDuHf3EjzpjOsnoL48C611xQL8zsZSdDeXG9i312Kgqx7D/c0YH+nE9OQgpqdHxKVP4LOd7vLykiRpra2vBah8BSytAty2CvEHWd1v7yGg2d43IzMVObnpMI111k1GvgN7hbxa+3fh5yuqKuFtbBTYzy8s4eLFy1heXsXWNsvv1rGxtYaJqUmUl1fg6tVrYDfC3u42LG+u4PylS/j5T55Bfmwqelo6cebMJ/jZT5/BmU8+RUpyMjIjI1GUlIAWrxdHXn4bty9eRX52Lsa9bUh6+zjuHjyMnLBQdLc0yr88G9u9yCrKw7/87d/j8J/8NW7/8VdQ+N4pRN2+jdSkeCm9y8pIQV5mGqrLCtFYW4r62iqEZabj+x+dwpWsAmmJ3NzRicePHcP+G1eQ4fHgXvo9VJQVobqWl+B4xfVPEBBEY8P90txGYD85hrnpcZ+rXlz4VpmdT807HfQM+CfkvwOFfX9fL+KjIxAdegPFWaY/Pss51Y1vu+nVla9rtOMjA+K+1zXG6zU2T2vH6wl4W937k/OMsh8aMLfdKejV2gl6BD4VvBv2VPKy7qj6AGXfY8CuwO/7d4S9fQDYC/wKeoU85/zv01b4wUDvhrw9t8fuA4Ab9gpwWkJcH53re35Ov8uGPRvhMBFPIU5rw16+x9VQh+/10c81tXjR3tEsB2WCjXX2NpiT42OQk5WOoqI8cxhw4vTm/no/4Al5/u+LnyXMFfaJ4so3il8g76h7k+kfgxT+PCdJTw8ACn2d0wrYLdc+4c51H+SDJOiJi99R5qLaXYrfB34q+wQDcYW6QN5R8wJ0S9nrHrH8fusdoS+wd6t9J7lPYW9buvS1rM6MDewV6m7XvQkBsPGOlY1vjfeCvsTnHdjbiXg+aFPhS6/8EHMIcGXo6769YG9DXsd6ALCtgb/fja8gD6bubaWu+/zWr+4N7PUAEFiCx/2q/BX0XCPsQwn76EgD+8QEVDc0YF/e9beQe+MAsq4eQMblA8i6/BtkXnoHGRcOIOmTtxF+8k3E3TiB9IQbqPSkoammCG21HnQ0lAjse1qq0NfG2H09BnsbMTLQionRHkxNDGBmegRzc5NgDH+RwF8yl+bwljxms/PyHN6WpxfQKHRpFeBqbZDbazqm5R6dk9D8mTm5GQL8vv5ObG2vSttczcjXn0fIc+yGvbexAaXlZQJ7Av7GjVsYHR2XWL2B/TqmZqZQU1OLhIQElJV70NbRiNWtNcTHJ2L/S/vx0c9fR4unGidPnsYTzz6Pf334e7gdcgcFuenIux2KtvwynHzlA9z+9CYSb4Yg49WjuPu953HmV29Iw4+2Zi+6O1rQ3FiHtq42PPf0k3jy9/53xPzBX+DOd3+CsuxcFGRn4Z23XkNM5F0U5GagvCQP9d4q5JWUIr0gHS9cPIMffnAUXvbf7x/C+aQk3E5KkZr+nII81NVVorW9Wdq8jtBl3duB4YFuUdfT4yNG2RP2VPWMy0+Zlrg+Ze801pE4vcJ+ytyOx855s7PTWFlexOjIkCiM6LvXUZSZiJqybHS18zKcboyx1l4UvVH1ouxV4Y8MmsY5CnRnrqCn2pfOjuq+H/bX2vsgzxg9k/IGe6UTJGP2BLtCXu0u2Pd1C+wH2SffysQPgH1vJ/p7dzfTEeB3OTF7x62vqp7g7nXuqld1HwzghLUqfNva6wp4t1XgK9w555jw5mOPdU2tgvi3tRrb18/pXGL7Tmme/U7fc81A30nWazHZ9IzhC8CdEjw9NOgBIBDy/rI7tsvt6GhGVWWZuL41Bi/QTohFUlw0ePVtYWG2JL353hP6AnY/8BX2elhgmZ6U68nFOCZWz6Y6vsNAUgxM1r6/zl6Vu8JcgO+ofb4zADdJeG7YqytflT2T9zSJT5LsCOY9gE9gE+q+A4C1T134CU6bXBvu8jknPq/r/B6fi55xfIKfsXlNznNK7hT4BvBafheBmGh/fD7KgbgNfPEAuOvuXc131K2vgOYBYC/Y8x33RUQ5MXm9FGcP2MteV/yecDdA92fkR0Sa++pp9dGEPLdluR3XCGFzGFBwq1o3cXo/6Pk+cA/nCnPawPluN74q+8joKETGRCM2MQFtXV3Yl3r210j5+BUknn4FCadfQdyJlxB9/AVEH/2FPHeP/BJnf/M8rn9yCAWZ0WiozEMrM/O9JehsKkN3cyV6W+nKrxNX/lAv3b8dmBzrxfTkkPRVn5ufEpc+G6ssLS1ieXlZbspbX193YL8lN+YpfG3Y22MF+Wdb4bPctlZQmIO0e0no6GyWxjrbO6aLnsbtbcAzh0CTB/kN3b29yM3PM18G4OatO2ht7ZBDBbPx2VxnZn5WStru3UtHbm42WlvqpaY8OysbZw9/hF995dtIvnQHyan38NTBA3j27QNIzcpGXlEWimJjEXn8HApic/Du82/i8vFTOPj1R5B2/AJOvv8RSosL0dxUK7Bv89aivbMdx06ewgc/egzJX/knhP/gWdQVlyAxOgrvHnhD/mVTXlKA8uIc5NWU4c3Lt5BXdA9HrhzGSx+9CW9bE1q7epBbWID8/CIkJCfiXm4GGhpq0dPeioG+TowO03U/iP+Xs/eMtew60/T43/AP/7D/zNiAB4ZhYATDMMbT0zPunp5uWT3d6lZLoiiKQRJFUYFiKlZkLoZiKJKVc84355xzPvnmnM7NOdS9desWi6/xfmt9Z69z6han0QIWvr3X3vsUSUl81vtF9qinoo+pegt6wl6S8iTrfhaLy3OSo0Hwu7CXrHyJ4c9haWleDnpzM1Piyky5eQnVRRnwNZSaYTgO7GcnoxI62BH2CnlR+eOYnhyTFYvXc4aDuPLjVT1VPmFuYD8iE/gIewU8rcbrHw/7AUQT2uVqff2YlN0Z2IuSj4vXG9gPE/oK/MEeDCW48BNVu4Ldhbru0Sbuq3J3ga+wV8jrOwp/BbtahXDive7/cywVu6p2Uf0W8MzMjwFfk/isupf3CHsBvulpT8DHQE+3vtbbux6DR9z5RuGLN6ArBM754Lx6Ufau293CvqqyFDU15RLTV9hrBz2N3yvg9QBAKy59AT7H3nqHAlH1TP7LSUOWjc9zLK5k1mebrHwm6RHuAntV8LQW+Kr+VdnrIUCsBXUM8KruLew1IS8xti/vS8a+F58nwOnal775tgZfoO4m7NlSPAG/m7DHODzvrcpn7X0i8ONALy59uvEJe5utT2sn3KmSZ2/8TB4c+CzF1OSnpMVPvFPYx6n8OBe+VfG2zE4OBXacrUzAkzK8m2BMXw8MrjXw9jLyVcnrvrlXyPMQYcIALuQV3Lrn3htQJ8LcAFzfM9ZLxtN9F/je9XfAPiUZqWmpyCvIl26vTxDyeUd3I9eurC/fQPoXryLti1eR+dXryDyyF5+98iw+3fNHFKZfQrCpGJ2+mpgrf6CjCcPdLRjp9Ul2fnQoIup+ZqIfs9PDUo4nc9At8NlgZX19VYC/uWnU/YMHD/DA9tR3ga/XO8HdfabXOtOOCp//+eabbTQ01EqSHmtx2ViH2fgPEtz4BL5CXuHP76OTkygqKTY/BiApOR0trQG5Z8yeSYfrG3cR6WhHUXExMjPT0dURkEqE6tIy7H36RfzT//X/ojKvBJU1dXjv2Ff4j79+DgeOHkV9TSXaGqtRWViEyqxKXPz0GEpz8pGSlo4XP/4Ie977FOE2H7q7g+jr7ZR/UXJ87u9+/yauf3kMxc/+Hrv/7PuoKy/Fia8P49dPP4XG2iopu2urK0dJaxPevJCGO/mlOHT2Q6RmfIympmJ0D4yhrq4KTU210mGwrrYSkbAPvd0RREfZE398R8AvzU1LeR1d+eqyF7hT1dtyO3ffveZBgKGcxflZMKeA/fHLC9PQWleCvg4/JscHrLJn61sm6E3GgL+TO59xfGbii2s/Fqc3SXl05c+4zXQI+vGRWOY9Ib9Tgt5jYa+19gmqXhP01IUf65xn4/MKdqPubdx+oNfU3ivsB0yzHVfZu0BPPAAoyPUdF/j6TK0LeoW8a3dS9Qpzwl6vH2fdA4Gqc4G5rbdXBa5ufLHOM3Xni7WJdQr4Lrrybdw+DvhOAl68oo93+wvsmX/Q1yn/O2dymoG5bYCTlY7s9BRUV5WhprrClMblEMBG1e8Eeqp7N3ZPsDOebxR+BsStr+V5uWkG8AS+E6cXBW/3eE2w040fB/6EuL3G9GPK3M6yfwT4mckCboKenoAY8J0DAfvdx2XfC/C9A4CJxZt7/jPTVrmq7KnqXXWvKl/2d8jSl5p6J0kv5r6XGP4d6YynHfRYl0/IZ6beRkbqbQN7x4WvkFerqp2gZnxe1D3j+W6tvVX9hDwh7ULdXFP5xy9V6vGQd+FufktVulH9Rv2bPaPkVYG7wOdzhbSJ2auKV+u57zWm77nxzTv6/XdZVfbsnkdlX1pehqGRUTxRfuFdVF56H7Sl595Bydm3UXLmbePKP/M2is+/j09feRa7fvUkki8dha++AJHmCpOZH66HgT3VfStGJXYfxvhwJ6bGeiDAnxnB/NyEJG8tKfBX2T7VAJ/ufLryFfaELeG9E+B1T+HOe/da7817ZPK38Pla5P+IwVCrKG72x3/w0CQGKth3sg+//Rar62tyKrr/4L4APie3AKVlRukT9Jtb92R1dHUiPT0d165fQ7griLWNRdRVluHCFyfwd//fP6K4rApJt5LRUteI/R8ewu3cfDTUVMDXUgd/MIDMjCL4g2G0RkLo6B/Epfw8pGUUo7m+GSOjQxjo70VnN92aYXz91Wkc/+Bj3Nq1G6/8/BdSbnfmzHH89J9+iLrqCoT8zWipLUdzcwPSc0txLa8W/7BrNw5fPYas0iK09/WgubUGPn8jGuqrUFdbIeNBGSogwGYnxwT26rKnlXI7m2mvqj4R5iy90735henY9QIn5S0T9stYXJhDSVGutMwtzUuWTo29Ha0W9iPyZ5t4/IRx2ye68VXRM2mP8Xur5FXZC/wZq7fx+qmJUUxOjJq6+iiBb+rrE2GvoGeM3lX2/OehiXq81ntaT9XHZ+IzSY+Ap7terVH1BvSu8uc7BDdtIthVvSu8Xasg3+kdfcb3Xbi7149T9t8FeQW6C/+d9vhc1b0CXdzzTNyzMXzdV9tpIS5ld+q2T0jSMwBnaV18Tf53QZ9u/MamWok9PwL7jFSBPYFP1cznropPvFbQi6q3sXtm48cteg8kKc/0xleYU6Wrq16UPd38Tpxe4/ZiNRtfy+rsvcJeIO8An1n+dOELxEX5G0jr+7TyXKGv3gFHtWumvrr1MzO8eD1d8qrsCXoqej0USJZ9hsm4V9c9rSTnEfLO0mY6MeAT6HbRCyDQt1323Ol33Oece4H7Dsl53I+BPuG5HASSHy3BU/B7QDcAT7zn9x78jYLXd74b9jdjrnaqchf48RD34M7f4zO1+p6518OAd1hQ2PP33WvppMfQQfJtJKcmS519TV0tevv78UTZhXfAVXr+bZScO4CiM/tRdJrrAApPH0DJxffx9e5f4fc/+ztcOf4pWqtzEWosQ6evGr0W9kzUM7D3m9j9UATRkU5MjvdgZnIIc7PjYMtVZm0vLc9heXUBq6tG4W+wNO/eJrYfbOHBN175m0LctQp71/K53idek9AdHWE5fbf5GqW7XyLsExW968pnFgBdILMLcwL7Nl8ABYVG6SvoWVHQPziAs2fP4cSJ4+jqacfy0gx6O4JI/eoMdv36NXz+xTEcO3IcQ739SDt6Gb7iOtQ2ViEYbEF7pB3XMnLR5Peho6cbvZ296G0O4/Lxi8jNL8HC7DyiIyPo7olgYLgbuQXFuHj4CHLf+hg5X5zE7NgoPj98CM898xQqy4sRDraiqbYS/tZaaZmbV9GC77/+Hv7tH3fjHw+ewtWsLBQVZaCttRaNDZVobqoV2BiYDQpkl2anYvH55TkLe820J/QdsCvg+d9tHOTjJuCZvI3lpXlUlRch6eZ5FOXekS563eEmTIz1YWpiWOBtYE9XvrMIeZuVT0u4iwufsJfsfGNjBwA2zbGgV9ibRjqmvj4Geydmr8B3Ya8Jeomg13sFvmbhq6XKd2Efp/LVlT9gYvYKehf2LtgV2ol7/617hTvB7l4r6NUq4F2lTmC79wp1Ue4JcXcX/onX6p53Xfg7AZ/uexlJmwByBbtnvUQ8N2ZvDgLxmfjco7JvaKh23Phea9usjFTU1lSArnz2rWeXvUTAu/cKeybo6bWU3skQHA7CiW+PS9CrYpcYPFU8Aa/LUf08bOiiy18Xwa7X4sa3zXQynXekyY4ts1N3fRzobcxeAG2Bz+cKZ4Jc31cFn5mQYa/7kqRHBW9d+jspewE3m+rYQ4C686naxT1vS+10X4GvdifwE/4G6Naq255wV7e8jc/zMBGn4G18XiG90zO3TM+7Vri7wPcOBS7s9Zp/hoL9FpPkbpu++B7wPaDrN2oV9Lx3Qe8qe4V6olU3fwz8MdinSJ19U2sL2rs6DewN6N9Cybm3BPaFp/dB1qn9KDr/Dk699SJe+vEPcOKTt9FUnoVgfTEiLeXoDtXGgB8rw+sNYHwwjInhDkxI33O6hpmwNy4Je4QC266urCxghc137q5Ka93797dAdz6T9b5xEuYSYa9AT9wn8PWZXpPQbDXLWvv6hmosr8xJgl6islfgb3/zENsPvpF1/5sHAng21hkeMbX2k1MzKCktl97+97a2cW/LNNbpHxjChQuXcfLkCWnZuTg7jbHuTpR9eRLX3/gAe1/ejTNnz2M8GkXqV+dx88OjaGtrRMjXjN6ubqSVlKOpzYehgT70s9NdeT1e+eufIS+jAHNz8xgfG0XvYDc6+8JSvpZz+Tpu/HYPaj4/j9bCEly/zBnxheiKBNAR8YNjbtva6tHbG8HQQC8OnvwSf7Z3H/7nF9/CG0dOIinjFqqrClHHSYfNteCQF8azCTrWsS/aZDwqei6tpXetZNvb1rgKfIU9rV7zGWvt2TJ3dWURdbXluHPrAvKzbwnsOQyHQ5WYoMdse8Je4/V6zb8mU1NvS++sqmepnap6tQT+pIX9xOQoZFl1T8hLfJ4xeuvOZ1a+WcOIjg7FlLwq+kTgJ4Je3fgKelH2UlfvNtIxKl+VvlqCPhH2j4O4Avtxz3Wf7/Fa30+0Cnm1CnWFfiKwE+8V+LqvBwG9dy3Brupd31O3vuzbbnqmhe6jrngP8t4zVfIKe31np/u+/i75/z1hpoBWgGdlerCnS54ufH1HrO2Ml89sfCbfOb3z44BvJ+WZbnvspmdb7z4O9lTsrLO3MX1C3FX5PAwo4OOsKnN7AJCDgG2ry78/Ab246R8tsZPnzKyPeQC8+nkFeewdJwNfn7mWhwTey2HBORRI3N7pjqdNdRTqBH2WZuc7yXkaryekZRyuo/jlgBBz698She8m4+l1XPzeqnuFusTmd3DjE8wK9lRN2Eu6Abr8eZ9sE/UIb0/d7wx7A3kvAS/xXoG+k3XBngh6795T9jGgO4l6LuzNNZMSTfe8tIx08R77QkFP2RP0XMVnqegN7AtO7UPRuQO4+skr+O2Pv49P33oDVQUpCNQWItRUKnX3BL6Xmd+KkR4/xvqCkNj9SIfE76eifRb4o5ifm8Ti/LQBvjTeWcLG5l3JzJfY/YMHAv0HHDdrp9P9i+xDjscBxsdHBPaVVaUCIA7ISYS9uPG/eSglddsPLPAt7BubW+APBOW3VtfX0dzais1797G19UAss/R7evqRmpqB8+cvIBDyYWVlHqGMDJz++UvI/+QqagqbcO3aHfR29cBXWodrh0+hurgALdXV6OtoR15ZHapaQugf7keoI4S1pQXkJ+cgJT0P07PTGB4fxtBwL/p6OzAzGUXG9Ru49NvdKH7zU0TySzDa143B7k5Z/X2d6OmJoD3iw8hAP2ZGR6Wd52vnTuN7b+7C709+hfePfIqSkhw0NFSgpbkG0fEhgWZ0bFigOj8/HQd4Bbtk30trXBOnJ/wV9DtZfsfyx8WFebD8bn1tBY2NtdIfPzfzJpqqC9AZqEd01MCeU++YM2DUvbEEP9W81tvHoO6AXlT85GgM/KrqPdg/2iJ3wnbSGx8bwtjYEMSyEiFxjQxgZLg/roOeKnoX9OyFHw96r74+UdkPDfZgkK57B/ZuHL7/MbAmoBXeCnfXKugV9u77+p1CXu2/BPYEuqfa3W54Xjkd3yHQxYX/HZbvPAr7R1W6Qv5xcNd9tXyfnSdrayskfq0gF7c7Y/YZqaipLkdZWZGJ1bMDntbT28l4zKgX9c7BN07Mnu9xn65/Qpuw5rVk6cfK8+y+G5O3rnuFuADfUfUxde8oen1Xrap9sVp3T9e8baBDaO+0CGgm5Im73zk4ZLKLnj0kxEHdcfPH7buwd+L0rso3TXS8trnpNkZPeFOlMz4fc+fbDnrijqdHwL6rCp9Alxi+E78XuLOWXpR9fAJfHPidBjvGJe/F7QlkPRDEWQt5PjfvsO0ss+81A9/su+DWd929f+71vwT2j8LdeBFi+0ke7DOyMsEwc2NLM54oP/8eys+/g9Kzb6HkzAEU04VPyJ/ah8KT+1B4dh+SvtqNF3/0N3j39T+gNPs22moKEGwoQXtrBbqDBvaM3ZvMfB9Ge3zSRndiOIIJuvPHujEdpcIfxsz0uAH+wrR0tTONd9awdc9k5seAT5f+t2Yp7BNj67pvMuu98jnZt7CfnZ0WN35pWSGmpsdkGt72N2Yefdzviap/iPvb38hiSIGJfgODwygtqxDYb93fRkNTE9bWN7B134P94NAI0tIzcebMGbQ2N2J1eQZNZ87h8//8NC4cvIN9u07ivfe/RkdPL8I1LTi1/yDOfP4Z6ip4YGpDQUUTzt0pxtDAEMKREFZWVpGVWozkjBKMT09geJzlcP0Y6O7E7PwUCnNz8OXzv0fu7w6gt6QSQwM96O1qx2h/DwYGTKb3YG8HRocGMBONijp//dQR/Ns9r+N7v30Bv3j9FRTkZyHga0Io0CIu7+mpqMByenocc4y5awmdltVptr3rzif4LfClsY58w5I7U3Zn4vtzWJifw/LiMjburqO1tQm3bl5Edto1NFYWoN1fJ7CfmaSyHxHYz0lGfjSm8gn7qelxTNpOeXEu/Mkxo96nxuQ5AS+wZ2KeE7OnG5/eC8nIp7K3sKfaJ+h1JcJ+dNTU2Y8mJOgp8AXwHHoz1IehwV6zBghzs/jfzcigxu97Yu8MDvVikIl6Fvw8yPX3daCvtx09LI/rjkhpnEJZrULbtQr3/h6voY77XL/dyf5zYK+qvGeHmDtd8Ap1Ve2uFcUdy6S3WfV01/M7q/w1Zq+gNtYDvoL+uyy/SXze3duB6moTk8+zWfOcTEelztI7wr60pEDa3jIpT2FPq6VzhDpb6KpHwLUSk7fueQJfFD+9BHJwYK98o9rFje/UzyvU1aqyl0MDf0chrvF6123vxuttIp423Mlikp6TnMffd0Edu7YHA0m2kx75XpIe3xF3fWb8JLzYt07inoYCaAl7hbx7LXsxRW8H5Ngxtnym0FerSl9i/I7K1+dxME+I0fMZwS3vJLM3vsm6F3Vvs/P1nTjAu5n7sTi9qngDe6Pu3UQ8o+QJ+kSw77TnvuO67LlPSBviLiEaAAAgAElEQVTrxfD1EGBsfFw+BnUnXk8PRGyfBxOr7LPzctHb34ea2jo8UXbuXcg6+47A3kB+r4E93fhn9iH92D784Sd/izd+8yxyki+irSYf/voSRJrL0eWvEWXf307Yt2CoyyTrjfUFMD4QBkvxJke6MDXO4SoDmJkaxdzsGBbmo1hcmpb2suviyt+MU/ffPLDxe7bUtW59hXsM0qyNj1tewh7f5X+WlxeRX5CDouI8jI0PxsFe3feSK+DA3qh7o/SXV9aRnZMvrv1vHgIFhUWYm1/E1vYDbFDh33+AqelZ3LqVjIsXLqG2rgozhP0XR5H2b/4c2T/6HV743l/gjz/4ETpqm1BTVI3T+z7G6Q8/RENZMYJtTbiUnof3j15DX98gQuF23F1axxdvfY2vT97E8NgIRkb6MTwygK6OkACtrbEOe3/yNFqOXkBXRY2Ai7AaHWSsmPPUTWOX6BgrIsawsjCHotoqFLa04uytJCRlZaO+thI93e3oZae86SjmZidlsT3tHPMrLOTVSr97C3wZdyvueVOGt6AKXyA/jQVbY28ODPQCzGF5YQkbd+/CH2jF7duXkSWw5zCcGowN22E4E6MxwLMET9z4mpQ3bQ8jti3u9KTn0hcFT9gT/BMjmCDkLewJeYnX07Uvdfam1l5hr5AfHx3E+OijCp8NdWJNdWQgzoAcvEbZIneoH1T0XEMK+yEL/EHC3Fyb/156MMRnw30YHunHyOggRmUNYIT7A90Y6O/CQF+neHD430ufrYV3IW0gTjd9vKue7/T3eMpfYT/Q0y7eAPc33GuBfWcYvZ1eBr669NVlL9bCOQZyqnV3ZK3TQMd9R2BPuNtWuB22YY7s22+o7GPv2bg9J9jpFDsOuIkHOcGuy3gGvOce9Nkut6KixGS8W9grrLMzU8FKlJLi/FjDHaPWjcte3fIyqvYxsJdmOuKuZ3Kf046XpX1W9RO4TLyTUjrJwPfi8/LMOSzwXmL99v1YJr7CnvBPgD0VvWbfq3WBL677BNe8JOJJG13TYY/Qp+KPJejZkjoX8HIIoKp3yvQSYf9d6l4Uu1XumqWvAI9Zwt2W48X20jj8RgfgPL51rnsISE6xLnpppGOBbw8C8ZA3mfgEudn3MvONWnfj9SaGb2LyXtKdd69u/Efhr6CPwVjq6L3fMPsG9PHQ99z3jNO73yfe6zPzZ90SNz7r7AuKCjEwOICy0nIDe1X2VPVxyv7UARSc2IPC029jzzM/wu+f/jGSrxxFS3U+2uoKEWousy1068COelT3Q12arBeI1d5PDndgarQbM1G6awdF4c/N0KU/IW111+6uYPPeRqzJTix2T3VvY/gEvMJe7fa3D2EWsP2tWXT/67uEPVv1lleUyqjbgcEebMu0OncoD2P0dN0nLqPwOdc+JzdfAM/fu3MnFf19A9j+5lvcvX8fm1vbWFxYQXJSBi6ev47amnJMTnSj6eh5NDz9OxT8H/8OKX/+X7DnX//vuPHSLnx+4gJe/N1ruPDZF6jIy0JzfTVuZ+WhoLJWuvUFQhGsLK0gp6wOR25kom94GENDAxgcGxQFNTLUh+hQP469/Cbqzt7AgM+P5akJSW6LRkekNev4kAHS5PgQ5qYnBOLsTHZ3fUUa20THx0yjmPFh8J8JVbPE1hdmMDc3uTPsbXIl4b+waGbbc769uO/pql+cw7yU5fG5u2ZMFz2B/ToiYT+Sbl9GZupV1FdwGE4VxoY6pTXvzIR14dOdL7A3WfmmeY55JnF6Kvzpcbg98V0Vr9e0Cnv+s2EXxfGoLb2LjsTUPIEviXnfAXuFPi3d+rKGDOgF+Lwe6sMwD1yxxec8fHG/LwZ61n+Hgn50dXSgs70DYX+b5G+E2loQ8bfB19IgYZheuss7uIJSCqcq3MDaNMgxkNdhNx7wCXl5r6cDfT3GW6AeA4E5y+vs6u4g6MPo6QjFre72ILh4yNRxtLQ6XU4AHat7T+iY9wigQ2iP2wuivdOuDmMV2Eb184AQRldHWBpK8c8Vl39HGB0dEWcZ2MtvyV9bxB4MgpLUWlFebHrfW9e7qnTG7GtqK1BSmCtKXA8BO5bd7QD72Oz6TJvFn+Wpfx4aRK27yt5CXWFNtzzhbpaW6JlyPK2xT8zO10ODxNcdV7zrtieU3Xt518Je9xXi4taXznhesxzNtJcDwGNc+QJ+fmcH5KiS57hcrp0UPt3yboKevqNQNyrf1OHrnrEG9grzmHLfQdVzyp20ynUVvnXlu5BXt7u7913XXszewN8AnsrfuPZ5714r3B+1jvp+TJa+B3sP9B7I47+PB77J5Je/liT+czB98UsrytE/NIC8vHzC/i1wlZzdj+IzXMaVX3BiL/JP7Ef+8T0oPfc+Pvr983jxpz/EtTNformyAK21pl9+pNUrw9MWukzWY3b+iIzC9RL2pq07nxn6dOnPzVDhT5ke+hur2NraxPa26aq3/YC19w+wnTCgRlz2jOc//Bbb336L+1wPzRLgO7CnG55wr6urFlc+S9fubW1A3fhU9qZH/wOBvbrwXUvAV9fUwR8I8RIXLl5FIBCWJL2797ZE3d+9u4XsnEK8/PLrqCpJQbAlE83n0uF740vc/Pd/g9rf/R51R4+j4OQlVPgD+OWrryHlwlUUZ2WjqbYKJaVVaPUFEQ4GwVG6i0uLiAyO4UJGEbr6+xEdG8Hw6CAG+roEKOzkdumdj9B8Iw0joTDuLS9inm74iVFIpzfb5nVqfBjzM5OYn5tCR0fIxM8XF7DAbPq5KczPT2FkdEAAyCoJut25N8u8igRlL/d04S/Ome9doC/MY2FhHvPzfDaH+flZu3R/HksLS7i7tgb2CkhJuoqMlCtoIOybKzE6YPrwK+xnJo3CV3VPhe92y2PcXlz61rXP7nlU86Lod8jCd4E/bt32dN8nuvAJfbrxqbip9DnpzoW8Xo9YVe/G7Al0cenb5Dy9F9DzEBBT9EMCqtbWFnz80SFcunANvpY2XDx7Dh++/z6ee+YX+OSjD3D18nmUFuagqqwAddUlaKqrgK+5FoG2BimvjARbwdUe4iwDvyRn8mBAaBOK3Z1hWfzn7S4C1ICbrWwJzjA62kNmhYPoZPlnJIj2cAAdYWN5HQkH0B4Jig2F/QjLCsQsn4e/a0W85/w+GPKB9pHF/ZAfoVBAFn9T7oN2P+hHMKjP9dpnfs9+w98OBn3yv/myssKdYZ+VCjbcKsrPMeVzNtGOhwFx9e8AeB4I4p+x1C4VTOIzKp/q3gzCoUJnsp0pxTOZ+YQ1s+eZ/W+Wgb1CPSfLq73nnncYiH+P+1T0mpSnc+wV7Ap1vTdleXbCnVXtCnMBv1X1CnpR6I4bX+vtVclnppsEPf4uE/Nk3ybr8V5B7lqN20sSHhW+swhygt0Af+dWuXoAeAT6jOVr+R1d99o21x4G9P5xMH8c+OP3Gd//bnf+owcAVfruKNx4WPMbD+Te++aQ4D3Td2g1E5+d+cy9+51R/0kW9inpqaiqq0ZXfzfS01MI+30oPbcPJef2ofjsPnHbFzFB7+ReidkXCOzfxddvvIgXfvS3OHP4QzSV56GlpgD+hmKEW8pj6p6Jegp8A3s7Fa8/iKhk6LOdLuvv+zA7yXasI5ifnZByvLX1JZOVL53pzKAcLYNTK+57m0jHxDiF/NY3D+V6+yEkyU7d/KyVf/jwG6k5z8pOQyjsw8bGKh48MDF7/d3tbzx1r6Cne57XD78FmG2vJXdXr91CS1tQBuJsbt7HxuYWvv32Wxw+cgz/+l/9Lzh7/COMjLaiLbUYqT95Gef+8RlkvPsuWkoLcenCOfR39KAwLQtDoRBaystRVlmHoxcy0NnRKeqNsJ+cmUKodwCZZfVo9gUxPTmBoeF+iQOPjnFC3DhufH4E3aW1CFZVY7irAwvTE3Ed4Qgquq3nCPv5aVE7mjAnsJ+fFrCPjQ+Bi7kTBDWffRfslxYWJOGOSXeL87oWsMBrScYzMXq5n1/Aol1Li4tYX11Df18P0lNuIi3pMurKchFqMbCfiY5AYS+JeqLsowJ5TdiLS9RT0Duxek3IE3e+HgCsG1+B77rvXdjrNWFP0GsW/pjtjS+gZ329rqH+WK29C3YzztaoeYE/3fuO+36YXfjGx7G0tIzDh48i6XY61tc3kZ9XgK+/PIKf/PjHOPTJh3h7/5v4+tMPcO38caTeuoDc9JsozE1BSWEGKssKUF9Tjqb6KrQ21iPQ2iTegYjfj0gwiHDIj3DIADocDoErFOJ+SBZByndCwaCsYDAIswIxGwj44fdz+WSZe3Pt8/nga2uDz+cuH2Tf14Y29xmvY/fuO632e+6Z32lrawUPQVwtLc1oaaF175vsPp81o7nZWPOut9fc3ISmpkb4/W0oKy2Kg70qeMbXOQRHYO9k2msHPb6nXgD95hHY2376iT3wtdTukfI7denbhjp8Lkvd/PLctM5NBL3eE+ACe03EYzKfXidYPQyoVZgL6G0LXVX5otadg4C+K+59PQxoPJ9gp7cg3cT69RBgrPESENyq+AXshLlthavgTgR8Wno88A38TVw/xdba8xsFvhwStCxPy/FSbiGN16mmBI/xegLfhb0Lcl67z3ite2rNcw/2Rsm7kHWvXZVv9vXP0wOBawlsc+/+hu6ZUj6j4NWNb9z9XkyfHgCzp54EgT1r7DPTUN/SiPbOdqQn3cYTZef3xsP+9B4Unybo96Do1B4UHn8TpWcP4Nw7v8cvf/jXOPLhPtQVZ6K5Og+++iKBfXtbpSTqse5eYe+V4vkw3u/HeH8QE4MhTI50YHqsS1z6M5MD0kN/aXFa+udvbq7j3v1NGTKjk/FiQHbc7AS9C3u9V0vVz2uN2zNOzO5RrW2NWFtbNK78B6Y1rir7+9tecp4CXy3L7JKSU7G9/RDpmbmoqTf98u/ds7AHcOizL/C97/2fyM3PQt9gD8a6u5G9+yCO/fKPqMnOw/TYCI4f/xoFaVloKSzFSFcE4dZ6XEnJwt4vr2GCiXjD3fCHAhifmkKooxu+cB8qqxswPTWJvv5uSegaiw5jZXEWGecuoywpDbMDg+iLhDDS3yMla2wNy0U4UakyFs8yOA4GMS54L4OeyX4Tk+MggJaXF6REjsCfnZsybv0EdS997hcWsbSwGIP4wtw8lgToFvZyALDP5zzYLy4uYG11DcNDg8hMv43U25dQU5qNQFMFhvsj1o3PQTd04ZsSPHbTSwQ9Vb2W4U1OG4VPlc/lwX4UE1NeQx0FvZbdEewK90SrsB+38+tddU/Qa8tcN0HPhX3iNV36rKQYHjGx+mF6XcY5KGoZp06eR0pyBpaWVpGTk4PPP/scT/3sZ3j55d/hrb2v49jnB3Hr4glk3bmEgoybKMpNQkFuCspK8tBQy6ZM9Qj5WgT04UAQkVAIkVDYQD0cRjgcRigUQkiu2xGJtMtebD8UQjAURjDI98IIWOgbG0IgELQrIOAPBALQZQ4CPAzwWdBZAfh8uvxoa/PD59MVsPfmOb/lu2r5rlk+tLX50NpKaw4Pra2t4GHAHAja0NLSipYWz7a26jX3uVrAA0ppSRFyOKTGuvEV3IQ9Y/aFeVlxZXVMztN31KrLXu9jVn7TG3hD6Cv4853SO6p/N0mP13qvLnt5xx4GFOYKeLUu1PUdd0+vjVr3lH8M3JJ1H5+MFwd7wtz2v9dvEu81Lm9g75ThicKn4jdqX0GvQGfMXmEvmfa2ba4+p9Ulh4NY8t4dpKRyGcjzHQN5q+JtEp4qeLXqzqdNhH0i3N17BbPnujfw9vZ5b5a63HkfA608U3d/IsD/+feq3I2q9ybl6eAbBbw+j91zGh/DGWnJSM3MRJv9/3TKzZt4ouzsfpSdO4DS8weMsj+7F8VnCPs3UXhqF4pO7kbp2b24cehV/OqHf4WP970i5XeEvcbtCftOfw26gxyQ0yTA92DfhrE+wj6A6EAQk0NhTA23Y2qUcdpeKclbXJjAKsfhbjB2fxf3tgj8+7i/vW3sg21T+y418F5sXZW9Qj5mHxjY857/6ezqQEZmqq21n7ew98bscmStgp2KXlW9XvM3iopLMTQ8hrqGFhSVmux8luCt39uSrP0jXx3H23v2Y2piHN1dXQKtrD99iLM//C3aysqxtrqM5NvJeOWlP+Lqx4fR1dCC5tYWVNXVoqbFh6nZSUxNj8AXCmBkchLhSBeiE/MorWjA5OQUBvr70N/fjdHxIXA4TWtRKVIuXsbs6Ajurixingl20waOLFdTiM1yf35KOo8tr8xb4M9gfnFaoD41NYmhoUEQxsYFPw9WMFDhx7nyF+flMEDgG1XvgXxpfhGEPtW8WIG8uRZlvzCPJcJ+ZU16BrAfd/Kti6gqzoSvvgyDPUEw5DAdtZCXmD1j9EbZa509IU+oK+w1Q59Knq58N1av1wS9wl1tLCmPNfbjw+LZEA+HdeObjPyBR934VPksw3M66CXCPfFeY/WSmCdegmFEx9hkagnnzl5CSgphvyywP3ToEJ782U/xq18+g727XsaRT9/HzQvHkHX7IgozbqA4JwlFuamoKMlDY10l2prrJNYfDPgQEtiHBfYEfiQSQaTdAJ6Qj0Q6ZIXDBvhyCOBBIBRBKNRuLaHPe13mIMDDQCAQkkMBr93l7vPaBb/PZw4BBuh67R0M3Pe9A0LQOSx4hwb1Gvja6FXQQ4FnzcHAu+dhIRyOoLS4WGAv7W0dkPMAILDPzRI3vFs77wJfQa/ue7UEvpmQ5wGeAFfYK9BpJVPfqnez743CdWHP653c9zuBXZPxCGtCXr5TZe/E7VWZU92L61/j906XPBf4vHZB/zjYG/e9p+zpnifod4K9AN3W0WvdvQJfnsXAbpS9UfSEv3H308arecddb5W7Ql5t7H220k2OV/Z8RsCrfTzsb4nqNuD3IK+wV8i7Nj52H38I0AOBglkPC7zXa2Mfjder+961BvSesr+ddA23mN3PhMNUel+yEOnoQktrm4xVf4KqnUuAf3Y/Ss7uRcnZPSg6vQtFp99E0Ym9KDmzGylf7cYLP/o+3n71JSm/a67OFdgHm0pkOE6HrwZdHJATMYl6nHfPATmcd0/YK/AnBoOYGAphcjiCydEuGZozPzeO1ZU5rN9dxua9NWxubkgp3tb9rdg4XFX696nIrcpX930M8t98G3tm9kxG/uDwoMDe1NpPYXv7ngDfqHoeKuJhT/Ar6Knq6crv7OpBSWklBofGUFvXIG58uvDX7t0T2F86dRll6YVYmJ1DX28v5kcnUfbVTRz9+9+j4nIq7q2uS0Oc3z73EvY/+Rv0VNehrb5W4rBBvw/TMxNYXJhCOBLB2NQMQpEOzC6vIb24CoMjY5icmJAGQczkXpiaQLiqBh+/tR9HvvwMmxsrosQlo55z4G2mOkE2MzOB6ZkomJm8tDInyXWmJp6Nb2YwMTGO0dFhLC0tYZ6wXpjH3ByT6jzYS/LeDrD3FD7d+XMxtU/3/sL8rKxF/s7iHOj+X1tZxWQ0KvFN9sevLEyHr740BnvG5UXJS609/z7M3wthL8l4NjFPa+4F+gT9xKgMwOH36tmQErsEF74Le73WMIZaHqYM7L2a++HRAcltoLeEiXlq42L2Tma+ZugT/CzJYyXFyDAX8wBGMTEexcLcIi5fvIrUlAwptczJycPBgx/jySd/hl8+/wzefP2POHzoHVw99zUybp5HQdp1lGQnoSQ3DeXFCnuj7An7cDCAcNAo+/ZQGO3hCCJhQt+Avr29ExEmA4YJdrr2jeonEAn3+MOAwt88E7iHIgbyIe9AYH7LuzeHAHoEzHLBv+N1ICg9LBT0HvzVW6Cwp6V3gKAPwNcWsgcCA/fYMx89AR7wQ8EwiosKIbFw66pXVU6gN9RVoZDja51xtaatbroBtNMvX79T2Kt197nnLRunjyXmmT74RsFzBK4DfDbSsTF6QlsPAKroXStgt/3vFfjcYwa+HBbss0dUvj0AyOEgIzmWwa+tch8BvjP4RuFPte5eq8pXFW/umaDH5DAP3IS3Ql7VPV3+CnxV8gbyBLyJ+/M3uGLg1jh8qnXVu/F5x41P4Me+ofJ3wK6AV0tQK+zda+2ZT3jzeTzQzTfc031C2lwb17vrqnfd9C7o+Y2upGQDbQN7ddnHQ/+7QC+d9gh7uvTZHIiwz86UuS019bW4cP4cnig5vV9q7An7kjP7UHxmj4H9md0x2Bed2o3sk/vxp6f/Ea+88Bxykq+gqSovlqQXai5He1u1TMPrCTWIuh/oYBkeYe9LgH0AkwL7dkwMdWBilCNxR7C8NC3tbDc2V83c+3v3wKl4HIO7JQqfGfRMqCPsTYz9/jcPQeAr/HeyVOXjE1Fk52SgpLQAU1PjBvRMBNQEvW2qeQv4re0Y6Al8wp7wX15ZQ1p6NmbnltDaFsD9+w+wwZj99gOpuz/45rtoLq3H3MIshvp7MT8URVtuKdI+OI7Gm7lYnzUtgk+fPI8z7x5CX1MjmuuqpHd3oLkFs1MTWJqfRn9fP/qHxtHR3Y+RqRkU1jSjq28A8/MLmIjS5d6PxckouqrqUJyRjgtnTsjIVnYknJudwgzV/dQEWJoWHR+RQwSVL+u6l5epzjVT3gCdoB8fH8PKyrL8GS7sl5Y4sY6Z9gQ21blZXrzeuutt/H5BFb2N/UuJnpTjMflvAavLq5iZnpE4qQzDKUiHr64U/V0+TI0PibIX4CfCnsmHkn1v6u1dVz6TEqcYunBAT+BPRUcE/OymN8HugOOPUfg2Z0FhT8u8iBjwx4YE9ExklLi9m40/3C8wZxY+k/bEshRPM/MlMa8fwwS9jModwrjAfgKL80u4epklQoT9Ggj7Dz74ED/96ZN4/rlnsOv1P+JLwv7sV8i4dUFgX5xF2GegsiRf4vW+5gaEfK2S2R+WmDxd+WFEBPQEOJcH+/b2LqvueRCgwm9HOERL1d8Zt7jHZVQ/4Z+wgjwItCMU5CHALL1mAqsBdwh+UfdU/N+xfFTzwfh3fXw/DL+PYA/B12beEdAT9rIYFuDSXAAP9jxAMAxRVFggyXCEu7rymS2fx66atVUSl5fkOjbQYW97ltBZS/DzmQLdtQp7D+4e6PkeE/Wo4hmT52FDlyTs8RmT8ViP7yh/BT2tu1zY85qQ16UDb2gV/rJHBa998Wnl3ihxAl6+5wEgpvRt0x17r1B3bQz2TuzeBX7itYG2Tdijsk+1PfDtSNzYAcBJ1ksEvcLeBb+01uVBQGLzHtg5KU/76AvsOTGP4Hfq6PUQoIBXkCu44/eNO96An5n3Buj6jn7jWoV8osLXdxTuidY9BHiKXVV7PPTjn+s7BvS3WNbHQwj/vrNS0RpoRRmHpR09gidKTu1H2Zm3UH7uAOjSZ7y++PQ+FJ/ag4KTu1BwcjcKT+xGyYW3sfe3P8ULTz+F5Gtn0VSVj5aaQonbB5tKEWmpQJePs+4b0Bumum92yvAM8NWVP8FkvcEIJobaEWWNdXQAi/N05c9jfWMZG5tr0i+fsN/aYrc6uvOpvo2LfSeoP26PsJ+dm0V+vq21HxvG/e0tm4VvDxCOkuefRZC7yv7elmmdm5dfhIHBETQ0NGN17S7uss7+4UO0hzuQfukWwk1+cWUP9fdjengMbaXVKPr6ItI+P4n+UAc2NraQn1OE4+99hq7GVjQ11KKlsQ7+5gbMTIxiYXYSo2Mj6OoZwMzcCiqqarFr1wF09w1gcWkJs7MzGB0dwvTIIDrKq5F7+zYWWXY3HcUyATszg5nZacxMT8n0OM6PZ0MblnlFwkHpYLckLnUqeNPdjvH6aJQJY0tYWKArfxFzcyabnq53ed+64SU5b94A3lP1xp1PpUqA8SBAj4FpmTtj1P0cE/gWsLy8LL9dUlyAlFtXUJ6fjrbaYvR3tmEqysl3o5ibGMeczq/XGnu3g56W3bkJerb2ntCXNTFmauttEx1R+QS+Vfqq6unO57Xr1ud1DPS2m14M8lbhx0rvCPthU2PPmvuxwb7YGo1LzOvDiGT2D4myn4xOYXFhFTeuJ+HO7XSsrNxFVlY2PvjgfTz55JN4/vlnsOuNl0XZXz71JdLZXjjtOooy76AkNx0VJbloqq9EDPYBo+olCY/x+YhR8KrWRdVHOtAe6UQ4zLI/QpqQ70Q41GEXr7sQCZvFa7M6EZJ3+F2HrGDAWO++HcFAOwL+SGwR0gJ4H4H9+GWgHYavLQw/l303HuoKd8/yXfNOMJYH4Kp6wj7oD6C4KN/0vrfZ9bnZGZIln5+XibqaSgG5C/QYxG2HPHlmFbvCXgHP+9xMq9Kdd/jcQN0cAPiO+x6fUYULxC3sCX1x+ev+DlYOAHTVZ8Q3zxG1bl34hDNd9gpp95p7VPz6PsNp7spKS0ZWunnOdxXuLsQZqxd3vRPf53NR59YboJA3ZXgcjGNVvK2jVyWfaiFPN73nsvfUvALeBb7CWvd4n5ZyB6kEfQq9AInrURe+/oZCO9ESzNxTQOs1u+gZl/7jrYE4Fb9Xlucqexfy/H2917n3eljw9t2EPC8b3yTtmUMA+/DrAcDA/jrupFxHUnoSSisrkJSShhMnThnYl57eL6BX2Eti3sndKDjxBvJPvCmw57CcD197Fs/+0z/i2tkjaKzMQ3N1gbjyA40lNiu/Bj2Behl/2yfu/EZo7F7d+B7wDezHh9lStxfz06NYWZoTdX93g+p+w8y8twqfU+a4NJZvYuyPV/V04/MAQEf+yuoKSkoKpdZ+cLDP5gSY36LXYJMKnksOE0bZU9Hr2ry3zTMDfP4gauoaUVhUhumZeWw9eIjphUUEfCGUZRSiprQaK2vMOO/D3PQMytJzcGf/Zzj58gH4KuskHHCLcfvnXoS/tl6GdARaGuBrbcT4xBBmZiYRnRxHV/8A7j0EDn1xGM8/9yLGxycFwjMz0xKz7+mKoKu5BeW5OZgaGcLq6qIpiZubkXi7wH4iKnBGpUYAACAASURBVFn766vLKMjPRWZGGrbubUjGvJbHUa339HRhbGxE3PdU9UbZz2F+jm55JuMtJazHwZ7QX7Sw50HCHBh42Fik4l8wsGduAGufb1+7gJLcFLTUFKG3vQWT4/2SpCdufOvOd7Pv1XWv7nzG7qV1rlrrzndj9TLaVrvmOcpeIa+gV7gr9PWeVkEvrnvCng1xtM7eKnu66um6p9teXPschEOFz+fSEKk/puzHRuhlIOxXBPa3b6ZhbXUDTNB7//338dRTP8Mvf/ksXn/tDzh86D1cOv01Mm5dRF7qDRRlJRvYF+Wgub4K/hbOV2iTeH04yHh9BGEbb1fQ05o4vVHyTNYLBhmrZwJfxLr1VaUT6Abq4RAhr8qf1lH5wfaYmg/yOgH0AX/YuNnbqOwtwB2Qyx5Vu5+q3Sp2WlXvTPDz+9Hm86G1zYc2vz923+ZTNc/3TcKfQp5xe13i2m9rk//t51BpK+ylFW4aCHt20FOAJ1rTYIfK3pTb6SHgkffYkc95Rw8CRrnHHwT0mSnHS+iJ78Tr1QWfqOh16I0+p6WK18V7hb1CntZdGVlO8xyq+PQkD/gC+hTZU9jvCHxbeseBOFp2ZybcWbDbaXcKde2GJwNtrGveuOxdV79x/Qu8Y4cAL2mP+wp/hbVaKn1R8DG3v+f6V5DzXb1WeLv37p7CXp/rvYG/ts19FPgENaGroNeDgcI+Xr1rXbxx5fM7D/TmEKDvm2E4nmtf3fn8Rq/F8l5X0jXcTLqJK9eu48UX/4j3P/jIwF5c+Wf2odQq+xjsj7+BAgv70nMH8OXeF/DMP/wAJ744iPryHOvKNyV4bLDT3laFLn+tJOoZdW9gbybieereAD+E6FAY0aEOGYc7Nz0Mzr1fW1vA+t0VcBoegc+Z9xyDGwf7B5pc58XaVdnzEKDXtMzR27i3gfLyUhl129PbJfc8NHDd294WV/zm9gPoIvh5ANi8z4PANjboXfjmIaZmF5CZk4/rt+4gGO6UA0B7D7ukjeHS0XOoKK6Q+fa9fb3irs6/nYbkd77EkV/8CQ25xbh3bwsnT53BZ+99hOqiYpk4F/Q3w9daj5HRPkxPTyAanURaVikGx6bxZ//pP+HNPW8J7Odm5zE5OYGxyVG0twcQbKhHXWEBRrs6sb62jIVFxsnnRP3PTk9jdsLEu5cWZtDbw39xB7C6uizueJbIEeqEfV9fj8CeSXnzUh8/h7m5nWC/bKFvXfdOWZ2W12kynh4mGLc35Xm2NG9pCUtLC6ipqcCdG5dQmHkHzdWF4OQ7wp7eDbrxVdkr4GnpvWAIhpDXJbDXHvlONr5k5duOedoil1aT9f4lsKcbX9ZjYE/ga3IeQS8HAB4KRgdMxzzrxpeYfXRKsvFv3UwRZU/Ys+nFBx8cxNNP/xwvvPBLvPbqH/DpR+/iwqmvkH7Twj4zCaV5GaguzUdbYw1CbU2IBNqk3I6gbw93Wvd8BO3tHaCi7+joEstr7kUiXpY+YR9/KDCu+wjd+uLG9xL79D0Tp48gxFi/jfcHA0bRE/oC/oCFvQtyvW5jPJ6qn5n+Gnsn3O0izAl6fxvaAgS9t1p9bWj1+9DKQ4BdO4GewGf4wNfqQ35envSsV9jTssa9IC8LdVXlZlrdDq56Knpx49ukPgW1wl7vaXeEvdTYaxa+B31R+VbZS4xdY/rOSFuF+aOwt0l2Trmd677ndwp5hb5ad1/26AGIc+GrG99T9nxPV6K657duyZ265GUvzYy51U55An2nZa4eAghvhb5R9wbu3h7vjer/LtjzdwjmFNtpz1X9sm9j/QrvRPDrPq0BuonF677uqWpXKHv7XuzehXYi7FWtJ1oDdU+dm99wFb1eq5Jndr4Hf76v6+ZtuvOvg/bmrWu4cPEi/uFHP8HXx07iCdM1b5+47xmzV9DTdV9wnG78N6T8ruzsPpz74A94+r/+FT57dx+qizPiYC+u/NYqdMZgz9h9A3T8rSbqEfS6ooMEvknUm5saxOL8JFZX5iVRb2NjTbrfCfAJe6vwmbTHdV+y9eOT64zaN53vCHq5F4X/ALU11cjOTkckEsTdu2vixlfYK+RpNwh3Z93dug9d9x8C2QVFuHj1BqpqGgT2rYEgpiZnkXT5NkqLy8XdTthPRKMouJ0Kf2oRdv8/f4/0kxcR7RlEclIqjh76AldOnEA4wBKhegSa6zHS047JqVHMz6/hg/euo7S4Cf/h3/85Dn3+JW7fScbU5BTGxoYl9s4OaKGaarRm56OrvgGb60zQI6DnMTczi/mZWcxOTEjMem46CkmSs3A3kGeZ3ZJAfXBwADMzU+IRkMQ8jqqdn5UkPR4K6Mana55ue7a8TXTfE/DcYxZ+DPZMzmPNvZThLdhMffNnLi8voaG+WmBfkHEbTZUF6Aw2yJjb6QnG2ccwO8ESPG/4jSTiOaAnzGPK3ip6LbuLWZuFz3I7dePH3PfRYbCTni4ZhMPY/Q4ufCpzxvBjsLeqPgZzR91zT5eoelfZSya+ceNPROmpWcbtW2m4eT0FK8t3kZdXgPffP4if//wpvPzy7/GrXz2Dl37zHHa/+jt8sO91fHFwP45/fhDnjx/GlXPHcfvKeaTeuoKM5FvIy0xHSUEByotLUVFWhoqKMlRVVqCqqgrV1TWorq5FTU0damvr7eK1ua+ra0B9fSNoGxoa7WpCY2MzmppaxLrX3Gtu1rK3NrlubmpFY2MLWpr9MWUdXxZnFTfL6SS+riV3JjOfwKbbXSwT7HjNhDw/LQ8Bwdi1OQh4BwB6ADTBL/Y7Us4XRGtzK/Jyc5CTkykKXevmmXmfn5eF2soy0yTHzrJXcAu82QXPHYSToN4V8Inw130eFkzmvZbZGeCLO98pvdO++AS7Juk9AnnroncVeuxAkJiQZ9347rt6reCOszKyVtU+QW9hb930+q4Le1H72kzHsQS+UfomIU+hLtbOrHf3VKkr3F2gm2faUU9r7bVtrhen5ze6XMjrngJb72k1+c488+rn3X2CXL9VqKslrPXatQpxBb5R+OoB8Fz2+p5rFfjuHq8NxONhr2DfyQrsCXpZV3H27Gn83T/8A66y9E7b45pYPXvi70GhjdOzxj7/5OsC/ZJTe3D7izfw/A//C97d9SeU5yYL7FvYJ7+hCAp7ZuUT+D2hOvRF6m0LXdNRz83KZxledCAUG4c7NzmAJcbtV2axvr4k6p5QZrvbDVH4m7i35SXt3b9vYutufN2FvcTcOdTmG0i3vabmJmRmpsPna8Xa2oocFu5ts93t/RjcFeqJsGd5HRdDAo2tfhw7dRZVNfUC+xa/HyOjUZTnl+HalRsYGx9Hd3c3JqJjOHP4Kww2+/HRT17AwV/+EQVnbyAlNQ0v//gZfLZnPwJtTWisqUAk2IaunqCo+7tr9/CH3Vfw7olk/PlffR+3byfh+V++IElXwwP9iARaMdQRwbg/iKpz15B/7hI2WTbHznaMtc/MYm5mRmBPNzZd4YQ94+/Miqc7nXBmjH5mZgYjIyNYWlpM6HxnYC/K3DbKcUvuTHmdhXtM4Zs6+wW6/y34vVI803yHfyYTAVtbGpFy+yry02+hsTIfHXbyHZPtmGhHdU/VLkBnYp5dvFeYa6nd1KRR+7ovdmIU0ehwLEYfU/SMz7PULmoaCbFnAYEvCXmaqGdd9+LCHxu0fewfVfXfBXsOxFHoM6YvvfBjyp5u/EkszK8g6U46rl1NwsryBvLzC3Hw4Ed46qmf49XX/oTfvvRrvPLH3+KdA2/g4/d24/BHB3Dy8Ic4f/wzXDlzBNfPH8f1C8dx8+IpJF2/iJRb15CZcsfAKz8LhQW5KCrMl1VYWAiugoICFBQUOatQDhn8s3Nz85AnKphw1EVVnIfs7FxkZ+dIXkFWVo7c6z6truzsPOTm5tuVK7/p3efH/iwebHTxz9bFPb6v9/rXWlhYjNgqKkZRMVeRrOKSYpSUlKC0tExWWVk5SkvLUV5eifraWuTn5ciAGibdKZiZGFeYm4Xq8hLpac9s/Biks9LBlrn0ABDEifF8VfTu++61Pjejbk0Gvim90xI8r2mOexhgPF4hrwcAAl0OAQp7a113vip7hT/hvBPcueeCW69VnZs4fqrE9A2wTYIf31NXvl4/Dvb6WxnptyEd8+K66TFun4Q0LichT4GvVsHPuL+q+p1UvwvvRMjH7iU5zxwGCO540LvQN8D3YK/PPKUfD2EvJq/q3YBdgU7rrfhnXga++5vqste9eJCbOntV82q9g4AeCjy3/s1bV3Hj5mUcPfYlfvijf0R6bjaeMBPuCPndou4J+/zju1BI9/3xN5F38jUUHH8DxSd2IfPEHvzmx3+DN176NYoybqGxPEea67De3sTtKyUrv8NXK2V4BL422aEr38A+ABmS0x9ClINyBhi778DsRD8W56JYW/Zgv76+KipcoH9vE5tb9wTOJpbuJdER7C7o9XrLwp6lc6FwEOnpqWhsrMfKypJk+TM0sLm1JW76u1bNE/iEvYJfQU9778FDTMws4ODHh5CTm2dg3+YTN3tlYRkOf3UEHZ2daI+EZdAJ43Zt9fWoTsvFRz9/CTdf/xBpqWl4+v/+C5w/+AmKC7JQV14obU+7+jpkAhr7179/vhB/++ox/PqVvRKD/cu//Bt8/OHHaGtuQkt9NXpDAUyG23Fn/0HUX7uD2aFByZRfmJkWZT87PYvZqUlJPGMMe3GesKc6n8cyG+JY2E9PT2N0dBQrKytYXGTcn9BfsMp+GvOzPECYBLydFL3rvhewU9HP8RtzEFDL95igR2/C6uoKAoFWJN+6gpyU69IyN+Kvw/hIDyap7HeAvbrtXTvBw8BkVEoHWT4Yv8akDz574UtPfEfFx9S8hftOsNeYfZyipzveidVr3F6hzkE4hDrr6XXF3qHrPwb7UUQF9stISc7C1St3BPYFBcX46KNP8PTPn8GuXW9g15uv4oN39+HI4Y9w7sRnuH7hCFKunUZW0kUUsOY+6zZKcu6gNDcJZfkpKMtPQ3lRJmoritBQWy51+E2NNWhuqpMOks3NDWhubkRzSyOams1ipzntNtfUxK5zTWhooNKvd1aD9QbQO1CL6urq2KLnoLKSqzpuVVRUoqKiArSELuGrq6SkDMXFpSguLkFRUVFs6YHEtTyc0A3PQ0h+Pg8LPExw8VBAywNFbuxwkp2dDa6srCzkZGejuqrSwj5NMuwV9gQyYV9VVmyy5nPY4tZrpiMtczmqlqV3OaaTnqv65V3OuI8rtfOy8bnP7Hu2y1VwqxVQ2774BDxd+QJ9p+SOe4nLzbTXQ4EC3rUKdQW+WD0kOFZd+BJ3zzDNcYyqd5S9lOulSrc8PRwkKvzEe8JaXfqmNS7h7i2CWzPuPbBrPb0Xo48HvYLfc/sT3DGoJ1zLM9tCV9R5qp2EJ14Auvw9mPO5qnOz7w3FMSD3XPT6ngKeQNdrtQbW8aDX31GQuzYR8t4zt13udyn7+Gc8CHAJ7G9cwieHPsSPn3wS+cUlBvZsjVt0ymTh0xL2BeLGfxN5x19D/oldKDq+C7kn9+Llp/8Of3j2KWTevCCwb6zMQWttgcA+2FSBcIsBflfAqHuFvZeoF8BorwG+wH4wguhgO2bGerE4O4bVJcbtF8WV78F+HXc3NrCxeQ+bhO7WfbPuM5mOiXTx4FdVf2/7GwE0W+v09PUiIyMdNTVVomLv8zck6c8Ms2Fcnkshr3Zt8x68ZRrovH3wQ3z++VcC++Y2P2bm51FRUolPPz2MqqpqRGSARwi9XRFUVZUjOjKM2x99jU+eegkVpWV44T/+AMkfHkbS1Ytg3/OeoA8jvd0Y7u+WaYC+gQl8dCIT9Y1B3F3fwI9/+iT+t//13+D8uVNoa6xFb8CHYXY/S8+D7+IdpB0+hhWJuc9gcXoKMxMTmIyOC+ypaufnpk2tuwDfdMCjymZb3pGxUQHwwhJhbA4CrLdnRv7cLOFtwG1gHx+v12fGeh30BPjSYMcDPz0KCnv2Xk+9dQ1ZyVdRX56LUGs1xoa7MWVhT+BLoxwn8z7WQEem242a5zHYU/ET+Jx6Z6wBvVHuOgBHQU8bV2qnqp5ldzrP3pbgqfteau3p0tfSO/bHJ/xlyE1vrCWugp5W1f/wqIH9yLB141tln5aajatXbmN1ZUPaMX/88SH84hfPYt++vThwYA8OffwuTh37HFfOfo2kqyeRcfscclOvoDjrFspyk1CRn4yKghRUFqahspix/GzU1xRLpn5rU4102GPyp9/XDH9bs7HBFvgDdvlbpaVsIOBDINBmW+N6LXLZKte0stXSNnazc9vcmlI3Nrnh8lv3uUmOM81v1D2f2PTGdLwz7XC1La5pjWu637ELXnMzQwZcpjUubVNTM5rsvgkzmANKYwPDEA1obGQoggebZjQ01IHJeSb2bkrqRLFnpqE4PwfVFSUxV7vCXmL7Vtmb0rsEqDOWL9n2DtztxDuBv702sE+VefdZOdYS8qypF2v62yvwOaY2N5Mld6ZBjpTG2aQ9ie3Lc1NLn6jmFfYCcBu33wn2Cnh11fNesuu1Ha5tihPLtpeYfoq8o1B31b3uiXXG3GYo8B3Ix4BP2Fvgu2pe1T73vOs7SE2lC9/A3lXzCnv5DYLddtiLveN2zotz3SvoPcWvEFe3vbHee/pcoc1DgcI90SYqej6nAvcgbkIAhLzuJQLfPNsZ9qrq1eq3t+9cjUvWI+xv3rqCvXv34vlf/RolFVUu7HWG/V7kHXtTlqj7Y7uQd/xNceUXnd6LvS/8DL/+8d/jzvljaCjPQWNVLlpq8+GrL0awqRyhVgN7E7uvA1vomml4LdJgZ7TXTdQLSgke++ZPj/VgYWYEK4vTBvbrK1hbW8P6+l3cvWsWR6RuxhS+Sdrbuk/wm3p4Kn4tmXPj8HS/D40MIzMrC+XlZZienpS4/6bN8Ke639y8D3bEU8irovdAb6DP37qdlokD+94X2IfauzE9O4fahmZ89slXyM7KR7gzhEE2sZmfhs/fhp6uThTcSsahPW/Lv4xO7f8QF//0Fq6fOoX6+goM9EQQZWe2oV7MTI1JOVcw5JckP+YefPDhB/gf/vv/Dp9/8j46Qy3oamvB7NgY0q7fwtHfvIqsz45ha3EeUwuT0l1venwMg/29UkJGaM7MTmB+nuNoTezduPGXMTEzJQ111leWsbjETHyTNS/DbpisNzcjS2L3DAFw0I3G5mPuey29Y098M86W3/GaCYN8P+YVWFjEyvIKers6pVdzxh32x89CsKUKo4OdmIoOmwx7ceHHu+9dVS9NdOi+J+zl3VFR8qa5zjimoqb0TrLtE1Q9IS/DcBzgs5EO14iNzVPR64rB3mbVi0veKnwz4pbjhB23vRO3F9XPuP0oDwmDGBkaxtgwm+oYN35GWg4uX7qB1ZW70qHx0Kef4xfPPIsDB/bh3Xf34/NDH+D86a9x/cIxJIuqZ9vcG6Loy/MN5KsKM1BdnImqEirVbDTUFKOl0YCePfODbc0IS0vdFoQCLQgGWxEMcbXJQJlgiP3wOVjGDJUh+HlvlhkoYw4D8ddsRcvWuSFZQakICPl5r9dBBKXdLjvvmaXNdlj/ru123fa75lp78ps2uqYdr3MdCMAX69tvGu34fT4EfPqd2WOv/4bGBmRzdr3UzmeIS54AJxwLOWSowip7J8kuR5vvcIqdo955GGAWvbjkqdjZiCebqtwqcxuHV9e8vpedk4YsrlyvcY7AnnvO5DtCP4+ufKu+jXo3Ln+CX5U+31O407pQlxa2Tvc88zwVmVmpyODKTEG6xOQ1Nu9aW1Jn297KQcAm6HlQt1PtbGKfvGNj9hKvT0uSyXaZaXfAJQo/AfixMrw4qHuK3gO92YuDutNgR1W9HA5sf/wY6J04PveSU4ya17K8eGXP517jHILdqH3uxUM98T4R9O69q/q9A4ABvUI+0cYfADzXvOvSV8jT6rW68zVrn4l5BP3165fwhz+8gldfewMVlZV4oogDb07sAS1X8cl9KDi+BwXHdiOfMfvjbyDv+C7kH3tD2ul+8vqv8Yu/+2tcPvIpGspy0FCZi+YabbBThmBLBSKtVejwVaMrUIPecLwrXxP1xvoIfcbtwzIkZ3q0G/PMyF+Ykta5a+vLAnuCfn193QM+S/LubcqiW1+S7GJlcp7CT4R9dGoCObnZKCkpQnR8VCbsbdxnWMB4Cwh6xu8N7Lexdu8+1jbvY3VzS5a538Lm9jcY6BvBxXPXBPa+UBdaGnyYn17AlWPncOzISYSCARkDOjw2iJ6eHvh9foy2d+PamXNIz8pEV20LLu7/COe/PoKWxloMD3RLP/goh9fIKNZhmeDGw86DBw+RdCcJ/+p/+h9x/swxjI30Si981tQnXbuOttJyLETHsDbHGvspTM1PS8LdgC39YgY7B9vMzjHb3sbsrcuejXpGh0exuryGpYVlA2VJ5DPZ8/NU9vKNyfSXeHwC5D1XPpU932ebXDsMhy103cOBNNZZkQ6DGcm3kX77EmpLs+BvqsTIQKc01pEmOaybtwl5tG7MXu4F9NZ1b2GvsXp6NCaj7Kpns+/pytclgDdqX5X9uJOYN8rGORb0hLxbesc6ee6Z+LuxUmNv3fbqzn/E8vkI6+wHMTo8EoP9/NwyMtPzcOXiTawub6CkpByff34Yzz77HN56az/ee+8APv/0IC6cOYJbl04g9cZZZCdfRmHmTXHdVxSkoqooXUBfU5KNmrIc1FTkorG2GK1NVaLqg75mhP2tkgjKXI9wsBXhUBtCIbaS5eQ6DssJIuwsVm14U+XM5DmZQBd0ru10OTNQxxuwE7ad+cLan1+67bHM79HlDd/hQcAM4tH3eK+HAH2mNhAKIiA9/c1v6n4oEHKG+oSk6qCxsQ5ZzHx3E+1yMsHxtoWFuagoM6108+x4WnG/SxZ+gprXwwBd+9Y1Txe/1MZLg5z4unqj8M1zVfIu2AXkVuXzmgBXhU+rbvqczDTkZHoufQU9nyvw42Afy7DncBy+Q8gzVm+WQF/eSYR8Yo97detb5e9MtDPtcOMz8RmrV9c9rwl6jrPdCfZU9dxXqNOKOnfgr8903wV74h5hLk12EpW9A3xCWg8Ceq2Ad62CXvcIbxfwvHbvXbgnXnuA9+L7hLvnJaByj1f3hLUeAAjweJjHw/9R2PO5OQDw2Y1bV3D5ygU8/9xv8MH7H6GivAJPsB1u4fE90haX11wEvSxC/vjryDv+BvKPvo7C03tx9MBLeOr7f4HjH72N+uJMUffsk8+Rt/6GUoQE9hUw/fKrYwNyqO4Zt9cyPKPwmZkfwtgAB+R0Ym5qSDLyV1bmsbZG2K/GgZ7g36A734G9uOIt7FXVU+Frkh2hv/3wW8wvLiC/IA8FBXky+IXjdE0OwJYo+g2r6o2iJ+y3sSqwJ/DvY2VjS9bqxhbubmzj9p00rGxt4sjZa/jqyDncn1jA4R/9Gu++tg++pma0NNejt6cDI/19aG5pQl9HF0KtbcjOzcVITx8ufvIVMi5fR6S1BYO9XZifZva86fu+vDyH1dUlMHN9ZXUVk9OzKC0tkUx8jgQe7O3G9Ng4NpZXMD40KG76ZVHRnEc/g4W5GUxT9bLJjMLeltYxS57NcZiwt76xia/OnsONnBys338gyXssxzMKfxGz0zOYmZoWYLvQdq8Z1zfA9+L0fK6xfnNtoK+NdYYGB5HJQQ03L6CmJBO+xnKM9HfEwZ5KnjX1Wn5n6uvHwUZBXCZeTzseS9qbEMBzhr2ZYx83w97OsSfcY+58Xo+ZpXH6McKe0E9sqENlr7C31nXZc7IduxTG7dGVbzPyFfY8XFHZC+wz8nD5/A2sLN1FWVklvvjiSzz33HN4970DOHjwHRw+/DEunDuGW5dPIe3WOeSkXkERXfh5dN87sC81sK+tzEVjXYnA3t9aJ6NwCXgzCrcNkVAb2sO0PrSH/WiPcGxtSIBP6EcibKMbjI2XFcgL/M042rCMqY0/HOhUPX7Lsr6dl5m8Z97xpvCxCZAu78BBiHv7vNY/Q69N+SD/us1vybfynvlr43POvG9orDNxc2l7S6VuEvGyM9NQVJSH8rIiqdAR173Nttce+TG3fkJcPgb7XNttL+G5gJ57eijgqFubae8Cnb/DfVXsavmOLm3Go88U8GqlQ16sjp4KPsV0zcswsCfcDeDpATDKnuD3YvPGRa/x+JiVqXYO8K3aF/d+zNVva+ydbHyFPkGv1/QKxFz4PBRQ6Sc011Hg7wT5RNArtNXyOX8vrkVuHOg1MU9j8d49f0PBbmw8zBXu3wX4nZ4p6HkA0GuFuAt8d8+9ViXPb/X6n2c9Vz7d+Bcun8dPfvI0jh8/jaLCIjxRfPKAgJ3A15V/9E1wFRyzsD/2BvKPvY6Ck3tw/oM/4Bc/+Esc2vcaKnOTRd1L3L6mAL76EgSbyxEW4FfK6NvuYK248hm7Z9yesKe6V9hT3Y8PhEyS3qQpvyPsWRPOrHnjyl/3oL+xgbuOuif4720xjm+a4LADnsJeSukE9g+xsrYKZu7mZGdKbfnm5t0Y7DmXnpBfE8vhNvGwV9Abex/sp3fs9Hl09vbiwLuf4423Psa3ixs4+u9+hJd/8BM0Ndajuroc3RE/Rno60VhXjUBrKybHxtHC6V1NLbh+9Axq0nPR3mhgzxav87NstjKDpaVZLC0vSCIhu87dXb2L7a0trK+uYGV1CRPTUQwMDODBvXsYHxjA3Ow0lpeYkW8U+RJd5yy/m5mSRj1U9VT9nit/AcuLC1heW0dhQwOO3LiBiYUlLC+ZDnjqzifsObSF5Xyegjdue0m6s8pdga57JrHPAl7fmTWDcpaWlzA6MorczHQk3biAquJ0tDWWY6gvIrDXpjgx2NvueFJ+p6CfsNCfYoKeceVT2VPBM0eBvyEZ+AS8qnpazcYXV74HegG+zrB3svFdZc9YPVX9XTneTAAAIABJREFUTisR8Lzne2o58Y6wZ0Md0xvfwD4nqwCXzl0T2JeXV+HLL7/Gs88+g3fePYCPP3kfX331KS6eP44bV04i5eZZ5KR4sGecnsq+piRLpgfGK/tK+FtrEfI3IRxoEdgT+B2hVnSEfegI+dER9qNTZtYT+GZWfViATWgb6CuAA8E2hCN+hNv98kyh7dr29jC+a7nvmmseLhTO5s/kPZ/xzzXX8c/Nvr4bb8P2W/2+oyMsg680SU6z6gl21tkXFeWirLTQdtczhwBx1dON7yTrJUJfYU/3PK9jcLfQ1055sTa4LtRt7b3C+79pqeyZ6GcPAAp52njQezBXRU/LdwTu9kAgbv6Y+rdDbBI64anLXsCviXtU6zHIm9G2HvgJfQ0BJEvGPbPu49W7A/wdlL0Le1e573StkKeNPd8B9oS3+65e674BuQd+s+9139sJ9LqnEE9U83pPSLvXLsgV9rpHpa/XXvzda7DjQl4PDtzb+SDAOL0BPt34Z86exI//6SncSUpGTl4WlT1hTzVvXPcEfj5d+EcM7HOPvyqqPv8owb8bdw6/juf/63/G/j++gOKMm6gvz0ZDZTZaqgvgry9BoLEMoWZ15XM4jpbhmRa6qu4N8DkNL4Sx/iDGBvgv+34szEYhynZtSUCvsKeqF2W/+SjsjUK/ZxP3PNhT3dPtvvXgGwF7ZVUFMrPS0N5hau2Z6LehoN8i7O+LoldVT7i7qp73y3fvSQnemcvXkZddgBuXk/Hm/oPi0s965QP8/Hv/AVUV5aioLkNnpw/93SHUlBajtapOStKmpmdw6cJlZF+7g66KekSamtHdEZZkLw6ykX70y/NYXl6ULHlmyq9yLa9gdWlFWs6ub95Fd3sHRjp70Jqej/rkXJkjwJnxC1yst///KXvvMLuKK+2X5947d+abGY+zjT3jgCMYjA1IRJEMMgaTc5KEAAESCiCRgwEJ5SyU1Wp1zjnnnHNSVucc1EERDJ73e95Ve51d56gl23/UVO3atU9j+xl+9a44yIh8RtSbSnZaNEf89cyZl1K4ozh1+nOMjJ5Ab+8AxiQan8V2GKhnoE5lT+gr0Dkr+O09rhXyOut7Uf/8zqmi193VjZSEBIQF7kZOShQqS9j5rsEoewfuhD0Br01w+vu60dvTJRaLvp5eaQzkUfi9DNBrNwpfS+IS/EzBc2Cv6XdaNU9nX2VPqHtUvpS4NTXxacb3Bb0H5nYwnuWzl2h854JAn70v7JMT07Fr+16Mj51ATm4e1q7dgGeeeRbvvvcOli77C9auW449TK/z/wzhQdsRr7BPDpegPMK+MCMOhZnxKFQzflE6KsvzQWVfV21g31TPwjsVaG6oEtAT8r6jyYLlOWB2VP9kMNezk73jHhU2Z56zz+h3/+xs/5bvt/qO+/y7xcWFouxpxmcqHMHN6Hoq23Qq+8xU6XWvQFfYi4/fsQLY74yZ34mwJ8Tj3Sp4egmYbCbU1Zd/QcA7qXa8oBDwvJTIcHz7tsl+MtjzP5cNe70UeBQ7Qe8De/rddVCNixne2hO/vAbyKdRjIrwAb8PerE01PL04eJS9XgImMdmrqtfZTrfzQN2pkGc/C/SdYDwFOmeFur1n9mnS14h8VftG0SvMfWeCW/cU4heaFcpmdgPy1GxvA15Bz1nfnx/m3qZ8+yLANd0AJjCPaXd7sW7dGjz04OOIi49HdHyEUfapm970hj2V/frXkbrhdRD2qTThr38NSRsWIXHzEjx/73TMm/kE4sL2oDA7DsU5cSjPTUZ1YbrAvraU6p7K3nTCY+tbNsg50sROeMaUr7Cnsu8g7I80SNncoQHWaR/E+MRxMeMr7G2/PZW9PVyzvqvw1Yx/mg1uvvwKX3z5BYqKCiRAhdHIdBOwH/2pM6rqzzr+eWO2V8gT7rayHzt9VpR9aGQC1q39DD2dg0jLKpSmOqUJGZhxz8NITUxBUXERmppr0HZsP0oLCpAYGoPTJ07j+Ng4AgKCUJaWg6asAtRVlKG5pU7S7gYHzEVnfGJYVD1BzyYpYxPjGJ0Yw8T4CYyPTcglaKJ/AKFbd6I+KRcF7Kp39iwmjo9Kah3r2/ezTn5Pn5SqJXSl2M7gkPSeH2fqHWvVMxVu5DhO8jvm2ksuvhOVf9yJ2ncK5ii47ZkQ9wW7/Z759iYVzwTq0YzPLIC+3l6kJycJ7LOSI1FRlIHD+2tNgB4b24gf3pjx2d/emPKN6b63pxuEvRk9Ys7nxcCTZ0/Yq5rvdf31hL0v8D2gd/z0NOF3dbi18WnK1wA98dc75ntR7arcfeBu++zt1DvCXn323Z1G2acmZ2Lndj+MjU0gJycPa9dtxDPPzMC7776DT5d/jHWE/U7CfisigncgPnIvUuKCkJkULqpelH36ZMrewL62qtSj7Al8j6qvN6pelL2zbm6iUjZQPh9EbVg3NRHirMDnregV7nqWz757+s539v27+myf4579fL51S0sTCgvzESfmdAN7NsPhICgz05ORnZ5s8uwdJU+Y6xkb8lyrgleYE/Q6uKcWBFlTiTvApkleGus4wL8g7C1/vZr+Bd50A8Q7Zno128d7B+dJSl8MA/xMoxwN9DPAdyrhObn2Cneqdc+aQLdgL2Z4p9Y9oW0uDAzwM0F6hDovF1TxCnuj6B1TvSeXPkz+nUvgM7I+KvJcn7034E0hHTnvVM/zTsMz77mnAXfntLW9AOwN6KngQyVwzwW/fQk4F/423Al++3myNUGv/nkb5Fy7sPf22XuD/8Jg9wW9C/u94usPCPLDhx/9BU89PRtZ2bmIiA6lsmdA3htI3rAEyRuMr17M+OtfQ+q6RUjcOB9J6+cjZd0CJK1biOQtb2HRE/fiuUf+jNC9W1CYFYfi7DiU5SahsiAVVUXpqC3xVvcKe/a6pynfNedXo+NQjQf2PR0HMdjfgePHBzA+fh7Ynz6Fkx7Yn8GpM2dwmuMsg+3of3d88J9/YUrdsqnNX7/El3/7CpVVlYiMDEN5RTHGxo/LWbapPfn5F5g4a3zy46e9ffQKekKf4/ipMzj7v0BuQRmWrVwn61Nf/A0nz55FU8shvPjyfESGRUMik2sqRXGyDvm2Tdvx5ZfA4OgoVq5eg8LELLRkFqCptgr7W+px9Mh+9HSz1eyQ/Gdn8Znx8QkZE5wnJiDz2ARGx8fxxalTaN9/EEcOHMLx/kEpVjM+Oobx46M4PjqG4cERDPcNYWRwWOrcE/YEMfPsZRwfBdPtWL6W/nuuR0ZNrr2m4KkVQJW8multoNuwZz19vuNshhvYJ9846XcDfQPISktBWMAeZCZFoLwwHYeaTec7CdCT1DsTb0Bfvaj8/m70Ut1LcF6PUfY9zgVA/faOGd8D++52dDHgUUabmaXxjVNchxXztMudzlY9fOO/P2bq4QvoLXWv/ngL9ib6nn56x1evs6TsObBv7wBhPzQ4irTULGzbugujo+PIyS3AunWb8OyMWR7Yr9+wEn67tyDYfxsighzYxwcji8o+LRp5aTEoSI8TVV+YnegG6ImyL5GiTQ01xox/XthT5TfWocmBvcJTQWvPfGeeFfBGtes3nBXsCnmd7TN/b61/k+e4/nvn+V7/rp5taWlGQWGugb1A3u1mR0hlpCUhKz3Jq1wuTfzSHc+Cv0JeZitAT9Q3I+oJ6IQoGXIR4NpR/GLKtyBPda+wV788Zw/YJ4O9+PsjBPbSj94y4fNvq59ezfaEvO8g8L3UPZW7qnxCO1qVugNuVfKemb3RCW0DepnVj69nosNNwxv1y8eESjEeqnABN+FPE74TzOdR+55LgQtxL7gz9U7S73zey74xuzPtjsBXNc9Z197KXs30oYiIMLBXxc7ZgN98S4Cb3zHgnwzo9p6qeRfwxjzPZ2OeJ+S1rr7m4bspearqFfi+ML9QsJ6epbJXdR8Y5I/XlizBnJcWSBXNsLAQXJSyeYlJtVv/GsRUv+F1JK1/DYkE+9r5SFg3H/Hr5iFp3TwkrlmApM3v4v0XHsKTf74NezatRFFmHIqyYlCWmwBW06sqSkNNaSZqmYbn5NxrCV3C3rS+rfR0xGs/WImOw7UC/O72Fgz0tWJ4pA9jY2wJa3z2qu7FlE/Ynz5llP3pszh1+iwIbA5G1DPQTseZz01xHNa6Z2GdxqYmREZGyo2fgWo04/P7k6cZeX9uQJ6qes6jJ88I7Lk+88Xf0NByEO9/tBS9Q8cxfuosTp79Ag3NhzBj1stY9NqbqCgvQ1VFMbr6O9Ha2o4lr7+NsbFT6OrrxopVq7D6raWojk5BQVQMDtTVoqWpXlQl09wM6MclzmDixAQmCPoJgp9K3x0nT52S8rxjujc2JsqZ6vn48TExtyuYFcoegDsR+TyrQyDv7IvKpwXg+LklcvU37VlK9Q4PgTn6kw2J0hfYj2FwcBi52VkIDdiD9PhwlOen4UBTNXq6jnnq4/fTnN/fhZ7+DvT2m7WJ0Gdve6bdcfQYn31PF3p5QeBwFLwJ0uuUzIuurg6BvgnMa0dnZwc6u7wr50kUvuWv95jznbx6PnN41Dqb31ilcz2gd8z26sdX0790vWM0vgN7Builp+Xgsy07cfz4OPLyirBh3RbMnDkL7733Dlas/ATrN6yG367PEOS/DZFBO0XZp8YHI5P59en02ccgX3z2CSjMTkJ+dgJKnGj8msoSjxm/sb4SBvY1aLFVfYPx11PVN/v43G3I2msPgJvrxB1GlxgvCgpZha4Ned3TM+eb9ZwNe9+zemayff2bnFtaGpGXnyWwj080ufaslEeYE4w046enJpqKg1TuBL1G4ts+e5rzxaTvE3SXEO2l5n1N9Wq2V8Drs+TTqw+ecNcqeVTu8YQ6U/KiECuWAWPOJ6yp7Al7WUt6nom2l+8F3kbp63teaOKp9KNNlzxtZetR8rwA0EoQzU53jv+eILbVvGXO91b6pqpelA1/Z20g7l0kx/bJGxVvLg561lwICHNNt+Ns4E5LQFQkg/o4jGVAZ+l0R9B7VL4bde9ryrfB7ap5Ap1VTRX05sJAQOuFQb8z8D+/oldI68z+9EbdK+BN2Vy9FOhMUJu1Ab+5GBjFbyA+eQ18BbyeMaB3ovGDAxCwzx8vvPgS3nrnXWTn5iA0NBQXpW55E0kbFiNxHQG/SEBP2CesXYjENfMRv3YB4tbOQ+LaeUgQ2L+N5QuewsN33YxNqz6UAKvCrBgU57IxTjIqC9NQXZqJmrIs1JbnoKEyD02eErrGlH+spQLHWozKl4C9wzVoP1wLdsDr7z2GoeEejI4OY2J8zICO+fZMwdPhAJ/R5DbsCfxTn3NoCp1bCvervwGHjx5FdEy01A7vH+g11fPOfI4Tkl7nmu9tE74NfIX+yc+/xNGOblw37VaUVtXizJdU9n/F/sOteOe9T/DEE88iMysLRUV5aG1j7fkh3HXXfZKD39nTidCQEDx53e1I/HAtUt5bicPllZIq1XZkP4YHel1lPzHuAb0C3xf6us9LAIP5xsY4j4taZMAdYc2KeRwaZU+omwuBmSeDvYJfYc9Lgip8G/Jc60XC3rfVPS8CPMNLwMjxUQwPH0dRfr7APiUmFGV5qWiuL0dPpwV7Tbnr6wb99TJ6e9DPmv89Pejrpro3vvteFhFioJ5Avwvd6qvv7gBBz1TLrk4G6LXLM/cIe02/86h7q4+9wr2T5ncL8gp4ndVsz2cFPjvjeQfo8ZJwFB1tbQ7sezA0dByZGbke2Bfml2Djhs/w3KzZePe9t7Fq9VJs3LRalD3N+JG2GZ/KPt0oewN7+uyTjLIvSENVWR5qCfsq9dlXG9jXm+A8Nd9rYB4j8mU4wPeFuy9Y5bmZ6t6FvJ5RGNvg9d3Ts//sbP+m/a29r2ua8XNzMsTnbfLso5GS6PrsM9KTkZ6ahCS2qHUUvZrwVd2LWZ8XABluNTwJmLNUvqTgOb3r7cA8BbzOvBCooudaTO8KewJcTPQmgp4pg3GxFuyd/HvCXCwBTmodIc48fBOM55rleaERk36Mk6bH33ZM9Zz5OzJz7eyLGd8x2RP6nouBA333IuDAXi4HRu3bSl3PqXleZ4W5e5aBewbyeglQyNuzibY3UfcmzY7Qt3vXq2L3hr2t6m14859DLwPcd2Gvan6y2Rv0/E5VvM4u6I0J3zy7qXdqCVDQe8/GZ68Q5ztdX3g2FfRU1Rtlvw979+6Rmh2r1qxFRlYmQkNDCPu3kLRhCRLXvS7AT1q/SEAfv2aBKHkD+1cRv3ou4le/ioQNi7Hp7dm4b/oN+Oi9RchOjURBViyKchJQkpckPe4ri9MF+LXlTpGdmgK01BZif12x9LqnwifwjTm/Cm2HamR0HGuUvuYKe5a1pboXoJ08gQlnUNmbYWBvA5+R9YT9yS/MOPWFAf9f/xdo6+xETFwsMjLT0N3diTNnz0qAng17X7M9AW+P4ydOSxBfV/8Qfn7p5di5N0AC9piS19rVix279uGddz5ARU01SksL0Xr0MEZHxiVQ4pOPPkXT4UP4yyefYNZlU7DkB5cj/K4nUR3HwkRZ2F9fIcAbG2WAnnPRcVS9Qt3Anir/hGPmd5W+gf0ERkcnHOi7Sn8yoOueDX6FPGfP5cAC/d8z5SvwBe5SbteNyif0R0Z4+RhFRUkxQvbtRlJUEMryUtBcX4qezqPSvEdr41PZE/IMxOvv60F/bw8Genox0K2w7zFpeA7oCXsDeicwzwP7TnR3cnTJ7At7za33qHur8Q2hLX57n253vrBX6HP2etfGMrvH0N5GM36b1DXo6urBwMAwsjLzsWXzDlH2bERD2M+aNRvvvEvYf4pNmwn7zR6ffVyEH5JjA42yT7OVPVPvElGQm4ji/FRUluaiprwYVPf1Ysav8sCeKXfNEn1vIvA9oHci8RWiFwL+hd7p9/asAPbds5+51t/lrGv7DH+Hz/bv6Vrf8X2Lo+zZSpkBbgJxBugx3z4xVnzNBvaJ0kTI1LE3Xe54MTDpd1TyBvTxUkDHKqjDOACnZ32iVVRHQS9mfU29s8z4arLnrOZ8F95GtTNFTlS8A3cDdlvRO5D2gb3A2yv4zgTrEfg09asZ3xfg9vO5sDdR+GyDy3MuxI0FgND2Mu17nXGVurdy13K5BvR6ETDQN2reBb1R+mKmt/Lp5ZlWACe3Xsz8jilfUvCcgL1In9Q6G/A2/M2+UfW6r+peZwN3XgLccwp5eybg7edzAe+a7nmWINdLgnm+MORtc76ba+8CnwF6DM7buWsrHn3sceza44eU1FQD++RNbyBxw2IkrKWyN4qeoNcRt3o+Yle9ithVcxG7eh7i1y2C/ydz8eBdN2HJwueRmhCCvIwYFDIqPy8JZQUpqChKQ1VJhqh7FtlpqMpDY02+6YhXz254NOeXS0e8Ywcq0XqwWmDfznz7zkMYGuqW8q7jE2PGV03gOaA/ceokOCaD/Rkqeye6XoCv0GeL2r/9L3r6+xEbH4fk1CQcazsq+foM0Pt7sKcJX8dxmvPPfIH+kTFcefW1ePKZ2Tjz179JEF9n/yC2bN+Fp5+eiay8XBQU5eHo4YM4OTqBebNewZOPPotDR1pxx/S78OpvpuDTb/8Cu345BWnrN6A0KxFN5QVoO9yC48P9GHWi8Vnwxgb9xMRJE7Q35sKekDfKnpC3B1U+4U+lT/CzBj7b3HI4pv7j3LffcV9993rmuKlt7xTUUTU/maJX2HPWoEDPeSp8cQ2MobaiAsH+u5AQsQ+lecloZDOcTva0N21upX2tNMDRlram4Y3m2ZtZzfcdJkBPFD3T7ZyUOw/sCXmObnR1doq6t5W9F+wt0NvBeVyfq/DdLneq6m3om/URtLVR2bdKgF5HO/9+DwYHhpGTVYDNm7bj+MiEdJ3btPEzPPfc83jvvfewes0KbNq0Bn57PkNQwFaEB+8AYc8AvYykMLlkixmfPvvMBI+yL85PQWVJLqrLi8AAvfrqCmmD21xHdV+NRie/3sx1RtE7fnEbsPbaBq7vmpDlWZ193/8zzwps/t6F/j7P6Vn+vj7TFcGxv7lJgC959FL1zvjrk5lvn2ii8TMzUpCWkuCY8Ql1U3xHIvcduMs6MQYJiTGuT14VfKxVLlfT7lgTP57mfWPiNxYAjay3i+VEiBpXkHPWs0bdu3DXd4S5R43L2tuMT3P+ZO/Vl09QE/g23Lkm4BXmntK5Ujnv/MreQH4y0Id7FctxQa617Q3oCXP+hs5mreZ4E3hn3pkLg7SudWrdi6L3mPuNkhfohwchIjwYYtqPoA/fDIW3qnkFvgtxY8Z3fffnKnb3rDHF67NC3VwEXDXPfRf6k+faG7Crud6Y6idT8zbcJ1f4NN37O3EBZk3gb9q0Dg8+9DAioqKQkJhgYJ+4fgk4CPv4NYsQv2ahR9nHrJ6H2FWEPcdcyPPq+QhZvhAP330z5r74pPwLKC8jGvmZMSjKMcAvL0yFqnua8+m7N1X1CtBSV4RDjaU42lSBozTn76/EsQNVBvhH6tDTcQCD/Z0YGRmUKPQx+qrptz55QiDPWZX9qdNncPKUGVT34rN3/Pdi0neC7wj+M19+haHjx5GQlIj4xDgcOnJQgvtOnTFR+KrodVaTvQfyJ04L8EcYUX/6LCZOf4G773sI37v4R2g5eBRnvvxfUO3nFBTjiSeeQUp6GopLi7D/QCMmBoawdv67uOXqm7D/wFFc8dur8OB3foiwy67F9m//HDGvvo6ihAg0lubiUFMtBgd6cHyMEflMuSPU1ZxP8BvY+yp7Y753QW8A7/tszPvmHcFvw1/Xo0bRW5cBqnGqfFH6bGqjufM+s8LfnlXhy6ywHx1HfXU1wgL9DOxzk9BQW4SujsPo7zbNcCStjr75gU6Pz56BejKkqA5z7emn7zB59b0G+Ab0LuxpwTGgN8BX2HdIcJ5bFpfAZ0Ceb269mvNpmqcpXkdbK58d030rm98Q6s5odfd5rq2VpXId2LcZ2FPZ5+ZSzW+TAjtFRaXYuPEzzJz5HN5++22sWbMSmzevh5/fNgTu24awoB2IdWCfnhjqwt7Jsy/MShSffWFeMspLclBdUYSaylI0VFcK7JvqDOhZOU+L6diqnmsbsueD7bn7hD0Vd5NE5/vC3Yay7zsFtf6mfVb3dNaz+hv2WQ/snUvA/pYmtDQ1evLo1YyfLECPQUx0BNLTk5GaHC/KXqPtjRnfANtV+KbcrgTfORH2cjGIZYU8Uydfg/iknG5ctJsyZwXf+UKbYNY9e5aAP6p7B956Tp8JaLN2YU8zvu2Tt98L7B0Tvgfuti+ewKf/3lHlvBB4Lgbct4rm6D5L7hqVb0z4VPcEthlubXvCnucU7Ap331nfsyMe36m532tWtX6+9DtR+WrOd+YI11xvTPWuKtdLAGdX2bvvFeg2yPUbfaewP99sgO/CXlW+QlvN+EbdU9Gfq+r/Hux91T1/i/BfvmIpHnv8CaSkpSIqJgoSoJewbjES1y8W0MetXggqeap6ztGrXkHMynmIWfGqzNEr54Ejas1iPPvgnZjx+L0I3bsJOWkRyMuIQmF2LEryElGanwwCv6o4w5N731DudMSrLcSBBqPujzRX4EhLBY46wKc5v7t9P/p726UAzCgDzuiLPjGBsZMnZEz4KHvCnqDXocF6ErDnKH2B/V+/xPiJE+K/iImLETVw4vQpaXIzftqY6gl622SvoOdM8z3HyMQpDJ88jVOff4X3P1yKO6bfg7TMPHz+FdDZN4iy6jrMmPU89u0LkApe9ftrMdHfh+DZS/DuHx7BQPcArr/5Vtz+7e8j8cobse2/foxdDz+F9CA/NBZlo6W2QlLHRmjKZ0S+o9oN8BX2JzE+dhJjjrqnepcUPS9Vb0BPsNtqX0GvM1U+17biF6j7wJ7+dg6PSrdM9Ap0vQTo8zkzf4MugdExNNTVIjzQDzEhe1CSk4i66gJ0th2U3vNshCOw73WC8aSaHtPsaLbXSHz6603uPfPvufYy4TP9rputbhmkZ8z3NOV3dRo/fmenBugZ4Ityt6rmEeQe0GsgnmOSp1m+tdWY5zlPNtpaeTEg5E1NfKbdyXCUff/AEPLFT29gX1JSjk2btmDGjFl4+623BPZbtqzHnj1bEeC/DSFB2xET7oeUmCBkJIQhO40V9FgX30m9y3RhX1aSg6pyA/vamgrU1VainoVxGlgmt1Yq0hGiHFqopslR6ISpC9hzffIKWwN3Ar7JA/vm5iYvxe2e1ej9880X+jve3yjk7dkX9vTXU+EzvY5mfIV9ihOgx1Qxwj4lKc747B1lTugr5DlLwxs166tZ3pnV9K/nPcCXErdusxstiqNAd6PnXdh7AT2O+97vFPTubEBPPz33EnwuACbfXpW+Mfurold4C/gV9BKtb6XVKfDPm4qnJv1zYR/tROEbyJtAPfcioDB3TfkG7sZ8b/zxBtA26BlQR6XOWQe/k32Z1Vfvvtdz50KeQDdDVb6BuO57K3uFvc4KdgW/2VfF7/2twl4hr3D3nRX+/+isgJeLQIhxBdh7VPbvvPsmnp01AxnZWQiPCEc4o/ET1i8GBxV97KoFouLjxGz/KqJXvowYjhWvIGrFXESumIvwT19G7NrXMe+Z+/DofXdg92crkJMSjpzUCORnRqMoh8BPQll+CioI/KJ0U0a3zBTaaRT/fREO1RuFf6i5DIeay3F4fyWOHqxBZ6tpiMJmKjRlj46PYvTEmAf4CvsTDNZTZX/SUfhnzkrePAvFnOYQ2J/FKdbQ//xL6ZyXX5CH6JhI6fLF3HU2uhk/fQbMn5fh+Oht0HNNyAvonfnzvwFrNmzB3PmvISu3EKc+/xLdA0MoKqvE2nWbsHv3XimTW99Yi1MDAwif+Tp2/fFZ/PXEadx253TcecmvEP/76SibtRAFu/YgMyoEdUU5aKgpkxKuzBY4PnpcfPcEvRkmFU9U/Xlgb8Ndgf73YG+Ar6Z9qnj662nKHxMfuygjMMZYAAAgAElEQVR7p02tAl1nAt1enwN4Jxd/aHAIQ0zJk/a6Y9jf1IDIkH1gffyirATUluej49hB9FHZS2EdE3Hfpz77Xs2t17kfvd296GWgXncPemR0obu7C91dbHHLKnrWswTq+cK+FaLwO1ulJTHz6iUfXiLvdc3UOwPuttZWUenesD+C1laOo2g9puMYPGdbW6UBzmSwLygoxcb1WyUNz8D+M8yaORtvvUVlvwqfbVmPvXu2CexDg3YiOtwPSWxvm+htxi9wyuXmZ8eDyr6sKBtVZYWoriwDYS+gr2ctfFMPn2VwFfb2rKAX2Ev+vObS16PxnGA8846At8HvKnzz3hf47kVCIe7+De+zk33v7vkC3n4m7HmJYUlcD+ylqI7xwTPVjD775KQ4sOKdRNs7RXQU8Jy5T7+9SbtjIJ+pd29S7GgBMPn1/BtsZy3Knopf2tuaDndylhcOibx30uwcSOsFQCDONDruMyLfgr1E2zvnbdgT6LHityfsqewjvcrg8j3T5WJjaY7XYZnxpdMd990Su1ToYsqX2U3Hk3Q5J1Kf4JZnKnbfdDzLZ38h2Cv8bdBzLbX0JeLe8dWLinf8+DTLe8HeBruJpncB7/2OQHahr2dduBtwmwA8F97GLG+ezdpX0etZnQ3U3bPmYnDhaHwX/N559dy/EPwV7iGEfYj2sTfmfPrs5y94BS+9/LKI2/DwMISHh+Ci+HWvgSNu1ULErFyAuFXzEb9yHmJXzkXU8pcRs3wOYlbMQcSnHC8hbOkLiF4xF2/Nvh/33nUTNqz+AFn0ISZTaUQiPysKRazRnZ/s+u9ZWa/MNMmpq85HS3UBDtbmg/3uDzaV4WBTOQ43V+DQgWocO9qE7s42DA4OSP43y6sSyiwsQ3P+iVMncOLkKZw4eVpM+BMnTksve5awYytbBuTRB3/yzBc4fYalb8/giy+/wv/+Dfj8i69QXFaOsIhwUd3DoyOYOHMGo6dPY+T0GYycom/+LI6fcJW8regF9uMnMTJ+El/8L0vmbseajVukjS732nr6EBAcjszMXERHxaGWjUDq6jHc1Y3WglI0JaTj7KmzePypZ/H7X/wSe294BIVvrkZbcxMqSvJRX10qEdRd7Ucxwi51LGlrKXsX+DTtm6Eg/3vKXsGvCl6f+T399yZITwvqjEnEPCHPyHmO48OjOD5sqvP9Q3AfGDQR+A7seQkg8GkdYIT/kYP7EcPc1qDdUu61rqwAHUf2S2EdMc2ryb6/E/3sG0BV7ymmo8DvRU9Xtwv8rm555p4O24TPva6OTnR1mOj8zs526frX2cEoeabFtYNr8a+3t6KjvRXt7a1oaz9mguyOtRmTvBNwR+VuzPSHBfRtx1rRxjPH2p2Zzwb27HgnwO/oEp99f98wigrLsH7dFgwOjKKkuBKbN23DrFnP4803Cfs12LplA/x3b0XQ3u0IC9qFmPC9SIwJRCp72KdEIYfKPi3WpN9lJSBPYJ+C8qIcA/uKEtTWlDsd7mrRUO8MpyLeZKBX4Dc1NMIzxExvKX6JxCeseQng7Kp7BX9zczOampphLgONorTt9D5TwIfw1suC+X1zGdB9cyHQC0Jjo7erQAFvXxK4p7BPTU1GvKPWqcS1ix3T0eizZ7Ae/esEuoDd8r2rUtdIegW9Fs9RUNvBdgy6475Jk7N99FHSvtaudc9WthKNHxcldeslrU6i8Y0iF8VO1U5zP9PoCHZeCJyudSaS3zwnSMS9a/pXU78H8rFhiBPoq4+eEfgRiGNangwn/U7z7a0LgJj3HaUvAI9h3Xuj6BXadpCeXAbkEmBUPSHOPZ31GzMbk720vI0MQXSkU3hH1LoDeTsFT/zw9Ms7vvooM2uO/Plg74Ke0Hcj7Y2y12p6Cn+dXZVOmF8I+qr2J5/dADxeBhTuBLmu7VkBr3v2M9ei5kO9LwYKfhORvxf++3Zh1nMz8dZbbyEjI0NM+GHhwbgods1CxK1dhNiVCxC1/FVE02S/Yh5ils9FxLKXEbHsJUR++gLCPpmNsKWzEfLRc7L36dwn8KdbpuCjdxYiTXJ/I5GTFoncjBgUOMF6dsAe0/EYnV8nLXDzsL+mEAfqS9DSUIaD9eU43FiB/fvLcehIPdq7jqGvv09UoKaS0Xc/ceIkJgT0Jg2P6p5FdFr2H0JwcDii4xIwNDouTXCo2E9yfP5XHOvoRtP+wzh19kuUV9chICgM2Vl5GBg6Lu+p6EdOnsGwZapXJa+AHx4/iSGOsRMYHJ3AF38DtmzbiZnPzcGZz78C33f0DWHDlu1oajqI+rpmHDh8FNUN9QKUE+PHcfL0hJRGraprQHpOJpriUtESk46+9k4cPtiCg/ub0FBXI+qSledY/pYQNlH2DMLTQjsnxDTvC3wF/2Qz4W4UvOu3d58V9m5gnvHRG4UvKl9A7/rrVdHbs63qNThP9/issOfl4tiRI4iLCkVowA7kpceiuiQHbYca0dvV6vHB90o+vYnG72O6XU+fF/BV1YuytwCvoFe4E/hcK/gF+My1J+xpzm83feY72ts9gCfkWc9eRofpeCclc9WU75jvaa4Xkz7N+seOCdwN8A3oLwT74qIKrF2zCYMDx1FaUiWwZ4DeG2/QjL8aWz/bCL/d2xC4dwfCg3cjLnwvkqMDkRYfClYezE2JdmGfGW9gn5uC0sJsVJYXoqbC9LKvq2M7Wxf20q3O6nSn0Fe/vfjybdg3NKKxoUEazzRR8Tc0oJkXgIYGNHn89QptM9OPz7oWTY1NaHaGOesqenvfvgiYC4c36O09X8jzWYGvsGfTnJTUJIG5mPHjo5HiVMJjXjlhTx894c3UO4W9mufFH++odPHR+5jxbdjrhUBS66xz8h3T7RxoawQ++9Yz354XBXa2E5BrSh0vC04+vX5HdR/rKHcJsnMuBXQJuGrfXavJnv56rXTHc7rvVede1LiBNy0F9N9r/rxWxjMFdUwEvimKQ3Vv++mNX97bd68+/AvN3rA3UfYG8ja4Na9egvPOKY3rqnjXPG+3tDUXAgW+AbwC3wW7fksg+yp1F/SuuV7PmO/0YqDv3Xr3NOW7Q4vpGNVOoNswt591f7KZcKepXiHPtV4EuOfntwuPPvYY1q5di7S0NISGBhuffczqBYheNR9Ry+chYtkriPx0rmeELZuLkGVzEbz0JQR//DyC/vIcAj+cjZBP5mDL4lm495YpWLJgNhKi9yItiWrDFPvIl1Q8N1jPDtirK2dnPJbSLUJLbQla6osF+ocay3CguQwHD9agtf0Quvu6MMRqb44fepR+6YmTmDhhVD3N+eMnT0jaW2BQOH7045/j8iuvRn3zAVH4Uhf/y7/h7FdAalYeohOSRcX3jwyjprbGKO7RExgZPy2g9vjjx05gaOyk7HEm2AeOj0v0PSPw+4+Po29kDGe++AohwZG4a/q9GBwax/D4KQyMncCnq9ajpLQKvd2DONbagfrmJrR1tqOfneiOD2JoeASnTn2B06wFwKyCiZMY6B9Gb2+fVIXr6upEb2+vKGDmxivsCXpefM6n4PW/J++Z35jBiHuj4L2j743C556C3swakGdm1sP37Wrn5M5byl3BztkX9rLnKHtaDJiGRkUSGrBTqsFVFWei9WCDB/a9vR3wwF5Ab8z1qu4N6LvEVM+2tjTZe41OF+5ekO/oRCf95pw7OjyK3vjT20XJG9AT9lbFvHZtbsMGN47ZfhJ/PYPxXB8+lb/x2VPZy+Df7uxBf9+QAH7NaqPsy0qrsGnzNjw3+wUsefMNrFm7Glu3bYLfnu0I8N8hyj42zA9JUQEe2OekRiM3LUYuSwVZBvYFuckoLcpGZVkBqipKUF1VJj579q2vl7712t7WNJlRn72oZ1bSY2Q+Ie4D+6aGJjTWN8jgOxvUrjp3ga9Be3qOs/xmI1V+o7kkWL8jsPfK9//n/PgKfIU92/SmpBD2pvc84S1qPTZK1KzCXi8CErxngVoD8sRU7zS90T2Cnr3sjdne1L33gFzemUp57E+v+wJ2vnP2+E7eO21sPdC2AC6q3jHhK4jPgb0TfMcAPf0N8cc75WzVEuDuGVM9VbqY7Fnv3jbfx5qIenmvtfAdE77ZY896VssLR7Qoflfl/yOwtxU+1/TNi6+eqt1R8Qp6La9rw16A76TcGYB7w16/dWdv2BPSOrzB7+6b9+Yi4MLf7XNv9tTs751/HxoWbCl2uzSuUfK2urfVu722AW/vK9z53oW9C32j7Pdh587tuP/+h+C/bx+SkpMQGhaCMJrxo1a+isgVBvShH81B6McvWeNlBH3yCgI/eQkBf5mNoA9nIujDWQL8HW/Pxv23T8WLMx9CePAWJCX4Iz0xAFkpocjLiEBBlonOpzm/hBHChamoLklHXVkm6stz0VBVAOO/z0NLfT5a6gvReqgWA72tGBpm//U+DLKX+tiY1JMfGRvH8YkTGJ1goN4pfP7V33D6r38F8+eLiqtw7XW34qZb70ROQQkmTp8R/zkh3d0/jMLiChSVlGHi9GlpWMP/c/RIJ9Zt3I7ohBQBOf3yRrWPO3An4MelQh4D79p7+tHZO4CuvkGJuh8ZO4Hy0mrcfst01NQ2Y+zk5xg7+yXe+2gFlq/agJHhcRw70oqGhka0tbVhcGgQQyPDGBrmGMPI8ChGho5jcGRMnrk3LFHvxnROIFJ5E9686OgYY6388RPu8yRBeeZCQAXvWgW49h6TK31Nu/OG/eSd7iaDug15rmnyV9CLz56XhuNjku/Of/my8112SiQqCzNwdH+9wL6PrXmlPj799qyF75rwCXkC3xTSIeA7vQYL6IjPXlLtNOXOicQXE74D+naC3h2Twt5R9FoFz1Mop23yoDwX8o7aFzO/j8+e/wxdDDIcRHlZDdas3oyB/lGUl1UL7Gc+NxuL31iCNevWYOv2zdjrtwOB+3Z6YJ8YFYDUuBBR9jbs86jss+JRkOPCvrLSwL62thK1vODWs1Ut+9lXiUmfbW0F7grZSSDvgbQDfwLfvgg0UvU76l5nG/427D2/xfNiITCXBip+wl6HqnSPxcGnup/5fW81r98Q9hy1tdVITkmEyZGnf9346znThJ2dkSqNceibV2WuMLdnqX8/Cewlv56pdk4AoFwKrN7zVO6+sBcTv08UPtW3jEnUusJe/O9U5tYZXUuqnlMYR/z7DvRdyFPRG/+7AN+KutdUvHh+Ex3mieinepeUPF4CBPiOqucFgbXwCXvLImCvbTO9DXZ3X4PzHDM9o/ijTHU8hb09G9DzQhAqQXpREaZ/PS8JBtYGyi7cXfibPcLe3TMmf9v8z+99Qc9nb/O+66836t22BBDgnhEWAgLfPPsqfKPsFeY2yLnmvs6+ZxT0nPnOffY3PvvgAASzn31wADZt2oRHHmYDnARJNafbOiwiDBdFLJ+H8KWvIPTjOQj64EUEvv8iAt57AQHvv4Ddi5/G6lcexpqFT+GzN2di73uz4P/+LPi9OwPb33sRD0y/AY89NB07ty5FbNQ2JEZvQ0qcHzISA5CTGoa8dC24Ey8V9soLklBVnIbashzUVRD4OWiqyUZDXR6OHKlHakoCVq78FNt37EBdfQNOsub9FyySc1YC6U6wNO4XX4laLyqvQsOBQwLvXbsDsWL1JsQnZ2LF2k34YOkKvP/Jctz70GO48pprcfsf/ojQkAjpQb9y7XbExBdj6YrdeOa5l5FbXIbB0RMYHqeCH0Pf8Ch6h0bRMzgio3tgGEfaOnHgSCsOHm3F4bY2HG7rQGdPPw4fbsP99z2CoOAIjJ/6AqNn/orl67Zg8dsfYGziFA4eOIi66hocOXjINKYh6AeH0Dc0hKERwn0cI8OE/ahZMxWO5nbJi3fN7ecDvexb0fa2H95W+LqvpnzCVk34OrvvTJodfes6CP7zFdOx4U6o28N+5wnQc2BPWKcmxiF03w5p7FJRmIEjLbXo7TwmufYu7E2zG1/gqwnfNtnbpnqqeeOfN6l3uhY139kufnsv2Dv+eVX1DMKT0er4651nY7K31bsJyhNz/rEjaHUGnxmkRzWvpnxeKNrbO9HZyayCIVSU12LN6o3o6x1GeXkNNm7eilnPvYDXFy/BmrVrpEWlwN5/B0IDdyIqbA8U9uwpoLDPyYgV0OdlxiE/OwklhVmi7CsdZV9bU4m62mrUCeyNOb+RQXqEfQOVvDHTe0GcKt6Bv87mHM+6/nwx19Nkb40Lwl6yAOrEJeB1EXBgr64E49OfLN9e/fm0IqhLwJ1V2dfWViEpJd4L9gmO/55wzXFg7/HNO/56XgZ0mGA9n2I6jvo3ZnwT6U+/P7+RvdgIj5r3qHrHZK/vxd/udLKLp6VBC9+wuY0ToEeVTtiL+d2Jlqe6lyHQd9bqw48JB6HtXhAYjGdA7zHfOwpeFDpVOf34LJcbNflwzf0W7HkRYPc6B/aE+GSK3gvYTlqeOWd8+ZqDLxcC+vUZmOcoe/tbgtpV+KYGPovlKOxtkNtrA3UDeXftNs/hWQPsyUAfJAFtNtD1QqBQ13ecdc/AmyZzDcpzg/U0Mt+GuTnvbcpXyHvP7hkDeo3At6AfHCSpe0FB/vjkk0/w7LMzkZGZhcjoKIlRCwsPw0VU8kEfvoCAD17A3nefx843ZmL74hnY9vqz+HTOo5hx1zQ8dOfNeO6Re/D6jAfw0StPYtVrM7D+nRfx8J/vwD1/vBmrli1GRPAGxISuR1z4ViRG7UBqnB8yE4MlUp/QZ6R+cW4sygsSPEV3qPIbKnNQU1OCjLw8zJ7/Gr7xg5/guz/8CQKCwhEVFYd1GzcjLSsb+aWlaOvuQXlNPaobW7Dgjbex6O33kZSejZfmvo4XX14k8L7j7gdx9wNP4IV5r+Pb/30J/uu7F+Mb3/qu3HZemjsPdz34KKY/OgN/eHAGVqzbgqKyKrT39mNkfAJ9IwbwXf3D6OgbQEfvgCj6lkOHUdPQiNrGJtQ3t6Cx5QAOHT6Gmrom3Hv/I5gzdwFGJpiWdxrvf7Qcd9//MI60tovPsrK8Ag319eju6cHg0BAGBgfQ09uL/uFh9I2aYjV0VwyPjGGE0e8EsQN8nQl1uQBYCt9zAZhE2fuC3ga6DX4FvM4Sde/k1BP0qu5l7dva1gfsNuRFyTsBel7A5yXHqaLX39eHzNRkBO/djozEUJQVpOIwm+F0tgrsTZCeMeWbAjquuqeyV8gT+r4+eTXbK/B19pjuBfYEfic62zqclDjHR89OdwzKE7i3ov0Yze/tXtCmad4MAv2I+Orbjx0T0BvIc58+fA3Yc4P0FPb9vUOorqoX2DNYj7DftGUbZs1+AQteW4w169Zi+7at8NuzEwH+OwX2kaG7ERe9D6nxodJAKCs1CtnpMSDsczJjkZsZh7zsJBQXZKKitACV5cWoqiyViHyBfV0NaN6mOd8E69U7pvlGLxO9qvcG+ukbG8HZHjbY/7E1ffum/r6r1g209XvbnUDQ88JwLvBdN4EJ/lN1TzXfgKZmU9yHAXrV1ZVISo5zYM+COabJjSh7B/YKevXX6zPN89qXnlH2EpxH8/ukZv5oTz17BuYR6DTVswwv3VT0zxPAHB74O4F88sy4AAm+c5W7muPtWSrr8Rx996LynfQ7J9COoLeHm3dPxU6lzsA6o9gJe4LX5Nczat9V/1TyhH8s1bsH6gb2Amj5LVfZq2K34a97ZvaGu0Kes4BelL1b815AH+mm1fHZAN+Y+xmcpwF6xozvrdwV4gp+wtizlop66qe/8My8dIW4Bt4R+GZtKXlH1Su47Vm/0z3+nq4520DXfXvPsw4JQog1goMD5ZlzUMg+BNKHHxKEoNBABATtxZI3F0td/Ny8Ag/ow8LCcFHgBy9i7zuzseftWdix5FlsWfgkNs9/AhvmPY4lT9+H3//mUkyZcj1uvvlmTL/1Zjx0152Y9dDdmD/rIcx+9nE889QjeGPRHCz76HVsWPUOAnavQ2zEDsSFb0NC5E6kxO5FenwgspJDkJMWikJG6+fEozQvCZWFyagqy0JhYQFemPs6Lr70d/ifS6/Cd3/4c2zctBPhkYn4ZOV6PPz0TNzx5/twyx//hKunTcPl116La26+BZf+/hp8979/gh//7Jf44Y9+hkt++Rv8/DdX4ueX/w6/ufo6/Pu3vo///Pb38Z3v/RALFy3C4089jtvumY7r7pqO6Y88inmLlmDrTj+UVtWgd2gY/SPHQSXf3jMgpW9Z//5Iexca9h9EaWUVSioqUFZVgapqqqQGlJZX4MOPlmLxW+/KxWBgZBwr12zG1OtvRkPzAVTV1KC4pBhl5WU4fPgQCDgGHra3taOrrx/9ms7GrnMO6G3YK9Bt2J9j1teYBkvh27CX85ME5yng9SLA2VTVMxX0bNiLsld1Pzzi6WjnqXnvRNrbYPeY7xX6AnrCnsV5RjHYP4jcrAyE7N2JtNhgqaJ3oL4cve1H0dvZbpraSES+Y8qXaHw14fdKqp2vuveFvqr5yWAvEfidJvpe0u2YdiegZ2nbNqfELVPtzFCfuwG4Cb4zqXZU8wS9ewHgvvjujxrYs6COfk/Yd3f1irKvrmrAqpUb0N83gvKKWseM/yLmL3pNYL9j+zb4+e3EPv+dCAncCYV9igP7zNQoZKXHIDuTIw45WXHIy0lEcUEGykvzUVFejEqBfSXqaqod0NehnsF6dQp6KnjC3oyG+gbI8AH8ZLDXPQW2zg2NDWjwKH1eGMygEleAS7Aez9BKIHO9qH09a35LzxP+quhpRdBnV9GbOv0u7KuqypGUFOuBvap1pskxIC47PcXk0UvanHc0vkKfs4DfKonrUfRi2jeV8qR5DWvZs4mNE2Cn/nwG4CUI8M0lwHxvLgUKe77nvoG4d6AdXQ6+cKdiF2sAlb7AnmZ4J7JeTfrcF5O+gX1sTKiplOcA3+OnV6uBpOqp2d7xyTtR9+ZyYICvF4XJ4a4meg3KuxDoXR+9QJ+q3ml0I+VvHZVvLgUm7U4Uvacm/uSmeYW9gbxj4meOvoxga74w7I1yV6h7p+HZat69EHiDXOFtA57w132Fvf3su3Zhb+AeEsJZBy8AgcacH8o5AEEhBvZMuVuy5G0Q9qGSdhcBpt9dtO/9Odjz9mxR9J+99hQ2vPoY1tJ0/8KDeHfm/bj8istw2eVX4frrr8O0G6fhtmm34k+3TcO9d96Cxx+6D08/9Tj+8IfbcM89f8KDD96HJ598GIsXvoDdny1DfMRWxIRuRlzkDiQT+gmOTz8tGoWZsSjKjUFxYTJKigvg5x+MFxctwUsL3sZL897EZ7sCsGF7INZsDcCVN/4BF33tG/jxVb/FtAfvxtS778ANf/4jbnvgHlxzyw34/XXX4NobbsDtd9yBP957Dx6d8TQWvfU2Xl74Ot5490O8+8HHeOOtd/HyK3Mx55V5eOPdD7B20xZExsSjtrFFovXFH98/LIVx6J9v6+zDkbZuHDzWgdrmAygoLUNBYSEKCvNRXJyP8opSZGVlYvPmzbj19j+gsKQMfUNj+HjpWlx22e+RmJQqgYAFBXkoKiqQYiadnZ3o6enBsWPM7+5G/8CwwM/48SdX9zbwuRaQ+4DdV637PivQJ9s3kFfQa5CeqZanyl5gzwvJyAiGJe7A5MzTB2+PydQ9LwBDg4MYdAZhz1S+oYEhFObmSsnc5OhglOYmo4X18TuOoreL/z11oUfy7Y3Pnjn1nuA8KvueHo+6V5VPqOtQ0OtMk32XBMcRtg7kO/m/wzG0dzLanjXwrWA6NeNrAR3LJG8DX6B+7BiOtbY6wKeiN6q+9aiJzlfQ04zf2cE6AAb2tTVNWLVyPXp7h1FRWYcNNOO/MAevLliENevWYfvO7dizdyf8/XchJHAXIkP3IC5qH1Lig5GeFIrM1EhkpkcjKyMW2RnxyMlk+l0iivLTUVaaj/LyIlRUlqKmpgo1tVWoo9++tk4GYV9fX496B+psw9zQ0AQzeyt5hTrPc22AbEz35tlV/4Q0VXlDU6MFfNfMb37L2xVguw88rgLPZcH91r0AeJv3JbjQauLT3NKIqqoySa3T6HpjZmfp2ijpBpeVkeKY3hlMd27pWwE9m+RQ5VuwT3BK6YrpXi4D0Z6IegG241e3oc6/yUsA/f9qwqcVgCZ7jainqV2j8lXRi/ldSteGO61sHTUfZ6LmRZl7SuCqyV798wp/p7OdpfylPK5T715S6yz/uycCn776KI4wq2e9qbSnFwVV7rwAuEr9fIB3c+cV4BpsJ0F60gKXwYHhXoF6fGcPVelG8Rvfux1ox9Q6VfxU4iyhq0NK6FrPBuiTQ59gVtO9q+gV+q7p/kKwd9+5vnsDfDd1zhfwegkg6NU/74G+T8pdCGvre/Ls9yIoOAD+AX54dsZsLF22GhlZ2Q7sww3s/d55Hrveeg7bl8zAlkVPYf28x7Dm5Uew6oUH8MHMB3HN76/Er379W0yZei2uvf4G3HjTzbht2o24/eZpuOuPd2H69D/hnvsexE23/gFTp03Dn+7/M955Yz6ef/p+/OXNlxAZtBmRQZ8hOmQ7EiJ3ISXWH+nxwciWzl1hyM+ORGF+EirKi1BYVobMgkqkFdciOqcEfrGZ2BuRhhWbdmHuW+/itY8/wsvvvIG7n34MN997N26/7x7c89gjeODxx/DCy69g6fLl2LB1C7b57cJ2v91YuXYd5i9egufmvIyPl61AYnIaqmobUVXfhILSCiSkpCMuKRXJ6VnIzC1AblEpiiuqUVnXiOqGFtQ1H0TzoaNoPHgIhaWlyM7NRnZWOrKz05CbmyHrrVu34Kqrr0ZCUhJaO7rh5x+Cxx9/BkkpqSirKEN+QS4KC/JRUVGGo0eOoqurC63047Z1oKenHwP9BOEQBodGQHM+lT0D9SRYbxKT/oVUu6p4X6jbzy7cjd9eAwHNvkbiuyl3TLsjnLXQDhU/hw15z3rQgN0D94EBB/JD5j8j3zNgTwIFQFwAACAASURBVIITR1BWVIQQ/92Ij9iHktwkNNWWoKvjCHq62tHDojgM0vMJ0OvrNqpeiugw3U6L6LCQDocDfIU8ZwG9E5wnfno7Cp/59KrouRaTPdW8FWRH8HtM9wS4gbjCvPVYK455lL3jtz96DPre12fPAD367Otqm7Fy5Tr09A6hsroB6zdvxcznX8S8hYuwau067Ny9E357d2Hv3p0IDjCwj43ch6S4YMm1z0iJREZqNLLS4zywz81KRGFeGkpL8lBeVogK+u2rKwX4tVT3NbUCe5kV+IS+BXuFulwGHMAr8HUmeHXN2YDY7On67832d2JdcH6H6Xrn+7ahwa36py4BG/a0HtBvX1FZ4mW6V2VvFLEpqiPgFzO9N+xdEz73LTO+Y8o35njzLpnvY53Iepr5acZ3zPYEvsBdlLvVwc4OtLMK5kiKnQbiEeI854G564NXyDPAToPsVO3zPx+Brf56szbFdNS0L8F3TlEdX9Xuwl6L57hq3/vdual3hL+odE/pXFX4buU8F+y26d6U2OW3kZ6SuU4AnxOIZwPfgN69BJgLgGuu91L3jqoXpU+TvkfhO6rf47s/95mwVhVvZvdi4ILcqP/JoK17as5X0Gsq3nkh7gt1KyBv0m+kqM5eUfd+/rvxyKOPY9v23VIql8o+LCwU4eGhuGj327MF9J+99jQ2LXgCa195FKtfehgrnn8Af5n1MG6eeg1+8evL8btrpmLqdTfi+utvwk033ojbbr0dd999P/541324/5GnMOWm23Hp1dfhqpumYfHr8/HZuk/x0rMPYeGcJxHit1FGROBmxIRuRULkbqTGBCA9IRBZKUHIy4xAYU488guykZpXgrj8KoTllCEsqwKhqcWISC1ATEYJQhKzsTcmCftiUxGRkou4jAIkZBUhOacYyVkFSOHIzkd4XBICQiMQGRuLmOQkpOfmobC0EhU1DWhsOYyWQ0fRcviYzOxL33jgMJoPHkEdTe/1TRIXwADA7IJiJKZnISo2HrkF+cjKzkRqahLSUuKQmkyTaTo2b1yLW2+ZhvXr16K2rha1dQ04cOAgqqorBfQFhbkoKs5HWVkRWpiGR4XYbgK1+C/9np4+9PcPguVT2ed9iKrXUb8eEFs+fBvcCndbuSvM7XO+a57x/LYTrKewN2qeQXpmGNC762Ga8YdHjEWCFxQ2vPEMo/RVxXMeEOBPDvuKslLpfBcf4Y+i7ATUVxWiq/0werQnPeveW7D3mO1ZLY/KnkOq5HVKWVzpW9/VhS4Cn8VrrOh7e83UO6/gvDanlC0D6JziN1Lq1g7KE+CrL17z6Wmmb4fC3jXrHxHQK+xV2dM90OEU1enrGUR9XQuWL1+Hru5BVNY0Yt2mzzBj9guYu2AhVq5Zg127d8Fv7274O7APD/FDbGQAkuJCLNjHeMGe6r4gN/Uc2FfXVKKG7qeaWtTV1qK2thZ1dXWeYWDfaNS+wN8of57hu/p6gpyV6TjrWp+NJYCA1guAvbahbr/XMzpPds7eM+eo6usmrQCo0KfPnpccj5+eveedqHnCkIMV9NhGlpcACcQTFe8NfWPO94a9Ru5P9k598pzVR2/M+MaiYP62KYWrlwCj4p2IfIJeYe9cCGyV71mL6d0BPdeOSvcKxHMuAqLCvS4MTLUzaXfGFG+b593mN/xNz0XAMee7sA+VKnq8dPA3vH30LuDt/XMuARqUxyj7SQLz3D1fqPPZuAvMGbfpDUEuZXUJdSp4gn0SmEfIBUID9FyAeyn98GCEs7mO81vh4cEICw1EeJgJ6POFPZ8Jd93XS4Lum3euwteLgC+8z6fm3eh707Pe/s6880dQSAC27diKhx55BOERUYhnA5yIUISFO7Cnot/6+jPYvOgprH31cax++VGsnPMIPp39ID6a/Rj+OO0GXPKry/Dba6ZgytTrMPXa63HDdTdi+p134fHHnsGd0+/BA48+jRv+cBd+PeV6XHHDTbjptlsxb+6L2LZhBZ5/6gG8+/pL2LdjHfbtXI1Q/3WIDP4M8eG7kRztj7S4QGQnhSOP5sjcZCRk5SMuvwYJxY2IL2pEXFEDYovqEJ1fh8jcGoTnViI8pxLh2ZWIzK5CfEE9UgobkZJfi4zCBuSVH0BxzVHsP9qDw61daGJhm8YWFFfUIq+4AolpWQgKj8Iu/0Bs3LoDK9ZuwDsffox5ixZjxvNz8MCjT2D6PffhhtvvwO+uuwG/vOJK/PAnl2D+ooXIyclBYmIckuIjkZzAHNpwbFi7HG8tWYilH72P0pJ8FORno6gwD0WFucgvyEJBYTZKSvNRyQ5k9TU4fOggWh3gd7CSW1cXelgZrm9A+t4PDAzJPDRozN0K238E4jbUed73Wfc4/zOw5z/DZIM92Xkx0cF/dl5YxFIhs73mO0fZDzH18DiqKysRvG8XYkL3oCg7EXVVrI9/CL1d9NnT8uHA3qqeR+CLqndgL+Vxu5nOZmre879Pgb0Tja9Qnwz23JOUOwv2EjEvOfGmLa1An7nybUbta0CegpywP3bUKHvjqz+/suclj7BnNH5PzwAaGg9g+afr0dk1KBfRdZu2YsbsF/Hyq/Md2O/GHr892Ou3C0H7diM82MA+MZbKPhTpyZFIT4lBZlqsA/w45LB0LmFfnIuy0gKUVRShqqrCqPvqKtTWGND7wt5A3Sj8uroGcBDwOivsOevahf/kZn8FOy0EBLVCXdf2s571ne0zuva9ALi/5wQCNjeitKzIA3gFOmcqXoI/Iy1ZoM/UOVXyWuHOgNwGv5M3z3K5Vsta8ctrVL2Uw3Vq2kv0vROQJwF4jBMwUfem7r1Z68XDnjWlzqh6mua98+cJfKp5glhUPS8HPrBXxW/PXhcB+Za/ow1tXLBrEJ8Ne0KbefWEveTXs7Stpd4n99+fX+V7LAAR3hH4tonehT0vAwb4+p4z35tnp9NdeIin651ttvcCuFMTn3v6W+d7T7gL2An3MOMO8DxHEOzayvbCJn2Fv8Lehr8NfHttg3yytYJf38kFgYF6QXuxeu0qPPbE40hKTpF27qHhIQiLCEV4RCgu2rb4WWx57VlsXPg01s57HCvmPIpPX3gUS2c/jI9nP4aH77wVP/rFL/Dba6bi6ilTMHXqtbj+uptw6623495775e0tvsffhzTpt+DS66agstuuhmXX38Drr/1Fixc8Aqefvx+zJn5GHZtXoGdGz6B37ZPEbhnLcL8NyImZCfiw/ciNZpm/QhkZscjISsXsbnViCuoQ1x+PWIL6xFTVI9YPhfWIa6oFvF8LqyXCwEvBnXH+lDf2oOaQ+0orj+KtIJadPQNS1peUWUjpt/7KH537TT8+nfX4Ge/uQL/84tf4eKf/gzfuPiH+PdvfQf/8rWv41+//k382ze+JbOu/+Pb38XXL/4hvvbt72HabbcjMZn/gohCbFQo4qPDEBa4ByuXvo8dm9di+6bVyEqNRXpyDLIzkpCfk4r8nDQUFmShpDgPNYR9XRUOtDTiyGECnyldrN7WLsDvZp333n70MXCvn4rYMe8P0uxN2DL/3ihsBb/vTLjrnoKez7o/OeCNOZ/njKo3AXQ8q4C3Vb7ucVbI62xAT8B7jyFaLDicaPzhoVGpM0CzckigH6JDdqMwKwF1FXnobD0kzXB6qe4F+F2SZ68+e4E9zfc9PeilZYSXJSfXvruzw8uMb5vvFfYCf6ZOcrQ7kfgW7F1l3+o0stHUOYX9UaPaJdK+1VkfEzP+hZS9BPrJ/94m9a6ndxBNzYfx6afr0NYxIMqepZefmf0CXpw3D5+uWY2de3bDb+8eicgP9Geu/R5ER+xDQkwQUuJDkJYSgfSUaIF9ZnqsROZnZ8QhPycFJUUG9uUSpFcusK+urkJNTY1nEPg29M1zvQBeIa/g11lh75kbGlEvAXnnB766BRTWLpxdSwABrm4DnXXP9wJwIdhT3dOMX1JacA7sGXVPvzj97unpSbJWwCvwbdCbvRgpxmMC9bxhL7n1NNWrKd4piEPzvQTlSTS+uUx4YK9nNa3Ogjl/h2Z7gbia+q0Odfp3+J5pcwbm5/rqRYE7qltM/lo0R4PzPIF35tIgCl6AbqL1FfiqzF2YOwV4HOjr+396dkz1LI87WbqdN+i9lb9C2p55GbCfFeDcU7Dbe3pW9843E8x8p8CWCwAvAZ6ofO9COwpyPW/PBvaTm/wJ7X8G9gp5M5u2tsyvDwzeh798/DGemTED6RnZ0t6WoGdBHamNv3XJLGx87RlsWPAU1sx7EiteegzLnn8UH898CEufewQz/nQHfvKrX+LS31+F3119Na6aOgVTrr8J1984DTdOuwU333YH/vzQo7jprnvw46uuwc+nTcMl19+IS6+diun3TMczzzyKj99fgrXL3sXmlR9i65qPsWvzMuzbuQqh+zYiMphR+35Iiw9ARlqUwD4yuwJRuVWIyatGTF4dYvI5ahGdX43ovEpE51UjOrcGcYX1yKo5iLahCQyd+hx9YycxMPFXFFTsR13TYYF9YGgSLv7J5ZKG95/fvxj/8b3v4V+/+S38/9/4pox/4fzNb+Jr378Y/3XxxfiXr39Dxr99+zty9us/+CG+9p3v4/dTrkV0TAyioyIRGuyPcI7APXhz4UtYu+x9RO7bgcTIfUiIDoBES6fEICctAYW5aSgtypUuZPW1FdJe9MD+Jhw+fBBHj7KmulGN7SzwwrKuhFgvwU+13yfwH6BPX2BpAvqMKZ1+dNfcbq8V+H9v5jfuGcLdpNsZ8I8KzH3h7vtM0Ntwd9W9Ab48DwxL/3YTmzAsLV35t5mSGBbsj4igHSjIikNtWS46jhwwne+629HHtrU9Luw9oHfM+Ab259bBt8Gua51V6etF4LzKXurfe+fJewXmObCn/57/G6rP3pNnz33Hb9/Os4zq98C+G929A2huOYJPV2zAsY4+VNU1YeW6jXh61my8MHculq1ehR27d2GP327s2bMN+/btkIj8qHB/xMcEGb99cjjSUyPl/28YqMc0PMI+LzsZxYU5KC0tgMKe6r6qqhLV1dUyCH2FvQLfzIS9Ue+TAd53r47qn2qfwX06HJO/cQ1oUJ832CcDuO79I7DXs3pxsFP1BPYlBdKoRk35Uv8+Psao+cQYpKYnSkEcpsgp4BX89rNn7VS+E8A7rW4l6I5gd57lIiGlcHkpMJAn9G3lLt9YwLeVu8DcgXxMnOOzt2CvCl4hb3z3TkBetAV9Rtb7wN5L2TtpdYQ00+tc87ybUieAVyUfHYno6EhERXF2u+OdD/IK68ne853sqxn/HB+9C3eFsqvivaGu73XWc77w5nvdI4B1bQf2STCfpOa5AX4KawN3Y77n2oa9ntFZ/fF8VoDrO7aw1T17VthzFpU+ic+e570hr0F+hP1eMA2PEfmvL3kDr8x9FTm5TLuLlGI6ou5ZQW/b4hnYvOgZrF/wFFbNexzL5jyGj2c/ir/MeAhLZz6KVx68F5f8+hf41ZW/wxXXXIPfT52Cq6+9DlNvvBnXTbsV1954C+687wFMu/d+/OTqqfjZDdPwk+tvwiVTpuDBJx/DB++/iQ/eWohl776GtR+9jfXL3sNnaz/Crs+WY9+uNQjeuwHRoduRHL0XGUnhSErPQFhmOcJyKhGVU46onCpE5lYjkrNn8NkMKv7UonpklDQgragBuZWHEZdRhdKqgwL7+OQC/OSX1+JbP7wE//G97+PfvvMt/H9f/wb+n//6L/y/X/+6ZxDq3/7Rj80F4OvfwL9/73v42sU/kL1v/uCH+NVvrkBAcChiYuMQFOiPQP/diAoNwKsvzsTc559CanQQogO3ISZ4J+JCdyNFupOFIy8rEaUFmagsyUN1ZTHqaivQ3FiL/S0NOHigGUcO78fRo4ekc1qbBIu1oVPasNIPzRauDObqQ39fPwbp/xbFP4ChoUEMD7OxjPGhK4QJUXvtwtxV8LqnsHdnDcSzffTnmvBVyetsw97bhD/scU0MOpkHDESksmea3/6WFkSEBiA8cAfyM2NRU5qN9sMtRtl3sWsde9Ur7J3udk7jG5ryFf4alMeZJvxO+urZzlZ99tLaVkvksh4+g/JYD5++eja+aZdB8EtMhewR9A6keSHj2gN4e82iOgQ+z3J2Ot95AvTYPIcBmYzVoM/eKHsD+6P45NMNONrWh8r6ZnEpPTVrFp57ZQ6WrlqJXXtoxt8JP8LefztCAncgMmwP4mMCkRwbgrSkCKPuGZUvOfcEPvPtU1BckI2S4nyUlhahorwM1ZUVqKmqRE0VYV8l/nua9Gtq6lDLUav+e8Jezfn1Ulaa0Gaqqc5cey4ECntrrvf49Ql4XgQ4DPQV0pPNagHgO3s92VndU9ib2UTpE/bFJfmi7F3Yx0jFPII3PiEGySy4I4F10ZIT7+baK/zdWS4B9O/TKkC4cy3DPHt89AJ65tYb0HPm3+CwgW+C+Jgzz4Y0rplelbtUxfPx2Yvqp7me6txR6vTva468BuTZM9+ZQRO8+50xxxvTvVHxjomekfeOwjczzfYRnhEVxdonJmLeBrlt0jcgd3/HPse15yLgA3t9RzDrhUDhrbNCXefz7dtwJ9h9nxX2Cm47ep975hKgCt4X8u6zHXinQNcgPPdZ0/dc+Nug96ydXvaeZw/cvSGvlwGdzQXBH8HB+xAYuA/PvzAHb739PrJz8xEaESHR+KyeJ6l32xY9jc3zn8K6V5/AirmPY+mcx/CX2Q/j/RkP4aMZj+DVJx7CLy/7JX59xZX47ZSp+P3Ua3ANx3U34LqbbsG1N96MKbfcimv/+Cdccs11+MW1N+Nn196En151Ne748z14bdE8vLngJXz4+jx8+s4ifPr+61i97G1sWfcxdmxZhr071iDEbzPiQvcgLS4EySkJCMsoRnBWJaKySxGRU4Gw3GqEZ1WYkV2JsOwKRGRXypAgPl4OMioQllmFwLRiBCQWILOwwZjxyxrw80tvwn9+579Btf5/vvsd/Ou3v43/853v4j+++z0x03/rf34kUP/eTy/B9y/5mYz//vWvwfHjX1+G/77k5/jRJb/A1p17EJuQgsCgYOzbuwdB/ruxfOkHePTBPyEycDvC/DYg0n8jogO3IC5sF1JiApCdGoWCnCQU56ejoiQHtZVFqK8pR1N9JVqaanHoQAMOHWzE4cMtOHr0AFpbD6Gt7YjkeXe0t0mEea8Arhf9PX0YEDN/H/oH+jEggxHvJurdBMoZH7oNfMLcd6h6t/fVTaB7/A2uFep81rWxNBhVzz0Def5zqN/e25Svip9nze8ex+GDhxDFQJqAXcjLiEF1SSbaDzWht7PNmOZ7OgX2vbz0OHD3zAp9pwGOgF5ASpieOxgf0dGpgy1tnSFd7QjjNoExffQsqKOlb9uc0rg26F1/vQV9J81O36mqZ3xGK/390kCHroEutHf2obNnEE37W7Fs2RYcaR1EVd0BrFi9AU8+MwPPzZmDj1csx649e7DHb5coe3+/rQjctw3hobsQE+WPhNhgpCSGI43qni4wwj4tBllpscjOSkRBfjqKinNRUlaI8ooSVFWWoZrKvqoK1VXGrE91X11L4NeghnNtvTMI/npzAagxl4Ca+lpw1NbXOaNeglEJfRkKe4K6gSl99aL4Rfmrqd9J8yOYbVirkj/frPDX9/a33msX9oVFuV5mfDa74SAM6btPTUnwmPFF3VPha6qd+OW15r0D7hjO0R6Q86y5BLjBeG6AnnnHMyysw8G/q8DnpSHR2Y+XjnVOpTwCXpW8mvHt4Dongt4Ft6bCUcnb6XgRUreelwKFvwDe8dFHWT3n1WSvs7SZjTIFeHxBfc6zk5Znqt9ZgXmRoYiWinjWnuXjJ6T/kfGPQN0GuZ7XWaFuP3ufN0BX6Jt5soA9BTxN+u77yYDOPf5dzgpue+27p2o9dBI1L3n0VOxU/D7vFfZU88Gh/ggK3ot9Afvw5FPPYvWa9UjPTEdoeKhnMCL/oq0Ln8HG+U9KcN7KuY9h6UuP4i+zH8L7Mx/AhzMexqKnH8ZvfnspfvnbK3DlNVPwu2uuwdSpUzF16vUmMn/abbh1+p9w1S2345KrpuLX196C31x/K37xu2tw02234ZWXn8fCeS9g8YIX8daSV/DeW6/i4/cXYc2yt7Fp9QfYsfET7NuxBuH7tiIpOgDJSbEISytAUEYZwjNLEJ5ZhpBsgrxcRmhmOYKzTKQ+90IzyxDMM+mlCEotwb60IvgnFiA+s1xgf/BoNy6/6g784JJL8aNLL8NPr7gcP738Cvzk8ivw0yuuwM+vvFLGz357JX7229/KO+797Mor8dPfXI6fXHoZfvLLX+PiH/0Uy1evQ0xCMvbuC8TevX7w270dn21aiz/deTO2rV+KoJ1rELxrLSL3bUJMCN0Tu5AaHyjdAGmmLs5NRmVJJmoqC1BXVSy961saqnCguUagf/hgE44d2Y/WIwfQKmr/sHTA6+xoR5fjj2ZOuUft99LMz2h+gp8BfvT1m8I1w0P/l7H3Ds7qSvd0u+rWrVu3ZrpPh9PJbieCTRQSOeccJCEJEEJkiZwzykIBRFBAEkI555wjOUkkgzEYJEQ04HZ3z+k5c2buvXPqnOfWu/Ze37cl4+7+Y9W7dvpkd1X7Wb836pI5Q+lrgP8t2/uAoK+tVsPear8TN72CvD3PoKfaNxS+PiAYsP8z3Z1PKS8pIj/jDG0Npdy80sSzb+4r2Est/LcyDOfbV7wP9ro1rrYa9qLmFextqt5Q+sp9LyV3L4yxti9eSL6EOXZWqiPMTHyVOS9Ndcw2ubrMzgr79+1tcDcVvb5+2v2UrudddD9/zrNnr3n+7A0vX7zj9evvePiom/CIGLq633L77jeEhZ9gqecqVq7yJSQikrMZZzmbmkhySjzpKfHGqNvsFIoL0ygry6KqKpfamgKl7pvqSmmql2S9Ulqayzh/oY5LVyQ59CLXb1yjvaODjpu36Lglq4Nbt29yS2Av6v7WrR6wv3nnLrfufqmWcQC4y+27d9QS2MvegL4BfKlA0euuQN627nHHtv9xZS8QtycIGlUAVrDLXkO9t7U+k3i9dOKT8ruLF9sMl73Zylbc+DVVBuxF7QvsFXQtbnyry96edW9CXcO9tzXd+zZ1r6618jeUvRon20vdC+S14re68jWclWoX4CuXv5EXoF3zysVuxvZ1ot4PXPtK/RsufgV6cdeXFZmZ8/kqwU/m0RuZ+VqJG/dt6l7Vz78f2PKO6pFvAl/CAarHvRka0Ht9QOgNd63ke9/XYBYrz7TVe+vzv7XXoH+fle/0fQPOGuYGqPUzsVq9y0FAg1w/l+veS2Buvaeve0NeX4u1Ab/HXmrosw33fC/Q6/e11aNtk1POsth9CampmdTUVZMvFQRFAvw8Y+rd6R0riN66jKgtHhzb7EHYhsUErXUmYPUiAlYvZt/KJTg5DaHf4EE4OI3AcfhIRo4YxciRoxkzaiwTJ05hxpx5zHRZzMCxE/nEcRSDx0xi4IjRjJ44kTXrVrFhw2q2bFnHth0+7N27Eb/D2wkP3MNJAX6kH8lx4eSmxlCen6Iy3Qvqz5HVcJW8hssUNF0jv+m6beU0XCVL1HvDFaXicxuvkdV4mez6S2TVXSGt7iJp1RfIr77A//ef/8l3f/nvjJ28iI/6D+FzpxH0cxxG32GO9B02TAH9MwH80KEoO2QIn5hLDgKfDRrMpwMH89kXA/nn3/+Bg/5BlFfXkZSWydmUNJKTk0g6E8/0yWMJ2L+V7KTjpJ4OIz/tJCU5cZTnx1NXmkpTdTbnGgq42Fyq6snbrzRx61obd65f4F7HZR7cvsqje+08+founQ+/pPPRfbq+eUDXk6951vUNz7qf8PxZJy/NUawCNoGc1JzrRjPi6jfA/x3v3un6drvK/3uQf99zA8r2sIAV8HovADdUu5FtL9A34K/vW1z5Ku/AruwFrFVlJeRnJKphOO0XG+h6eNeE/TNeS4KeSr4T4Btue+W6lxa5lpG28r9HD9i/r7ZemuqY93Xc3hav1+V2ejKdrZ+9RblbXPga5P+QfdqpWuoaXfle8Oz5S56/fM2L12958KSb0MgYOp+/4+7XXQSFHcPZfZlS9yFh4WTkZJOekUJq8mkyUuLISYmlMP00pTlGYqtMwKuTzPzKfMOlX1NCU00ZLfXVXGht5PLFNq5cvsj1a1e4cf067e3tdCjoS/z+Jrdu3eHWrbumFfAbSv/mnTvcvCN7WXfNddsG/J7gv8udu6L2Bfxa9d9VwJfEPTv4DYgrt/6X9uY9Gup/z/aGvL62wt5Wg//Vl1y40Gpz46tsfFH2VeUqPi3XDXXVNpUuCt0GelHjZjtbicUrtd5jwI0x7c64LwcB+2Q7rewVxKUjnmWCnah6DXWluG0QN0CuhtjIPdW61uimp2PycgBQcfUyUexGzFwl6am2t5KoJ5CWEKOR3CeHAfU3zCE26tteSXnS2Ma6dJnd37tna4gjGfkW0Buw17/5wwNCb6j/GOz1exryNqCbZXVSWieJcqrMTg4EZnmd7T0LyCUpTQba6Gca0nKt93/bCsx1Ix29f9+BwA59DXENfLmWvb7/Y1bALc80wG1W2uSaLn59T6t6uZa9xOzz8tOJjYvG1c2DsgoZgFNmQN4svZP2vz85vcOL6G3LOL5liYJ9uK9k4bsQsNoF/9WuHF6zjPEjHfmkf1+GDXPCyWkEw4ePZsTI0YwePZbx4ycyecZMZri44jB5Kh86DOfTYSPp5ziCYWPGsmixC+vWr2LjhrVs3ryObTt92L1nI4F+O4gM2sup8MMkngol48xxijPPUFOWT0FNE5l1l8mpv2SDvCj3XAF93WXSay+qlVl/WUE/vf4ymXWXyKi9TErNeZIrz5NZ1spf/u1/8b/+938wz9Wb3376OX0dBPSi5A3Qi3oXyIvVe4G8bQ0S4A/hs4GD+cVvP2Dj1p2UV9eTRjkR0gAAIABJREFUmJpJfFIyiYlnSEyMZ4TjUFzmTiPrzAmSooPJjA+nMO0EZVmx1BQm0VCeRktNFufq87jYVGK2Cm7g1pVmvrx+jq86LvLg5hW+vnONb75s58lXN3n84DadD+/x9PFXdHc+4FnXI54/fczL7qe8evaMb18859uXL/hWRuLaxru+tiX2ido3St1E6RsZ/QJ0rdI13DXQ9bW2AnP9rga7tlqh91TvdtjrA4AcAqxLf6d/+8XzF9RWllOYlaRgf+NiA50PbvPti6e8fvWM16+fq/p5lXFvwt2A/Wsb7DXoNex14p0Gu7Ya8FarYW+rg7fAXu71VvC94f6008zM76Xm5TudtCdufDXfXnrwv3zJ6zevePud5Fz8Cy9e/JmIoyk8fPLfuHrnFT77oxjvsp4JrutxXXOA9Tsj8N0dyr7ASPyPhHEq7hSxCSdJS08kVwbjFKZToRJCc6ivzqWxLp/G+gIa60s4f66WSxebuHKljatXL3Lj+lXab1zjxo2rtLeL0r9B+83bdNy6S/stsQJ/o0Tv5u0Opf5v3jaS+aQ9tNrbDgD6IGBYrfS1FdVvQF7bL1XGvq7X/9KEfW/AK3VvNvqxKn3ZyxLA94S7/dr4LWNsryj88xdalLIXFS9wV8CvKlPQrK0qp6G2yg57Saaz1MarWLt02jPva4jr2nn1boX0uzdc+HJfT7hTjXTMwTYK9j2Ab3HXKze9AXoZbqNyCaTlrR5eI/F43SnPbJKj4W9Ye/mdgL5Uet8L5M2xs2pvyb4X4Atgjcx6e6mdAXkjMU+rcKuV59YDgBX24r5XkDfb3Epmvf3dnqV3GuLK/o3aeg1mbeV92avud7qOvtAst9PXPYAurXGlrryAIolV94rZa9AbMO4N/d7XPZW9Uve2CXlGLoCG+t+zPwZ52/1840CggS6/p/bSIc9U9lbIW++pBL28NCKPhbNsmRd1DY0Ul0q8Po+C4gJVZy9jbn8Su8NLxeuPb17CsY0eRGxwJ3i1K/4rnfFb6UzAqqXMmTCGP/T5hKFDh+HkOAInp1Gq5n7sWGmyM56JU2cww9mFIZOm8LHTSPoMH8XHQxzo5+DA6AnjmDFzKp6e7mzYsIYt23zYsm0d+wT4h7dzNHQ/cccCVWleQfppKouzKKiuJ7P2AlmyGq4q973hpr9CRu1F0moukF5zkYy6Swr6aTWXSK+5QErVeZIq20gqbyO1uJmXf/yzcuWvXL+T33zcl74OoujFXS+QNwCvIS/Q18sG+8GD+WywAfyf/+5DlnitorS6nviUDGITzhAbe5rEM2eYMnkSn374O46FHCTpZBBpMSHkJx2lNOMUVXnxNJQm01SZQWttNucbCrjcWsa1c9W0X6zn9tVm7l5v5d6N8wr6X9+6zMM7V3h09xqP73fQ9fA2Tx/do/vxVzzvfMQLBfxOXj3r4vXzp7x82c2rl89VMpuoYBnx+ubNK969faPc+7rBjQa+BriGurb6vrZyX+/F9ga99dqAvh32VsDrvT4YaNBLfsDrFzL5rpo8NQynkOsX6nn81S317/VKYP/tCwP2ZsxevBnKbf/6tUpe1PX0GvQCduuygl3vNeB72x8Dfm/o9wa+XGvo26wk7Emsvrubp92ddD17ytOXb3jQ+Yob9ztpvvoVhdXtxKQ0s8z3BBsOZuG6OZF+8/bxwezd/H7GTj6cuZPP5u/hC5cDOHn6MWaFPzN8w5m2LpS5PqEsWOPPsi0h7A6JITgqnqOxCUTGRBOblEBmfjYFJYU0tTbTcq6NS1eucqPjJjfFjd/ezi3JzO/o4GbHLaXwpbVse8d12m/eVO7+9psdyFJegI4O2jtumiGAm+pQIAeD3vDXal/ZHrF9C/Bt7nqBtCT9GRBXMLfs33cIMN7p6eLX7xmHACn9M9z44spvbWtU/eZ7w768tIg6gX11hRE3V2NqJdGuSC0F9t6u+h+5tg66kZG2ukWujs0rW1HSI16vFL6Ox9sOAkZMX4Bsd+PbY/C2e/ogoKzRFU+8BdYkO+UF0OrfrI3Xv2uA3jgkCJQNkItnwJ5hr7wC5drdrxW6FeLmvoeyF+hLzbzRCc96WNB7gbaebGcFufUQoO8ruJtxfes9DW7rPeteqXQZZ6sS0vJtsNfqXb+rf0eUv4a03JN4vFzr9417hqK33bO8o799n9UQ7/1M3xcrz/S1DLrJz8+1qXvb/fe58JWaF0Uvyl6WzLRPwz/gMGvW+tLaek5l4auyO1vpXb4J+83SIteDY74eRPgsJWSVOwHeizns7Uyg91IWTZ7IR/0+wXHYMEYMH8FwceOPGsPoUWMYO3ock6fOZPaixYyaNoc+jqPpN3wUn4mKHjqUWQvns8B5ATNmTWXmrCl4ey9l23ZfduzawL69Gwn238mJsEMknjxCTkoMZQXpFFbXkVl3gdSqc5ytaCO34YqKw58tbyW58hwp1RdIrTbgLoCXe8kVrZwtb+NMRQuJJa2cyWvg0bNXCvb7/CL4zcd9FOyVilew76noNejFKthrK/H9QYNVIt9s58XklVUSn5pOzOkznIqOIzYuganTpvN//Z//BxvXLCflZDApJwLJiw+nKPk4FTmnqSuSYS+i7jNpq8/jQlMRl1sM4MswoFsy9vdaC/faz/HVzQs8uHWRr29d4uGtywr6T+7f5OnXd+l+dJ/ux1/z/Ok3vOh+zMtnEtPv4uWLp7x62W2o4VfPVEMaNSnu7Vszli9KUtfr/zC73gr13nsNZw13sRrcPa3A3kjQ04AXa31H/4b8DTlMfPvqDY11deRnnKWxqoDrFxp4dO+mgr1S9t8ajXJeSy29Bv2rVwr0UqlgNNDpOcL2H4G9gP/vw15n4pu19JYEvPcB33pPyvDs64maeFhdf5XVm8Lw2hLFsm2ncNt8mmkrj+GwyJ9RbuGMW3WawV6nGLgqlqEro3HwPsnAFVEMWhHFUO8oHLyP47A8ipHe0QxbcYIhXpEM84rAaVkYg138cVgcgKNHEGOXB+O86TjLd8ex+2g+O0LS2BeRya7QZA4dSycuo5qcinOUN1ynpPoitY2XOXfpGleud3D5WgfXO25xtV1gb6h6Kce7dfMW7XJPwgA3zXXLPBCowVByCOiwHwBUOECS/iS+b3fva4Uu1p7o94/txVOg4v+W7n4a9vJ7VmUvsG9paejhxtfqXia6yWjlhppKpex1Vr1AXqtzlXj3I4D/4TPDja9d/1rZS129NS5vQF5c+4aat2XeS229FeLmcBuVRa8a6FifWwFvORgoN78lPm/2utfue21/DPb2+3b1ryGtrYK1mWSnAS1KXrvyjXp5o/lNsTnRzvqNAr0oehWLN9/r1ffeqJfvGafXf0tAbQOuqdblmQa4zSpVb4JeOsepd3tm5Nt+S7n57Ql39kQ96Z4n3/b8mwb85YBgHAoE1sY9uxtfw13DXF9rsIsil2faaqgL6BXw3+fKN4Gvv5NvZdqddMyT3vgC+5y8dLZt38rOXXtpaTtvTLsT0BcVqKXa5Up9/cnNS4na4MGx9UuIXL+E0NUeBHovJmCFMyHeS1kyaxqf9PmYoUOHMszJCafhIxg1cgyjR45lzKjxTJo0ndkLXBk/fS79h41i4Mix9B/mRN+hwxg+fhwLFjvjvsyDhc4LGD9xDPPmz2TrVh/27tmM/4EdRATtJT4qmMzEExTnnaWwsoqMmnNk1l8gt+EaQbF5hMTnkVlzScXjkyvaFODPVLSSVHGOM+WtnC1rIam0jYSyFuJLW4nPqeXOw24F+6jYJH77SX/6DnU0XPlDhyl1r9z6Q4bymYOo+iEqQa+P2gvwJVlPkvmM9as/fMz4abPIKiwlIS2TU7EJnDgRw8lTMXh7ezPoi37s3eZLQqQfiZGHyRB1fyaSssxoqvMTjdh9VSYttTmcb5T4fQlX2iq4rqb/1XHrSpNS+F/eaON+x3kF/a9uXkTW17eu8PjLG3R9dZunD+8qpf/syVe8ePpQNaF5IfH8Z128fN5lQr/bKFt78y3fmcl7Uvr2J7PbXW+g62sNdrnWYLZaAbdcWwFu3evWuD8Ge/29/IbA/u2bd7Q1NZGfmUxDZRHXzzfy8MsOXj3v5NWrbsON/+qFqkiwwV7K6wT40invPd3yrG57AbpW9O+z8lyX3fVI0DNL5VTjIx2r73qKqpcX6Jtue63ke4BelL4F9t3dT/ju3VvyC5pwdtnBtl3HKaq4RGn1ZXJLz5Ga30x6yRVCE2tx3xmHy+7TjF0TyZDlJ3BaeZrRa+MZ43uWYatjGex1nAHu4fRzDWXQ8iiGeUczak0sUzclM21bOpO3pzF5ayqjfRMZuf40TqtiGLk6ljFrTjNhXQLjVkUzY0MiszfEM2ddNNNXhjNzZQgr9yayJTCJgFO5JOS1EHW2nIS8ZqJTK0jKqqG06gINLddovtBO65UbXLjewZUb7bTfFsjfokO8ACrx75bK7Jd2vHclw1+V+N1RGf8379xCmijJ4UE39jHaS0vM/45S+Srmr5L/JPP/rlo9DgWW9r5GTwAD8sYhQlT/XWN0rw32UgNvuPC1LS8uUKDXsFf18Kq/vRl/V+VzUmbXc/WGvMqy16V1ZozfAH0REn9XLn4z416BXiAuYDdhr2P0MjNew165503VrmGvvrHB3Ghnq1z0ZlxevafK46RMzl4zrxS6QN/a+U4dAn7owtdA1WA3rCj495faaYiLVWV3pvve1umuNJ8i7X43FXpJkYyoNWGvDgPvA74BZf3PI1C27m1AF/Vuwt+4J9A3wa9gr135RkMZI4P+h+AWZa9/xzhIGNBWe7MRjRXWxn27B0A/+zGw6+fa5tvm3NsVvYa9oexlkp3dba9d9T1sXqY6KKhYvU31S9ldGqvXrCYwKISW1jYKCgvNsjvTyojbU9s9Ob55qXLhH/VxJ2K9GyFr3AhY6UzgikUEr3DHe+Es+vX5hIGDhjB4mCOOTk6MGD6K0aPHMWr0OMZNmMrMeYuYNHMenzuMZPCIcXzuOILPHRzN+nwnFrq6smT5MpZ6L2Xm7KnMmDaRbZvW439wN0f8dxMT4Uda3FGKshIpLC8js6qN7PoLxBfUsi0kmc1Bpwk7W0xqxXkF9sTSZk6XNBNf1kp8SRNnSpo5U9xKXHEzscVNxGRXcfmOUWufUVDC7z8bSH+HkXzhNEIdRPo4ONLPwYnPJVFvmKj8IfQdasTz5RDw2WAHPhM3/qCB9BkyhN982geHURNIyy4iITWTkzHxqsQhIiKCiPAQjkcEc/zIYU4E7+d0+CFSTgWRkxhOUdpxKvNOU1ecQlNZJi3VObTV5XOhuYgrreVcb6vmxvlabl6u4/bVBu5cb0GALyr/Xvt57nfYlf43d6/y5J5A/ybdD2/z/PE9XnQ95KW49p8+4UX3ExT4n3cqlS8NacSdL+V6f3z3vdnFrmfSnga9Bry+tkLeurfCXe+tcP9be3nf2hBI8goutLUo2NdVFHHtXCNf3bnBi2eP1TS6VxKz17A3k/CUG1/2AvxeiXla1Wuwa/Wur61WP1OJc5Ipr7LljRI8KcNTS1zxpqIX0L8wQa9hb4W83j/t6qLraRddYtW+kzdv31BWeZHZc33IyKriyy8fUVgok9CqqK6pormpmfT0XHbsPIj3Wl+muK5g5ppwvHadYYlvKEFnqvCLL2f38Xw2BKez2j+dVcH5uO3PYsGuVGZsTGSQ1wm+WHsap3UJjNmSydht6YzamMRo3yRGrU9kxJpYRqw+yciVJxm3Oo7JGxOYuSuVhXuzWbQ/j/l7Mpm3I4PpPglMWXuaqT6JTPM5zTzfWLz2pOC1Nx3vA6ks2XUazx1xbAlIJii+CP+TOWRVXSSttIXcyvNUNF6hov4i9U1XuNp+l+s3b3O1o53rHde5eeMGHR1yOLijQgq2Bj+3jEOAAPyOKgM0kgGNw4CUBMrMiZ5tfjXs7arehP09I27f3FLfs/SuqoRaaZdrwl5c+QawzYS7XkpeD8lR/fMtzzTk5TAgDXIUvC2wF4iLS18PwxGr3PnWbPwKmXAn8+eL1Ox4dRiw1cTb+9PbyvBM5W8odCusjVi7ui/Je6ai/4E1FblOwutte0LeiNEb4JYMe6PW/ofvGC5+DXgjVm/E6RXoreV1uhRPgCxxdovyF5gLcA1VL0C2J9QZIO95LcDV9237IkPJW++r5DyzJ3yRGvNqVfD2vXyjIG620rWW1lnvG3vjMKDhrp9rmIuVpjpG5r7RQMf6rKDA7hHQkJcEQAVz27z6LGSanSrFK8gmt5fS7x23NxL0MsjKSmXpsqVEx8ZQ39hEfkGRqe4N2OcJ7E9Ict7WpRzb5E6Ejyvh6xcTusaFgJWLCFixkIAVrqxzncOAzz9j0OAhDHUcjqOjo3Lnjxo1hhGjxzJ6wmSmz1vElHkufO40hoEjxijY9xs6DMdx43AaN5YhTo4sXOyKu6cHq9d6s2SJK3NmT2fntk2E+O0hKuQASdHh5KbFkl9cSGZlC1l15zlT3MT2Iyms84vFNzCOmPxGThc3c7q4ibiiJgX3mKIGYgvqictvJKZQVj1xOdU0X7mrlH3duUt82H8I/R1GMMBpJP2dnOjvOJy+jk70dXJSIYfPhg7jMwcnPhUryn+IA31E9Ztx+9/37U/fIY7Enc0gKT2X4zHxHI06SVhEGGFHAokI9eNo8AGOBe4l+sgBkk8EkBV/hMKUY5RnxVBTcIaGklSaKzJprc1FZec3lXK1pUIBv+NCLbcuN3D3ahNfCvBVHP8c98W1L9C/eZ6Ht8WtLyr/Ol3323n64BZPH93l2eP7PO98yIuub1RMX2D56kWXymR/++Zb3qnyPKP3/h//aO9lryHeG/Aa/Pq5tnJfA763/VuQl2fyvvyOapVrdu6TaxlvnJNxluqyAq6eb+TerasqRPFcwhMvpeTwOa9Vgxw73AXyNuj3Ar4A3aroNdStoNfvyDNrrN4GeQ37Z8+MZjkWda+hbrVPu57S9aRTxe4V7E3Qi8LvevqUb9++o6r2OnMXbmSt7z727vdn/0E/jkXFkHA6iVNR0ezZc4DN23fhsdyTsTPmMcvzEJ4bw4lPyObe/W8oKiqlrKKW4opW8itbSMmvZmdADO4+Acz1OszopUHKzT/eM5TJy0NZF5itDgVeB9Nw3p7I3K3xOB/Kxi2ogsUBZcwPLGT6nnRmbk5n6rYUJu5IY+q2LGbvyGHWjmymbcti6vYsJvom47T8OA5Lo3D0jGLcyhhm+ibhvCubxQezWR5UjHdwAYv3peKxL5XFu8/ivC0e1x0JrPFLw+94Ji0XrnPhwnkuXbjIxUtXuXTlClevXuH69etq3bhxw14pILkEqlLgFrdv3VYhBGkEJOvOrZ6tfg1Fr+P+dtjfvXubpuY6BWPJqDey6kuorSizwb62skzBXmXTW9S80QTH7F2vIG6vlTdi9Eafe5VUp6baybuGmldqvazQAL2p6uUbDXtDwYuStwLd7qZXKt0Sj5dYvAF8s0uejs+bffGVetfJez8C+96QNg4CBqj1Xh8Oer4ryl7H7N9vBdQ6Yc+Avv0brcjlN9R7KqZv1NdrKIuV52L19xr+xr33uOlNVd/juQX2GsA22KvDgyTqSdKegN1ilZu+Z4ze9r2lj37vewJwfa8HzFUpnpG9rw8E2qr3TNhr0KtnBbnk54uil5i9cUDooeQL3nPPpujFCyCx+0xVGbbYzY30zAwqq6vJL5DEvEKzg55Rb69gLwNwBPaRvm6ErXMldI0rgSud8Vewd2aT+zwGf9GHAYMGM8xxOA7DHHByclL19iNGj2b0hElMmbOASXOd6es4mi+kuY7jCOUqdxg7hukL5uMw0qjRd1vqwVLPJfj4rGbZUndcFs0j4MBOIoL2kXAqlOzUaJVBmFnRqFz5KeVt7DiSjM+hONYdiOZYejWxAvSCBqILGzlV2MCJgjqO59RwIqeGk3l1ROfVEJNZSUXzDf4TuPngG/oNHcWnA4fxxfCRfD58uAJ+PycH+jg50H+oA58PcaSPgH7IYPoMHUTfIeLWd+DTweLSd+CD/p/zQf8vOBqXSHJ2EVHRiUQcPUFYeDjBIQGEBh0kInA/kYF7OR66n4QoP9Jjg8k/e5SyTCNRr744mabydFprpBQvX8Xur7SIuq+i/VwNNy/WcVsD/1oz9663cP9Gq1pftbfxVcd5I5Z/5wqi8h/fu07XVx08e3iHZ998qRrSPO/8mpdd3/DqWSevX3bzRhrTvP1WleMZbnZ7LbyGuIKwxXX/Ptj3hrv1+n2gN/r727Px5f3vVBhBhuD8lb/+9V+RQTqtzc1kZSZTVZbH1XP1fNlxxchJ6A17032vXPemG18re2uCngK5AF8tmS74XM0fkKY6ot7l/o/BXlS+vK+T64xMeqP8rgfcO7sQwNvc9QL3J512Na9VfVcnXZ1PkT74tQ0dLHLbwvxFy5k5ez7ubsvYvm032303ssLdjeWeHniuXI6ruwuTZixk/MLtLN4Qil9IDOnZZSQkpJOanktGfhkZReUciUpk855gVmzYzwL3DUxx285Ydz/GzlzFjv0naD5/h8LievIKa8kuqietqIGzBY1s9juN88YQnDeGMmXVEZxWnmS8byyzticzc2syznszmLkpjik+sQxfHsUI71NM3HKGuX4FOB8pxy20jMV+BSw+UIzLnhxmbc9i3KZURvgkMWxdEoPXJvH5ygT6eMXzu0VhLNocTWX9eVXq1tBQT31TC82tzbS1NnH+fBvnz5/jwoVzXLp0gcuXL6l15coldRi4du0qN65fo71dDgPiFZCSQWPJ2F5jdK94BfSSSX7iAbhFY5NMtTNa2RrAL0UA/0Nlb3G5i1oXBS7z55UtVt4Ba/xdK37DHW+AXIBsVfJV0rjnvbC3x9w1xLWqVwcBaYxji9/3fFfUu3wjiXC6AY6OxRvK3lD5GtxWq6GtE/Lk+v3P/7EJdvr3BND27HsBuXktNfeqqc4P4a8PAT+02mVvegdMF75A/e8ugX2xEZ/XEDb62NtVu07aU7F4U/H33EtJn3kQMF34ci0laxro+rf1tbZyX+/FapjrvX7W+766liz8/LwffCPPBPrSTEfvexwCbMDPJCc3g7i4GNw9PCgtK6e0vFy58PPkn7+oQGXlS2b+T05t9VTZ+JKJHynT7ta7qyE4QStdFewDvZ3Z7emMw4C+9Pl8gIK9o9MwRo4crmA/csxo1Ulv0qy5TF3oSt/hY+jnNEo11RFYDh0zmgkzZzBl9my+GDyEcZMm4bl8GZ7LPdi4aT2LXRey2WcV4cH7iTkeSNbZk2q0YGZZLRnV50mtvMj24AR8955k1fZwQk8XEZ1Tx4ncWo7n1XAsr4qjudUcza4iKruaqKwqTmRVcTK9ipyq8/y/QOertziNn87HXwzli+EjDNgPc6S/gyOfODjw0ZDBKjv/D4MH84cv+tP3i770G9hfue+VyhfoDxjErz/5jMPhUaTklnL0VCJhR09yJDyCoGB/ggMOEOa/j4jAvUSF7OV05EHSogPJPxNBadpJqnLiVKJeY2kqLVWZnKvL5UJjIZckdt9awQ3Jzj9fw61L9T8Avoa+AP9Bxzm+FpV/6wLf3LnE47tX6XrQTvfDW3boP3nAq65HvHrexRtJ2JNyL7P5ju62pwFtBf7f21sBb90rsKvhPd8b43plZK+59N9R9o9/4fs//Qt//st/51//9d/ofPKUc21ttLXUq4Yw1y408GXHJdSB5VkXL6SvwItnSt1LoxwNerG6S56+J9cCdGN8sAF1oyueNNHpeV/DXqt6KZXTe5VBb8mmlza4GvQSo1fLAnqbu94G+C46Oy3g73zKmzffUddwAxe3TSxyXs6c2fOYO3sePmvWsXOzL77LF7NnuQf+a1YRs2snu1dtZoHHXpZvjWS+my8unjtY6XsIr/V7cF3uy4Ilq1jg7sOCJRuY5b6Oac7ejF64kVEegYye7U1CSjk19ZdIS80hJ7uAwoIKCkrriEtIZ/P2Q3is3IrXqp3M9tyD06qjOO84zUy33QQdzaC45irJ2dUkplcTnVzFieQawpLqWXE4nSnrjjJnawwzt8fjtDaRwauT+GLVGfp6n+Hj5fH8fmkMv3E7wa8XH+fXi0/wc+fjTFp7iqy8MspKcigrK6a0ooyqmnLqaiupr6+mobFGqXBJqGtta6KtrYlz55tV6ZyMvJZOeNL6VpoDXb1xSZUO3pAmQe3X6egw1k2zI6ABf6OEsL6hWjWtEdCrLHml8EsVhCRebyj7nu52FWc3XfL2BDq7MtcK3XDfGw1zBOrijhfYG675QipL7bCXvRXoqu2t2SXPel/B3EzWKyvVyXbGYBp9MJB3JCFODgYG6A3lL/BXsXMzw97qpjfALsrcbJhjjqQV2P8Y9DXMtdVglmv7XnfBM1S5hr646AX00kFPl+UZSXn6fe22t18bv2n8zt8Fe694vQZwb6t/x3b/vYAXuBvLGBZj7gXwtmWA3PY7vcCuQf6PWbtrX4NfVL1KzlMK3j4QR7vx896TzGeFvuHGzyIyMpzly72orW2gqFh64heSr0BvgX3MFk9ObV5G1AZR9gJ7N6Xsg1a6GMreaz4HvVwY4zCQT/v1Z+iw4Tg4OjB8uBMjRoxg5MhRjJIZ99NnMW2hCwNGjaPf8JEq8/2zIUP5wsmJ8dOmMnnGDMZPnsLnAwfhstiZ5V5L8PFdw9IlrqzxXkpY0H5OHPNX9fb5OWlklVaSVNxISukFDkVlsHprGN5bQjl8PIOojGqOZVQRmVVJZFYF4RnlhKWXEZ5ZTmR6OVFpFRxPreRMQT1//d//zru//g+mzHXloy+GMGjUaAaMHKmgP2jYcEZOmsj4aRMZN9KJ8RNGMWP+ZLyWLcLdbQH9Bg1QSYYSjug/ZAi/+uAjth7wJ62gkqPRSYQdjSY4LIKAwACC/A8S4refML/dHAvcQ0znH9vMAAAgAElEQVTYPlJO+JN7+gglyVFUZsVSW5BIU1kKrVUZnKvJ4byqu5fM/FJD3UuynrjzL9Vz50qj4dK/1sz9a808uNHKgx6wN4D/6PZlHt+5Qtf96zx9cJNnD2/z7NFdnj++z6unj3mj1b3Mhbdl5xud9gTAfw/w+rkV7vKdvlYQF7Bbauo16K32O5mE9/2feffdn3lrvvvNw8fc7Gjn6uXztDVV01xbzI2LjTy8d5NuCUt0SyOhp7x80c0r1f3O6I6nYa9Br69VS1wBu2WKnXbjv8+1/wM3fvczm1rX6l7X2gvwdUKe1VX/PtjLvc7Op3R1dStl/+bbN9Q1drB4yXa8Vm7Gw92TRfMX4em+hG2+qwn3WUH+8qUUuzjT4OxK6mxXlk1djefGCDxX72HZ+gN4btiH++qdTJnvzbCJCxkxxZ3RMzxxnObGhIXLcZy7idHLIpjqsZNZi7exZlMg23aFsnNPKHv2R7B1dyhe63fjsXIbnt47WbF6J1PdNzPUI4gpbntYsfYQXz98Q0FRDcnJOaSczSEtpZDMrApiE3PYvC+cMbOWMXexL0u3RuDgdZJfuhzn167H+d3ik/zWTUAfze884vj90gQ+WJrIr91OM80nhuT0bHKyk8jJSSM3P52iokzKS/OQca+SxV5bU0Z9bQUNdZU0NlTT3FxLc0sdLa31tLU1cv58MxcutXDxchtXrp43wH/tIteuX+L6jcvcaL9Ce8dVtWSUtOzr6qvMmL1RLy8JeqLKpV67vrbSmGTXqyGOAFuV3pk190aGvfG9fKthr5S+7pUvCl7H6Hspeq3urVDX4FZKvtQ4GKgDgQl4G8gV0I1+9vKNAXfDyjvyjeqTb9bSWwH/vr0B+16AV4l9Mtzmh4peAKxh/34r32hgG4regHYBxWbdvS1T37xWtfLWWH6PvYZ9ri1+r4H9Pivwlfva6nc0lHtfC9R7qntx7duVv3gCBNj6e7E/BLj9HYH1D5/3jOnr5/pdSdDTvfONgTkC/xwklm+8YxwG1EFAlLuAviBHldepe1rtm0l6BvSNErz9+/ezYcMmmlvaKCiSeL2o+kIKCg3Yq6Y6sZuXELN5CVG+ripmH7beldC1zgSvWkTQioUELZ+Pn+ciJo8axh/69MPBYTgOTsNwcBxmg/2IkWMYN3ka0xc4M2j0OD5zcKSPwzCVyf65oyMTpk9j6syZTJsxky8GDmLipAkK9qvXrGCR8zx813lzRBRx5GGVpJefeZasknKOJRcTl93E8dQqNh6KYdXuo/hF53EkuYLwlErCU8VWEJpSSkhKCSEpxRxJLiYiqZSIpHJOplfw5l/+yv/8j//ExXMNHw8YisP4iQwdN46Bo0fjOG40u7dvIHiXDwFLFrFvxUL27FvO4b0r2LllNUMcBqmRuJ8PHcaAIYP57UefsGbLbjKLazkWl0zo0WgCj0TiHxhE4OHDBB/arwb+HA3YTeyRfSRH+ZEVE0zR2WMK9jX5CTQUn6WlPI1z1Vmcr8vlUrMB+6stlUrdiytfq3sB/pcm7L+63qKA/7UAv72NrzvO8fDmBb65eYlvbl3i0Z2LfPPlFTq/ukHXgw6ePbrDyydGtr648yVZ761Ze//dOyN+rzvdaaD3throva0CvAlsreoF9m9N6Fut3mvYv/r2LW+ky973f+bB/a9obGigpamO+uoSctPjaakt5ur5eu60X+KbB1/S/eQRL7q7eCUK/8ULNejm1WszE99U+Bry2irXvQX4Wslbwa9BbwypeWZz3WvXvE3hWxrm2GBvKvyuTksinkXZd0kMX0Df1a2g//rbd9Q23MZz5SH27AsnM6OAqrIqjocdY/u6dUR5LqXFxYOaBfNomzWTyinz2TjDhyXrw/BavYfla/fg5SOg3sEMFx9GTPNgzIzlzPLYyizPzUxfupYBMzfi6BHBvDUBzPXczZK1B/Fcuw83r+04L93MpNnLcZriwujpHjh7bGTJup2McfZlqGsII+ZsZOgED7YdiMZrwyGW++5lw/ZADgWcIigsni37wli9M5Cx85YxZfYS5q/YyQC3CH7lHM2Hy+L5w/I4/rD8NB8sO80HS0/zO49YfuMWyy/mRzBrfSRJyakkn40lJfUMWRlnyclKozAvi5KiLMpLcqkqL1CdM+uqS6ivke525TTWV9Ik4G+soaWpltaWOtraGjh3vokLF1u4eKlV9f434H+Ba9cN+N9oF/hfNgbdCJBNyGsrABKvgmqfq1vdauibTXIE+BrgCvKVdtBrgKvYvnbVi6oXV76p8itKTbUv16ayV6OxzR75CvQmsKvk3VID3pUlhVQoiJvNdXTM3rQa+FI+aLxrDsZRbnlr4p65LzesVt1azQu8jQE3epqd1NX/EPhWJW8DuZpSJ1n6RSp5z3ooUO8Ui/ovUEl4qmWuZOBLJr7Mri/Sh4P3qXtx1wvANeyNvYZ2byt/ywpmea6v37s3YW8Av5DCwsKesLfE6DWk32eN5Dt71r680/tgYEDdeEeea1Drbnz2yXga7kYDHf1efqFxX4HerL2XZ1rRW/fSF18y+Ddu3MiuXftoaT1Pvvy7Fcvwm0IKCmQZ4YifxG70IHazB6c2uRO1YTHhPi6ErXMheNUCQlYsJMRrAQErXJg7cSyf9fuCgYOHMdTJAQczSW/M8FGMGjGacZOnKtg7jBuvXOL9nJxUH/pBI4YzZeZMA/YzZzFosAOjR49h+XJPlix1Z+GiOezZsYmgQ7s4Fn6IxJgw8jLOkFNUxrG0Yk5m13Iqpx6/mEL2RWUrG5xQRuiZco4klRGaVELwmSKCkooIPltMcFIRoUlFhCUWEZFYwONX71SS3totu/hdnwEMHTceh/HjGTJ2HENGjWG9z3o2rV+J25QJzBznyNiJQ5k22YmRIwbxWb/P+LhfPz7t359P+nzGbz/8A2s3bSddYH86ldBj0QQfOYp/YAj+h/0V7I8c2kmk/y5iQvaRdOwQWbEhFJyJoDz9JNW5cTQUnaG5NIU2ceXX5HCxvoCrzaVca63g+rkq2iUz34zdC+zvXWviq+ui7sW2ILCX9VBg3yGwv8gjcenfvmisO5d4cvca3Q9u8uKb+7zseqhK2aRu/c2b12p63ndvjT76f7QkzmnQW+P1vSGvr62wl71W8AJ2WW/efqesBv277/7EW0nQ+9NfeNf9irf3O/lT92uePHlEU121iufWVpaQcTaG+opcLjSVG22FL7dw79Z1uh7dV2WFyqUvjXPMyXbala8hr61y5ZvJd1rRa7gr1a+m3Umvekv2vZTbmY1wlOve7IKnFb1231sT8eReb2Xf2WlX9Z2d3Tzt7OTlq5c0Xu5iplcYU72CcN98lJ1BZ1m5MYTFy7ayeuFSIua6cWrhItLc3AmZNJ9FU1fitiGCZSv34r12LyvW7mbJ6p3MXrqBCbOXMcfFi6Xrd7N2ZxDL1m/HacE2Bs73w2X1YZb4HsR51Q4WrdiBs9dOFnhuZabLOsbNWs7IqR7McvVl+Yb9DJ25mi9cwxjruouffz6V//ujMfy073j+qc84ftlnLL//fCKfOkzlI4cp/HrgeP7Lpw584jiZ0S7r6LP4CB8uTeR3y+L51ZJT/NzlGD9bGMHPF4Xzq0WR/Mb5KL+cE8qkFSGEhEdx7NgRYqKjSEyMJiU5gax0GdmbTHF+OmVFWVSU5FBdnk9NZQF1VYXU1xTTUFdKY30pTQ1lNDeW0dJUSWtzNS0ttbS11nP+fBMXL7Zw6VIbl8XdL4N/rl1Q6r+2ttKWjV8tjXMqS5EGO+JirpO++FKSJ1AX4KsEPbGGO17D3miUU0KFhALM6XU22CtIC9TN/vfiglcZ90aXPOmEJwl7qi++AL/UaJwjoNf3FORN6Avk1TcK/AJ9WQXGKitQ0/HKzPa05SWFqJI9UfWWcjpdkicufb3soDfj9GYooKTUCngNeruaN+BuXOu9grjAvLiQYtsEPCN5z3hHnv0Y7AX4eYbqtyXlSSMefQAwYF9YbB8xa8BfrmX9MHYvkNVg11bfK5JnFoBrZW/A3pgC92NqXh8aNMjtMM+2TcSTZ/pvyt5Q7D2VukDZeKaBL256YxUUape9POu1lGtf7uUqZa9d+Rr2Vqtq7HMzWblyNUeORNDU3GqU3KkKhAIKJFFPwT6Xn8RuXELs5mXEbFnGcXHlq4x8V0JWLyLYawFBXvM5vMIZj5lTGDxwCIOGOTHYaShDhg3D0cGRMU4jGCN98CdMUrAfPnGyaj3b32m4Gioz0NGJ8ZMnMWX6DKbMnEP/AUMYN2EKLq5uzJo1k5UrlrJv12YC9kv73H3EngomOzWO/IISwlLzCE8r40hKGUEJJQr0IQL6hDICTxcRlFBMUGIRgQmFBCYUEJRYSEBiAYGJBYQmFHAkJoebXz9TsN8fHMY/f9SXwaNGMXDEKBVekMS8vgMH81Gffnzcty8f9+nDhx9/xEd9PmWwo+QXjGPG7Gm4uruyZu1qdu7azsmYOJJyyjiakEHI0VMEh0TgHxDK4cN+BB3aQ9DB7YT57+JEyF4SIg6QGR1EQWIYFWnHqcmJpaEwgabSZForMzhfk8Ol+kKuNZZwTbnyK1Xc3qru711tRK/esH/UcYFHN8/zza0LPL590VyXeHL7Cp1fXqP769u8fPKA192P+fZFN29tpXjG9Dyt8AXiGvZWq+He2yo1b3Hba8jLfb3XVhS/rDff/5m//tv/5EltGzEfj6Nw6lKedbTT1tyohpLUVpSQmhhNTUkGbXWFXG2r5Pr5WjouNnH/1lW6n3ytXPoyEOjVi1dGn3vLdDsBvVL0lvi8dudLPF7D/oUqs7NDXp5pV/3zp/a9jtPbrFk739lDwdthb43Tiwtfu/GfdHby/PVzmq88Yf6qo4xZEsLY5ZHM9DnNlPWxjF4VxVC3AEY4+zNraRDzPQ8xduF2hrv6Mds3ngUrglm2+iArffbjvWEvS9ftYL6HD84rfFixaQ8bdwazev0OJnoe4AtXPxav8mPt1hBWbjrA8vX7WLJ6N+4rt+GyfCuzndczYZ4XU13W4ea9ncHTV/OpSyhjnHfya4e5/NOAafxywDR+8flkft53LD/7dCQ//XgE/+UjWcP4+Wcj+MBxBgNnr+UPLkf4pfMJfrHoBL9wieLniyL52cJwfjo/jJ/NDePnc8P4rzNC6Dd3J55rN7NhwwZ2bt/G3v17CPD3Jzw0kJMnwkiIjSL1TAyZqfHkZSVRnJdqtAEuy6amUib75RuT/eqLaJJRvib4W5sqaGuu5lxLLRfaGhT4L1xs4vKlVq5cPkdtdbmCfbUMwKkoRawAXsFeHQTM5jYa+Frlm1a79FWfe1H8WsWb1kjaK6WyvFS596VG3hhaI7AvoFym1ZkNcgzlLqV2RpKdgL1SYC4QLy1Q92XUrSTn6WeSByDue7lvuP6N5DwjQc/i1pfYu/TI1/X0lvn04sUw4vkCbYnZG9+pWLrKtDfuG8/s77zfbW+J1yt1b1z/UP1reNutStYzFb64+OVgIOV5YvUzsRLbLzTVvYBUEv602pfr9y0b3C2xfLlXLB4C6aGvfs9IvrO58a3ue4u7XkNdrN5rWBvWfl+/o60Gvlb+WqX3/D7LciiQTHojXp+fJw11JCu/15JDgJmkJyV4VkVvB34mGZlpuHks4XR8InUN9ao9rgF5OdSYSYYFufwkZpOHcuPHblnKcV83Ite5ELHOlbC1MuLWmaAVC/DzXsSqhTMYOXQQjk5DcRzhgIOTA45OUoLnpIbijJswmZnznBk5earKYO8nTXUcHFV/fIcRwxksteufD1RgHTtpMjNnz2GxmwsbfFeze7sP/vu2EBGwh9MngshJjiEvt4AjSdkEnykkPL2cgMRiDsUVcCimAP+4IvxjC/GLLVT7wzF5HIrOwT82j8NxsvIJjisk8EQ25248UBn52UUVDBo2kj4DBjDYaThjJk9m2pw5LHRxwWvlSrZt30ZAgD8nT53gzNlEsnMzVA1tfUMVzc11Knu4oa6K5LNnSUgv4Gh8BsERpwgKDsM/IJjDhw8RcHA3gQd3EOq3k2NBu4kL36/i9vkJ4ZSnHac6O4b6gnjDlV+ZTlt1Fhdq87nSWKxgf61NEvWMuL3E7iUz/97VJtuyxe5vtPJ1e6tS9xr2Any9ntwx4vid92+o+P2Lzoe8Vsl6z5HOeu8kO//NW6XyBdBWmP8Y7K1qXsNeW1HyspTKN935GvaG/Y63f/yev/6P/4eXrVdI++nn5PxyMJ2N52g5f0m5VWsrikk7E01FQQottRLeKFewb79Qz+3r53j88C7PpGugLX7/QiXeCeR7J+fpJD3dKEdAr2EvcJeRsyrTXrLv5dp01Wvoi9X3bFaV0dnhblX0Avqeyw57UfcSujjXdo81qwPxXnOQzKIW4jOriMmoIDghn73RRWyKKGP+hjhmrpfytgiGLz/JYLcTfL4ghC9cghmy7AhOnkeY5B3GCNcDjFqyn1lrQ3H3DcfV6yDjPYMZsDgAF+/DrNkYgM/2AHx3hLB+eyjrtgWxYsNhnJdtY6bbWkbNXMq0hd6MXrCRAW5hzFjmR59x7vzOcQ6/Hzab3w2dya8HTOVXn0/inz+fzG8HTuU3X4zjo8HT+XysOwNnbOR3C8P4J9dT/HThCX664Cg/WxjJPy2K5BeLIvnVomP8elEUv5x3lM/m7GLesvWs8t2Kz6Yd+GzZztYde9m3dy8HD+0jwP8gR4L8ORYewsmjR4g9GU5C9DFSE0+ReTaWnLR4CrKSKM1LpbwwQ80CqK7IobYyn3o14lcOAWU0N1XQ0lLN+bYGLl5ooUbDvsKAfVVFqcqyF6io8baWTnZK3VsgL6BXZXSqRt5Q6sqt3xv4vcvqbO+bUDeVvYBdA99Q5Ab4Bf56GfF3UewSizeUe+9EPYnFG5n4FthbWuKKm98AvP25amNrG3pjNN3pCXtD8RuA1wrfqtZNKFuS8xSkLdfWw4Gh8O2gt10LvC0Z9vo3NOxVPN8CdHn+Y3AXwMozDVr9Xo9rKbkT2EvjHFVuZ0/GM5LyJAPeHqMXKOvv32c1tOVZ771xT2AsMDeeW1W9vK/hb7PKVd8L7ibs7a1zje/ep+zt9faZJJ2NZ7G7Ozm5eVRUVSDJhoaal39nCVkYCv8nMZvdUGuLuPI9OOazmIi1stwIXeVGiPdCAr3ns2vZPJbMmsjUMY6MGT6U4cOHMGGK1NiPZuSoUYwfP4nZ85wZP2MWnw6S7nPDGDRqLK6ey5k1fy79Bw5gkKMjTmPGMXTkSEaMHYuXtxe+PqvZuW09fns3E+6/h9hjkpF/irzsbEITMjgQm01EZiV+Z4o5EJfHgdh8DkTnsV/WKVm5HDiZo9b+EzkcPJXLwVM5BMTk4388i6qWG/w7cOnGHWKlpjk6hrT0DEpKi9UpqKW1hba2Vtpamzkn2cCtjTQ11lJfX0lVValx+i7JQ9zMVSUFJCXGE5ucTeTpDAKOnCAw6Ah+/gEcOnQQvwO7OHxgG8GHd3A0UGB/wJakV5oSRVV2NLX5p2koPkNLRRptVQL7XC43FHFVBuS0lpmufAP4ty/Vc/dyA1+KO/9qk0rUE5f+1+0tPOwQ2LcpZd8b+IbKv8TjL6/R9XUHzx7fU532ZE78m9cyNlaG53zL229lPK6uv+85f956AJC9FfbWvY7Vv333Pe/eikv/T7ztvd5+zx+/+wvv/vRX9TdfNFzgfnYZj+59RWOL8R/mmooiMlNiKcs/S0tNrhoYdLWtihty6LnWwqMHN9UUQOlIJzPn1XhamVFvWTbIy8ha01UvMNdLAd/qupe9rqE3rY7Za6sG2pjZ91bAG0l4Anlx23fx5MkTE/iGG1+r+84n3bx8+ZZLlx+yYuUBDged4nr7l6SlZFGUXUBxZh6lRRWcOJmCz8YDuHluZMJ0L1btiGbh2iPMWnaAHcGZeO9OZOGmGGasOcEk70iclobRd3Eon7kF029xGP1WxNNn+WmGuwUz1jOQyV4BTFsWwHzvUFzWBbJw7QEWrT7IzOXbGee8jpkeG5jqtZ9hyyNY5BtBv0nufDB8Fh+OmMuHTnP52GkeHw+fwx+cpvOB4zT+efA4fj94EkOnLGPkoh38dl4wP3c5wa8kMc8jjt96xPJb91P82jWKf14YwS9F4c8K5YNpm5myeBVL125j5cbdrN2yh8079rFrz372HDjIIT8/AgICOBISZAI/jLjjkSScjCQpJoqU0ydITThFRlIsOSkJ5KQlkpORSG7mGQpyzlKUl0JJQTplxVlUlOapWHtzQzX1NRVq/rxS9dIUR2XllygYysQ7W7e7Xspe39fZ+Br6OoZvs2pEremyN7PoeybiGc8UzG2wF0VfrFz0GvJi5TeVy16pezuodYzesGYcXk26++E7OsnOVlKnB9+Y8Xyl3s0OewbsBciSWGe6983s/H8E3PodG8jNZD7btVbxNhe9CW4LwNW7UmcvcXxzoI0cBqzg1vveVuDa+55c97hvwt4AuwF6m7JXGfiien+o1N8HfQ333gDX7xrPjfr6v/Wu4ZYX17xeOeTLwBsVjxcVbyp9s+5ept3pw4FdyRsd9jTsZQhO1PEIXBe7UVldQ2l5iYK99BRQDYKUsjf+/X8Ss8WF2C2LFfCjN7srV/6x9W4cXedG2KrFhK6Q2P1cDi+fw3b3WaxeOB2PmZOYPWkUE8Y7MmasE+PHj2Xq5KnMnreQafMW0neIE58OlLK78YyfNo1R40Yza95s5rksYtqceUybM58BQxyYOGUKvr7r2LltAwf3bSEkYBfRkf6knYkiOzOZgJiz7D6VQWhaGYcTCjkQl8++mDx2n8xm94lsdh/PYu/xbPYdz2HvsSz2HM1k/3EBfy5+J3M4GJlBVnEz/wG033pATnYhTY2Nqra7vk7qcMsoryijoqLUODFL+8fCHEoLc20uNEkeqijJVU1fakrzSRbYp2RxND4Tv5Dj+PkHc8jfj8OHD3D4wE4F+6BD24kM2EXMkf0kR/mTHRtqZORnnqQmL07Bvrk8VcXttSv/qnLlC+wNV74o+zsK9vW9YN/Egxt24Avo9dLK/rF269+9YiTrPf5Sddp7LY12JFnv5TO+fW2OjRWFb8mu/17Npu8JfnkuCXZi1d7qwteJee++5+2b73n71gr7PyvwSwb+u+/+G3/6/l/47vt/ISu/gqysEjq7umltbVRzxuUwlZkcS0nuGTUS+HyjdBisMGB/tYVH99vpevyAp12P6e7u4tmz7h7Nc2xJeCbkrUpew16sjtP3zrZXal5K7kTBd3UZWfl/F/JPefLECnfr3lD3Tzq7ef7qWy5ff4Tv5mBclqxlqecaVq7wYeOGbew9cBB//2A2b9iJz9pNODt7MG7SXLbsjsRnSyhNTTdorD5PaUE1xcUNZOZWk5Jdjd+RVBatPMiUpVsZPNuXn43xxcE7npFex+nvcpDhK8IZ7R3DsCWn+MIllI/nHeLTuYH0WRBIvwUBDFp4kEGLQ+jjfoIxnpEMnreTzyaspN9kL/pP9GDwFHcGTXRh8AQXBox35iPHaXwwaDwTXdYyd10Qn7pF8huP0/x+yRn+2S2aXyyKUu77n84O4WezgtT66YxAfjdpPZNdvPFYs43lvrtYtXUPG7fvZduu/ezcd4j9hwPx8w8kOCiIyCMhHI8MI+bEUU6fiiIh5jhnE06RkhhDWlIcWSkJ5KadIS89Sc1TKMhMIT/LWHk5KRTmppOfk05ddRkNNRXUSBvcSnPJBLvyEsqKJCxQ1XPKnSUhT0NeW+lvL3XzBpzNRDwztq/K6JR610reiMtXiOIXV72p3JUbXtz2Evc3n0lMXkr1xJWv3xMPgCj79yt0Mw5vzpj/gYJ/T4KdBr8CukBd9bI3htYYpXr2ZjkCXw1xq7Xet8Fcu+B798rX13oKnnbZmxC3f28cMoqLpB6/wEjgM93474P437pnBbzs1ZK/JwcCgbkN7L2z8Q0A2kvsxNWva+2N5L8Cc4a9kVink/LsiXf679kBr+Pw9li9PLMB24R8rsC8wIC8HfaSgGeBuxwAzHn27wO9/Kbcz8lLIyQ0gBUrV9LQ1ExRSZHpxhfYZ6v/PeSfQQ42P4ne7ELMFlcb8E9tdOe4j8DelcjVrhwxYR/gOYsDHjPZ4TqLTYtmsc55Fp7zprJw+kQmjR3N5ImTmDFjDpOnzabfYEc+/mIIoyZPYdX69axc482yFUuZOns681wW4ubpyVRJ1hs6FC8vT7Zv2cCh/dsJCdpDTGQgyQmR5GadJTQ2lUPxBfjH53M4roADMfkK9DuPZbD9aDo7IlLZGZHGrsh09kRksCcind2R6ew9lsGBqEz2haUSn1Glau2/eviU9LRcqioqqK+to7yslNLSYqqry5FknoL8LJISYzkTd0r9h0b+o1FbVUqVzIguzqGqNJ/a8kJSk5OIOZvB8cRc/EOjOeQXxP7DhzhwcB+H9+/Eb99WAvdvJfzwDk4G7+FslB+ZMcEUJh2lPOM41bmx1Enc3lKCd7GugCuNJVxvlhI8Myv/fA13Lgrw65S6v3dVXPoN3L/WyFfXm5S6F4Uv7nwNe63wbfH7u1cwXPl3UL30JXb/8qmCvZqOJ8D/Vqbjfce77/7Id+LSf9errM4CeQ17cd/rZXPXv/1jD9i/eSvZ+XbwS+b/n/7yVx52PiUzt5CszDwunbvE+dYWaqsrqK0oJSvlNIVZ8SbsC7ncUq6mA9683MRXt6/y5NF9nnZ9Y8C+26iNF6i/7OWmt8Jd7yX5rjfoRb0L3K1ue5WIp+vpdda9NMwRV70qqdMuexPmT0TVi3vfyLyXfc8DwBNevnzK9Rvf4LvpCPNd1zJ1xkImT57KlMlTmTZtFrMlnLRoEfMXzmP2nJmMHz+VTZuD8NkUTFFZM4ln0khKSicjrYDC/BoSk3LZeygCr7V7me++jknzVvKhoyuzVoUyb9leNr7KfZwAACAASURBVO05Tm7ZOY7F5RF8PJf9kTlsDcnB+1AeU9bFMW5lFE5Lj/DRwhB+7XKKj5yP0d/9GP0WhtJ3QSCDXIIY7HyYDyb68unUTfSZsZVPJq2lzxhvJrnsZvaqMD51j+K/LjrKTxdJYt5Rfjo/nJ/ODeWfZgerJcD/6fQAPpjkw3TXlSxZtZnlPjvw3rwLn2272bJ7Hzv2HWTvIX8O+wUSFBhEWGgoR8OPcOJoODEnj3E65jgJp0+SlBBN6pnTZCQnkpN2lry0ZPLTUyjITKMgO53CnEwKcjMozM2kMDeDeqnjrylXyXd6uI2AX+LuAvumup6w12pdJ+ZpNS8wN2BvT64z4vBGLF0l4JmZ+NpVL5BXsXsL6MvE/W7G5LVaF1e9NQlPYvSSZS/31TslWr2bcXcFY91Q533uesNFrw8K+jCgXfYqYU/BPs8GfZUt/54ueVbAC/jtkLa75/V9AXHv59o1r60odw1seVca4KgkP0n0KxLYG+pev/OPWA15DVz5Ru/VMw17s7ueQN2q8vXeCnv9jrKWuL6CuSqbMw8TOqavGu7Ym+5oqGurQa+tTbmr3zJH2JpNc/Q3PawofYnn2xro9FL16n4mu/fsYNOWLbS2ybQ7cx6AmZSn/tlVAmGOwN6ZmC3OxG93I26rG9EbF3PSdzHHfVyIXONM6Mr5BHnPIcBrFn7LZrLfbRbbF05n4/wp+M6fxqr5sxjnOJRJEycwffosZs2ax4Chw/mw7wBGT5rKpm1bWOLpxtyFs3F2X8ga31Us8VqKs/tipCHPgoVz2bljE/5+u4g4coD4Y8FkJB6jKDuFsOgUtoclcyAqHXHR743KZndUJtsj0thy5CxbQ5PYJuvIWXaEJrM7LIVd4Snsikhhb2Qae8NSiUos4k//9u90PfuOjIx8ykrKqK2uo6qyUo12rKouU9m28n9GiZvVVRTTUFVKXXU5TfXVtDbX0tJYQ3NjNU31lWRlpXE6NZsTZwoICovjkF8g+w7tY/+B3RzetwP/vVsJ3LuFsEPbOBG0i4SjB0iXJL2kSMoyTlCRHU2NuPJLz9JSmc656mwu1uVxpbGIa00lXG8t58a5Km7aYF/L3ct1NtAbsBdlr+P2LTy6abjztbJXVrLz71ym894Nnn5924C97qwn8+JF4SuXvlF//+7tO6OH/ndGDF9c9eK+F8BLXbwN9DYl3zMZ740cAExVL6C3wl6y8ZVH4M//QufT5zQ1tFBf36RWQ30jtdWVSIKewD43NYbGqizONRiwF1d+x8UGvr5znc5HX9HV+ZinT7tsbWxfPJPkO7ur3g53456A3HbPdOFrVS+wt4Je4vMa9ta96o5naZRjxOcN2Nvc9Z12lW+F/ZMnnXS/eMb19m/w2RzIfFdvJk2by9Sps5g9/f9n7D2gsjy3fd/cu+/eqyQrJiY7ibEgVVGjxt4FC1VAuiI2QKnSe68CoqAiKiJFOqjYxV5iYoq9UWyJGlPWytp7r7PvPnecc8+5vzvm834vfJCsc/Ya4x3PW7+YjDX8Pf85/3POpTgstsVusQ12dnbYOzng4OTA/LmLCA3JxD8wHRunVSz3C8FndQSr1sXiHxCP+8oQde6wPBC7ZWtY4LSKUZPdsPVIwdFjEx3HrnLi1GX2VzZxoLqNupo2auoOk7+lGvc1UbitjcJlTQzmC1czd81mZnikYWYThHtEOauS63EM283CoF1MX7ODSau2Y+W9lVGuuZi6FjB6WR5mywsY6lbKmy6FKk//tksBf3LKZYhDtgb6JRm8vSSTN23S+WBuAItc/fFeHczKwAj8QiJZFxFDSEwckfGJKpSflCyh/DSyszMpyM+heHMu24o3s6O0mF07trKnvIx9FTvYv2cXdfsqaNhfQVP1XpprRNXvp7m+2gD7Globa/tgLyF5zXEv/eo1k53AvvP4URU6/5X73kjhywZAlLdS9QJwMcxJh7sBRjwJ1UvpnKF8zthQp5fNCeRFMBgm2Cnoq254hr74Um5ndEhuX782rqNXRru+7nn6RkBblYKXZwa3vr6h6AO+UvWDlL1hiI2m8HWj3sBcva7wfwVzXcEbhemN35FNhDTVEdgL6NUQnJZG2g2DZ7ShNQJ5/eiHvWbQ0zYHCtpGoX19E2B8X86NrxX0xZRngL304lf99vX59qL0DSDvz2v3G9n0TYC+9m8GmrROd0063Bv6G+/8Rp5eoG0MWg34ktPvjwwYg1173q/s1TM9rP8b5jzprKeOxhoCg9YRn5jE+QtSdqfD3tiJLya9Jt4oD3NVqn5ruBfbIjwpC3dnW6g7Wzd6sDXIgwJ/BzJXLiFtxWLSfBaR7LmEBHd7It0Ws8llMRFujiyYOpnRYyyZNHUan8o8+zHjMR07njk2i1XHvFlzZzJ1+mQcnO2wc1iCr58Pq9f74+TixLTpnxIVHUZKShRFhans2parGuu0N+ylsKSSyPQ9xObtJSq3ksi8SiJy9xGStZuNmeVszNxJSNZOQjJ3EpZZTkRWBRHZFUTl7SW2oEop++ytdXz307/z+ue/UVfXTHtrOydPnOJ0ZyenO09x5uwpzkr3rnOdnO88xYmjhzjUUk/d/iq2bysjKzuT2LhNrA1ci7PLMubOnUt2USm76g6RU1ROano2ScmJJCREkRwXQWpsmIJ9blIEWzKi2JkfT9W2dJr25HOwupiOOkPevn0PZzv2c/GoBvvPTreovP31c4f46kIH31w6xs0rx7l19Ti3PzvBnWunuNen7M/y8Eu9BE/K8AT2F/uc+X3QN8D+2cMbPO+WoTldvHjWy8tvn/JSxuK+lHD+C15L//zX4tD/iZ8NnfB02BuH73XgC/z7FL1ebidhfAPkjUGvq/vXsmGQ3vo//pXPrlzndOcFzl+4wtlzZzluUPbyl3jDvlLOHKnj4skmPjt7iM8vHENMeg9uXOPxo3s8ftzFk6e9PH36WE2fe/5UoP6tgva3Su1/y3fP5HiuDh30sirIS25eSuxUaZ2sT7XWtxK6l2OQqlfXotyNyuz0PP1vgd74npz39j7j+bev+eKbJ4RGF2Hn6sf8JfbYOzrj7OTM8mXO+Lgtw9PFESf7xTg6LGX+XFuCAhLYGJ6Pw/JgnLxCcXQPZrHLWqbZLMd6hj0zF3oycZaLAv0CV39Mp3ixwDsH93UZRCVvJSm9hMysUgryd1K4ZRfZRTvZEJWBT0A0bv4huKzcyCfzfXDfuIVFy+MJisjj6rW7VOxpZMeuOsrKD7ClrI6S7Y1sSi1nrlcsFouDGG0fygjHWIY4FfCOcxHvKnNePm875jLEXpR9NkOWZvHO0mzeXpTFR3MDsVnmh8+6UPyCIvAPiWT9pliCY2KJiI8nOiGJxOQUUtNSycxMJS83k8352Qr221Uov4Td27dRWb6dqgpR97uoraqgoXqvFsI/YIB9oyj7Gloaazl9okOF8gX0CviqWU67MskJhKSpjqjygYpeC9dLFz1tYyBd8DRlrznjtYl1h/RZ9IY8vVYzbwjjK8FgONeVu9oktCqnvV4ap0+yU0Y8A+gPS2c8/Rtx6Mu53DM46jXYC7D7FbyCsSHXLr+tqXf5poVDaoCN5tLvV/WGEL4CvWFinaExjl6ipyt2Y3j/1rnxewLYwe9ISZ1AX7nvdfAbwV6UveTQBwBflfVpyl9X6saA18Guw12//tW7BtirnHyf8U6DvgZ6LQqg5bT18L1AXDtXJrtmSQGI0U2gbjgU1PXrgV32RLUPfE8L3xtDfGCdvbYZ0KCuQV7fCGgbhQOGHH5/BEBX+P2gr6PuwH78/PwoLCqk88xZmprFkCcpCumc2UpTkwH6LU28Eevpgs+ihTjPn8dKp6WsclioBt+EeLkS5G5P7ApH0tYvJyvQm9wN3qSs8yDK241AFztWLV2At+08Fs6djdkYa0wtxzLc3AxTa2usxn/C7Pk22Cyxx3rcREaNMsPMzJI1q9cREhxMeEQomVkZrFnjz/Lly8hMT2BLQSq7yvKordxGW+MuSorLCY8tITy9lIjMHYRm7CAkfScb0nYQmFJKQOo21qeUEJhcQlDqNjaklRGSsZOIzF1E5+4hNncPSXl7ePTsL/zyt/9GU/NB2loO0drSrpoN7KuqoqAon/i4BIICAvH09MR2yVKmzPgUq/FjGWU+luEmoxk+ajjDTEwZaTqG9z4aTlBYNPuaO8gt2UVm1mblxE+SfH1cBCkxoaTHhZGTGM6WtE2U58VRVZJKY0Uu7fuluc5v5O1PSAmeIZR/7hBfnj/M1xePcOOyBnxR9rq6f/D5GR58Icc5HvUBXwO9Hs7XYd9z8ypP7n2pau6/7Za8/UNePO9V8+JfvnhmGIf7nWq48/r1a358/ZMK5Rsb8H7rXKn9AWV2YszT8vM63Aeusjn4Mz/KEJ5f/k3l9e/ee8Szp99x7do1jhw9iIwalWZKDZWldB6u4dKJBq5JK2FpNnTpFHe/ukL3g5v09jzgyZMunj7t5vnTXgT2z59+q4XjJZcv8FfHM20krZEBT3fWG0+tU0a8Z9IAR0LxhmE2vwX8AbCXUP5AZa+H7weoeoG9OP2/+57rt56wLqSQBQ5rcVi+muCIWGLiU4iPTyEpIZmEuBgiIkII2hiMi4svQcEpBIRm4+i2ASePIJw9A7FzExXvxxRbTybMdmbCzGWq5n7uMj9Mp/kw2ycTzw1ZLPePwWdNLCvWxLBiTRTuK0NZ7LqGBc6rWey+Hvd1EXiui2TiPG/cArcw3XYDmXnVHDpykaTUYrJzysjfvJMtW/eyuXAnG6PS8AqIY9xMZ0ynLWG8XQAfLE3jbccCBft3XQoZKofzZoY65DHULod3lmTytm06w2atxsbZB5+AEPw2SGe/KIIiY9gYE0t4fCJRiSkkpKSSkpZKRnoquTmZFORlqVB+aUmhUvcVSt2XUinqfu8ualRznkrqa/fRULefxgNarl5SbxLO12EvYXk9NC///xLVLLAUN75Aug/4hlr3weV10vBGSt9Ubl5AbnDbH+5o5eBho+52yjSnt7E1RAEMzXGUu97Q3lYpdT2kL+F6A8wlnK/DXLnt1f2WPmir0LwhDSB/bvl3UAAfNOVOACzvdrQ1qxkACsjKiS+K3ZCT13P+hvp8Hdr6KtDWz/V1MMj/d9cCX/0dHdb6taxaGL9ZwV6Arx8qtG/oc68DXKnyPvOdVkon96SeX/9t41XfAOirAFQ/N161+/+5ZwrCffl7UeZGql5vq6v622vuehUNGKTgNZAL4OXQFb5AXvL8Wge9v6f0BfLyTId939pYR9X+StyXe7F3bwUnjp9QXBPYS+ldi6qxF9hrm5Y37B2X4+DkwTInX+wdfHBz82eFXyDevmtZ6uzJMp8VeK7yx39dAF6+XqxetYINAYEErAvA292DxYsXq3a5U6fPY8yEKVhaT+TTGXMYP2kq8xYuYfXqICIiYomNSWJXeSV79+xjtf8qXF2cmTplMuGhIWSmJrPMzpbwDSsoyk1g984CGmrL2L69gsDITPwiUlgRkkxg3GYCE4rZmLyVgMQtrEsoYl1CIeviNxOYWERQUgkhqWXqCM/YQVTWLqLStvHVvef83/8v1NQ147jMnWkzZjNuwkSsrKwxszLHxMyS4eamDLcwY8K4iUyZPAnr8WMwsbLCbMxYzMdaY2U1Qf27fWhqhvfq9exrOkTe1t1k5RSTmp5OYmIsSTERJEeHkBoTTFZcCEXJ4ezMiWFfcTL1O7Noryygo1by9qWq3v7sYWmuU8MlFcrXSvBE2Q+G/a2rRqH8a6fRgH+Oh9cllK832Pk18P9XsH8hyl6A//JbXr16wfffi7r/iZ9+6M/H9+Xlf/ipL0cv9waremOw6yF8fe17Jk79n//Kf/1v/5Pq6nrclnupsNPdu3c5Ig1POtpU6qZ+XymnDu3ngmyAzrTx+fkOvrh4nNtfXqbnwU1l0lPqXnL3T3t59kQG1Rhc9Qr2otZ/7bLXVb0MsNGhr0L1RiV1g5V9XwMdAf1vlNf19mqhe2PQDziXDUHvU54+f8GXXd/jGFjCeJd0PvXIZpZXGkvXZKjWs/4ReQRG5RCZnE9yzjZikotJzChjfXAiDi5rcV4eiNPyABWyX2i/gmnzXZk4256Ztq7Y2vsw234lH01bwQyvLHyC83Bfk4jP+kRWrotjxZpoPFdtUlGBuUtXsMDRD1f/cLwC4xg71xenjduZtDScoea2mE2yx+JTB8bPcGK6jQdLlq/D3iMAO69Api3xZtREWz6euIDJy8IZ5pDDBx7SJncbHywv5j3nAt51zNNy9oszGLIogzcXJDNq4XrmO7hht9wTtxWrWbEmkNUbQwgMjyQkOpYo2eikpJKakUZGeppy5W8uyGFLUT6lWzXYl28voWLnNvZWbKdqbznV+yqo3b+Huuq9BuBX0VBXReOB/cqgNxj2GvTbVXhcAKvDXkCu3PCGNrdaeVx/X/ujYrIzAF7C9Rr0tZy8SvsZ1cBrtfAa6AW4muL/dQ979Z081xW9gLkvP68NsxHIytFXF69D3chNL/8M/T3jVTYCEj5Xven/E/l442/l3BjK+rn+jkBVv/db628910HcZtRIp7Vd+x0tnC/GOc0891u5ew3Qxvl4Ua1a/l02CWqKnW7M+1+sOvSNV/1c3wRoQNaUu9zTrvvD7vq1el+pZ72GXVP5WnMcbSOgg1u+0c9lHXytvlFd8ga+p3+jg12udQe+MfzLd+3Ezc1T/Tfp6Ogw6pinh/GbaWqSFEQDb/gHhBMUsInwiGSCwjLYEJZHbEIJcWEZ5AcnkrEymKj14URGJpKdkcWu8m2U79xG84EaGmqrqK2tpnx3FQkZRayPzCQkLh9v30Ds7T0oKdnFkY5T3PjmllJez54+5ssvvlCTrE6fOs7einIiQ0IoK9pMQkQoC6dMwFciC14ORKx1JyI4HL/gVFzWx7NI/uLxCsJxRRju0i88JI21MQWsi8tXx/r4AgISBPqFbEiUDcEWItJLCU8s4szVm8qRX1S6i3c/GM5oS2vMxo7HctwELMeNU1Pvxowbw9IZM3H6ZDpzzSxxnjmd+dLy19IC07HWmI8Zj/nYcYwcbYqLpy+VTYcoKNtLZk4x6RnZJCUlkBQbRXJMGCnRwWTGhrA5KZQd2dFUFiVyYHsmrXvy6Kgu4tiBrZxu3smZg3u5cGQ/l47VGfL2LXxx9qAK44uy/+bSUaXuddhLKF836YmyN4a9rur1VcvbX6VXmutIz3zply8T8fQwvkHZv3jxjFcqd28oxZPudwrugwAv92QjIMY7ow55esheh7vxKqDXr3/++a/89/8BN+88ZMqUmbw9ZCgLFizk4sXznJCOZh3ttDfs50DlNk4e2q8mA17t1GF/jDtfXqb3wS2e9j7kiYTyDbDXQD8Q9pKH7yudUyH7pyqEr+4Ngr1eTmfcFEcvq9Of6dcDa+k1I94AuPc+oafnsTLoyf0ecepLCuDpM7qevWZj3A4mLgrBWabMBZQwyzeHSe4ZWLmkY7U8iwneOUz1zWWKRya+0ZX4b9qB66o03P2ScPeLY5lvOEs9Aphm68bkhY7YOnnh7LmGWY4reX+aN7N8s/DekIrX6k34rovEd10EPmvD8VoTwVL3tSxwXMFCe18Wu/njujoCizleOARvY6pLJP84ci5/HD2fP4yawz9+OJn/4z1r3hhqyT+8b8k/fWjF7z4ay7tm0/hwwjyslwbxkWMO7y/fwlCpr7fPZoh9Fu865PCOXRZ/WpTGWwtT+KfZMVg7hrIyIASfNWvxWbOOFf5r8Fq5Ch9/f1auX8e6oI0EbQwhLCyMqKhNJCbEkZaaSG5OOkWFuWwr2cyOsi3sLi+lcvcO9ldqyl5gf6BGV/e/hr2Ya3Vlr9Yj7RxSOe8W1ddBYKw62SmDXX9IXwvta+1yZSMg76h3DQ1yBoBcGuf0Ad+g6A3v6yF7vTZe3lOqXYX6DZ3xpEOemPIMSl5+W0roBPIC2EMH25Bae6XkdTUvqyGUr7+nw1ithgE0uvof8MwI5vp9gbacG6/9IBfXvBxamZ6U6vUf/WY9/X0d9vqq/65+/Vur3JNDKXhphmNk5lP3DFDV3tEc9CpEPSAH/+u6ex3gWkhbC9HL5kCZ7wy/qYX59d8cCG6l3g3qfDD4tcY5g9W9ob7eUCuvQ13fIOigl9/SQd4HegX7Qfl6Q55e3jWGu36u/d4BCgo34+7hw7ETx2g/eIiWllYthK/WVkMHPfn3buKNzMg8dqaUsCd9G+mROaxwCcLLYRW+i5axw92X646ruOgdQEdwJKeiY2mNCKUhNJRzpaUc3lbC3uICduTlkxqfTlhsNhk5u6jc28DXX97l+dNXdD/q5d6dO9y7e4PHvQ+5f/sm92/foOvBHbru3+XOl19RW1FBe00VDSW51GZGUp2xgaq0QLLCA/D0D8VlXRy2Lv7qcPDeiBx23sGsjsxmdXQOq6OzWROTq461sXkExBUQFF9AaHKx2ny0Hb+kGuvsq2/nIxMrTK0nYGatwdvcWlPutpMn4jNjCiuXLSHQ351pJsNwmz6VsWPNGTXGitHjxmM2biwmo01YuMSOPQ2tFG7fR2Z2ieqgl5ycTHJcDMlx4aTEhJAZG0xBYghlmZHs2RzPgbJ0WiqyOLy/gKN1xZxq2s7Zg7s537GPS8dquXxS6u2b+eJsO/15+6OGvL2m7I1hr7rpKWWv19xL3b048y/QfeMi3Teks94VBfunD77mWdctvn38wAD7J4iyF5Pei5fPePlKQvka7H94LbD/wTAlbyDwjWEvhjxN4QvQ+6Guw11fZbzrv/7bfyAmvczsAkxMrRjyzvu89/6HvPPOUHaW7+DsuVPqL+b2xmoF+1OHqjh7rJZLp5v47Jzk7Y9y6/pFuu7d4HHPfR73PlLAV2V4KkwvsH/K8z5lrzXN0Y14surw11cd5JKTVwa83sc8NrjupWa+v25ed98PXgfCXiBvDHod9mLQ633yhOff/kxSyk7Ss3Zw7sLX7KtqZffeNopKG8goriM4aSeLVyQz0yOVCcsysXDO4dOVpczyK2G6ZzYL/AtZHFDE3FXpTHYNY6ZbCEu9NuG8JpbZrhsYPn0VNqsKWLExBa9VwXj7h+DlH4rnqmDcV4Xi5BXAPIcVzHPyY8ZSLxa4rcN0pgcOIduY4xXN780XMMTanrcsF/K7kdP53YjJ/G74BN4ymcgQs09522QyIyYtwGymA1aLAvnYOZ/3XAt5x+DAf3tpBn9aks7bi9LU8SebVH4/L5ZxTqGsC91E8KYIImJiiJE8fVw8UfExRMXHEh0fR0xcLDExMcTGRhEdE0FUVBjRMeHExkQQHxdJUlIsmelJ5GWnUVKUp0L7An9R+RLSl3B+fa2m7Fub6lQYXy+5E9ArgHe0GcbDtqjqGx3gynFvlL9XxjyVq9dy9jrsdaXet0qJnCG0rzYAKt/eD3x5pkL9Ys4zUuQCYQnn97XCFdgPUvfKkd/eTEebmPVa1XPZFOgGPB3+OrAHr/pzmUCnQdx41YCtA1wP7+vA1t4X+Muhvav3q//1tfa7OsTlW/1cX/Xf1a/FMCdAVw129PNBq7yrwVpT8ArYotp18KvQv5bzV+reqGROfr//ey3vLt9p0YN+sA/+Tf23+9bW/hC/AHsw8BXE9RC+cuXrkQBd5f86D68Dv38DoNXWywakfwPQD31jsOvPje/JeUpqKqv813P6zGlaZNqdNNGREH5LK02Ss1eHAfYZSZvZFpBA3boE4pf54T3ZhsCZdoTPXUqw5UT2T7WhbtIcdlpNZq/FJ9SMm0Hdp4s4MHMxTXPsabBbToOrH/WeQZQFxlOyeTv3799XSr67q4vXr14hLU5lzOp33z7l+ZNu5ap+eP8m9+/c4PbX17n79ZecaGvi2P4y2ovjOVmexPnKTI7u38KKgBAWegQyx96H+Y6+2HsEssR9PYs9AlgRmsyqyAxWRWbiH6UBX2C/PjaPwPh8NiZuZkN0LvsajqnGOkc6LzPKcjyjx0zA1Ho8o62tMR87BlNLSxwmTsBp1ic0N+zmswvHcXddyqwxJky2NmOEpQUmY8Yy2lp65I9mxpx57K5roqS8mixj2MfHkhy3Scvbx24kPzGE0oxNVOTHUrstheZdmRyqylewP9FQSmfrLs4dquTi0WounTjAZ51NfH6mVQFfC+Vryl4z6mkmPR34Ans5pOZea7Dz92H/5P5Xfcr+u2c9vHyuwV4L4z9Xyl5C+a9fvVZNbyR/L4c2FncQ8AXyBmWvd87TwT54FdD/29/+g29u3CE8PIrJU2dg5+DCzFnz+N3v3+IPf3iTLSVbOHf2lKqBbm8Q2G/lRHslZ2Qy4KkGrp5pV7D/+uoZ7nzzOV0PbvO4W1z5kvPv1Yx2T6TjnTj0HxtC9M94+sxIzRta3Q4GvSj1PgOegN5wPO7pRT/67gm0DZuAnp4epd57ejQlr4Neh33ftSrDk01CL0+//Ym45O2Ulddz9NhpaipraaprVj6S3dVNxKQU4B8Yg4NbILMWr+STxetwDd6CvU8CG2K2synzAB5hu7APLMNm3Vbmrd7CTO8CpnnnMNk9FSuHLMZ5lDFv9WbmeCVi45PEYt84XP0TcPQOY5lnCEtd1mLjsgox9M108GPUDE8cwnYyb2UKf7CwZcg4O96yXMAfR8/iD6Om8sdRk/iT6WT+aDKRP474hPetpjN8si1jF2/kg6U5vO0obXFzlKIf6pjLew7ZDLXL4t2lmQxZlMYf58cxySWcdcGhBEeEEhUbQ2JiPClpKaRkpJCenUFWTia5udnk5edQUJBD/uYc8guyKdhsOPKzyMvNUO1187JTyMlMJjcrVa152akU5KZTVJBNSVEupSUFyr0voDdW9gr2R9pUH3ZR2GLQ01S9FpqX8joJ4es5ez2cL+tg2EtL276Z80YmPYGxel8fT6uH3pWiN7jmlTrXq6URGQAAIABJREFUznXHvb729bvXnfltWu5dz7//Fuz7wdyvsnXw65DVruW5ptA1uGvuew3e/d/q3wxeBZ768feeyf2/947xM3HJK9gbAK879vV7ykXfl6PXwa0pf20DoIX8NchrEG+RcH7fRkCrkR8AfEMTHu37/vI5HboK5AZwy+8Mzrnr7w1cBcpiypOogQ56rSmO8fc6pPXV+Df0e7Lq943vybkA3Rjw+j19DQuPICQ0krMXzqoBODIER6syaKW5SWruZQKeTL5r4o1wl7XkLfYjaeZSipe4s2XFOuLdPIi3W0bA7IWsnzOHoCnTiDC1pnriTM7OXED9mE+oN5tAq9lk2iyn0DBuGgcn2lAz1414b39qq/dz+dIF7t6+TU/3I168+JZ7927xxedXuXrpLFcudnLxwkmtteXFs3x++TzXLnZyqrWe+i05NJbl0Fyax8UjLawLT2KWoz8zFnkye6k3c+19WbjMD1v3tXhujGNFRBorIzLw22QAvoJ9roK9AD8wMputFY38+/+EazceMG7yDEwsxmJmrR0WY6wxsRrLvE/Gs/TTCQSs8iY3L5u506biMPUTrK1GMcrSEjOLsZiIwje3ZNKUaeyoqmP73nqycrYalH0SyQkxJMZvIjk2lLTYYHLiN1KSFq5gX701iabyDNr35dFRU8yx+m2cUn3y93K+Yz+XTtRy5VQDn3WKum/jy/OH+PqiuPI1dS/AF5OewP7ONam3P8u962cH1Nzryl5X9103rmjz7u/LvPtbfNv7gO+e9vDi+WO+68vZa2F8gf0PSt1roO8H/o+GsL4GeZWzN7TH1WEvUDcGvVzroD9z9iLBIeF8du0Lfvj5F375l7/x/NtX1B1oYsuWbXSelqY6HRw71M7hpjoO7CnhaMtuOjuqDSOA2/jsXAfXL53kmy8ucffmVzy6f4uernv09j4yjJ2VgTPippccvuTkNSUv6l0HvJ6nl5y9HrLvh/1jBfc+sBvBXqCv3+99rCl+DfoC+l/Dvg/0PY/plkPC+eILePEjGbmVzF/si7P7ejx8AgkMiCEhPocNESmsCorG2z8UW4cVTLXx5BMbPxz9EgmLzuXmjW5q6w6xd38buytb2L23hYKyBrxCNrPYN4m5ntGYL41hmHMeVh65WLlmMtYjmyl+hUz0zsHSMR6zJVFY2W3C2ilUHaYL1vLB1FU4hO9l8eoc3p/gxPsTHHhbBuKMmsEQi9l8MG4B71jM4s3RU/iTyWSGmn+qBuKMWxLGB4tyGLqskH9els8/LyvgPac8hjpkG0Cfzls2qfxhbixTl28iIDiUsMhQ4hNjSUlNJi0znczcDHLzs8gvyKWoqICi4gJKthayrbSY0rJitu8oYecuLWUoqUOptd+zS9Zt7NuzncrdZep8d/lWKnaWUL69mB2lRUr1G8NeQK/U/ZE21S9dYH/6WIc2XU7ArUrs2lD5+d8Avm6w61P0hm9UuZtumpMGOXoO3ij/LopfD81rU+VaVW8PPRevnouC7/tWc99rYf1mDrU1cahNC9uLIU/9lp6TV8q7H9TK+S6lcLoRTw/Ny/ty3iarpAdkYp0Mshmo3nXVLquu5HV4/+9WfQOgv6fBvb/LnQ57gaoobC03byjLM5TnKdi3aM+0XL4O+n6F3Q9rvQWuHgHQNgCqLayo/Nb+ITUK5EYmPR2q8o4As/95Iy2G6XA6wOUd/Z+pfyffyNHXaEec+kaw1xz5Wnme/q6sxsCW3zJ+pv2e5g0YfF+DfW3fAB0x9EmzHcnB19fXsWbtetLScjhz/jRNYsgzgL25WUL4WhhfQC9d+96od1hPyVQHkifO5dw8H1rs/VhsZo3dp/NYsdyD1YFrCQsPJz5gI0XOXjTMc6Bq7gIOzFnA4ZmLOWa7jMPefhwO2cSBqERygzexysublT4rKNu2lUvnOrnxxWdcOXeGc6ePcfHscS6dE9B3cuniWa5evsC1qxf4/MoFLp86zpUTB7neeZTrJw7z1blTBIbFMd3Wg2k2rkxf6MacJZ7YOK1gkdtalq0JxzssGe+wNFaEpyvgr47KYV2MwL6ADfEFBEXnkFFYwS//8T959OxHps9ZzEgzK8zHjFMVBFJFIMd4UzNcJ05lsfVEZltPwGXmXOaPs2a0+UhMLa0wtxzDaCsrTCyssBz3CSXlleyqaiQndyvpadmkpiSRlBhNUsImkuNCSY8NISdOg315TjRVxQk07szgYGU+R6qLOV4vJr1yzh7UYH/xWDVXTh7g2hnJ2wvsD/L1xcN8c/EINy/LcZQ7UoInNfcC+887eXBd5txr3fT6W+iKwtdK8WQEbs/tz3lyT0be3lE5e1H2LwYo+36TntZCtx/2ouxfv9Zgr9S8IZ8v5zroZf3+9Y/qWgD/6vVP6vjLL//Gvbs9bIqMo7v3KX/79//ghz//wp//+jeePX9JVVUdRzpO8OhRtwH2bXQ0C+y3cqRpD50dMhCnUSn7a+c6+MIA+zs3rvPgrqSBbtPd/YDHPT3KPKeVxomyf8ZTA+z7wvd6nv6xVkffF8I3lNrpMB+8PpYWuOrQQvy6stdWLWyvw727uxc59GtZBfa9PfLPfM7z716TU1zF1PnuzFrozfR5bsyU83nLmWfrju0iNxbYOrNw8XImLXDHdP4q7PxTWb8hmdr9bWwrrmBXeT17q9rYX9NORk4ZfiEpLPMJYbGzH+MW+POJZyrOa1Ow94kgZ2cLSVsbCcrcz4rkapxiKlkSsYepMnjHNwcL9zRMXbIw99yBpXsuli6pWDgkMmxeMCYLNvLhVF8+murOB5MceW+cDe9azeF963kM+3QJYxzC+dAhn/ddN/O+hPOd8nnPMZd37DIZslgL5f/JNo23FiQye0UcYZGRRMVGkpyapOrpM7IzyRUlX5inWn1u21ZE2fYSduzcys7ybVTs3s7uPTvYu3cnlXvLqdonpjwJ2e+idn8FB2r2UF8r5ry9NNRV0lC3j8YDWt5eD+Pr+fp+2Guz7JWyP35E60FvKIvTmucYhtAYVL6u7lV5nJ6HPywufAnPy9Aa/dC+U5ECeU+Z8/qb3sgmQQO+rK0cahfgt6q8vB5uV658gfmgWnn9uayiyNW1mO4MZW26ipdVf6bAKwAV8Bvy9/o4WoG8fqipdQcF+vKunpfXzgXa+n0N/hp4dZj/1irv6/f7puMZ3RNoqudK0Wt/NhXSl3+W3FOrBnvJ1av3lXFPQG64butX5f2/p6l71f9eQvjSB39wKN/IuKc/1/rHa6BW/zzZJDRrYf6/B/s+KPcBvl/Rq82AUvoG+IvDXpXjCcQNoXl9NcrHa6a+X8PfGPqNTTU0NdeqDYOY9GQ4jvx2XV0tPj4rKN5SyqnOUzTKZqUP9i2GEH6LUvVK2bd96kXA6InEjv2U1nHzaPxkIU7vm7Bkhi2Ricl4BG9gTXoyG8qL8ClOJSAvkYSiDPYW5FG0JoAMv1WkR2xgc0YiCREbiQgLJD4mkqCAjaz2X01UWDDHmpu5ePw4pw+3ceb4YS6eOcnFs6fUnGrV2aq9hS/On+OLzlNcOdHKtcMtXG2v46vTh4iJiWfKHAdmLHJlhs0y5th6MH+pD4tc1+DoF4rnxng8g5PwCUvFLyJD5fHXx+QRFLeZDfGFBMfnE5tRzKu//D+8/ut/xdbenY9HW2i9AMaMY/RYa0zHjsXcyhKL0SZMHzuWeWOt+dTMDPPRozCxNMPEyhJTC0tMLS0YaWnOSHMr8kq2s6+2hbyCEjLTM0lPTSBZyu/iN5EaF0ZmbCi5cRvZkhJKeXYUlYVx1G9Po31PLh3VhRxXJr0dnG3fw4XD+7h4ZL+CvQrln2015O2PKNjfuNTBzStHuH31GLevCvC1mvsH17XWuTrwB4bzL/LwxhW6b3/O43ui7G/zvOcB3z7p5sWzx6r87pUMlVE5e0O9veqXL6H817z+/nsVytcU/o8K+gJ+Y/gL5F+9/lHB/vvX2sbg1Q8C/B/5l3/5GyXFuzh9+gL/8u//wUu5/+Of+emXf+Wrm3eorqmnoaGVz65+TufJExyX5iQK9qV0NO7l9JEazp9s4kpnO9fOStvc02rG/Z2b17l/5xse3btF16P7dHc9pKe3CwmtS879qQBd5sk/HTS0xqgpjoK9XKv3+3P2v4L948cMVPO6speQfj/sdcjrwFerwL5blP1jep4+pue7l6QXV/HJTCfmLfBi9kJ35i3xxNbeiyUO3ixx8MPGYSV2Lv5MtfFi5Bx/PEILWbh0JQtsvVlitxJ757W4+ATisTIEr5XhuK0IY84S6Uzpg8XcFYxZnsQc5wByi6u49sU99lRUU7W3nj17GlT6YPO2OpzXRDNr+QYmuwYx3CaQ4S6bMffKYbhdHGZOKcwJKOdTv21YuOTysV0q7y9K4L2FkXywMJz35wTw/uyVmDjH8r59Hu875PLPDvkMdcxnqENOXwj/HWmqsyiN382JY87KWGISpelUImkZaWRlZZKTm8XmwjyKthRQYgC9QH5XRZkC/R6B/L5dVO2roLpqt4K7Dvim+iqaG/bT0litjtamGtqa62hvOUBb8wGVCz9zSuuQpwP/WEerMoCKIUvAe+J4R5/pTi+rky53shFQ4FdT6bQZ86ojngH2CtyqdE5UtnbIN6K6ZZVD7uvNcATAuhqXVTYCqnZeV/xGNfMK1gbz3cBzo9p4/flvuOzVBkB34RuZ9FQXO1Hxhm8EykrpG60CYQ3u/ZGCv3f9W+/qkNdWUe9aOV3fhDujNIAOaX0d+K3xpkJT6/pvyfv6oX+jnPgSvu8L0+sKX7snDXr0b9SqSua0srT+0a+D8viGdIACvoK6prj7TXkNNDcZm/mMgK9y74Z6e2m+YyjH06ICB1QdvmbKM/TBV1Pt+uvptQ57vwZ/Y1Nt/4ZBbRRqaWyuo7JyD56ePlRV1XDs+AlttG2rwF3Sg9Jcp80Q2pcwfjNvxFrMZcpwEzwsJpDi7UVyfCheSaE4bk7BbWsmS7NimJu5iU9SNmCVuBbTGF9Gu9mwwM6eMdbjGGkygpkzPiUuIpTU2BjiY6OIi41h7Zog5s5dxLTJUynNK+BUcz0nW/dTvXsHzbVV7CwpYGteBrU7t3Ksdh9H91VwdPdWjlcWcbZqGxfrtvPV0Tpy01KYPt8OGydfbBx9WeTiz4Jl/sx18mOJTxAeG+LwCk7ER/L3A2BfSHDiFkKTiolILubR81/4L/8dvP2D+GikKaZW49Qx2moco8ZaM8ramhFjLPnQZDjh0REsWmTDR6OGM2KMAN4AewsLTCzN+XjUaBIzsqlpaqegqFS1+sxITSQtMZq0+E2kxYSSGRNMnsA+OYSd2ZFUFsZSV5pC2+5sZdI7VrdFM+m1V3BeSvAE9ifq+Ox0o0Hdtxu58o9w84rU3B9DnPkSytfb5krr3N+C/aNvLiDKXnXRu6d10XvWc5/vpIuewP75EzTYP+flK4G9DMh5pXL2MiBH2ujqoXwd8oNXY9i/+v61grxAXcx70j42P3cr37/6me9//JkXP/ysgP/jX/6FW/cecuToSY4eO8Xx46c5dfw4x0RRtR7gQGUphxp3c/pINedPNnL5dBufnTnMV1c6uXvjCx7c/ZqH924q2D96eJfurvv09jyit7dbU/k9htz7ILjroXsBvTo35OeNDXrGsJfwfb+Slxy95rI3Vu76+d+DfVd3L496n9L15DE93z5nc2kNk6Y5MGu2GzPnuTLH1o2Fi91YYu/BIgcfFtp7s9jeh0mzXBg5YyWeIcUsdl7PfLuVLLBbyZylfny6YDljJy1m9oLlLLBfyUxbL5a4rsNs3lrMXDOZvSyMFQFJRCUWEhOfQ1b2VkpK9lJato/45EJc1mxiur0vkxe6M2qGBxN885i/OoOJ83zJL22iqPwQkZmVhGVVE5C6H7+EKpwjK5iyKg9z+wQs7OIY7ZjJe/Zbec+pgPcccxgquXtx5Euu3qDs37aVnH0is31jiEtOJCk5ifTMNLJzMlV+vrCogC0lmykt26LUvIBe1LwO+ur9e6ipqeRA7T4a6yppPLAPAb3AvbWpmrbmGg62ylGn2lkfamvgcHujCtkL7HVF3wf8I+2qP7iU0A2GvQb8fnOdrur18LrW1lYvp+uHutYGt1l1yFOue1H9eq7eaAKdPn5WB77xBkDO9Wt9c2B8PaCfvQ57w9oXuteVvlFoX57ps+L1Ujcd8jrIB1/rEJVVC+tr8Nfv698NXo2fa+eSNtCiBtpv9at+/V0d0Pq1rAPv9cNe5ePV5DoDvBXEjcx7KnQ/GNr9Kl9g2wd9o4lwGtCNf6f/N/RneqMcvdxPu68Z3ga+oxnz5H0JsWvPpORNK3vr/85g4NNd+7rKN1zLt33Qlw56+nO16k7+WmSOfVlZKcvdPWk/eJiDhzuUslegF9irwwB+w/UbCybPYsb0+bi7+OKdnoB17FrGx6zDaoMf77gu4s2ls/nDzEn8w6Sx/J/jzXjT2oIPzEz52MIC+zUridqaQ3RJNj6RwbitW4/l+MkM+9iE4aMsGWVqxbRpU3GzW8q65U4Up4SxY3MqOzZnkxMXQ4ivN6UpcZzYv5227Vl01mzhUlMZn7WUc/3Qbu6ca2T/rq3MWezEQgcvFjp6Y+vqx2KPdSz1CWSZfxieQbF4bUzAN0Rgn86aKDHobWZDQgkhSWWEJJcSnlzKl/e/478D4TEpvD/cBBPJ1Y+xZrSVtRq9K+N3zSRUb27BzDlzGTNxIsMszBhuacEoCwtGy7x7CzNGWZrz4fARhMbEceDgEYq2lZOdlUtGSjJpCTGkxUaQHh1KVvRG8uM2Upy4kR1Z4VQWxlBbmkxrRVa/Sa9xG52t5Vw4XMklVYJXw9VTDVw706yMesZ5e73BjgZ7Af4J7n1xSuXsddjrofyub87T/Y048i/TffNqf8vcPtj3KpOegv2r58qRr/XK12H/I68F+AaT3muDatdh//33PyDHq+9/4OWr133ri1c/8t33P/LDz3/hzp17bCnawZ9//lf1/MXrn5Dj9c+/8PS7V5w6e4Fjx0/TeeYCJ0+cUF3LNNiX0d5QzsmO/Zw7Wc/lTgPsL5/m/s3rKl8vIXw5HklFx6N7Cvg93Q/p7enisYK+gL/fZCeKXwCvjt7+HLwx3LVzUflPedzzRB39ZXV6Od3TAXn6AUreEMbvu9fzGAV7cek/fsLzJ9+Tt6WN2cs2sdA9gkXOG1lkvw57p9U4L/PH0d6HJUvcsHfw5JM5Ans/fENKsHdZzzw7bxY4eDHfzoeZtm5MnLGE2TbLsHX2ZZHzCuyXr8Z8th9jnDOYYR+G5Sx3Rk5ayohPbLGabs/EuU5MX+jCxDmOjJ/nhtVUO6bZeGE6y4ux7hnMcI3CwzuSG1/3sG3bPoqKyimUo3gXRSWVbIzJYcmKTZhNd+HjSQ6YLglluMsWra7ePkuBXsHeLtNI3Wfy1sJkbNYkE58i0+2SyMxOJycnUxnwCovy2DpI1QvsK/eVU7W/ghqpoe+rna+iuX6/GnTT2lxNe4tAvlZNujvcLmq+gSOHGumQ+RVHD6LDXhnzVM6+VQ3FaWuqVya8U8c6lJlOOuMZl9eJctdBL6vAXl0bme/02nxx0x86JDPiGw3tcLW2uAel6Y1S+4ZQvg5/g1FPqXajjYB0ujOGuw7//nvGyn7geXub1ue+33QneXgN0Arkg/L38swY8Pq5anJjCOcb5+z13+oHtoTfDU1w2voBbvyeBm/9HU2py/N+qPc30ZGQuq7c9fC6/p4WWjd+bjDhKYUvG4N+MGumOv1aG+kq99RvqzG32lAcfeStCtcrQ54GZbWZMFL02u/p8O5ftZI/McBptesawPufizGuSRS9csPLn7dFdbAT4GvRANkkaBsFDeraxkClBwybhAH3m7TpePK8sa91rmwA6qhvqCU/Px9PrxUcPyFO/HYampto7AO9BnwJ7Wvgb+INT+81BGyIJCIhFdeNG3ALDCS1eCurNm5irqMb75pa8k8fDOP/Gvo+b330MR+ZWzJ+iS0O6ZvwPVCE/d50ZmRvZHLESsa62DF8rDUW4ycxduJ0ZYaznjAZc1MLrEYNIzM2gPyYIIJc7QhydSQ3fCOna3Zx/2wbXRdbeHSxmfsXWnhwtpX7Z5p4dKGVI9V7sLV3xcbeA1tHL2yXiUFvpRqu4boqFO/AOLw3JrMyLJ3VkTmsjykkKL6EjYmlhKaUE5ZeQXhKORe+7EL+l1NUxj+PGI3JGC0HP9rSCjNLK2Q1sbBUZXbDzEYz3MyMkeYWjDIzZ5SZGaPMTBluPprhFqa8N+xjVgVtpOnICbaUVZCTU0BGSipp8XGkRkeQFhVCxqZAcmOCKErcQFlGMHs3R1O7LYGm8jTaK7M5UlPA8foSTrds5/yh3Qr2l4/VcPVkPdeUK79F5e2/unCor95eb5976+oxBfu7n2sKX2CvA78/lG/ol39Tau2v80Ra5vbc59vHXfzw4hm//PSaX37+gT//5Qf+8stP/Msvf+GXP/+FHyVU/0qUvQZ7Xd0L3H8F+1evFewF+DKz/dtXP/Ddqx95/eOfuX/vEcWFO/jxh7/y4pXh2ffaZuD7n/5C79NvuXnrPg8ednPmzBn1l+rRtnrq95XRdmAnJw/LXPt6Lp1u4WrnYb68dJJ7N7/g0f3b9Dy6R8/De3Q9vMujR3fp6rpHV/d9lcNXKr/7Eb3d3fR29yi136vc84ZyOiPYG5vvBPaPe+TQQC9rP+y1c13JG68C966uHpWv11d1T+AvwFcmvcc8fvoD4WlNTPLYzHivLKb6ZjNvVT6L/fOx8UrE0SeBJR6hLF0erJz4H8wKZFlQMfZu61mwVJrnuLFgqSczbZczYbo9U+c4MXvxcuY7eLPQ2RuTOd5YLkvGcoY3Q83m8a75XH4//FP+MHwKfxw+iT8Os+YPw635YOxMTMfPxWqGHR/P8mCMRxYzXGMYPtYOO7dQ5ixdiZ3bWjxXhbA2NIGgiBR8A6Jx8gvFYuoiPrSehckCPz4U571jnjredczlXTHnGbnxpYOewH5pQDrxyYkkpyaTlZOhQvjiuC8qzlew375jK+W7SlUIX1T9vqpdVFfvprZGcvFVNNVLO9z9tNTvp7VRQvYDQX/kUANHDzdxrKMFCdfLEBwZcfsrZd/RTh/sjx7uB7mMmFWQN/S3Nwrha+CXgTXaZDpR+GLY69sIHGqm41DTwOcGF/0AaBvq5lUNvUGV68+VC98I+Hp6QFf0qkFOn6LX+s0L5I0PXYXr8JZVP2Tjod/XoWy8Gj8TY54Gdlkb+tS9DmDJxetw1n5jYPi/7z3DhkBX6gNgbwx4aelqgLICrsq1a+pd5el1YBvSAto7hufG3ylQi0IX0OuHDnttrn2LzK43HDLjvkUG4+ipAUNHPGPIDzhXxj0t/C+/r7nd+yGvKXntuabkdUVvvMoGQYO99o72/WC469eNzY39Sn2Q6tdMewdITUlj7bogzp67SFNLKw0tzQr2/YDXFb4hjB+2MYQ1AYGsWb+BoJBowiKTiYzPIDoug9BNyazfGMmasE1MWGzLwo1r8ShMx3FPLnMKozEL8WSYx2LeWTSTN2dNZOgn4xhtMRYLC0vGjrHikwljmT1jCkttbfB1dSE/IZyElW7sjA/hQu12us+10X2+jYedrdw5foCv2vZwWaae7S7mcEk6LflxVCRG42Dnho2dO4sdfbBx8MV2mT/OPiF4rY3FPziN1RG5rImS2nqBfBkhKTsJS9/NpqxKonKriUjby7HztxTsKyrr+XC4GaOtxmBqZcVoCyPQW1owwtKcYeajGWlmhomZOaNNzRhlOpoRsgEwN2eEhbmCvauXL60dx9i+fTf5WXlkJqeQFi/KPpy0qGAyNgWQGxNAUWIQpWkb2J0XTt3WeBrKEmndk0FHdT7H6oo41VzKufZyLh6u5PLRGhXK19R9C9fPtfHlBa3JjvTKv3FZnPlH6Yf9yb5w/q+Br3XWe6hMel/w5MENnvc+4MeXz+l+cJejBw9SWrKF/Pxctm8vo62lha+uf4WMuP0v//rv/PzTX/jhhx+1zno//shPP2md9cScp1T9q9e8ePm9drx4xXcvv+f5y9c8f/Faqfunz15StHknvY9f8e3LH3hmeC4bgpc//kxrewfFJWXcvn2fixcvqL98BfYN+7bTVlfOyYP7OH+8nsunW7naeUjB/u6Nz5Wy7310j96uBwruAvpHBth3dQnw76OrfFH6Ug3S26OF+PsMd8aqXz/Xa+v16wFhfD2k/9t5eoG8MegHwv4Jj3qf8OjpM7K3tGHjlIDrihRiMhtZEb0b+9BSpvvlMcl3M5+uKmaW32ameOUx0jGLmauKWbIqjXle0cz3jMDGPZz5LuuZsdiLaQtdmbXYExtnf+Y6+jJizgrGumdiNcObPwybxJsjJ/PWyEn8cYScT+RPJhN50+QT3vp4HEOGWTNi/Dw+muGNpVseczzTeNPMhn8YPoV/GjmV3308kT9+LO9OZMjwyQyznMkHZtN4b/Rkhph8wj/P8GSYo7jwt/K+c5Ey6Q2VcL4B9pKzH7IonT/MTWD+qgTikhJITE4iIytdK7HbnEdx8WblvNdhL6a8vZVixqtAQvh1NRK636/a30qOXgvfC+gPcKjtAKLoddDLGGoBvYTspXveb8FevEHtzQ3IfPuTRw+r4TWq1E5vqmOorVeAN3TW6xs9axhwo4FYC+eL2U610h1cM29w1ovpTh16mN7ITT8Q9FprWzU4xngEbd+51hFPh37fqkL3/Tl2He4CVmOAG58bQ14H8G/f08L4GviNVXm/Uh/8nX6tAV/bFOhGOX0ToFYD7BW4B8Fcq5Hvh71sLCQdIO9qyl/bhMjvqN8eVHIn7wuMtVVX+ob8vQHsfSF9FfrX8u0C/cEqXfvzaUDuB7+e7+8HvfadKHS5J0Bv7Avja+CW+/KdqHztOx3o8q3+vn7jnkn2AAAgAElEQVRP/0aArR+qna6ofHVoo3Hl25CQCMIjojl77oLqid/c2oIcA0P5zX2/88bVlv0cqt5JRXEBBZk5REcnsyEkmsCwGDZsSiI8TiZvuTAz2B+bsmSmZIQwYpUzb8+dxDvjLRk2ejSjRo1irLU5C2ZPZoXjAmJXe7Aldj01+SEcrUxjd2Yku9Liad6Szald+XzRsIMr1Vs4U5HDkZIUWvLiqUuLoDo+iL0xG9kTFciuTWvYE7mKHeHrcbJ3ZvoCJ+xd17DcNxSvNXH4B2cSGFXIhtithCbtIDxtF5GZe4jK3kdUThXR+XXEbq4nvqiR6Kxa2k58oWB/5MRFRpqOY5SFFSaWYxhlbsUoC8NqbomJuTkjzUwZYWaqraYmDJfDbDQjTE1VB71hI4azwMaGil27KcktJC8plaz4OFJiNpEUFUJy5AbSNwWQHb2ewoQAylI3sCcvnJotMTSUJtC+J5OO6jyO1RZyqrGEM607OXdwD5ePVnP1eJ2m7s8088W5Vr68ILn7g3xz8TA3xJVvgP3tz45z93OB/RkVyr9vpO61cP4FBPQPb1yl69bnfNd7jydd92isrSJo3Ro2rFvHrh3bOXq0g9Odp2lubCY1OY3oyFgaDjRy88Zt7t2/z9dff8U333zDgwfSk/4JL19+r2Avq4TxxYz33Yvv+e7FS559+5Inz1/y5NuX/PDTXynfWUvn2c959dMvPPnulbovsO9+/JyW1kPU1TVx+vRZzp8/iwqpilt13w5aa3Zwol0a6xxQyv7K6UNcv3SCu4Y6+96HAvv7dPc86DtE2fdBX1R+1316eiS0L7DXw/tGoX0d6krR99LzG7DX7/Xn7sVt30NPj6ya874vbD8ojC8hfFH2jyRv391D9/NnFJcdxcMzg9PHrtNx8Cz79jeyr6aVHZUtZBTX4xmUzWLPKGY4R2K5PJcJfqVM8cphrLTY9Slkut9WpvjmYuUch6XDJiY4RjHVKYrJdgEMmxuApUsmUxYF8taoWfzu40n8btgE/jBsAr8fNo7fDxur1P2bH47hj8MseGfURN4ft4wxbnnM80pliOUihljN5x3LebxjMYc/jZ7KWyM/4c2R43nHdBJDzabwsfVsPrKey4czfBm5bDMfuhXxzy6bVdmdUvbixl+SypDFqQr20kVvnl88kXExJCQlkp4psM+jYHO+gr3k63fs3Eb5LsnX72Svct5rIXwd9tLvXsx4mhGv1gD7epWfP3KoCQ30LRw/0qZm10sIX2AvoO7L14tB73CbUvYnjhxCDgG9HsY3hrp2LkpeOwTofeY7Q6mdVmuvhd91cOurbq7TG+cMVuq6YteMfE3q3+OwcuEPDNHr7/XDXXPci+lN5eONDHc6aI3B3gd/Q2Md/Z3/zGoMZ3lfrvXvjJ8Nvt/3jt7v3siY1/9df3RAoNx/tKie+eIv0BS3KHXDpsHIhKf/jooaDArl6xuIX626gje0wNXMdnoe37AahfE1OMumQzfnGUx4KvQv4JY/m4Bbe65BWwO+Bm8JtWuH5voXRS8RAcm5G8x5Kq8vyr+/na0OfIF6Q5Om7DXga+H8hqZ6GpoO0Nh8gAMNjaqZTnp6Nqc7z9HY1A95Bf2+nL3cb1H19m/cOlrDzRN13DrdwpenD3LhUCut+/dTWlhMSlwGm8LiWLBwEeNtZjPVaymznBeyZMl8XJ1s8HO3I3qNF8VRAdRkbeLY9mQuVmXxWU0en9fkcbUyg87tiTRlhdOcGUFbbjhNmaHUJAWyPz6Aqpj17IteT2X0OvZGrWPnpvVUxEdSkRRLWWwopbEhFMZEsj4wDCffjSzzj1L98SNSS4lO3UN0Zg1RuTLHvoa4gjoSChuJLWhQkI8tPkDClnqStzaTUNRAzcELCvZffHMfS+spqh++iZkG+uEWVowykxp6gb4lI03N+Wi0CSNE0ZuMZLiZCR+ZmzLM1JTho0bx0fAPmf7pJLZkpLMlJYGiuEgKo0LIDwsiNXQ9ycGrSd24iowwf/Ki1rA1KYA9OWHUFEXSUBZP2+50DlfncLSugBP1xXS2lHK+fScXj+zl4nGtBE9c+dfONHFdgH9eA75y5V8+wq0rR7VJeIYw/v0vpAxPN+ppzXUefnORB99c4tHNz3j+6Ba3v7xCflYavp5ulBTl8/D+HVVr3939kDt3bnH7lvRB+Jy62gOEh21i5cpV5OTkcvToMU6dOq06Mu3fX01FxW5On+7kq6++5vbtezx42KVc59IS9snTb3ny7DseP3/By9c/c6rzKltLq3jx+hd6njyj98lznjz/jp7eZ+r/oEePnODY0eOcOHFU/cV7VGpf9+2kuXo7x9v2ceZoLZdOtXDl9EG+uHiCO19/puXsxZgnTvzuBwroAvWenkfIv4u487u6HvCo6z5d3Zr6V9Dv1RS+qHwV1u/uMYT5e+kVcKvrXh53928I1Ht9KQDdga+DfiDsByt7Xd13dct/n24ef/uCvLIjOK9IJSOnnOzMEorzt7Fn515qqptIyyhmbUAky1xWMm3WUqwWBeEZXY3tsjA8/VPILj1IUGo1PvGVOIXvYWFAOXP8tzNlxRbGeWQwenkewz3KmepbgvWyZEbNC+KDSd4Mm+jG0DELeXPUFH4/fCK/+2g8//ihNW8On8ifrO2w8Mxj9vIEhpgu5B0rG4aYz+dt8zkMMZ/BELMpvGP2KUNGf8LbI8cz1HwqH4yz5cPZ6xjuukUZ9PQOekPsMnnXLouh9hm8Z5fOu0tS+ZNNEjb+8YTHRBGXEE96Rhp5edlsLsyneEuhMufpsK/YvcNQZmeAvQy5Ub3uNee9wL69uU6DfXsDHQcbGQh7rZGOgH6wshfQSzvmlsZ6jnVosJextNpUO8nLDzx0Q57W5U7rY6+62vWV22nOeh3wenmdfi2rKsEzOPYF7Dq8NROeuPQH1dQblLoofK0ET1tVj3ujenvNeNefmxfA6mDXVx266pmRaU+ujQFt/N7g+zpU9dI7/V3j9/rfMfpdyeXrY2WNYa9q7CUyoKn0vlUpfcM9dd4Pe03NGxS6ANvwe1o+XzPg6SpeWw15fQO4NVOd9nuaI95QFqfq4jWY94Xy5c+sGurooXfpaifOegPQVdmcPtlOa6Qjils38GnqW2uqo/Lr6jv9ueE3dbOdyr9ril+DfX9EQDYLKoSvnPxNNKlwfmOfqhfYNzQ3UF1bh4eHL6XbdnD8xCml7AcoehVl0GvtZW3jjVvH6rh1/AA3Tzbx9clmbnQe5M6F49y9eJJrxw9zouUA+3eVsHtrFvXbczi0XdR5Lp37CjhbU8iFumIuVudzdnc6J7cncLh4E615oTRkbKA6OZDKuHXsi1tHVewaqmJWsy9mDbsj/dkVsYqKTWvYHb2OyvgNVKdtYm96ItuSE9mVl0tzxU4OV1dRt3cfpSUV5BbsJjZzN6uiigjJrCC5uJHkLc3EF9cRt7mW+KJ64osbiC1uJKaokdiiJuKLm0ne2kby1hZ215/hf/x/0Pv0BZ98OpcRJjIAR4x3lgyzsmC4OO3NLRkhOfrR5kydMZORJiMZNWoEI01E3Y9mpOloRpmYMGz4x1hbW1CQHMPOlEi2xQSxNSqAsk3rKItYw7awVWwJ86MwfAUF4T4UR/uyM3ktVTlhNGyNo21XGoerBPabOdmwhTPN2zjXvoPzHXu4cLyGyyfquaLa5zZx7Wwz16Xu/txhvjovTXYOc/PqEW59dpzb17Q598qRLw12vjzPw68vKcjf/+Yy98SNf+c6V88dJzU+Ej8fd3Zt38rXX13j8tXznO48zqnTx+g8c4LOzlOcPdvJlSuXuXbtcw4ePERwcAizZ88hJCSUxMQkkpOSycrKUqGyc+fOcebMWc6dO8/Fi5f47LNrXL/+JTdu3OLm7bvcvt9F95MX5BaUceXqN0rlysbg4aMuunt61PsnTpyi8/RpOk8fVwa9Y+Ky3b+LxspSjrXs4cyRWi6dbOJyp3TRO86drz7TnPgP72rGPD1k392lwN3T1U2v5M+7uuhS0H9ogL4eBZAyvUf09HSp0L4CvwH6kt/XD+XEl3y/fk+p/l+78Y1VvR7KH7B29/Kwp4eH4gV4/orN24/i7JvMrAW+zJ67jDnzHVhi785yj7W4Ll+Ni6s/C2xdmD53KSNn+OAbsRd3j1COH/2M9vZO9uw+QFVlI5V7mynd0cDG6EKmLwtmvGMgI5dE8KFjPmOW5WHpnI6VazZTVu/G2qcMM9csPlwQzvuz1/Pup968Pd6NodYOvD3JA3P3POZ4ZfC2mS1Dx9owxGIub42eyTumM3nHbCp/Gj2Rt80mqvD970dY847lLD6au4oPHDMZ6pjNUKdc3nPKRcL479lLBz0J4afwlk0ib86LxdY/ltDYaGIT4snMTFONdDYX5KsmOtJAR8L4uyq0uvr/n7T3Do76XPc8/cfuTcfHxzlhE4yNsY2xMRlEFCCJJILISAgQSIggQBKSyEkiSAgQkkAox+6WupVzQjnnAJzkc869d+bWTM3O7tZsbe3M1Oxn63nf/qkbju9MTe0fT72//qVusIvP+32irql3gr1K0HuqSu0E9gW5GVjNouqzJpLySgp1vL60yKyS86rKi19J0DPm2BfbCjDlZFNSZFWufB2Pt7vijT75ryXoqXuMjnayOs2alyY6agNgd9M7g16OnTPrna8Z52VVbXIt0hZXGuhIDbxZNdIRpa/MnKvvUasJq8XRJ9+ArzTRkXc5q30D+uqcNNN5DfjyrNwz8Q6nBDo55wx0wxVv3Gtcc14N6DtWw92ucwDUeYnHm+wu+glo689G97wJRe6kxPWmwD7hTjX8kfcYUNdue1HiE886x/Lt9fmvA924d8KlL98nbn21SdBxddWgx0jic5pgp+Gu3fHaA6CVvj6vm92IQhe1/4rZG+/k5jru0bF7HcuX45wccesbmw3He433yYZCqfu8HJ4kPWXzpi1kZGZTVFxqh72us1eufNUm12iXq6H/xlB5NoNluQxU5DFQbmKwKp/xhmJeNpUx2ljEYL2VocYCeisyaM2Lo/bxVcpjz2GLOkP+zVPkXPYnLdyXtDBvUkL2kXRmD4/P7CU+aC9xJ/byKGg/j4K8eRx8kJTwo6RdOE7ujRAKYy9T+fgOz3ISabel01WaS39NER0VRbSW2+isKKCrPJ/m0gJqbDas6bmkp1kIu5nIcs+jrNkeyG6/CPzO3uJYRAI+p2M4cEam4cXhfzGJY1fSOXFDwG/iTFQedxNL+E//+f/l3/7H/53FazfwwZRpTJ4+TcXjP/1Sku+mMXnqVAX2mTO+wX2dG59N/oxJUz/j0ymf89nUqXzy+ed8NPlzPpr0CZ9+/gGXQgJ4fPksD0P9iQs5RMJZH5KC9pJ0ejdPg/eSEraf1HBvMiJ8yIzwIfvCQXKv+GGKDKQgNphi2SCl3aQq+y61+XHUWRNoKk2hozKbvvp8uuvzaanIpl266lVZ6KiRWffana9m3LdVMdBazWBbNf1tNfS1VtPTUk1HUyUtDWU01ZerfyhPBh7G13s3GWlPaGmup6qqVIFeIF9dU65gX1lVRmVlKeXlJZSWFmO15hMfH8fdu7dJTUnGbMqlqNBKZWWFGl7T2FhPY2MD9fW1VFSUYbMVkJOTxZMnT7gbHc21G5H09o9gK6zi5s17KhGvu6ePnt5e+vr7VGigo72Dzs5OGuqqKcjLoiA7jbS4aDIe3aE4J4FqWyoNZbk8q5RRt8UMdjUzNigNdYYYlwQ9lYk/xosX47x88YIXz7U9V7AfZ3x81A79UZXAp5L4xAug4vgCfDv0X0hs327PXyCbBrVxUAl+ouDFdW+YVvRGkt4rcLcn6jlU/W8Zffk7Rl/+gd/9/M/ciy/GY/tJ5i7awIKFHsxf4M68BW7MX7iOxS7rcFnhzirXzaxcvZVJP3qx9ehDtm87zvGAiwSfvcb5iBtERd7n4aMULl2/y07vo7is9+Lbxa589KM7091DWO51iQ++difg/CPOx+ZzICyJnaef4nksDTe/VOb63mfG7pt85XWLL7beY9KWR0zffoMpa84wfe1JPl9+kM9d9vLhnA28N2sVb34xnzenzeXNKXN4c/JsPp7pwmdL9vKB+yXe3XiDd1RTHQ17aZWr3PirI/j1qnB+vTyEtQdCOXH2LCFh57h0+SLXblwmUmL2dyNVzF6UvQH7p0nxpCQnqkx8laCnlH2ycuNbRNnnplNgklK7dAoLsuwxeym3y0PDPl+Bvqq8SE+zk0x8NZ8+nxJbAeacLAV6ids72uAaJXW69E6dd0rSMzrrTZTh2eGvYP8L3fKcwf469BWURaXbNwOqU55FA113ypPQgDTecWwEbBbpnW+m0Cw98h2wNxS+vFPD3pGFb4Bcw17c/o7YvgHt/z+rA+qOunjlVre7+1+/rl3uunmOQFW77h1qXiAr/74YENaT7CTWru9R1xW45bOO4yvVr6CvY/oTz07AXibiGV4CvanQHgHH90zA3vm77ep+wlXvDHrjWLnxDRg7YvTKTe+UTGfAXnkA7F3z5N9IA94T152ecYa9HOvsff0d8lxOXhZZOVnci73Pli3bsBWWYLUV2Wvqpb5ekvHskJdqALtJz/w3xuvyGau1MFKdx1BFNv0l6XQWJNGcHUfNk9sU3btMftQ58q6cIjPcn4yQw6SfPUDamf0kn9mv4Pbk9F4Sg/aQcGoPiUH7eBLsS0rYEbKvnaYg5gIlj25Qnx5LhyWJ3qIMBivyGKkpYLjWxlBdIf11NvrqbPRUW+mUzGupq6600FVhorPCQntlEZ015TTVVmKzlXL69BWuX75H2NmrBBw9j9/x6wQE3+NI8EOOnk/iUEQSPuHxHL3ylFPXMjh9LYtr0Wb+5T/+X/yn//Zf2ei1hw8nTWaSyrT/UrntP5s2HbFPJk9hzrxFLF3mynufTOL9zz/lnU8+5t2PPuS9D97jww/eZer77+D+0/ekXAgmL+Q0OYFHMAf6kh/sR26EH1kRvmRd8CHn4n4sF70puORL0ZVDlNw8REnkIYpv+VF425/C6ECKHpyhNCGUuowrNBXEUJ3/AEv6XZJiL5H95BZttSaaKjJoqsihuSpfJau11RbTUV9OR10FrbWlNNeWUF9ZRE1ZIQ01AvkqWp7VKnVwMvAIRw/7YMpJp6mxhoryIiorShTsRdkbJgpfrLSsEFuhhZzcTDUqs7a2kqZndarbofSwL6so1tdzMkhMjENKqC5fOU9o6BmCgo5z/HgAAQFHOXL0qPofcfz5HzgfcRVznpXu7j5aWlpobW2ho6ONzs52lRNQV1ets6PN2Tx9cIe0+LtYsxKoKEilriSXhgoLzTVF9Hc0MtLfzfjwIGOjQ4yNDtqhP8rzcYH7OOMCevEejD/n+dg4z8fHeD4+qu+TRL5xMUniG7WbbBb0BkABXzYM488nYG+ofQfsNfQNVS+wly6ABvSN8wbwtbL/PX/847/wIL6UrbuDWLjEjSWL17Nw4XoWLfFg8VIPlri4scRlLS7LBPhb+XKpNxsDHrJp2wm+/W41c+a7M3+xO/Nd3Fm1fhfunt64e+5XJXnzlnvw8Ww3pqw+w+INoXjuDqGj93fcu59MTOxT7sQmExmdzrXbZtx8LjJzrQ8fL9jK+/MO8Mnam0zzvMHMbdFM3XKHb7wf8eWee0zyvMr7K0/zweJjvL/gIB/M3c17s7fz0ewdfLIkkE823OL99TeQTHwpu3t77WXVKvfttReUshfYi7J38w3lbNg5QsPDuXzlEtdvXCEy6jp3oiOVG//BQyNmL2V3AvsE0lOfqPp6ceNLZzwjZp+vQC8JehkK9sW2HIptOhvfgL248F+HvdHz3pyTqeL1JbZ8pN5e5tNb7d3w/qotrtEER9Z8rdQFqgbMBf46AU+75A1XvbEave6N+w3Aqxa4CtA6Rq/i9cp1b3yHsRrA15CfgL14AIy4vax2M+BtqPqJz0Y3vX8F+AJm497/0WrcK6BVitvZTe90LO9xAN8OaIG0xOgF0M6xeqeMfL0JMFS7fu51iGt3vfM1XcrmfJ86tnfSc6h6Ab6h3h3Ad35OA94OcQV2Y5Pg1DjHAL7K4Nelc/KchrS9kc6Esnc8p8vrHBsDHdN3jLyVf291fb3xLofS1+83auyzFeyvXLvOjp27Ka2sIc+Sr2Cv+uAr0Ft097xXyvByeaM9N476lDuUPbxE/q1Q8q4HkXHpGKkRR0k5p2PrKeKKP+vDkzPeJATtJfH0Pu2aDz1E2oUATJHBlNwXpR7Fs4z7tJsS6cp/Sm9xJv0VefRXmegTqzbRW5VHT2UuPRU5dJXn0lWRp6y70qTg3lVhpqsyX1l3VQHdVTa6asroqaulv62V9KcZnD5+jsaqBnqa2miubMCaZyUhLoWo24+5FJVMxO0sLj3M5/IjK+Gx+YRFW4i4mcXoH/6tqrX3OXKSDz6YxCdTp/OhxOcnT+PDzyfz9mef8Q/vvccPP/yEy9yFfPnO+8z76GOWf/wpW6ZO5+D0rwmVVrlzfyJ95RrK3DwpW76OQpeVlC1fgW3NSkrC/Sm5HojtxhFs1w9SeN2Xwhu+FEUepiTqMOW3/aiO8afu/gka4oNpTAynKi6E1OtHOHfUk3073Vnn6sKsGZPZ7raUxrJselvL+e1IN2MDXfR2NNHWVENTbTkNVaXUVpRQVVZMd0ebau1aVlrC48R47sXc4cqFcM6eOk52WrLqB15WVKBKkyrLiqgQ4NtN5nvL5/KyIoqLChydxOyTwjIzU4h/FKtGjl66HE5w8ElOnvAnwP8QR4/4cvToQY76H8Lf/xABAYcJ8Pfj+PHjpKVl0NXdj9lSyJEjgdTVNtJQX0dDfTXPGmtpaW6gubmBZ011akPxrLaC2jIrZQWZlFjSKLdlUFOSS32FhWfVNjqbqunrbNWTE4f6GR7sZWRogPGxEQ10BXUB/5gG/dg446NjjI8J7EeQJjyGPR/XDXkkke/FcwG/xPzHefFcvATjvHyuge+s8iX2bkBfjhXQ7Zn4BuxfWVVynsTsx/j5z//IjXtmNu4LZbnHfpbLnIcVG1i6bB1Ll3mwZIk7SxevZeVyN1avWMuMZbvwCLyP5+6TzF+ymYXLtzDfZQPfzVvNt3PWsNjFk1Wu21mxWhrzbGLSD+5MXn2WxRvD+Gn5fvxO3WDbviAOn7zE2fM3uBIZy8kz19i0+wRzVm3nwxnz+V8nL2D6unCW7rjAN0u88Qt9woX7Jew/l4RXcBLuQU9YEfiYH3wf8NXuaL7eE800z+t87nmLtzxu8a5y5V/hPffrvLvuKm+vucivV4erWP2vVpzjTZfTeBwMJSQ8nHMREVy+ekXDPvK6aqhjuPF1gp60x9XZ+JKcJ5PsdOmdXdnnpSOwlyY6konvyMbPVsq+rFjc+PkqXi8Z+arGvtBMUaGFIonZWy3kZaVrF74aV2tR/58bk+kE9gJkib/rTnlO9e+ixJ3q5dXxhKveEY/XoM/THfXUdDt7q9yJ0jlx1+ssfUcMX4At9fIOhS7ALpANhkWDXhS91awVfkG+mXx7v3wD9PKsM6gN4L+u7A3F73yvHP9r5w1oG/dPuNQF3PbNgwPqDpX/yjk72AX0CvbOoFfZ8xruBsQFvg7oO8D/SrKe0z3OzznALYr+dVX/17A3lLVjlU2AA9ATXfOkKY+EIIxrKlav+9+rXICJrHrZeGjgq8S8iY2Bkcin3fsK6vb4vc4lkGQ++zAcVW+vga/d+gJ52VTo/AFZs3OzORt6Dp9DR6iubyDXLLCXgTc6SU+O1bQ7k/TK1+cknv9GVngAmef8yQg9oiw9xI+nZw7yRCz4EMnnJPZ+lNxrJym4G0bJwyvUpNyh1fyYblsaA2XZjFRbVK38aK2V4Vorg1UW+ivM9FSY6K4w0VGeS3t5Dh2VuXRWZtNZmUNneTbdFbn0lIvlqePO8lw6K3LpLDfRUZFPR4WVzsoiuqtL6K2toruplcw0M8nJZlJTc8k3FdBQUU1Xaxu9nZ10tLRRUVJJemoe92OSuXHzMRfvZXM9oZDLMbm0Df6skvQuhEby6d+/w/effs6s9z7mx7c/ZOEnk1kz5Uu2TP6aqx5biF65joc/LaHAZQ0lK9ZRstaN8s3rqfJaT/nejRQeO8iDPV7k+vnQGXmO9iPelG/bSFm4L5VRgZRHn6Dq3kmqogOpuBtARewJqu4HURcfStm9MySF+hDlv4PDbotwnfUF30/9mCmffsCXX05j2qSPWTTjc055ulCTFqPmCtRX1dHd2cfz5y/4+eff86efxdU8xHB/P20trfT3D/DnP/8TyckpnD4dxKULEUTduEry40fYLDnKnVlVWqg2B7WySaguV1ZdWUJ5qU2VEeXmpKv2pHEPY7gjiv1SuBoxKmA/cfwoxwIO43/04CsmwFcmkD8moD9EwNFDHD58kKioKBqftdDc3EHUrRiiIm/RUFulXK111SXU15Qrq7Ov9VWlNFQX86y6kMYqq4J8fbmFxooCda69sYLOljr6utsY7O1UQ3FkXPLY8ABjI6L0h5XiHx8X+I/wfGyMsZFRJ+APK9iLuhfoGw15BPhK/ctmwe76l0Q/UfiGyjegryEvSl4n3o2Lsv9XgK+vSXOd3/P7f/4XLjwoZp7XVVZ638Fl10VW7A5l3Z6zrNjkx/I1u1ixwpM1a7bhus6LKS77cQ+IZfv+0yxy2cRCFw/mL3Zj9rzVzJ7vxvylG1iybANLlq9n0Qp3Ppy1hk9Xn2bpjot8+J07/8sH3/O3737Prz+aw0fT5vLld8uYOmsJX81bxSdfL+LD6XP5+2lLmeIazA+uR1nneZSO3t9z92E61+8+5trdx1y6Fc/V24n4h0WzYk8w36w7xEz3QD5zC+FdUfXul3h77UWl6N9ZK8cXeHvNBd5VawTvrAph85FwXXoXIXX2V9WQqShx40c7l97pNrlGzAaP5uAAACAASURBVF6U/S/DPlMl6OlGOlloZf+qG1+UvdTaS1a9dMYTBV9YmE+h1YIpO4PSEptW9QrqRn97B+QN2BtJdwJSBV8D9gb4Ddgbat8otbOvouxF+UsrXQO+apjNBOw13A3o66x7idvb4+/KmyBue1H6uqe9wF966wvsDde80SbXgK+xGt8p7zXO/dJqqPXXr/31eUfmvJTDaWUvrnZ70p1qsuOs+O2q2B4LN2AvQ3A0zGW1K3R7Vr0BeWNVcfSJa/Z71ft0NrzeGBjntVpX8BfQWzS0/2eUvWOzIK1mjd/v8AIokCtFr5Pr9GeBtJGJL/F2e1Le66CXz/ZNgoa9I2NfqXxTlvKmyvOvmwyxMc5JGCA7Ows//wBOBZ+jpqGRHLOFXHvZncrE/4USvDyBfWZEIPf99/DkzGHyrpzFdC0UW8xlKhPv0JD5iLb8FHpKMhmqMjFcW8BofRGjDUUM1RcyWGdjoNZKf3U+A9UFyvoq8+mpELPQXSmmgS/Jf92i5MuzlfVU5CHWVSbnBPJ5dCjTwO8otyjYd1UW0lNdRFddGV31jTSUVVNqLSYn08zDmATu3owmJuoej2Klj3YW1oJS6qqf8ayuhbqyBnJTrTx8lMaNO4mkZRdSml9NxsX7XF/nSbSHJ/eWe/Bo8Rrytu+l/thJKvYeoD0oiArfXZQf3kHJsR0UndqF9fQuikJ2URy2i6IIbzIuhzLj809YPukDCn120rZuA+3e+2mPOUPjoxAq48MovhdMWWw4dU9vUBJ/gYKYYEoehpF6yY+gLYuJCtzJ5SPbOb3bjVDvDRxYv5ADGxZy0msFmVcDKI8+RXNGNPGxsTx9nEaBpZyHD5N5/CSNkuIK2lvblYqVbPKxsecMj47S29tNe1sTzxqrqauroLamTKmdmir5e9HHZSVWrOZcstKSePwoVs0Iv3opnIjQ05w9fZxTJwM4HnhEwT1A4O53gEM+e/A/4kuAvwa6gP+YAXr76h9gB7//IY4d88fb25tDfkfJyDJRUVnL+fAIcjPTKCs0U15koqokn5oyK7XlNurKC6kvL6ShwkZjVSFN1UU0VxfTXF1EU1UhzbVFtDaU0t5cRWdbA71drfR3tyODcYb6uhnuF5Xfz+jIwIR7X6n5UYG9s8LXoDcUvl5HGLODXsFegC82Nj4BfAP8BuR1XsBzxl88fwX2zmpfYD+m8gde8Ke//AuX71qZs/4M33mcYdWhByw99JA5e24za/t1vt18nh82nWPBljAWeIYwac05XHwfsO1AhOqPv3T1FuZLB7yfXJm9YB3zlq5jocs65i5xZcbsBbz15VImrQpimdcF3v5iOX/7yY/87adz+JtPfuBvPprJ3334NX/3wdf83Sdf8+70H/ngi7m89dVKJq85w7erjjJvzQHCIhPwDjhHQNBFgiMiuXj9PuGX7+F74iIb9p3k6yXr+WL+eqatPMSH687zzpoIBPLvuom6F7usMvHfXXuet9dE8N7qULYfu0hwWAhh5yO4ev2agn1k5HUds5/ooBereuJLzF7q7NNSZNCNQ9mrXviqRa4uvZMEPQfwnRP0tLIX2Iuy1yVzGvgCb9nMlhZrz5VRTvc63J3VvXLtG/FzUf1i9sQ81V3POXnP6VgS74wa+3yrSfWlN3rTGwpeGuxowBt19AJ/8yvJdBPAlmQ66YZn3wDk21vRTgDaIkrbobYnzotq/x/AXmXbq7n1zq73X1LpRqz81dUApAFotTp115NNg9oQqGl3+s8qCXm/NMrWeIczoA1vgt5UyO9yuNZfuU/K9OwhAVHVosqdr6tjpc4dGwXZTCioq5j9ay5+o0xvImnPEaPXcXSt4kWR55p033udsGcofrtS/wXoq2der7mXLPwcY9Mgq7EZkPdr978B/KysbPbsP8CVyNtU1NWRI+rdbMKkIP+qmjcy9OU3v9Gak0hNciw91gxGawoYq7XxsqmE37aU8byplPFnJYw1FjNSX8hQrZWBmgL6a6z0Vlvoq7LQU51Pb5VFmXzuryqgv9JKT6W44AvoqtLX+ystDNfYGKkrZrC2kMGaAgbrJPmvmKGGYgbrC+mtNtMlyl42AVVWuqoK6a7SsO+sq6C7rla587vrauioq6OjtoFnFZWUSOZhchrJj57yKDqRhIdPefTwCbk5FmoqG6mvekZbXQd5aSYeRycQG34ZvyWLMPvuo+KYH82XQii7fJLSqLO0J0VRev0UtoiDlF71I+/cHnLO7qIg4gDWCwcovOJDyTUfzFcDuHNyP/f9d2PeuZWn38/l6pffEL5tDae8XPH1WIzXsm+54LsJW9wFMqNOYL59gqJ7p6hOCOZZSjhNKWE0JZ/jWVIoTU9C1PrsaRiNSeHUPw6nPjGcNtMDcpKfEB0ZjcVUhsVax6P4TG5ce8Cl8EiuXLmJ1VpEenoWFRU1PGtsp7O9l5GRUcbGhpUKlpHCuZnJxD+MVor96uXzRJw7Q8iZE5wNCiTohD+nAo9yIsBPgf3wIW98vPewZ/d29u7axr7d29i5fTOHffdx/NghBX0BfaBAXdz34saXTYH/wQm3/gHf/cTFPeRRfCJeO3YTHBxGRHgYUdcvUVqQSbEplVJLOhXWLCptOVQX5lFTZKK2JJ/6MiuN5YU0VWnYt9QW01InVkJzQxltzdV0tdXT0/6M3q4WBf6Bng6G+rsZHuxhZKiP0aF+xkYGGB8RtW9X9+LSHxV3vvYASMxfbFStQ+rvS/7O5LrhGVBx/zEd/38hsfnx54yrXADJBxDQv7DH7PVqxO9l1cpeNgRj/Pkv/4a79y0scd3NkcDzZJnquH4ni+DrKRyMeMLO8GTWHH/EvL23+dHrBjN2xTFt20Pm7brNor23mL/jMou9Qlm4/hg/LN3Fj4s3MX/VVmYtdmPKrMW8O9ONz1aFsHhbGG9NXcQ/fDaXv580l7/77Cf+YfKPvDn5B978TOruZ/L3n33Lh98s4L3vVzPF9SQL3IP4cu52Jn3nyoy5Hny7YD0/rdiOy0Zvlm72ZukWXxZ47GPm0g18tWgDHy7aw7tu53lvQyTvr7/Jhx5Xed9Dyu4uIqB/xzWCX4sbf8lJNh4M5cw5idlHcOnqFa5ev0KkDNFSI231tDsZgpMopXf2pjoC+0y7upd++KYcXX4nCXpW1VRHZ+RLUx2ph5fueUY2vij78hKrrqFX42vtsLdZyMlJp7i4QCl+gb1jcp3dZS9q3SiXM0bPqmx5GWCj58sLyDXopZ2udNOzYMs3q02ActEboFeKXwCeS4HKmNeJcvJZbQREnat4u91lrxS7qHbjPvuEOjWS1qH2FegF9nZ1r5W9APiXFbzyABixfQV/UehaVWuFLpnu+lmH+123xdWtce3qXWAtm4pX2uVqVa3UtEq808pegdXejU+/U7vAVdMc+W6VkCfA1652DXT5Hv3bHJDW5XXa/a9/h8OT8LqbXm8qdFa9HeLq/c7KX8f3dfa+DhHoOngBuVbwotZlA5Nnh7zOypfnDNP3yv0CX+3Gt5fo2WvrldvdqLNXtfVGaECrfl3Sp2vujVi98g6oUj9DxWvYq6Q/k5TjOZR/Skoantt28CDhCUVl5WSbTOSoRDzpoJejW+aa9Sz7XFXfrwfjvPHimYC9nPGmUkabShgTaxT1XshwYxHDDYUK9MN1NgXo/toC+mry6a8y01NppkeAX2Wip8pMb6VYAX2VNnrLC+irKqC32kp/QxndNRWU5uTy9F4St69FczH8CpcvXOH2jZskP7iHNSWBpqI8hpoqGGwoobtKNgw2equL6KstobuujJ6GKrrra+muq6OnXqyWvsZ6BpsaGGptYri9jcHWdnqaWmmva1Zx/aqSaopyirHlllJX10ZnWzex5y5werkrVUHHaQw+QUVYINYQPyounaY25jJV969Q8eAyZbFhFN8OovBmINZrx8kJP8qjgH1c3+vJue2uhOxwJdjLldNbVhPksZKQjau5sH8dtwK38+TSUQpiw6hMuEhj0iVaU6/SmnmdtqwbtGZes9tV2rKv0pYl6zXas6/RJvdkXqcl4zqt6dfosSWQn/YUP59DBAWdJ9taS4a5gpSsUp4m5xOfkEl2TgEF+UWkpmSTm11IZkY+NmsZDXWNlBVYyE1JIPr6ecKDT3Ii8Agnjx8h6PgRBesjh7wVxA/67OXwgb3s3rmVPbu92LljK7u8PNmzcyu7dniqYz/ffZw4dpBjRw9w7Kgvx47KsXbrH/E7wJHDB/Dz8+HwER/2e+8mKuomnZ3dqsPT3n0+rF3rSuiZQPLS47FkxGPNSqQk7yml5mTK89OotGZSZcumqjCHmhITdWXiwreqpMSWmkJaakpoqS+nrbGC9qZK5dLvbm+ip7OF3s5W+ns6GOzrVCZqX2x0UMA/yNjIMKPKRibc/ROwt3sDjM+yGop/fFQUvuQACPBf2tdxnqtcAEkKdED+lWO7e1+de/GSn//yz0Q/tLJk5W6S4sX1XEN6ch7ZqWbSU/J4+CgVX/8QVmz0ZpHbfr7feo4vt0Xxw+YIvt8UjtuxJFz8E/jJ5z7f74hmhsdFvnA/x5euQXy+cD/vz/Xls7URLNgZxltfLuPvJ83nV5Pm8qtJP/IPn83irSmz+c2073lHVP2MBXzy7SLe/2Etk9acZv6GIH5a68sPq3fzo+tOfljlxbcuW/lmiSczFq1n6vy1fDF/Dd8t3cLsFbv5dOlB3nO7yIfrr2vzuMo76y7y9toIfr0ylF8tC+bN5aG8vTwIN+8znDwTwtlz57h45SJXr19VPb1lhn1MjAP20kHvcdIjRN3rSXeOdrka+KkUqGz8TKyqzl5Ar3viG411jJi9hr1Jqfsiuytf5tbLpLCSEptTXF5G1ppRTXLsoFcT7FQNvGNGvcB9okzuFQUv57WbfUKxO8Xn9TP2bHt1XpfJSR296pinptPJOXmHgN5MvtlIutOleI7xtHJeNgj6XnHp68/6Xc5q/vVjvalwvFe51E15WExmLGbdcU5BXJL1VB284bKXa2JaUStwS/mbAFug/8q9AlXHfQawNdANUDu52gWmBuwn3PmvPS8bCLUxMEBsuNTtsXz78/JdDsUvv88OclX+ZrTPNauSYYG2o6WucU33u1du+YmSOcd9+rxA3gC+c1ldtlL2Sq0bdfSqcY6Gtlb7AnnZEOjnnJPzjPG3alW1/M6lefod4saXRjoy/U5q+BMTH7PRcxsZOXnkFxaRbbKQbbTLNZuU0s8R2BvAl0S93FzeGK3XMB8Sl3y9jSFx0dtNYC/uegG9mFL2dVYU8Kvz6asRmAvsBfpm+ipF7eukut5yKz0lBXSUF/Osppbi4iqSUyw8ijOrzOBTF2PZc+w8blsOsm6tF26rNrJ983bOB5+lODuZ0aYqRp9V0lddTH9tKb315fTWV9LXUEtvQx29DfXanjXQ19RIX/Mz+pubGGhpZaCtnYHWDgbbuxjp7KavuYMKaynWHAuF6Xlk3XrAo8AQ7uzez719PiQfCyDteCCPz5zg3I4thHm4EXdwL9d3bOS0x3LObF5NwNrFHFk1l4u7NnDr8G4eh/qTee0U+dGhlMVdoD5JGglF0ZN1g56sSNozbtKcdoOm9CiaM2/Tmn2Htpy7tOfcpSMvmk5TjLIuWc0xdOXfo6vgHl35sXQXPKCr4D5dBbEMlKdiS3vKmYATHDl6htSCGuJzionNsBHzOJfYuAyKSmspLCzjiJ8/MXdj6OzoUC1orSYLlvQUUh/eIfpaOKePHeL08SOcOXmUoBNH8PXexd5d29m/R8yL/bu3s09s7w727vFi3x4vpexF1W/fskHdfzzAgP0BAo6I+So173fYB7HDh705dNib3Xu8uH79Kj09vZw+E8xR/2NcvBDB6RNHSX98j/SEaEwpD7BlPqIwO46S3ATKzEmU5ydTbk2hqiidmuIslY3fWKYb6zRV2ZRrX8rw2hrK6XhWQ2dzA51tz+hqa6a7XaAv+Rtt9Pe0M6Bc/F0K+iOD/YwMDijwj4wMKHe/uPzFRobFBpUZ5xzhAPEE6FCAAF8l/AnoR8aUx2BsbJyxsRfKBOwSThFTx/L5uZjA/l+4/cDG0jX72bBhD15evhzyPcmZoItcvxrD2TMX8d4fgMeGnaxavZEf1vkyxzMMl3U+nD0XRWpWORejMwi9ncvx6znsu5SG65kkvvd5wDe77zJ9530+k9n0O28y0+sSX7oHM8XlKNOW+jBlwRY++m45n3y7gik/uvLVvHXMWODBe3O28Mm6EOZvPM6Pq32Y5bqX2au3M3ulJ7NXeDJ7uQB/E9MXbOCrhR7MXu7J/DV7mbrsCB+767r6d1Rr3Au8uTqct121/Wb1OX6z6hzvrjyN2/7THDsZpBKKLlwW2F8jMjKS12EvU++MBD0D9uLKl2x81S43J5X8HCm9S6fAopP0dLtcycg3XPniybMre5sd9vaEO3GbyxxwidkbrnuBvBGbd2TN6+x6qbGX+nel6O2AN4BvrPpangK3wN7IuP8r8NsT6lTsXQHbPsDGaRSt45reEKipcfbaezWDXmL/oqzNGvgCffksngKBuQF4Q53/1We5R5lJvUPH0MVDYMD+l48NcBrvlVW75V/fEOj3GHF4w3ugV33N2eUvx8Y7FfTtnyc2CfI99gl1xnM6Sc+sNyDKZf+6uhcXv90dP1F7r8Fv/DmcVb28T/e6F9hrN73xXc5gV6VzE5sAZ9DLsah2+7x6I8lOxed/OfP+rxPy7ApelebJsaHsjc2CbrKj3fqZ5ObkEB0di+e2nViLy7DkW1Umfk6eeWIIzkTc3v7nE9BLst8bo/VWRhqsDNcVMFgrZmVAwC9K3gnyAnrDFOxrC+ivtSrgi9IXGxAVX2WjWzqeVRYz1NXD737/T3QM/h5rVTvpeVU8eVLI0+QCklLNxMalcOVmLP6BIWzd7sNiFzd++P4nli2czwlfb4oyknne/oyR5hoGGirob6ikv1HUfB19jQ30COibn9HX0kR/azMDYi0tygYlaa21hYH2FkZbO3jZ2ktvdRNdFfW0mAqxRd0jLzyCzPNhFN+5wbOHd7HevUTK9WByr4VivnEO2/UQzGH+lFw9RV3sRRofR9GcHkNrdgxtOTG0Z0fTkRNNZ04MnbmxdObF0p53n/ac+7Rnx9Kec4/23Hu058XQZo6hw/yALkscPdZ4eqwJ9FoT6SlIoLsggZ7CBLoK4+kqTKS76DE9xUn0FicxVJVDRWYql06FcOhAICmmauJzyniQVcrdJ2buPMokNctKfEISmRkZPHkcT0rKYxITHhEUcIz4O1HkJMZy73oEJ/z2c/q4nwK+wP7Iof34eu/Be+8OZeKml2Nx3yvbtY3dXp7s2LYJr60b1YYg0N+XgCM+BBzxVibxfFH1AvnDfj4cPLSfA7572LlrGyEhZwkKOk1YWASNjc84c/oU4SFBpCXGqvK6nCcxWFJisabHYst8QFFOHCV58ZRbEqksSKLalkxtcTo1JTnUlphoKC9QSv9ZpZWmmmJa68ppbaiitamW9pYGOlob6Wxtoqu9mb4eDXyBfl9XOwM9nQz39TDc38PgYC/DQ33K3T8y3K9BPzTIiNhwP6MK/nJe5wCMjkoewJBK9hsdGdFJfwL7kVFGR8cYGxuzrxr0CvjjL1RvgVHZDIy/4Oe//DuiHhaywH0/S908WbjSjcXL1rLUxZUVK9xwW7eZjeu9cFvrief67fy4ah/fuB5ngcsOzKZq8vMqeByfQUpiFimPc3iQkKGmPP64zpuZq/YwadlhPlwdwdebLvOFRwRTN1/j+0OJzDgQx7SdkXziepbPVgbx2bIjTF1+iGlLD/GbH/fx0bpQ5m09yezl+5izfDffuWzhq0UefLXYgxmLNqhNwVeLNvHVovV84+LOj67b+NzFl7dXn+dXrpd4a80lNenuXbfLyoX/tquAPoQ3V5zlN8tOsN43mONB0lQnlPOXLnD52hWl7GXEbXT07YkRt6LsjQQ9gX16ymOy7aNtZbytKdsBe6mzd5TfSTa+A/bSLlcm36lsfGmWU+AAep6U3qkhOGY10MYBeO3GV/CWXvf2OH2h1LiLqndS9gboZVX3GT3s7V3yBLzKTW9PtPvr2LwuuSuwT6x7fWNggFvi9YbbXMCt4vd2Za9BL7AXcGvoyz1mp5I3A/YT5yeuC/RfBbuA0PmcfHY2BWa7+jagqRW/gNcwZ6Dr5w0XuNyj1bR2oxtA1RsHcfFrNW58fn0TYNyvV1HjGuDqd1nEQ6DDBHqj8FrsXbnjDY+A4SFw3GOo7b9eHa59Hds33Oqvwl658pWr3ui0Z9yXTa7E4O0d+AzlL7CXYw19XW6n597r+nsdl9fZ+EYvfWmZO3E+L49Ll66xc4+3mhxqNhfYa+zNqif+BOglhi9tcu3teBXsR+ptjDTYEOhLAt6QxNJrChClL+BXx/ZVxdlrCnRSniTm1VjV8YACv5wvpK+6lJ66av748x/5D//1v/G/AX/5P6Hrt/+O8rZRLMUdPM0o5WFcBnduPSIq6j6Xr0Vy9lw4Bw/6s8bVg1nfz+GLaV8x/4c5hJ86TlddBS+62xTo+xvrGGhqYOBZo1L0oub7W5oU6AdbmxEbamthuLWFIYF9WxuDbR0Mt3byvLuPfxwb5899/Yw11DFUUcRwST79tmw6TU/ptCTRaUum1/qUjvwEOk1x9OY+pDvrHl12cLfk3KPNJOWF9+k0PaRb7skXaD+mqyCRDms8HflxdJjj6BIz6bXDEkdnQTyd1gS6bY/pLZKeA0/pLUpW1lecgrKSVPpKUukvTWegLJ2RajO1piyung3De+8RHmeX8SirlJjUIu4+tnArPotEcQWn5lBdXkF9dSVPnzwh6UkyZYU2yszZZMTd4UHkBYICfDh1/BAnA8X8CPQ/wKEDe5RiP7B/p1L4e3dvxXvfDnZ5bVZxelH6ErcX5S/3igtfK3of/P18OOp3QCn6Q7JxOLgPnwN72Ld/J1u2bmT27FlcuHBJlahJx6dtW7fwNDGOJw/ukBJ3m6yEO5ie3iU/JQZrWgyFGTEUZt6jJPsB5aZ4Ki2PqbQmUVtmoqW+kpa6SgX4xpoSaqukt0AxjTVlPKuvoLmxmtbmOtpbG+nuaFZxfIG8YVr1S1JfhwK/Suob6EWy+UcG+hkZGFCVDerzYJ/9vL4+OtSrcgBE/Y8ODzM6PKJsZHiYkZERJ9PwHxkZY2R0XJlW/uP8/Kd/w51HJcxd48P8FduZu2QDK109cfPwZL2HJx7um3Fbt5H1HlvYvHE7c90OMnNVIIuX78TT04cD+wI5HhjG2dOXuHn5HhEhkWzfdYwVa3fyw+J1fPKjB5PXnGLhlhBmzt/JuRsZhESmsTf4Pp6nE1kTmMRi/2S+9n3E53vu8rnnbT7fcItPttznu62RzNp0gTmbgpm19iizVnkzc9F2ps/bwFcLPFScfsYSD2Yu28R3y3fy6cKDvL/mMu+tl8l3MtteQH9RKfu3Vofw1oqz/MrlNO8sP4nnkXOcOnOW4HPnFOyvKNjf4Natm0THOGAvyv5x4kOSk+JJs8M+K13PsRfYi7oXZZ+fp0FvwF6rewP2OkFPYC99743+90rJ5+epbHwZgmOodWfYTwA9X0+xU/e8ljkvTXDkvAa9ZNvbwT2xitK2J+cZar5Az3VXwDZi52p1lNvJMwJ5PQxHkvH+OtlOrhtufGfYGwrfgLsBSuOzsTqfN9zvrwBeueXFje6Iw//3NwECdwfoFXjtmwQHnB1ucg17+WwHr6qDNzLe7fB16pynAe6A8usjbR3vkXuc7lPJeU5JfH/lHXgV/PIeA/TOxxriWrmbnJPsjLI7wyVvr6nX9wvwjRI6p6Q6pf4dmwFD3Svw/1X2vQF6Abx+R44k79nvkx77QUEhHPQLoKqu3l5fb9GNdOyldgbw1d+5PWaflZXFG321RfTViKu+mOH6IlU6J8A33PaGmhfQD1Tn68Q6OVafZWNgVRsElZVfU0x3TSW/e/mP/Pv/57/xT//5v/CP//d/5Q//4b/Q+8f/g8qhv2Bq7ieppJGYzDJuxJkIu/YI/+Oh+PoexGe/N3v27MZ9wyZ+mLuIr2Z8xxdTprBx7Wosmam87O9lsKWZgeYmBsVl3/RMrXI81NzMUEuzgryAXlsrIy0djLZ1MdrZxVhvD//y8x/59z//gZG2Zroqi+krKaCn1Ex7USZ9pTl0FaYq4HfantBhe0ybNYH2ggTaLY/oMD2iPS+OFlMczXkPaTXF02F+Qpc1hW5bOt2FafQUJtFlk3NP6LQ+pkNW21O6Cp/SZUuiuzCJHgF8cTJ9JSn0laQpuA+UpKvJf0NlmUhXw6GKHAbLshityae5rIBbly6zd58f8ZnFPMwqJjrZxp3HZiLjMklMMdNY38qF4HNcDQ+nprKGlqZ2mutqeFZeROajaOJuXeJsoC+njh/kROBBBX1/P2989nkp279HkvA2smenp/p8YP8ODvvuVW56IzYvCXkCelHzYtKsR2L+hw7ux9d3L94+u9m7bwdeOzz5asZUPDzc1Fz78ooq1m/YyMOH98nLyeDxw7sk3Y8kPS6S3MdR5CfdoSD5DtbU2xSm36U0K4ay7AdU5MVRZk6ktb5MNdJ5MTLMQEcnfV1ddHZ20NHaTPOzOurqKqmuLqOuror6umrq66p4Vl9DR0sTPR1tCvgCecMGeroY7NVmxPYlm1+bVv/iATBsZKCH4YFehgaltn+Q4cGhCRsaGsIwAf/w8DDDw6MI8IcF+iPPGRt9zp/+9BduP7IxY9FOPpm+nGlfL2LFSg82bt7Cxo2b2bhhExs3eLJpgxcb1u9ktushvlp9Epd1+1m4zIOFi91Y7OLBwkWu/DRvBUtWbGL52l0sXLqZ2fNXMWm2G5NWBDJnQyB7/MJpa3/BvagE7t2K5/btBK7eiCfsRiJr9p9j+uqDTF1xlM+WB/GuSjsaTgAAIABJREFU+00mb7rONK+bTPK8wvTtN5m5/TbT3C7y8dJAPlrqw6TFe/lswQ4mL93LF8sO8OHCw3y87gofy5Q7t0uqa95bq8N4S9z3q0N5W5S9yxl+veSYgv3ZEJl8pwfhXL16hRvXr6v++Hejjf74McTH22H/5BGpTxPIkMY6asztUyRmL7C35Eh/fD3iVtfZSxc9cePrqXelRXbYFxXokclq2I3U0+uudObsDGSWvQK2MVZWxeq1stcqXreqlXtk1vwrytve7c5Q96LgJQHOKJ+buFeBWwPcgK2U1BkbAQV3O9DVsfMmwK7iBc7Gs7I6YG8cO1bVbtYpyc75OQPyzu8zzsl9Cu4ToBfY25PiVDKeeABElf8S1AX2djWvVL/eJAg4NYgd3gGlMCdi5U6wNeBuh7WRpW+48g2XvHqnis+/BnYjZv8a7AWiE+9Q1+zPqTI+4x36dxqgN1Zn4Mvce3XeGfYTpXdOMJfOdhOd8XRsfkKJG1Pw1KbD3m9/4n267l6+Q98vrnsD9rLq8wbo5Z6c7DwOHDhCcNh5KmrrFOTzTA7YmyyOenvJzpe/e+mql56ezht/Hu7neWczQw1V9FYV0l9tY6BGq/ohceuLyrcre4G9YYP2Y6328+mvkWS6YsY7Ohl68W+w1veQWtxAamEjGaXtZFX1k1bTz+Pydu4VNBCZU82lJBuBl+7hc/QUXjt3sX7TRjw2uLN+ozvr3N1YuGgJX82YydSpU5j97UxioyJ50derlPtgkx3wzc0M2+112I+0tzLc2spYWzsvOnt50d3PP4694J8ljtrepuv3y2x0lVroLsujpySLruIMeorT6SnU8O4uSqW7MJUuWypd1lS61ZpMR4G2TvlcKPek0FOURq+yVHqLU+gpFqiLYk+lvzidvpJ0+ksz1NpXqo8HyjIRE7APSutiO+gF9mIjNWY6y2zERUZxPOAs959auJ9mJfppAbfjc4l8mMmjx3nkZeZzPzKKhJg71JSXYysoJCjAn1sXzpGbGEvCrcsEH/PlVOBBTirYH1RueA31PRw9vF+ZuOklLi8m56TN7oH9u1SCnih8A/JHD3sr0Psd3M9B330c8Nk7AfpZ33/Nd7O+5lTQSapr6ti0eSsxsbHUVFchrtTkxAc8fRBF6sPrZMVdx5Rwg/wnNylIvoktNZLijNuUZN2lPOse5dmP6G6qY7R/mKqiSopMhVSWVlNf20RjQzNd3b1093TT09NNV2cn7a1tND17RtOzBioryigptFFeXEhNRSlNddV0tDyjp0NK9romYG4Af6ivR8X3B/u6nTYDPcr9L9cGBnoY7O9jsH+Awf5BhvoHGRx0tiH1eWhIA39IQf+5Av/vf/4Dt5LKmbHmFF8uP8ZnP21j/kovNm/Zz5ate9iyxYstW7azxXMHmzbuYtaqw0xdEYSL+wFc3XeycpUXLqu9WLxiI3MXu7JwhTuLV29j7tKN/LDIlSlzN/LBUj9mefizYosfh05dxfdICKfOXib80i1uRD0k8OxVNu07yQ8rvZRb/qMfNvPZmnMs9jrHrNW+bD4Shd+1HNYci8Pl6GPm+Mbx5c4ovth2g6me15jkeYNP3M/z4dpzKiHvvTUXVV39b9ZG8Js1YQr0b62U5Lwz/GrpaX7jEojnkVBCwsIIDT/HhUsXuHLlsoK9tMyNjr7FfTX5LkY1bXqc8ICnj+MU7MWNr2GfRHZmkgK+JTsNS24q+ea0iaY6Dtjbp95Ju+fCV2EvsfkC+Yc+O0ONtxWoKzBLHNyqY+2i8p1hr0AvGwGnhDs5FtBL2aqsAnlLQQ75UhanTNfVG88YLnkFa+M9drAr9S4T6eQ5Z9jLsb1hjXLd20FvJPS9eq+ea69hrzcHBsj/dbjbga42EznIlDkNfcd5Pdc+W7nyLRaLgr0z8LUr34iFy3NGL3wnkNshq+41i/tew1VvBAx1byhwyZ6XLP1s3T/fqHE34u8qmU/fmycldQbAJzYL2uWuv+P1OL6APwt5Tj1rL6lTGwL7JsH5t0mOgXwW0250I5PeUOYON74D0I74ugFo3VFPhy30e+Q5PfBGvd9eeuf4LseG4fX3athrN39mZjZeXnu4eesuZdU1qnmOM+wNVe9YtXs/JSWZN34/NMA/jY/xz+Oj/Gm4n7GOZvrqKumpKqK/0sZglWTh67I7gf6AxOerzfTXmBmottBfo7PzBf79tWV0tXWRll/F7ccmrt3P4FzkU4JvJnHyWgKBlx9x8toTgqJSOBudwanbTzly/jb7A8+qFrZrPDawco0ry1e4sHLlclzXuDJ/8RKmfPUVn372OV998QWRFy/xu/5+xlrbGBYl39LMSKvE5ZsZbWthrK2N0XZtIx1tDLW3M9Lezmh7Jy+7e/l5cIQ/DY0y1tFJT20l3eXFdJdZ6S0z01OWS3dpFr3FGfQWp9FbnK5MIC7WXZRGV7Gscj6L3pIsekqz6S3Lpk+eK8tW7+grzqS3NJOe8mz6S7MZKMmkr0wsi4HybGVKvZdlM1Sew7ACey5DlRrwwxW56vxgZS6DlXkMVZVx6/w14h6mYbLVUlreSm5BAwmpRUTFpnP3XjKJ9xMozcvlz7+Tdq/j1FTXkp2eTmZSAlnxMTy+c4Uzx3w5eewAJwN9FfClZ77Y8QDJrPfh6OF9HD6wm327trJ35xZ2bNvIlk3uKl7vudmNnds3ESCue6XoRdX74OfrzUHvvXjv2832XVuZNXsm38/6mr27t+N/1I8tW7Zy9+49urp7KCoqwpyXTdqTOFLibpH28BoZDy+TFXeFvIQrmJ5cIT/5KraUq5Rk3KI0U4Afx3B7C30tHSTciuZm2AWSkzMwWYowmazk5xdRUlxOY30TXR09DPYNMzwwqpoMCfybm5qoqa6horSMYpu4cPMpKiig1GajqryMxvpa2lublOof7JV6fVH03QyrbH5J7hMPQDf9YgL8vl76e/sY6O1noK+f/v5+BgbEBtQqzY0GB4cYHBhhYHCYoWGxAV789iW55cN8s+4i326I4utN15i9M4qfdl5j4dZwFrgHsGKDP66b/FjneZDv3U4wfcVpVnscxGPDbjw8drNy7R7muGxizlIPFq30ZNG6HSxcvZV5y92YMs+T9xcc53u3U3y1eBtfzt/It4s3MXPxemYt28z8dbtZ4LaHhRv28o3LRmYsXMNH33vw6crT/Ojuz+rNx6lpeElsXC7XIxO4dDOB4KsJHL/0hM0nY5m9I4KZnmF85xnO5PXhvCXNc9Zd5N11Ms42jDdXhvDrVcG8tSqEt1eF8vbKUD5YfYbtx84THHpOzbO/cNkZ9tJF7xb3H9zVw3AexZIYf1/DPime9JREMtOkuY4Gvaq1V6NuBfbSH18n6RUWSEa+jLrVI21rKkooFWVvH2ojrnyJ2xdY8jDZY/YCcgfc7c1vjDi9AXSLnkpngFu64wloBbq65a2Gsip9EyCLwldxe9kEyCbBsVEwVL16lz0pb+I5FYfX734V5K9uAhTszbq/vOM+eU6S9nJRqtgYFOPUula+R8PY4SnQal6UuC6nU5n1E+pcYuByTSAu6lzfJ9DWSl7UooBem1x/Fb4atuo7JUtexePFW+BQ10Y9vHpO1dwbvfGdVLeCcjairpXantgACPSNsbTG/Q5A6851xiZC5wNM/D77b3n1eccGRYNXbxzkzyfA1o1w7I1ylAvfkUA3AWqVVCebAcc1R828sWkwlLpA34jr20v2VCjAaI+r71OT72TineqYJzPsNexl8qin51YSnzylpKxcj69VWfcyxtZuRoMdk7323pRHckoSb7zs7eJlTxcv+3r5/egIP4+P8ZfxMX7u72NU6pjry+mpKmSg0spQpSh7C/21FgZqTAxVmumrLqC3xsJwpYn++koKSmuISTYR/cTEjQcZnL/1hOBrjzgWcRefU1fYG3iBXQHn8Qo4z/aAMPaeiGBv4Fk27fZhzfqNLF+9msVLl7JoyWKWuCxlybLlzJ43j8+nf8nkyVOYMe0Los5f5I+DQwrqw20tjLS1MtLWwnh7G+Pt7Yx1dGhrl7WTsfYuxjp7eNk3wJ9Gx/nH5y952ddHf0MdPZWldJVa6S4z6QY/pZl0l2RqdS8K3zBDtasNgKj/DHoF8OU59FXkMlAuw4RydXvgihwGynPoqchV0wSHBPhlmfTb1bsAXrnp5b6qHATqQxXy9ynAz2WkMpdhOa4yM1SZx8vGMgpT07kZeoOgA6c4ceAkN67ex2Suw1bSSmFRAykJT7BlZvDHl7/jD3/4M3/645/V3PkXoyNkxMfw9O4VQiReL7AP8FGQl/j7Yd89ym2/b7cnO7a6sXPrenZt3czObZsV5Ld5rmer53o2blzH1i3r8Tu4Dz8p1zvkja+47w/u44DvXrZu38h333/NRx+9y9w5s9i6eQM7tm/j+PGTpKWlscZ1tUrAKi/JJzcjkcyke6r3f07CVbIeXCArLoLchDDMTyIwJ1/BlhZJUdpNpexHejppLC8jNfoWMRcvkVtgpay6nqLSCmzFZRRYSzCZrZjNNmwFMpK3hsbGJtraO+nq6qO3Z4Ce7j462jppb2njWX0DVeUVlBQVU2CxkG/Kw2rKo9Rqpa6qktbGerrbmlG1+33aAzA00EN/n0C/hz5l3Xrt66Gvr1eZNDTq7e2lv3+Q/r5hvQ4N0jc4yPMXL7FV9TBlzi7+YfJK9p6Jxj8qB4+T93E9eIfFuyKZt+M2P+2J5rudN5m6LZIp6y+zcnsom/acZvPO47is8+XTmcuZNnsl035YydSfXPl6/jpmzHXhg1lreHeBP9+sPcqMZduY6bKN75Z58t2yzcxcsoGvF7ozY54b0+esYfo8V75Z7K5g/8GyQL5acYBV244THW/mVHAkERfvcvn6Pa5ExXH+Rhz7Ay+zYuthvlmygRmLNjFpqS/vrbvAr1eF8daqc7y9OkzF699ZG8bba0J5W1z5K0J4f9UZtgdc4HRwiFL3ko2vlP21a0RGXVP98WPsjXWkHbOzsk9LFld+IlnpT5CY/YQrPy8dS54010mfaKwj424lI19m2kuCXkmRRZfdOQ20yTfLP95ZlBRbtTtdlLwk2QnU7fF1I7HOaGmrh9NoBa9A/4rLXmfNOwPc2Bj80qqft28Y7CpfQ1tK6PTGwAFxB+iValeQl3Oi5PU1I5veEb+3T4Z7zf2vSulUBr3zBDqHi11D/F/5LPF7tXHQzwp0BfiO+LvdjW+Pwwv8XgGrUus5WAwlLqtKqNMZ/cpNL7AXCE/co+GrFLacy8vBLErb7vqecM+rzYMjUc/ZYyDQNe43gPzKqlzqsiFwrsfXx/o+gfwvleMZit8BdVHhExsC+Y2vZdMbKl3ea6h+fY8d9Op+uSb/f+oNRo5kz+eJ5ahxtjLpTsrv5B3x8Y/YsnULJrOUjRaRZzGplrgT1QNOcXvjv5OEGJ4+fcIbLztb+V13O38aGuCPw0M87+9VsfGfhwb50/gIf3kxzB+GehhprWegvozu8gJVSz9QZWakyqzc/AM1FoaqLbRXl5GaY+OewP5xDjcepHHhViJnr8QScO4mvkEX2Xs8jB1Hgtl84CTue47gvvsgG/b6snH3PtZ6bmHZmrUsdHFh7sKFzJk/n58WLGTOwkXMmvMTUwX4n09m+meTeRB1iz+KamppYbitldH2dsY7O9QqxwryHTpWP9rRzXhPH7/tH1Sw/+eXv+OPwyMMNTfRUyV/JnHlm+gsyaarJJNuA/DF6UrNi8I31L2xKtVfIgo+2w58mRooI4Jz6K7Lob82l/5aMwPSOKjKwqDaFGQzWCFqPpuBylw1J6Bf1Hu5KHgTA5V5DFSZVLfCkUoTw/JcjZm+WgujbTVUF5ZSU9JIcW4J5sRs0mMyeBiZzoOoZFIeplCQla1Kw3r7hxgd/y0v//AnNQ0uKyGWlOjLhJ04yEl/gf0BThw7pNz0u3dsZpfXJnZu24CXpzteWzzY7aXP7dm5hW1bNrDFc70yz83r8fXdpyAvGfc+vrs4cGgvm7avZ/LUj/jovTfxcFuFh9tqXFcvZ+HCeZw+c4rvZ83k84/fJ/jUUa6eP8Opoz6cOurN2QBvrof6k3o3HEvCBUyPQslPvEB+0jVsKdcoTLtCmTmB0YFeiszZJMfc5GHkbWyllRRX1FBUVUtJdR2l1fUK/sXl1RSVVGK12eGfX0hfv8y1/72Cfk9XH50dXXR3dtHV0anX9g7amppprK6lRjYAhUUU5lv0pLF8C2VFhdRWltPyrIGO9mZ6JPbfJ+DXJoCXEIJAXtaeni56e/vo7R2gr6+f3v5BevoGGR59jq22i0+/cWf52v10dY7xJD6LpMQsHjzK4GpMGt5n77J0ZyhLd4Qze9tFpm25wdeel5nrdYPvva7wvddlvnE7yefz9vHmdA/+Ztoy/mbyQn49bT6/+sKVDxb6M2XJXj6a7crnc92ZtnA905duZMZSUfkb+WbRRr5e4M4XC1fz9cK1fDzLgw9djjPDZT9fL9vB9IWefLd8Bz+57mTphv2s2+mvOuet33+K5Zt9mLHIjWnz3Hh//m7edQ3l3XURvLvmAu+tvaC66b29RsAfinLlLz3NW4v82eR7ltOnzxISGsL5ixFcvnyR65KkF3VVddFTsL9/d8KNn5T4kBSVpPevwT4NS16qgr1D3Tvi9gr20g/fKjPq7Ul6ouwlESsr4xXYi8JXbnnDxf7fWQ1YC8gN4BpQNz4b9yiV/wrQHfA27nE8q7PpJ97x+sCaiZK5V98hkNfAl98jxwaYHQpehQ/swBZI6nj8L4Ndg/z1a9q1r55VClxf1xAxQGvAXyt9gY4BGVnNeXmY84x7RGk63Oz692jXvdneUEaA5gxu9bvUZkJg7HzNacPgPKnOnplvxO0d4HfExye+Q7wHykugXf3K3a/64GuX+wRAXym7k8Q5Iztev3MC6Lnak6A3AAJwx6ZAw14n3TneK58F8Hpjod8rM+z/P8Le+ruqLH/XpaWqq6twCtfg7pJABAkkSJAkQIAIgRBCXIh7SAhRQtzd3R0IEFespLur+3v03nNt3D/huWPOtVcS6Lrn/DDHWnsv2WH06Hrm+35sBvayxl7AXqP+Y2JjMb1uTkNzC+XVNRplrwC/QmxQZg2/EUpf/G8gYJ+VlcEcAfFPb7rpLM5npLWZ/xgf5b9+muKfU+P8fWyMn8fG+PXjFP/45SP/+uUjv02N8untKyZ6mhlrq5bgn+hUSvZetzaSWVDJ86xS4tIKiUzMJvBpMl6hcTj5hnPf3Z9bjzwwv++CqY0jJrfsMDaz5Ny1G5wzNePM1aucMDLiiJ4BB4/psOfQYXYfPMieQ4fYd+goO/buZ73WJlatXsPOLduoKynjt8kPTL4d4MPAIJ+EihdLJOMNjfJpaIRPI6NySdhPvuc/Pv/Mf/v7P/jnp88Im3+8p4MR0X+/VcTty6Qtr6j5QmnXC8t+tL7wC9jLuLxQ+AL2TcWMS+CXM95Szk+t5fyzsYxfawv5paqAT2X5fO6o4v3Laia7K5jsFEAvY6KjnAkB97ZK3rdVyuN4RzliTXVU8qG9Uir7qU5lIzX5upmy4iJ8vJ/g7RdDXlYVPS199Da8or2ui6aaBuqrqpic+EBaRi55xWWk5xTK+u+yrBQK4sMIdnuAi70Nzg9tcLS/i4OdlUzIE4l5t28K2/4iZtfOY2Ym1gXMzC5y2cSYSxfPKcC/epE7NhZY2dzC2vom9+/dlqp//doVLFo4FwOD41y+cpEzhqfYt3cXO7ZtQlf7EMvnf8e2FUs4tk2LMwd3cM3gKHeMDLhzThcz/UPcNNjHE0dzKhL9qIr3pSnJj+bMIBpyQuiuzeXT+Bg1BVnkJ0XxIi6R+vZuGts7JewbOrtp7OxRztu7aWrvplkcW7to7ejlv/z3/5O//f0/GBmZpLCglKL8Il5391BTXklHcxtdHd28e9PP0MAwwwPDDA2M0P+2n7ev++hu76ChppayohJKCoukdVlXW0urqHrofUl//6DsIyCV/MQUY6OjjI4MMTYioC/G+I4zMjYm4T/14TMNPROs2nmFrftMsH8UjMujQGIi4slJLyA9NR8XtwAuXbXmnKEZumet2WDowpFrvhw5ace1RzEYuyRz9PYz9prFsPZ8EKuMvWXMfaWOO0sOurFK34812vf4fo0uf1l1jO/WHuF7rYMs2abNmt16rNqly+p92qzYf5iVu4+ycJshS3Sd2XD0JjtOWrDzpAU7DG6y5YQpm46ZsOnIeTYeNmbTESPW79NH6+ApNh42YvEBcxaf8eVH42CWnA1iiWGgVPfzTnrxg767HIAzT9dDvvuCpQsuLq54PfbEP8CX4JAAIiJCeRIVyrOYSDnm9nlSHMnJCaRrYvazYV+Ur5TgCRu/vCSPShGz1yTpKbAXs+0VZd9YX0lHe5McfvN1q9xqoTJLimhqEA2ohFrXxOpn2e2zv58+11j36ucvjsLSr5xR+LKvvaYXvnqfCnH1sziKzYAax1cy4kX//P/5QBoV3EKpS7jLOvsZ4Kuwr9BY+GocXqmt12wEviqp+5+p+ulMfbW0TcbHNSVyUt2rClxN3lMS+crLZxL6VOhXSuhoyu9mwX5apctYvYjFz1jqs89FYx1lE6FuMMR9M5sG8R4F6pq4vlT26vlMrH7mnZqNiVD4akhAE/+X75FwVzYtav29gPUMsJW/R4B69vV/h/sM7NVrynuU5xX3QJk1Pw16zTx7VdlL2Jcqyl585x8QiMVtS1q6uiipqpKNc0RLXBmjFza+OgxnlpVfVFREVlYWcz4OdPPrQA8F4UHEPLhHSVgwr4rz+Njbzm8To/zzwxT/mJyQ0P95fJy/v5/iX58/8R+fP/H38SE+vO1lrLuZ4fY6uhrryMkvJymrhLi0fKISMwl+moRXcDROPqE8cPfntoM7N+45YW7tgMkNW85fu42R6Q0Mr5py8vJldC9c4OipUxzS0WXPwSPs2HuAHfv2sXPfAXbtP8zW3XtZo6XFyhWrOKmjS3/XS34Zn+J9/yAfB4flEpD/PDzKp2EV9mN8Hpng14n3/OvTL/znX/4uYf95eJjJVz2MdTQp7X3F4B4B7iZNPL6xiJEGAX3Fth8VsXiRaCeT7QplnF6AfqKllLGWMn7urGHIx5eJ4yZMHTFmYPcpenboMeLgyN/yUvipJIuf6ov5qaWMX9or+LW9ip86a/kgqh/kbIEqJjrFhkBY+orCf99ZyWR7BZ/fdjLZ94pHtx5w3+wRrTU9vOp6RWpCOqlJ2aSkZFCQV0BbYydvX4/yum+IkvJqPn78icq8TPLjQgn3cMDZzgon+7uIRDyRgHfd3ASLm1e5c8ccc3MTTEzOcvnKWS6ZGHLlihGmppcwF530bptLyFtJRX9LltgZGZ9h3bpVLFq0gPUb1rJeaw0HDu3D1uaOrKC4fEaXx3aW+NheJ9bFitwgByoiXaiMcKIy9BGVofaUhTwk5N5Vzh3cROSj67TEutEY5UB9vDN1iZ68qyvh4+AQVZkp5L+IIjU5jYbOlzSosO/oplGsNmU1tffQ1P6SuuZOevoG+dtv/5WnMUnk5ZfwNCoOXy9fCtOySE1Ioqq0krycAqqr6snNL6K5uZ2W5nbaWjvoaO2Utn98bCJBAWF4e/nh4enNY29/vP2CCAiOIDQimqhoMaI1h6qqBgn/keFBmSg4PDyCWIOjw4yI7P/JSZq6x9E6YM5fVx7hj0u0mLtyBzv3n8TU7C5Wdx5y+9YDrt+044qpNXpnb7FO2xq9y874eUTR3v2O0DgREkvDyf8Fd72fc+VRDMduhMm++uuMAlhm9IS1l6PYdiWczUZ+bNB3YvmR28zddpa/rDvGNysP8P3Kvfx1zR7mrjvAD5sMWXrSnRWHTVl39AKinn778WtsO36FHSeusE37EluOGrP+4BnW7z/J1qPn2Kl7laWHb7HsnAB9CAvP+DP/pDfzDDzlmn/Sg0WnPFl00otlJ125aOWKo6MTHp7u+Pn7EBQcQHh4CE+iQiTshbJPfB5LSnICaanPyUxLIkdm5Iu4fRoq7NXyOwn7inyqK2ay8qfj9r8De7WBjsgVqSgtnoa9WnYn6uBng3j2uYC3sPaF+v89B0DY/OJ7CfRZrsAXMfqvFP5s2Asgq7CXMP+dkjsV2rMT7lQQi6MAtvJ5prGOfK+m5l4JA3yp2EU8+vdAL1X0rA2B+n6lC55wBoSNL56dse9nPmtgXiGOYoytGuv/CuC/A3tVhc/AWN1ICFdAE8+XmfHquwSI/x3USva+ov4FVJUNwYxVPwNa1aIX0FUgrtyvQlix0xUFrqj42fcpgBegV9fMe1Soq8fZz03X12usfvEeoeLl0kBehf4XsJdz7EVznTIcnV158MhJ9sQXsC+TnfI0Vr4KeNFFT7MBqKiqoLCwgKysTOb8c+Ql/3n4JS0pMcTev0WS3R3S3ezI8Xeh8lkYr4qy+dzTzr9Gh/nX+wn+NjnOL+Pj/Dw2zi+TY/z2cZJ/vZ/kHxNDvOnuJDe3hBcZRcS8yCEyPl2BfUg0zj6h2Lv7Y/XQg5u2CuyvWNhifM2Cc1fMOHP5CgaXLqFrbIz2mTMcOK7LnkNH2bl3P9v27GHbrj0S9Nv27WPTjp2sXreBFUtXcuf6LX6ZeM/HoTE+DA3LJRW9UPUC9sNjfBoel7D/Zfw9//z4swT+bx8/8fPYKB/fvmayp0225R1pr2astYLxtkrG2yoYby2Xql0MApKrUcTyBfAV0EsLfxr2JfzSWUWfkwO9m4/yes8J3hlc5O3JKzxdvoHIrTtpevCAN0/D6I0Noy/+CX3xkbxJiWO8Mp+fOmr42FnNh+5qPnRW8LGzgk+dwsqv4GNvNX/vbOTd8yRirt7GT+8apeFxlCYmUvI8lerMAkqysslJTiHtWTLpiRlkZWbTUN9Ab+9rclISyYsPJ/yxI4/uW/JikCvZAAAgAElEQVTooQJ7u/t3MDVTYG5mfhmxrl67iMUtU27dNpPNcURMXnTEE0fxvcnlc+id1GbHnm0sWraIRUsXMHfhd/ww9898/5c/smurFqe0D3Fo6waObFrDVb2j3DitwyMzI/xsLhPlYE6iiwVpj23ID7Yn0sGMq/r7uXHuOGf2rOe5sykDGZ70JjlSHfGIvqpSJt69oyItmdzEKLJycmnqeU1Te5e08oWSV1Yvje3KamrvlbB/3T/Kf/sf/y/tna/p6n7FyPAk/X0DdDS0kJKQTHWliN+K8b5dVNU2UFVVT0lxBQ31LaSnZfPy5Ru8vQN46ODCVdObnDG+zLlLppy5aMrZS9c5f8UCI5MbmN28h5tHAJ2dvYyOjDA02M/g4CBDYhLjyDCDwwNMTIzR3jPOxr2mzFurI3vVf792H2t3H+fshetcvmjK5UvXMLliztUbd9A3tmDNESv2Gljh/ziC3OwSYmLTiI5JIz4pi4iEdK7berLzuAmLtx3kD8u2sWyPNYuP2PH9zossOWSNrmUye81i2WwSytKTjiw6epeFe28zb4cZc7eY8N2Wayw/5c3SA2Z8u16b77W0WbJdn2U79Fm9W581e/RYu1ePVXv0WbVbj3X7TskNwbIjd1h00o95Br7MPyma6Chx+gWnPFl40p0F+m4s0HVl0XEHjO+44OjkjLunOz7+3gQF+xMeFsKTyFCinz2Ro24F7MWkxbSUxP8l7CtKc6iqyKG6MlcTtxez7ZUkvab6SjrbmmiaZeMLK18sGffVxOwlxGuUJD2R+PYFzNX6eKnAy2UWvwT9dAa+4grMVuziXG4SNA11xDu/2DR8nW0/67oScxdJdkrdvfjbVFhPHzVWvPgsr8vEORXymvtFrF5TfifuU2LtSkKfmmQna9Wl3S/i+wLaKrwVxTwb3EoNvQJ18b2iwhVl/zWUv/4s4+8apTyt3mWynsjw/1KRq9cl8KdtevUeBdhC2YvfEKp7dk6AGnNXgar+HSq45d/9lVswA2oBaBXu4nc0av8LgKsQV+PyqjWvPjej7AXcxe+qkBdHtRxv+jvZTlck2hVrGu6UKkNuZGKf2FSUIeL16lFY90qrXNGcRyTrlWNtc0+KjZauboorK2VrXFXNqwpfHEs0dn55ZTn5hXlkZqYzZ7SigP8+1MtAdRbR9uY8t79Onsddir3vk+9pQ5arDdmPHamJi+J1WTEfX/Xwr7FR/mNqkl8nhvk0MsBPwyP8OjnO+PAQ+fllpKQXkpCcy5O4NAIjE/EKfoazTzj27oHYOHhiYeuEmbU9F29ace7adYyummJ46TL6Fy6ga2TMccNzHNYzYO/hY+zcv59tu/ewZdcutu7eJY9bdu1l3catrF6zgRXLVxMVHM6/Pv/Cx6FRPg4P83F4RK5PUt2PS9gL4P88NsU/3n/mtw8/8Y8Pn/hpbISP7/p4/7KTcdGSt7NOhiXGVNgL4LcL+Jcx1lbKuJgt31zCaJNYIhO/WJ4LO3+8uYiJ5iI+NxTyn2qKmCxKpzY6lKDbFpzauZ0j61bREB/OZzFDoDGf9w15fKrJ53N1IRNluQyUZvFTlwB+JZ+6KvncXcnPvdX89raJX5vKaPP34ekRffIv3yHT1oHiiCc0FxXibmeHu90jEp9Fk5OcSH5cPAEuLni5ORAa4Ie7uxfPwkMpSYslyt+NR3Z3cLC3kg1x7t+zxOKWmVTtt+4oyv3uPSUmL6z6GxamGF8w5Njxw+zau50Vq5Ywd963fD/3L8xdOJdly5ewZvlC9m1awWXd3dib6OJ0zQCXawZ4XDck8O417hpps2flIo7t2IrpSW1unDyCud5hDHZuRH/3Rgz2bcZg10bMdI+wb8ViDq1fwsPLetw/fQDr4wfoqiqnv+8l5WmpZMREkldcTHPXS5rbVMh30yDi9209NLT3UN+mLKHsR6c+Mzg6RUh4NK/7Bnj3boi+129pbe6gtEQkRtWTnZVPeWkVZaWiL3kdrS2dcjU3d1BZVYeruzd2Ds5cuHqdM5fMMDC+wkG9cxw+eZ6TF80xNLnJVQs73LzCePl6gIGBQQb63zLY38/AQD8DAvoiXDQ2QnPPKGv3XuW7VUf5bvVevluzl1Xbj3L2ghlmV29gfvU6ZlevY252nZPG5qzVvsvek3c4f9GUCxevc+HCLQ6eMOL0eTMumluje8ac7YcMmb92B3/+cSMrdpmx8sht/rhgM3bO4UQ/L8XaNRIzl2ectX/K8btR7LOMZrdpNFsvhrL+fAjLLsWx4VIQa085s/TYHZbsv8LCbaeZr3WMH9buZ+6G/czbeJh5WgdZsPEQK3YZsOjAdRYYeMt4/WIx+U6U3Z3yZK6BK/P0XJh33Il5Oo7M17HHyNIFJ1dXXDWwDwyagf3T6Jm59i+S4qZhr5TfpZCfk/rvSXql2dOwr63Op65KwF7U24vGOgL2jUpy3lcx+woZPy2Sg3BESZuAsVTtGoirwK/T2PLTMBebgWqxIVA2BUojHfG8JoauAbB8n0bp11Uq71aBr77r949qJzwFzOKZmf74s+L0IklP2v8z/evV5Dup+qdB/2Up3ex71A3A7KOiwFWlXykTvyorq2TDHAWAGjWtsfFVoH5xTVrqApiKdS5L6H4P9tPv0Khueb8Se5cg/52NgJiOJzZC0qoX5XPTNfTiHarS//IoIK6GEOQmYbp17lf3CXdAY/lPH6XSnw15ofzVsjs1AU8AWah/Be4q5NVNx2zwf3lNPK/AXAJdxuZLKBXjbWUyXiklooGO2IQI6MspeArwxQz7ouIyzK/f4llsAi1tHbIfvph4p5bZCcirSyh7MQmvrKKM/IJcMjJTmZNkfYUyn0dUhrmRaG9KTbQH+d73KPS0It/binwva3LcrMl2u0e2x0MK/N2pjQ2nryxf1ub/NjHMPyfHZTb/+NAQRYVlpGUUkpRSQERMKv4R8XgFPcPF5wn27gHYOj3mjqirt7Hj8i0rzpvd4Pw1MwX2xucl7E+cNULnjCH7tHXYsf8AW3bvZtOOHbPWTkXdb9Bixeq17Ny2nebaOv756Wc+Dgo1L6Av1oyqFza+gP3fpz7xzw8/8duHz/w8OiZL996/6pZlg6Od9bLV71hbFRNtFUy2VsjjRFsZoyKhrr1Mgn+8uUyW2UnwtwjoFzLalC9V/2RLBW05cSQ8tsPh2nn2r13Lse07uHlaj6rox7wuSOBVSSLvyhMZqU7mc2Umb58/ZaQig0+tJXxqK+NzdxWf2yuYai6mKzOeeKvbFPp6MF5RwK9dLbzvbKM2IxXHu9bo6eoS7h9MiIs357V1cbKyISEolMKkeApeJODj7ISjjSVO1jexNr/ETfNL3LO1wN7eGjGS1tHlIfceWGFz/w7Xb5py1tiQI8cPsWPvNpatXMKi+d+z4Ls/s0zE3TcsR+fIDrTWL2f5isXo792K65VTJLlep8jPisoAS6qDrKkNuUt9hB21kY9oSXxMQcgjPMzOcf+cDs5XTuN0+RQPjHWIuHeNtMf3iLEzI0AMFTLRw9P0FHbntbl35jAPzxow0NbGy+5WSjNTyIh5RlFpKY1dPTS19dDY3k1DRw/1Qsm399LQ8Yr6tpcS+LVNXbz//C9+/e2/0NXzmvz8Ynwe+5GcnEpn90u6u3ppb+nkZe8bmpvaqa9robhQqL1G8vOKqRKZ/fXNODi5Y2vviNFVM05euMoRg7Mc0DXkgJ4hxw0vcfqSGeaWDwgMeUb/4Bjv3vXz7t0b+vvfMtD/jncDA7wVwB8bo777LTt0b7Js1zkWbNPjh43aLN2qjc7Ji5ia3sDM7LrseX3FzIoTRrdZp23FPoPrnL98HeNL19E/Y8rcpZuZ8+2PfLtwHQtWbOGbRWv5ZvF6vl+5nR93X2LJ3mssWX+MospuImNTCY6MISw6gZAn8TwOjueshQubj5qyaLsR3229wAJ9b5af8WXrhSC0zgeyySQMrUshLNNz4YddN5i7/Qp/WW/An9cc4Nu1h/hhswHz9luw2NCHxWf9WHTaR3bMm6vnxjx9V+bpO/PDiUf89Zg93x2+yxkLJ1zcPXDz9MDX/zFBQf6EhQYSERmMAvsoEhKekaSx8jNE+Z1M0hP19inSyhcZ+Wrr3PKSLCrLcqiuEMo+DwH8+poipblOfSXtrY2I4TdiHG29pl1uQ20V5WXF8j+gjY111NRUTvexl7X1GuCrTXLkZkCzIZCbAGHli82BVO4z5Xcy9i5i7SJLXxPbnz35ToJbo+rl+XSsvoJqTZtbpSveTNKf2BBI630a3pqe9tLyn2mhK1W4VPxK+dx0a11Riqf5HXUTINS0VPEy/i6ApwBWQl+WzikKX7TeVQbjqHF3dROgqcEX0JXPqha9+lmB/GzVrah7Feqa35fKXVHDakndF8D+nQ2CgLwAvnQA5PPK3y42KTNxfEWVKxsQxaJXYS/i4qJHgPgswDv9eyITX5OcJzYQMqNeZumL96qwn7H4lf74agxejKMV15R7Z+roleuzS+tm+uoLyIvNgQJ7AXSZiCe+k45AmQb05VLBSxtfgr+EkjIx7KyE7Jx8LpmYkpmdT2OzUnZXJsvtlEY6s6Evx94K4JeXkVeQQ3rGC+ak2Vwg1eICcTfOkmh5gb68OEoi3MlxsyTX4w65npbkeVqT52lDwWNbCrzukeNuQ7r7XTL9naiMi+B1aR6fX3bzt8lJamsaSE0XsC8mIiYN/0gN7L3Deejpz10Xbwn76zZ2XLGwxOS6BRfNb3LW5Ar6AvbnFNBrnz4j1f3Og0qcXsBea9s2NmzditY2sbbJ+vuV69fz47LlGJ8zYmp4FGHVfxpSIP9xRFH1AvQ/jU7KawL2v73/zD+mPvHL6DgfRC990Wu/u4WRtlpGWqsZba1iuK2CYTHNT5QUtpYz0SrUfZnMvBfxeWUpan9cJOk1FvKxtZzWtEgKwl15XZLEu4osiqL8yQ5xoz4pgO6sYPpzoxgsjGWoLIGxkkTexAQykfKMoYRQXoU9ZigxmuakOGrjY0l2csDhtC7Zvh5URASS5+tJ5D0b/M6b4HD6HFd27yfq1i2eGF7k8RFDrM8Zc2D3VuzMzSlJTaIk/TmNJbm8bKomNToc2+tXOaN7jFMG2hjoa3Pe6Aznzp7k0KE9bNq8lhUrF7Ns6VzWrZrH1nU/orNjHRcPb+TeuX2EWxsTYXuF87qH2bVZC5PjO0l2uEa5jw3lfjep9regJtiKmhAbakNtqY94QH3UI9oSPXiTE0Z/wVPq43xJ9rxLnNMtsn1tqQi1ozLUjvqnTnQlutOb+JiuBE96kj3pTXlMd/pTfhkYoqOpluL0JNKfxVJZVUt9p1DzPTS09VLf8ZK69pfUC9B3vKKhTaxuals6+fW3/0FlbRsJiSm0NHeSnpxNakoGXR1dRIY8wcPJneqyaprqWygpKKO9rVta98LGf/O6n+KiCuwdXLC2c+CsyTX0zl3iiO4Zjp825ojeGY7qG6J37iLmt22IT0hmfHyKgQHhILzRrHe8fauAf3BolLbeAfYb3GWDjuhg95AVx21YfeIO+wyt0TO+g5HJLS5euYXpdSsMTO6xVu8++w1uccnkNucvWaBrdIMfN+3nu5Wb+W75Fr79cRPfLN3E3NU7mb9hn1TlS/Zf49sVO1m3Q4cte3Q5cfoal6/fw87JG8sHXhiYWLHn+CX5zJxFm1muY8OPBy34ZuVxthvcxcYvBz2LCLTNo9htEsF64zBWng1htbE/q0+7slznEUuPu7PoTCALTvmyUN+HBQYezNd3Za6uM98ff8RfdR7yVx0H5mo/4OxtN5w93HH38sBPwD7Qn9BQf8KfBBElM/IjiY+PlrBXrPwEMtMTyckUWfnJ03F7tQRPwr40m2qZkZ9HTVUuddWiDK9YKvuOtkYE3NVYvTrsRsC+oqyMxoZ6OWGuVmToS4CXf1F+J5rdiHp5afWrSl30yJ9t72tq7cU9qksg3qUuAezZ5+pnFcJiul1VpVi/A3lNLX2VWkInGu9o4K2Ol52JpaswVmvthX0/c/+Mglcsf9XWlhsFGXtXIC8AKL5Ts/vV67PBqNrtEr4iCVBsIDQlfQqIv1LNs8GqyZZX3qeEDNTfnA1gCd1p5a4B/DTov3y/eH6mPE4FvPpucVQy0ZV7lOsCtHJDooG5Wm8vVb1ociPr6r+Ow4tnxPPKBkBV7YqKV2L7qk2vlOApve+ne+FPOwUzin5a1csZ9l9uACTkNdn4isovobSsUGbjv0hO58IlU8qr66mqq1em21WIUbYiUe9Lha/G7EWr3eycTDlCes4Lm0ukWZuQaH2B6JtG9GTEUxsfSobLHXLdBfCtyHG3ksDP97xLvtddCh/fpcjbmhyPO6S73CbVyYocb2cq42Ooys4lK7uEBAH72AyCohJ5HCRi9gL2Adxz8cbyoQu3bO25bmnLVYvbXLxmzrlLVzAwvoDuWSO0T53mqP5Jjhmc4sCx4zJJb9P2nWzYso31m7fKJc43bNnO6g0bWb5mLUuXr+Sx52P+9fPf+TA8JmP4aqz+32AvlP37z/wyNiHL9hTYtzLSVsdgcxXDzZWMtFQx2FrBUFs5Q6J+vrVMZs+PtZcz1FnOUEc5I+3ljLVXMNZazmR7JUO1hdTERPCpsYT3NVlMVmTxviaXyfo0hmqEkk9hvDqJDzXJ/FSVzpvYMAYTougM9mEgLoL/aCyiLz2OCv8AukOjSb16lU+psfwtJZFmF0eyHz4gxekhxd4u1Af70eDhQ899FzqtnXDTPcP5XTtxv2qOhbYB988Z43jTjGDnRxS+SCA7LproAG+uGJ1myyYtFiycz5IFc1m2aB5rVy1n3cof2bpmCWb6+3G+rEOgxRkS7C6S72lGZbA1kfcucGbnOo5t28wNwxM8u3uO2oBb1AVaUht4h7pQaxrC79EUYUfr04e0xTrSHONE/TNHysLsKAywoSjoHpWRTjTFe9Ge5E1vqi+96X70ZPjSleZF5wsf2p9705PqQ2+KL6/ynvPz6ChtdVUUJieS8iyWuuY2CftGjYIXil7AXl1C2de19lLX2sM//tP/wcj4L9TWtTIyMsrYyCjDQmm/6qO+tp28vBJa6htIjIrF+b4D5cVlJL9IJ/ppHM2NbaQkZ/DwoQt3rO9z9sJl9E6f45C2Lod19Dl64iTnLl2VGwEP7wASn6fQ1tbBq1evGBh4h2znOzg0Df/BgWHaOvvYtNOQbxfvZcO+s+ibO3P0mid7zruz8aQjG089Yo/RI3RMHrD37H3WGTix/8w9jC9bcd7kNieMrrPp4ClW79Rh6cbDLFy3j3nrd7Fw437mah1k0X5zlh6y4C+r9jBnvhZz5mkxZ/5G/rxwE/OE8t+wmzU7DrFw3Q7+tGQdf1isxZJDZizcZ8KidTqUVrwkJb0C/4AYHvs+xcEjEguXSE7fjWTrBS/W6tqyTtcOrTNiyI03i/Qfs0DPk7knXPj+uCM/nHBkrq4j8/WcmK/nzEJdBy7YeODk5oqblzu+/l4EBPoREupPWEQgkTIj/wlxsVEkJjzjRZLopCey8hPIzkiSsJ+28vMzKS3Morw4k0ph5ZflUl0uYvc51FaJjnoa2Lc2yBi9aKQjJ9dpJtuVlhRKddvYUCfL1ASMZZKe6HcvuuJpEu0EWCWohW1fqUnME9b+V3F3cY8K+9mldvLZWeCX92melTF1AW9ZKqcZYFM5u3ZeWPkKdNV4ugp4FcDqUb5Dk6CngFrTWGdWNr74tyjAF5uCmfi7+g5xVErhNPCW9e4KVOU1GcdWPquw/wLwmpn105uC/x9b/Yvr01a9RqF/8YxQyzM18hLGUs3PKO3Z71KAK55RY+fK36puIGYS6FSAq0fxPjUPYXZJnvK98pyq6pXvZtS7+r0CacWWV+x8uRGYHnQj4uxC6St/n2L7zwB/WrmXzsB+tuoX12dgXyTPo57GctXMgoaWDsqraykuF7H5f4e9GsMXx+KSErKzs0hLTWZOos0FXticJ9HmLFEWZ2mMe0JbRgKpLrcl5AXo1ZXnaUWelxUFj60pfmxDgZcVuV63yfWwINfVgnSHW+T4uFGQU0hcSiEh0akERcbjHfwUV78IHL2CeODqg7X4D+i9h1hY38PU4g4m18wxNrnKadFU56wxJ86claA/pneSI8f12HvoKJu275JwX79ZAF9ZAvZrN21lxQYtVq5dx/r1WpQXlvHbx1/4MCBK70RG/oy6F6pfKPt/vFds/F8nJvkw0C8H64iGQKMdjQy3igY71Yw1VzPaVCE74n3srOLX5nJ+aSrm55YSfm4o4pf6Iv7eUMYv9aW8ry6kvziT9tR4qkPDaX7yhO7oJ3Q9DaU3PoK+1GimyjOZqstnvD6PDzW59EYFMxofzWRCDFNZL3hfXUbFkxhePPCk/eZDmrbsZ/TIUX7VM6DhmDaldrbk2j+g80kIPZEhvIl9ytuEZ3S7udF8+x4xOqdI0z1L2cXbBOqfw/uiEf43zbE3MsTqlB6Wp/Uw19OW1vu+TasxPLwba0MdPMyM8bY05+yBLbiZG5DueYNSv1tUh9lSE36fVGcz7E7t4/SW5dw1Po6l8QmeOt6g2N9CAr7xiS2tUQ60P3OkNdqexghbqoOtKQu4TYn/HcpDbWmIcaYjxYeXmQH0ZQfxOiuA3gx/utN96Erzpjvdi860x3Sk+tKd7k9flh99Wf4MVGfzeWqCpsoK8hLjSY1NlNa9UPaNbb00tPdSPwv0de2vpY1f2/KKlq4hfv3X/+B5ch5FJRV8+DRMe3sZfa9baW3voqaln5aXg9Jmf9X5kvbmdtrb24iPS8TXO4DM9GzCQp7w6KELNy0sOXP2POcumHDe5CqWd+/j4e1H6JOnPImOJSLqGcEhYQQHBxMeHk5CQjw5OTlUVlbT2tFJ75s3jIxN8apvgE1bDrNoyRqCg0WSWiSBIZH4+D7hoWs4Zg+C2X3hEVrnHdl4wZUVp93YavwYnWve6Jn6cOyqGzsMrdmofY11u41ZvfMky3YcZdmOIyzcdJSFu8xZdtCS+Ru1+evqfcxds49vl+3gmyVb+NOC9fxpwRr+MH8Ff5i/km+WrOePizayeL8ZP2wzYvkmPfxD07G674udgz+PvSPwC4jENzAc87uO7NY3YYnWfv60ZBs/bBFZ/G5Syf+g68JcXRfm6bkyX99Fgn6BniPzjzuwQPs+5y1deeTiiKunGz5+XvgHirn2/oRGBPIkMoToZ5q4vUbdpyTHky6aQKU/l+peWPmFuWkU56dTWphJeVEmFSVZM7Avz6amKk822BFd9DpaG6ivUWrs1eQ8cSwrKZQgbZxdeqd2y5Pld5XI2fEaMEs7flY8X1XnMzBX7HsBVPWaOE4v6Q7M+iyuqcl3033nNUNyZifgyU3HbDArE+pmq3kBPAl4sWmYzsgXsJ/VOEdCX7lPAb1SIjcblsp5CRUaaItYuwghKFn3ApyKOlZ+TzNdTvMbMtlPA2oVrrPfrWwWNBuFL4Cu1rQryl3G6tWYumqfa9S9VNxqBz15nGXDS2UvYu4inq58r8J/9t+hnivXlH+TuglQr4mj+qyi4JV4vPhOhfXvKXv1mjjOqHvx94iRtyIRT31eOAOV0xa+gHqJUO/y+swG4N9hLyz8YrlKy8vx8vXjxi1r2VOktLJaKntljv2XNr6q8oWVX1hcRGZmJsnPk5jz4v5Fku4ZkWh7hme3DSkJ8qKvKINk1ztke9iQ5W5Ftoeycr2syfWyJM9bgP4ueV7C3r9NnsdN8t1vkO96k2wPW4rT00jJLCb0WRqBYbE8DoqSsHf2CsbB3Y+7Dm7ctXfijq0dN+5Yc+26BReumEp1f+rceQwMjdA9ZcjRE/oc0jnBgSPH2LZ7n4T9uk1bWbtRrC2I83Wbt7FywyaWrV7HsmUrOaN/mvG3w/w69p5Pg6N8GJwBvojZ/23yowT+399/4m9TU3weGuL929dMiNkAXU2MdTQwKuz8tmqGRf17QSYTHr5MWj1kyPQOQ1dv8fLUJVoMjGk2MaXB0oq+kADexUUxmPKc188TqQ0LpTkujtqnz2iJjac34TmfS0r5e2sT/2hv4581NQxFhDEeEkivuwfZpjeIOmlEhKE5OWYPaTl5mcmDx/h0+ABvl6+mTmsjLQ52VDo78/y6KbmWFpTesCDu/FmiDfVIOn+eDst7tNy3JdfOlhdODiQ+uk26+21S3W/zwvUWSU43SXG9RYa3NbmB9ykLtacu/CE14U48d7+Lud5+HK/qE2J5ltA7p3E0Ocalo9vR376WO/p7SXhkRlmkE25mRiQ4W9IS40BLlAN14TbUhd+lItCGUv9bVAZbUht2l6an9nQkuvMyw5++nBBe54bxMiuQV9kBvMzyozfLn+7MALoy/OhJ96En05fuTH9eZ/nxLt+P1zkBDDUW8tOHTzRUVJIWG0NKYrLMvG8QGfhtvYgyO2nlt72kQSp9JWZf29JF56u3/Of/7f+itfMtTc3dsgmOGH072P+W1o7XPE2sISalguHxKfrfDNLS1Et//xjv3vbLuvvXL98QFBiKo4MLD+0dcXJ2JygojMjIaJ5GP+NJ5FNCwyIICg5VVlAwAQGB+Pv74+vrh7e3Lz7e/vj4BxIWFU1CUjqp2YXsP3aONRt3c9/BCW9fH55FRZCTnEzOixS8XD05oqPP7iMnOHDyMgt2X2TFUQs2Gdiy5YwTe64GsOWCNxvOOrNc24YVRy1ZdvQ6yw9eYfEOQxbsNmP5ASuWbj7DYi1tFqw/yNx1e/jLim38cdE6/rhgNX9cuFKuPy0S4N/EjwcsWLz3Gou0jvPtsp18u2w7i9btZcNOHfYdM8Lg/A30L1iwV9eYJWt38e2STXyz9gQLtJ2lql+o78UCPVcW6LvKkbbzBeh17PnhqB1zj1hjaPEQe8eHOLu74O3riV+AGIjjR3CYP+ERQTyNDic2TsTtNVZ+chzpqck0bTgAACAASURBVAlkpiWSnfFCidvnJFOYm0JpYTrlhelUFIu4fS5VInYvYZ8r2+cK2LdrlP1s0Ivz0uJ8CbJ/g32lGEkryu+UTnZidrxorav2vxfQF59VyM8o/9n18ooboIJeqnmh/GfDf9a5El+fgbj8PMuql7FzDcgVBV85DXUB0dlrGvaVysZCKm/VZtfcK6D9dXa9CmPVjhfPyVwBjT0vs+alslc2HhKMs1W5BLhqm/8e1H//mpJgp2l3q9bHf1H+JhS/AKaiuBUgi3ep6l0Fvgp6EW+fUdviXIX419+rIFdhLz4roJ8N+y/fpbxD+e0ZoCv3fA17ea/IrBcjbGWTIPU+sXmYCSWoNr4Kd/n5K4Wv2Pkz2fglZWXYOThi7+hKe08fJVXVlFRVUFpZJZcYeqNCXj0K2BcUFZKRkaHC3ogkWyOe254l1tKQPI8HvCvNIs39LtnuAvbWZLnfIcvdkhxPa3I8xdGS3Md3JOgL3CzId7Ugz/0WWe63SHa5TX5MBNk5hTyJzyQwLA4vAXvfcFw8g3F09+OBsxf3HVywsXPgts09rt+24up1C0XdG13A4KwRxw1OceT4CQ5qa7P/yFF27T/Ixm07WLtxM2u0Nilr42bWbdrCWq3NEvYrVq/jxyVL8XB24x8ff+LDwAhTgyO8HxiRtr6apCcUvliib8CnoUE+vO1j6lUXE92tmpr7BoY6qhlsKWcwKJQ6raOULN5K5orNFGzbT/kBHVpMTXnj78nbF5EMFL9gtCaHsTqRZV/MREMRg7X5vKnMpacgi67MDN4WFdCQFEdjYiJ1EZGUPLSn9NJlys+Y0Hj2GuMWNry6bU/PjQeUHdKn+vBROvX1Kdm1i+y160ndtB3fjTsxX76K0AtnyLx3kzi7WwRcv4K7oSExJ89R98iORDsr7p49QYGvHT2J3nQmetOR5EfXC396UwLpSQugM82frvQAelL96EkOoDU5mFT/hzhd1cf69H6uGxzAylgX/7tXKAixo+25B23PPWmO8yLZzZHwe/cp8r1Hpf9dygKtqHliTdMzR9riXeh+4UFPihfdyV50p3rTkxnAq5wQXuWGKcDPCaY3O4DenAB6swN5mRWkqP3cQPpyg3iT409fvh8vCyIZ6ahjcmSS/tdv6WhultZ6a1uPbJrTLBL0WrtoaOmkobWbxtZeGltfUt/aQ21zB++GJhif+hvPk/N582acqvJammrq5buGhsfoH57g7YDIlB9m8O0wzU3NjIwO8ebNO/l/zKLCEsLCwgkODiU8/AmRkU8JC4sgJCSM0NBweRTn4roY4ytWQECQBL44+vsL8Afi6xuA52MfHJ08uffQmdu2LhheNGP/ER32HzqGnv4pbphZYHnLmsuXrmJ49jwnDU5z5PhJftx2nE0Hz6BjYEJAaCLOPjFcsXyM7k1PdlwWqt+TjWc92WzozgaD+6zQc2CFgQtap+xZd9SCNfsus3KHIYs2afPdqu38cfEG5ixcw5yFq5izYBVz5m1k6YFbLNp7mbnrDvPnZTtkCd+cJRv505KNfLN4A39euIbvFq/lzwtX8Z1IBly0jr+s02GRjiuL9L1ZoOfBAl1F0c/Tecj3R+8z96gd844+YKH2ffRN73H3wX0cXJzx8PbARwzECRLq3lfCftrKj3/K88QYXrwQWflxGtgnkZuZRH72C4pykynNS6G8IJ2KQqHuhZUvVhbVshQvT2bht7coU+1U2IvpdY0C9kX5Msu9vr5a9pMXveuVDnoV1FYpqr62WvTQF7F8YbGrABfQ1nS5q6lQ5srXKH3wp5vjTN+rUflCnUubX33HVwp/GvxKJr76fgFbZYMggK7Y/WqJ3O/Z+cpGQIGx0h9/JjY/e0Pwe+cCcrJHvQbgKuy/TKxTIKuGFFSIqolwM8r/98AuoPvlEha9mrGvhAW+7nGv1sQL1T8DbSVmrsBSVdhKD3zleTFER/l+BtoKxAWkZ8NbXFet/K+Ps+/7+vx/BntVmX/9zIzaVxX+bLgLZV9SqiT6zf5ePVfG2irNdISdL2BvYWmNf3AYrV29lFRWUSLq6SXsKzWZ9zPZ+GL6ncjGzy8sIC09jYTEBOYk3z9Hku15kmwvkGBlRLrDbQbLc8nzcyZLZOF7CNhbyiUUfq6XDTmeVmQ/viUt/HzxnZuI798ix+0WmY43yfJ3Jj87h2dJuYRGJvM4OBoXv3BcPAJxdPPnoYs3DxzduPfQCat7D7hpaYPpjVtcumrK2YuXOGVkxPGTJzmqOwN70R9/+769ylCcDRtYtWEDazZuZN2mTazW2syK9VosWbWKH1esYM2aNfL3//bhMxP9Q0wODPN+cHQ6ji+S9cT6LLLxhwaZErX2L7sY72qRVr7sqNdeJ7vqfS4vZjT6Ka9C/OmKDOB1YjhvsmPoL0hksPgFA6Up9JenydLFodochutyGKkXPfVLZP/8wbp8eksyac54QXFUCEXRwdQ+j6LnRQyjT58y7upP7817tF25Qe+Vm7zWv0TxtkOEbdiC/+6d+OscxPPwPux3bsPq4F6sThzDzkCH6CtGZFldo+SBJZX3bam5Z0mLvx1F3naE3DlPe5oPfVnB9OWE0pcfwbuCSN7mRfA6N5SXucG8zg2X8O3LC0Wst0URDJY8Y7g0jpGKWEar4hkojaUrPZCGZy5UBttT/Pgu+T4PyQ5/Qpy3N5XRPrzMDudtYRh9mX68zBDLXxOH9+OlsOzzw3hbGMlAURT9RVH05YfzMlfAP1CqdwH4vtxg+gqCeZMfytu8IPpLntCan0h1Xj5VhVV8ev8Tnz5/4v3UT4yPvGdgcJS+d0P0vHpDR9crWtt7aW7tpqmli/rmDqobmhke/8A//9P/TWdPP13dLwn0D8TT2ZGOlgZaWttIS02nsb5Bdsvr7Oymrq6B3Nx8YmLjCQoKISAwiNCwcA3gwwkNCSckOOwL2AvQC+AHyvuD8ZeQDyLAPxA/AXq/AHz9/PHx9sPN0wd7Z1csbB05b3aTU+cucVzfkKM6uuw7cITd+w9xUPsEh0/oc+SEPnsOHGPJxiMs3XqUU8am5OSX4ecXTEhQOMGh4fgEhXLT1pm1+0+ycKsuKw6cZ8GBGyw6ZsdGQ0c2nnNnw9nHbDL2Zq3BA+bvOs/3647zzYr9/GHJdv64ZCtzFu1m8YHbCuzXHuTb5bsk8P/04xb+snQL3yxexx8WrmTOouX8YfEqvl20hm8WreZ7LR1+PCGUvBtzjzszV/sRc4895Iej9sw79oAFYh21Z9HR++hdu4elrS0PnBxx9XLDx9ebgABvgkJ8CAsP5MkT1cqPIkFY+UkxpCTHkp4ST2ZaAjkZz8nPSqIo5wWlecmU5adRUZCpqPvSLKpKM6kqz6a6Mk+2yG1vEe2OK2iorlSONZUyK7+sKF+CvL6uRtr1Aux1Veqqora6Wvlcqah8qeTl8BsF9ipYpdUvZ9Sr4J9R/ar6l2V5GntfVfdi6p6SsT9b8X8Je/Xe6ukyOyXZTkymEzBWoCvg/uUS8JVugFTwyrXf2xzMqHlh7wsFrcb0lfdLC19Tey83A9POwGzwimfFbygZ7r8LfDWp7nePyr9D2veaUj01MU89Tm8EZHa8gKhQ4KLTnAJoReWLv18TCpD2vwrvGaArmwRlI6JsBmY7BDP3zcTTZ8fvxe+qtfNfw158P/veGdtfbC5UB0Ba+dNDb8T36sbg92x8Ed9XhuGITH8xSEfU6SuDcEopKCzmsqk58UkpNLW1U1pZSZlQ9lVVX5TgqaV3Qt2L89z8PFLSkomJi2FOqt05ku9fIPn+JVJsL5FsfZX+okxKQn1Jc7Emy9OaLA8N7EWinpcNuZ5W5HjekZa+OBfKX4A+z/UmuU7XSXOzJj8licTUIsKfpuAXGoOHfyTOHv44evji6ObDI2dP7B3dsH3ohOV9e67fseaK2Q2ML1/hzPkL6J425Lj+SQ5pH+fA0WNK69wDB9m6ezdrJeC1WK21USr8VRs2sWLDRpauW8+Pq9ewZOkyjh3T5u3rN3wYHWfi3SBTA0O8HxRNd0Zlg53Pw+OyFn+q/x0Tb14x3tvJWGcLY+2im56w8usYb61lsr2GSTnmV9TAV/GxTbS5LVP62LeVMdUiVjmTLeWyx/14a7Gsxx9vFpn6Svvd4YYChuryGatTOvONNRQxWV3Ah/J8JrPTeBsaxKCnJ28eOdF705J2k2u0m5rTaHObynt3KH9gTaXDPRpcHtLl7U6N6yPy796i3cue/icevH3my7ukYPrSQ0l1vUVzgj8DJTG8KYziTckz3pXG8q74GW8F8Asi6CsIp68ggjcFT+gvjmSo5CnDZTH0l8TwMjeSjtQA6hI8qYp1oy7Wk6YEP3oznvCuMEY+25QeQfqTSOI8fYl3cyPe6wEt6cH0F0cxUPyUgWIF7AMl0QyUxjNYlshIaQJDpXEMlsYwWhHLRE08U7VxTNXGM1YRx0BJFO8KI3lX9IyegkTiQwNpa+ygs6WXN30DvHn7joH+ESbHPzD1/iOT7z8xMf6e0dFJBgfHePt2SGbSi7K6xpY2RHva//6//z9MvP9EfUM9YcEBhAV4MfTuJSUl5bi7eRH15BkvXqQQERlJcHAYgYFCsSuAFxZ9iFTwAugK1MU9ipoPkxsCsSkQS1X1qpoXRwX2gdLG9/T1x8XLhweubtx58IhLNyw4aXSR46cM0TY4jc7JMxwVyagn9Nirc5xdR46x86A2m/brsXaXNlsP6KBtcJZjxw04Y2jElatm2Njace36bfYe0WHlhq2s2LSPuRt1WbzVkKWbdFi9/wKn74ay55oP6408WHHKlZUGHqzUd2XxMVvm7b/OX7aasvDwQxYfuMlf1x7jj0u384clm6UD8OfF62RZ358Wb+APi1czZ8Fy/jR/JX9euJrvN+iw+JgTPxx2ZN6xRyw44cTC446yF/78Yw+Yd9iWuQfv8sP+2+hctuGO7V3uO9hLK9/TxxNfP08CAr0J1Vj5Iiv/WYwYeauU4b1IiiH1RSxpybFkpyeQl/mcAo26L8lPpbQgTQ5TKi/JpELAvkxk5+fSUFOOAvty6kU8XjbOqURk5JcUFlBVUUlDXR011dVKRn5VJbVVQuGLY5XcDEh1LxS+sPNlxr7SYU+WyE0n5VUo8X1NDF4ZRSvUvMYBEMfpznnCrtcAXpbPaZrfqHF78Q71XB6Fohf3qN8rR1VdC9CKGfPqkspf02RHtKVVQaza+yq01eOMyteobgF9TcxettwVgNfkBAioyt+VWfdK/F+Buxr/V2P6Xyl7FcJfZdZLC18TX1c3Hkq8fabeXQB8GvqaWLriJFRNJ+KpsBdgVdwDsRmYDXUBcnUpgFeUvtJWd6YcTgBd2SQI0IpzBcjKBkN5h3KuWPbi/OsloC+eU54VJYWyRl40zpFxe/UoLPmZbnmyeY6I22vs+5mjyL4X8f4ieRSNdUpkb/tcLppcJa+gmNqGRtkhT3TPK6sUmfhVlIvyQjn9rpKycgH6SlnCl5OXR3JKMtExz5iT8eAcGQ8vkGp/kXQB/DsXeZX9nLr4p6Q4WpL1tbKXZXhW5HpYKmV5XlZku90m1/UWuW4WZDtfJ/XRdbKiQsjMLOJJTDIBIdG4+0bg7OHDI3dvnNy8cXYVRy8eOLtj6+DELZv7mFlYcumaOWcvmHBSJOqdOs0RnRMcPKotk/R2HVBa54ryO6HsV63XYtX6jXIJZb9MqvvVLF25ioWLlmB79z6fpz4yKdS9BP4w74dG+CBK82THvSEm3r5lrO8loy87GOlqUvrkt9XLMrxROfSnmvG2KtlVb6K9ErFE050vGu+0Vsje9qLPvWjAI5bM3hcZ/C2lcsn++Y2iRK+YiaYSJhuLmBLleg1FfKzN53NZFlO5LxhJecZAfDj9MSEMPAthJD6c0YQwprJjmMiIoS82jNepcdQnRFIQ6kNbajSvClJ4U5xJ+bNgGl+EM1yVzGBZgrLKExmqeM5geSLvSuPoF8Ati2ekPJ5hsQnIj6Qr1Z/GBC9qYz2pi/emKSmAnuxI+ksSGKlJZbQug+FaUVGQymBNMsM1GQxUZtGRn0L2k2D879uR5OtL44tIXhfFM1SVwHB1PKN1Lxivz+J9SwEf2/KYaMqir+w5VQn+pPg4EG53C1dTY+wunuKekS63Tx/B3eY6UcF++Pn40tDQSnfnK0ZHJxClay973/LmzRD9g6MMyml2U4xPfGBkfIrxsfdyut3I8DiDInwz9VFO/5t6/4nBwRF6OjspL8wnMyWZqKhoac0LW16oc2HLh4dHSBUfGhohP6tWvUikCwoK1qwgzVEB/Jf2/Yx1PwP7IHz8gvDw8cfV2xcHNy8sHzhicuMOpy6YoGtohM7psxw/LRJST3NIz4D9IiFVW4edR7TZdeQEe7T12HX4BJv3HGL73sNs3rkfrW270dqxh817DrJj/xE2bNnJik17+F7rCIu2nmDxmj2EPEkmNa0YZ/dg7ruFc+V+IGcsg9lzwY21BnasPvWQlQaeLDkVwvKzQWw09GTzSXuW7L7Ggi1n+Mvq/cxZpMUfFq/njwtFct9a/rRwDX9avIZvNx5nrrYj8457slDfg4UnBPTt+f6wLd8fsuH7/Vb8dZ8Vf917kyMX7nDT2pr7Dx7g7O6Ku48H3j4e+Ps/JiTUT1r5EU+ClcE4MZHEx0XxPPEpKUnPSEuOITMtjpyMeHIzE6eBX1yQSmlhGqXF6ZSVZFBRJmL42Qrsm0WCXjlqb3xRYldXW0VxYSHVlZXU14muiVXTI2hVu17G2TWxeQF2aeVPQ1uToa8m2AnVLuP8AupKT3sBfAFYofxF/F/E+UV8X/mugko1Ji/mx6twr541qU4CW4Bco+an2+AKgCvvVhPnZoAtlLkmwW5WN7zZ8XkBOXXNPKfG/TVJd+IdAtDT9wpACpCrENe4ACJ7X36n1uErsFegO/M7X1r1mnerKl+j1tXf+gKeXyh95e9RFbkCZaWLnrIZUEICikMw23lQNgDqe5V/h/h3CstfSZ5TnhFwV6GuugIzcXX191SVrr5v5iggrxlVKzPuFXBXlJUjlmLdz67LF4l2SsOc2Qp/5lzdaIh3Fsq4v4S+UPelxSQlveDyleuy0VdNba0mPq8AXkBecT7EIBwxv17AvoJCkYmfm0vSiySiY6KZk/3gHJkPjEkX694Fnt82oiM5is6sJJIe3tbY+CJmLxL2rMj1FEl6VrLsTtbge1lKC1/E7MXKcb1BpqMZaY8fkpOWydPYVAJDnuLuE4yTuzePXB/j7OaDq6s3zu7eOLh68MDRlbt2j7gtsvNv3ub85WsYnr+E7ukzHNPT45C2tlT2Avbb9+5ly64drN+yWQN8Af2NrFyvxXIB/LVrWbJiBUuWLWfp0uUkxiXy69RnxvoGmHg7KC39qcFh3g8M8aF/gKm3bxh/3cPIyzaGu5oYaq9jqLWGoZZqhsWM+1axRHmd6KSnLlFyp2myI8vvlAE24+3KUVwTQ27k6Nt2ZeCNaMwjNwKtpZpafTFAp4ippmKmRGe+jhImOop531bCx/YSPnWU8qmjHDHbfrKllPLkCGJ9HUnw9yA+xJfoYF+eBvrIcrrEsBCeh4SQE/2UhqwkOgue864qlZHaDEbrMuVxrC6D0eo03hTF0pkRRlOCN3XRbtQ8daUx3ovujDD6CmIYLH/BcHUyQ1UvGKgUvQJe0F+VQn91CgPVqQzXZjBSk8tYXR4jTZkMNWbSVZRKfWo6edFxhD2y47mvAyUxj6lK9Kcixo/MIDdC7S1xMjPmrrEBD66cw8vSlKduj0gP9yU/IYjyF6FUpMcQEuiJu6cL929bkBjox7umat60tTHyZpDx4TE+vP/A+ORHhkemGBmeYPz9J5npPjoyxdjwFH2vBhgeGqf/7QgdHS8pK68h+UUG0U9jeBIWTmhQiIS6iMOLJYAv1gzcg2WmvNgEzFbugYFBBAYGEBgYiDgPCBDn4js1Vq/A3s8vQInV+wXg4xuIt18gnj7+uDz25aGbJ5b2Dly5dYfTF03QMxRlpmdk5clhXQOp7Pcc02H30WPsEIOfDh9n19ET7Dmmyx5xPHKcPYe12S2u7T/Iln2H2LhrPxu27WbN1r3M37CXxZuOsnzdITx9nmJr68JdG3tcXLzw9gvGOyCCs5dusnDVdk2N/j5+2HydhXttWLDXjEWHrFl3PoA150P48YQL83aYM1frHH9dfYI/LdvLH5bu4g/L9vLN5nMsOCEy7h354ehDvj9sx18P2fLXgzZ8d0CA3pLv9llK2GsdMeKU8XmumJtz28qae0Lhuzrh5eWhUfeB07H7GNE+N/YJifGRJD+PIjUpmoyUGLLSYslNj6MgM5H/j7H3/G7y6vp1SUJ1o5kOIfRicDe9JBC6jTEY915kyU2WZMm90Xs34G5sY+NGJyQh7UmhpCfvu/c4n86/cp0x19JtGZJ37/NhjnXrbhIez5Nr/WbtbL7CnbZrdHfcoPuOG/g9t+jtaVKQ/0zBvm8E9gL64aEB7nS2q9j7/eEBXXKnmuYIxD0gN9zo+pxAt0c3zHEn28mGoF+pe51cpxvi6Kz8EdircbWSA+CBvQ4B6M/yHWoTMAJ/7UrXGwMDwm+v+vk+nSWv3PmjrwtkxTWuzwmMR8NezhtgldXz2eMG11309DX9Hu2m97jqjWuGgjYUvQf2AkH9Pfr7PJ+NTYC+rtS9AX4jQe9fPACeBD15TmDs+b2S7S6m4a0T9DTUjQ2KEd83IC5Qd7v8Vfa+sZEYrdKNe0evHpe8fL+AX1YNecm41yb/JtUCV673eFz1HpDrZ3XSnaHm33bre+59G/bizpfvlSqfmJg4Hj1+Rv/ggBv2vUhsXlz2auKdeCnc7ntx4XfevUNj000uXj7HyTPHGNOcs5emnL3cyt3Ptax9XEjaw9DJCr7rbuKKOZlmlaCXNAL7ltJ0mkfBXmXn2xJpLUmgTUrwrHG0FMZyqyCJpnNnuHDpFpUK9lXkFzuxFDmUqreWuFQcs9DmVF3KcvIKScvOU9n5Bw/Hqdj99l272LBNMvI3sjY8jDWhAvs1rFi7msUrlzNv0UdIUx0F+w8XMXvhR8xeuJAZc+cxbfZsJk/3Z01AIE/uP+b/+f2/+a83v/Hbjy/55Ycf+P37H/jzP9/zx7ff8es3X/Hzi2e8ef5Que+l9O7V43u8fNzLa2U9vHnco8rwfhbX/NNuZW+edeuues81/GVinQyyETMm2P32XH9W6/M+zybhucC/h1+fdfPbUxmT26Xm3f/2SLfd/eNJD3+Ih+CzQd68+IrjtXWUO5ycqK6mrtJFXZmDepedGped6lIb1Q4bNbYS6uxFnCl3cK2+gjsXTvCg+Spfdt/i0e0zDF+tYfCCk6GLpXzWWM13nad52XuRV/cu81P/JX68d5Hvey/xo1jfZX7ovaxg/8O9a/x47wY/Ddzk1aDAvpE3Qzd5NdTEK4H+/TZ+6G/iSetNbtZXUJpyFFPkbjJ3byd33w5ssQc5ZsqitaFSeQNeP+xSo3zl3y4th1/KrIHP+uhtukx5mR2LKYtacw6fN57haeMxHt68yOc9XTzt6WCg5Sb/efKYX7//kd9//pW///ybv/78b377+U++/vI/tLd2c+P6bc6fu0x93QmqayTWfkwdNzScoH6UcjcAL6557Z4XwIt61zYa5JJpL4AXk4z7iopy92c571H1GvYSq69SsC8tq6TEWU6hw4XJaiM5x0RUfCKf7ItUJaYy4TFs81ZCNm4maIPbhR++zg37jQSs20Tgxq0EbdpK8MYtBG/YTLBMhFy3Tqn/lWHrWbImhEUBwXy4JpylQVtZunoTC5aEMm9xIAuXB7F0TSghG7exZXckW3fFsCp4K7MWrmSc32ymfLQD38W7GeM1n2Uh+8i2X2Z9ZBGBe4tZubeUOdtszNhqY87WQuZuzmNmUAZTg7LxjsjHa10mXhHZeIVlMyk0g0khaXgFp+ATmoZ3WBregQkEbD3E7qho9h+KUTHH6KOxJCQlkpGRQW5uNgWFZhylxVRVOWloqODM6Tounz/OtYsnuHHlFLeun1awb7t1nvbbF2hvukh7yxU6FfAlQ99Q+LcZHujh2eP7bpjr3vcC+8HBfjo62nSsfmiQAXHPS7KdgFuVyEkGvnbXK4U/MpBGVLiRNKehrmFvlOmNir+r+L68Q8f81X1uta9d7/pelfH+D9BLi1sdyx4BuxveAl/tCbj3P8Bew1VDWo49oJbvNUBvQN5Y1QbBnQdg3PP2ZkCe/Ze2ue4MfQ9cNcw1BA3ga9Us73v3vKh+BfJR0+Y0vI1kO72q+0bc9Prfod71lvoXpS6wHw1o/TfQrnUBr1x7+zeq5L6RzYnnNxq/Vav50XDXmwINewP4OtyggS+wd/fCd8N+ZCb9SJxeVL0upRu5d1TJnngCtCvf8AboVVS9/K7S0lIyMrJ4/vmXyHAb6XlvZN2/uwroe+710tbVwfXbNzh3+RzHTzcwpil3P005B2jMjeRabiQXUvfT5srn1XAPN4ozVZKezsYXdZ9KkyONJnHd25KVum9zJNPuSFagF9i3WeNpLYqlKT+exioH1y/foPb4eezlteQXl5NX6CC/0IHV6sLmKKOktJxiu4v8QhtZpgKSlDs/mX0HD7Fj7142bt9OxObNBK2LYE1oMKuDA1mxNoClq6XGXhT9QjfwP2LWggXKZn/4IdPnzFE21X82EaHrcdmcdDS38v2XL/hfP0tL3VdIvP6Xb7/h569f8ObFZ7x+/pA3T4Z587ifV496efWoh5cPu91z7mXWvWF3ePO4izdPuhHg//ysR7fTdY+oHQ1841hgL7PqDVPjbY3Pn/XyxzMNdwH8H8/ks1gfr58N8+bVH0jt+M2WezQ0nKPMVUG1s5zjZRUcr6jkREU5xytKqS8rodZppdpeQlVJCZUlRdQ6rJx0lXCh0kbPpQa+aL/KjiHhkgAAIABJREFUq8Em3gwLuG9omPcJ6C/xowC/7xIv+67wsu8qL/uu8bL/Bi8HGnnZf4uXA7d4OXiT1wM3eDN4i1dDzbweauPNUBu/POjQEwHl73K/k//03uarOzf4pquRnwZb1eTA1/fb+Wmole8HbvPdvZt8e+8W3/Xe5vt7HQy33yQvO5VzZ09z+fQJHrc18k13I1/dbeX10ye86Ovj+Z3bDF8/waPrpxm+cZmuW7fo7+yiT5rhXLxKvUqWq6G6plapc4G5Vu2SQa+BLlAXxT5auRsKXrvsRa2LetcQ1xn2Rpb9aNhXUF4u0Jdz1Qjky8rknF6drnKcLsnEL6PI7iS/xEFWQRGJWbkcjNOwl5j9ui3bCd0kEN9E0PqNOl4fvo7V4esJiNjImvXiyt9CyOZtBG/aQuCGTayRmH54OCtCBe6hLFoTrBT+ssAIVoZuYFX4RpaGhLM4MJQla0NZtCqQhUtXsWDpKmYvWo3/gpXMWLAYL/9Z+C3ciPfCLbznPYvrt/q4cuUOxSW1FDtqySxwcTizhIi9OcwPPYp/0EFmBMczMyKXCSF5TFKKPguvsAzlvvcJTVeg9wtLxyckFZ+18QR9cpQ9MYdVS+yYuATik1NJTk0lJS2d9PQ0MrPExZ+OSSYxWrKwW82UOYqor3Jw9kQVl87VcePKCVoaz3pg33xZqfuu9ut0i3XeoKuzkcF7XTx9POyB/ZDE6/uVdXS0MzgwyPCwdNCTJL0BBgb6tdu9f4DBfvksEO8fcb0rYIsSH5Ulr93yuhROZ9G7k+zkWfEWuNvmGhsJA96eVeDtUfcq8U6gK659dzxeK3Ot1PVzcuyOx7+l7I3YuQa+hrVxTgDpgb12v+v7BB6j6+QNyHs2AhqO+neIi9hQ57JqmP7fYG88o75r1PNGHPz/6Oo3FP9IfFyArP89hnvdeI/h5pffY0DfOJbViKVrkMt7PP8Wz7sMhf82aDX03z4nStv4Hq3G5frbKl0l2Lm74I0MtpGku15dSjf6vQJz/dnwCLi9ACPntRfCZMqjqMjK8y++pLdfQN+rXPYys/5d2Ev3PBmE09rZwbVbjZy5eJaGU/WMaTJF0ZwbRWPuQa7mRnIpPZKb5jR+fdhLS1kBt0vSlfu+qUSr+yZJyBPgK7d+Mm2lqbSXSkvdRK3si+NoKTpKc0ECN4ozuHXuNCfOXaW08jiF1koFe0uBXbkWrTYXdmclttIKrOLSLyghNctEbFKqit1/uj+SrTs/Veo+eN061oaFEhAcxMq1MhRnNYtXrGDBYgP4HyKQnzl/vgK+rFNnzWbarDlM85/JggULCVyzlv2ffkp5YT4DLbf56flj/vrhG/76UYD/jFefPeClW9UL6F896uallNEp6+DVwztu61Q14G8eCfDd0Be1L9B3m+qjLy58N9D/eN7HHzKu1gC8cf7zeyPnR1+XTcKfXw7w1UAH589c4uqtuzz8/DVPvnjNvYdfcL3pDlcuNXHu2EUayuuoL6+gvtxJTZmNGlcJ1U4rFY5CykryKbPmU20tot5axFmnk8baSnou1PKk+QLf3hWAC7RvK4i/HmjkVf8NXvc38nrgllLyrwZv83qwCVlfDt3kzeBNfh5q4c1wO2+GO9T663AHvw938vt9GQHcxm+P2/lVZgY87OLVA/m7dfD6USevH9/hp0cd/PBQ7A4/POjg+0fdnKhz4ap00dbZyf2hYR4NDPD4Xi9fPhjmpxcv+PrxY57c7aLrygVun2jgWl01Z6qrOF4piXfVNFTX0VBbT31DPXX1tdTVCtAl1u5R6nKszxkxeL2Kgn87Lq/d9IaK16pe19BrVa9BL2AfbQJ7Mamxd5S6cJSWU+JwUVjiwFxUQkZePgnpWUQeiWPn3kg2bd/JeoH9xs0ErtvI2ogNrJHhTwL7sPWsidhEoMDe7cZXiXtK9QvUw1gRIq78YJYGhiioLwsMZ1XYelav28zKiI2sDF/HyjB978rgEJYHBrMkQDYG4cxfGcCUBYvxXbIe76Wb+GD6QjXQJ2LrXsI27WRPZAyJqRnkmIs5GJfN4rWbeH/KTMZ4T+f96auYHJSkXPcTI6SePgufiEx8wwX2qfgEpeCzNgmv1bGs/TiWXYeOsFuU/ZF44hKSSUxOITUtXan7nNxMNaPBYsmhwJKDtSCP4gITtqI8NcypzJFPdVkRJ2odnD9RydULDTReOUVr43nuNF+hW0ryxKXf0chgfxePH0sCnsTspf/9AIOi7If66GhvZ2hgmPtD9xnqH2JoYJDBfrEBBu/pY9kA9PfLBkBUvzS80epfqX13sxsFeLUpcNflS9meO1YvrngVwzdK69zK3gN67f6Xzyr+LtAfGRsrGwj9/SOwV5sAw4WuYa+edWfD6/vkvIa4kZwnkPOA2tgojI6zy/2GCfxEkbtN9co3Put7dHKgxL09sJf3G1AVWAnc3wW7AXzjmgaugNX9ne6yP8O1r1S6crOPrrOX3yLqXGDu+U79DjnngbwB4f/zqoGvf4vhEfAkCGrwepT8aDDLsXyvrpnX36uBr2E/kmQ30v1Ol9cZLvp/i9kbzxj3GO8z3PfynXJPXFyC6uvx7PnndN+7qxrq3B3VJtfIwpd6e4F9V+9dmtvbuHzjKifPnaL+ZD1jmvMiac2J5LYpkhsmycg/yI3Uo7zua6f3RDmNUmsvpXaqjl7H7W/bU7klGfrSO1+66Elmvi2BFmscrSXxtBQfpbkokeb8o9yosXP+yg1qas9gt1eRJ1n45hLMZisFRXZKSiuwOyuwO8opKikjJ6+YpPQcYuIS2RN5SJXhiboPXbeewNAw1gQHsWpNACsCAli2ajWLli1n7qJFCvSzF3zIbFH388Xm4z93LlNmzlQm55avXEnImlVsDw0iJ2o/J02ZdDTU8LztNq8f9vPHlw/544v7KvlOq/guBXUBlTYNeWn2MtpeP5RBOHcw4P+zEZd/Km563VNfoK/MPa/e2ATI7HrZAPz5/N6IGRuCv18M8M1QJ+VlVaSbSsktOsaxc610Dn7GFz/+zs9//798/u0bLl1v41jDRY7XnKG2rJpKewk1jmJq7VZqSoqptBZTVliA02Kh1GLBlW+motBMva2IC1VO2s418KDpEt/2NvF6uI1fH7byy4MWflZlhC28edDC6/vNvBpu1qWFw628GWrl5wft/PyoTa/32/n5QQdvlHXyWsYBP9DjgH950IlMBvz5sVgXrx938epxNy/VcTffPbhDV1Oj+g/w559/xrfffsW3332vhtQ8efCItpYWbly9wpWz5zhZW8vx2lpO1tdx+lg9J48d40TDSY7Xn+B4rcTg66irr6O2TmrgNfBr3asH/lq5i3p/dzOg4/CGujdc9hVUVmoVL0peJeD9C+hdouadZSOwtzvKsNpKKSyxk1doVQN1ElIziZIw1d4otn68i/VbPiZ04xYC128iIGydspWh4awIjmBl0HrWhIuS30RA+AZWS6xe4O02gf3yoGCWS/w+OJyVoRtZE7GFoHVbVYw/IGIdK8PDWBEeytKQEJaGBLE8eC1Lg0JYHBTIkrXBLAzazPyADUyZs4wxE6YyZpI/73vPZMKUWfjNWsCcxasICNtMQOgmvGfNZazvZD6YtpjJgQn4bcrBd3MuPuuz8ApPxzs0Fe/gZHwCE/FeE4/XqlhWbzvCpzFH2BUTo4b8HI1PIiEhieTkNNIz0sjOSceUl0m+JYfiwjzsxfk4S4ookzI9RxEVTrFCKlwFVLkKqS4vpr6yhNN1Ti4cq+TqmTpuXjlJU+N5+nraeaKUvbTC1bAfGhbY99LR0cr9oSGGhwZVgp5sBKTcblDgbphS+kZJnSTeaRPoG8Aeab6jVLhxXjwC7m544qJXLn0D/Dppz3her1p9C6QNQOtJcwOq66KcU657aXeryu7Eu2AodeNZWeWcvONtCBsg9mwGNOgFztoM8Ms73El67ji6JPyJt0GXtRkbAB3v1gmCeiPheZdAT+77v8Ne32PAVn6zmCf7XsHe7d7/Z8zecMfLaihx/a7Rv0WO34W9cd1zXp4TcBv3yjAad7KdanErQJfrYu+CXytwgb42uUdK5ATKotxFwevpdVIbr5S9u57eiNmPBnuvJPONxPmNJD2J64vHQOcCdHR2EBV1iGvXb/LgyROl2qX0rvveIL3uDHyVmCdZ+L299PT1caf3Lk3trVy8dpGG0w3Un6xlTEveAVpzD9BsOsBt0wEac6K4mnqI71uv8+TaaW7kp3DblkJzSRLN7sY6uhwvVZ0XZd/qEJe+B/YSt2+yJtJSeIQbJdlcOnuBhlPncDqrsFhs5JiKyTYVkZdfopL2SuwVlDgqKCpxYS6wkZVrUbH7A4cOs1O58repJL2gsHAF+xUBq1kRsIblqwPUQJwFS3WynsBeoD5z3nxmzJvLjHnzmTJzDn7TpzNl5nSmzZ3FsuXL2B4cRM6eXRxLPcKZzCNczU+m1ZXPwKkavm69xi9D7fwpJXVPe9Uo21cPOnkpJpB/JMeiUkWtaui/fiBw6+SNmnvfpcfgPunmZ7epufcCfnfiniTr/f5M+unrDYDE93///C6/f97LH1/c4+8vB/nvr4b5X98M89OjHo5X12MprCI3v5KMXDtpuTYK7LWcvNBE3+MXfPHDH9x/+iODw9/S3HyPkycvU1NeR62tlBpx5xcX4So0U5qfh8OSh91ixlZgwWYxU1pgpqzYQo2tkDOVTm6frmeg8Sxfdt3kpyFR53f4/Uknvz1s55f7Lfxyvw1R8dJASMH+oUDfgHwLb0TBKyXfzauH3Uh8/hdVhdDJb486+FX9jbqVwn/1uJ03jzvVZMEnbY3cOnWCpvNn6Wi8QWdzK9cuX6OutgaXy0655CdUlNNQU8OxuhqOH6vj+PF6jh9r4Fj9MY7XH+d47TEaxHUvJXPKbS8lc6Ly9WrA3oD86FWOtQnoNeyNGL1eBfYe170BfEPNu0TRu8opHVH1Lmx2F8W2UgqsUmZaRIbJgoJ9bDyfSq/9nbtZt9WA/UbWhK/Tyj4kgpXBEawKWk9AmCTsCezFxb9BqX6t1kXFh7MyJEy581eESkLfZpXBH7huk/ISBIRFsDpEMvZDWBEYwtK1a1kSGMDiNWv4aOUq5i9djv+HH+EzYyYTp8zkgymzGOMr6n0GY7z9ec/bnzFe0/nAewrve/vwnrcP7/v48P60hfgFJ+G90cQEycCXWH1IKhODkvEKSsI3OEkB32f1EQJF2UfHKFf+wcPxHIlLJC4+kaSkVKXss3MyMJkysZizlaK3F1kotRZSaivEaS+iotRKlctKlYSoKuzUVZbQUFXC8SqbtmobJ2pLOVHroqnxKk8fuWP2QxKXF+tnYLCPzs52BXoF+UEjG1/H2OW6MhXD17A3kugE+Fqx63I3GWIjSl67+MWFL5/1hkFAPlKip46NEjkJDWjXvwF747MGvjvbXobj9GuIG8A3VLUGraHGBfAG9LXi15sGvXkQuHmuC9ilD7yYG7AK8AJ5cQUL2N11/EZW/qgEOp3FLrB3x9JHbSzUNLkRt7ioe0Mh64RBDXP9nRqM+vsUyFXsXW8qjOlzHu+C3mQYoNVeCL2xMc7JOwTQulOd/F00uA2wG597lVfAc90AvkyDEzVsXPfAW6t9XWqnge5R94bLXZS8Yfp3GGA2YC9gV0peNgEjppPzRqt5FduXeL2MYHZvFIz4vQZ+D7du32bf/kjudPUweP8BPSrjvp+7fQOIulfld9KOV5XcibK/R2dPN7dbmrh45QLHTtZRd7yaMU3mSJrMUTTnHUTAfyv3AJfSovjq8iletFyh0SJQT+W2NZFmqae3pdEsbXOlm15JinLjt5XKdLxEpe513P6ozsovjqWxIJGrNZWcOnuRyso6Cgvs5Lphn2OxkldgV4AvKnGq2L2l2E6OpZDEtEw07KXmficbtmwlNCKCtSHBrFwToEzU/ZKVK1m0TLrqfcScDyVmr934M+bNU012ps6ZwxT/6Uzx98dnxiz8Z85mR1ggmTs3UJl8gCv5cdwuSKClOJUORw7dLguDdSU8vlTDd51X+Pl+O79JtvyTHuWyf/mwQ8FeQD8C/EeGW9+t7kXly6x7iemrEbgy7142AXr97XEXvz/p4venPfz+2V3+eC5jbfv4318N8tdnvbweauerzms8uHaCgasnOVlVQ5G1BktxBXn5peSYHWSZ7WSbHGSYHJSUneBGaz8PP3/J0xc/8+jzV/Q/+IqLl5qoqqjHZbXjLCjAmZ+HM9+Ms0AUvglHvjZ7vgmb2YTDYsaZb6G8wMzxUitX68q4c/EYj5ov8W1fs4L470+7+f2JKHat/n95KPF6UfcdbvhLQ6EOtfF5pTZE+m8ino9fHrfzi4Q+Ht3l5aMOXj5u483THr4dbONByyVazzVwTMqyrMU4i4txWEXhlVBVVkq1hCgqXNRVl1NfW0l9XTX19ZJZX0NDnWwA6jhW20BDnSTjSaxeSuo05AX4hr0L/HeVvXw2wG/A3nDdy+fycp2YZ7jvBfai6P8n2BfZSrFIxUlBMRm5FhLTsoiOS2RnZDRbd+1RA58kQU9i9msj1rshvZ7VIesJCPEo+7XrBPoa9qsVxMOQiZBK3QeHslwpe1H/m1gdvoGAsPWsCgljdVAoqwNDWblWXPhrmb98OdPmzsd7+gzG+fkx1teXD/x8GDd1Bt6zFuM1cyHjp87hA7+ZvO8znTHekxnj7csYbz/G+ExhzCQfxk5bzJSgBLxDMhkfIhn4KUySxLyQVCaHpOEXmIDv6jh8lh8icNshdkceZE/0YaIOH+VwbAJx8QkkJ6WQlpaqYva5uelYzJkU5edgKxT3fT4OWwFOWxFl9kIqJIHPaaW2rIT6ihKOCeir7ZysLeVUfSmn68s4WVNB042rPH2oY/biulcmsB/o505HhwoPDY2AXjfDURn4RqKeStbTyXcG7AXqHthrN7uhulWJngoDSFc+dwjgXr8aX6thLpA37F3YG14BKb8Td76AWqBvQNyAvj6vm+oItEa79TXctcI3zgvc5d06uU6rfHlOJwAq4Cu4u9W6aqyjKwJEzXtUvb6uFb6h7GXVbnUNVf17FKTdGwTlknfX0isl7z4eDXu9KdCbjBHAj9ynlbR6dkTBG6re8AbI6tkQGIA3QP7WKm1k30ngk8+G21vVvqskPg35f94rwDc8CTp+r55319Vr6Hvi+m/3u9fxd+WKVyrdiO/rtVc2DH3iBdCJez3iIZC4/t0uerq1+168AOfPXyLq4CGGhh9wb2iYnr5+ZaLme6SDnjQcGtUuV7XJ7eniZnMTZy+coeF4LbX1lYy5mR/FLUs0txXwD9CUe4DrqZE8qHPy091mrhemKQUvMXuBfXOJuO3TabUJ7OU4hTYpv1M98nVGfkvxEdqKDit3/s2Cw9yw5nDx1FlOnDiHy1WDOd9Odl4RWXlF5FqKVb/fgmIHJa4qrKWSxFdCckYO0bEJatqY1Nxv2f4xYesiCAoNIWDtWlYFrFa2YtVKlq9czqKlS5i38EPmfPihitkL7MWNP23uTKbOnMHk6bPwmz4HX18/doavojx1P9UZMVQkRXO5MIP2sjw6XZncq8pjsK6IwZN2Hl6s5PPbp/iu64qKa//ysINfBd5PJFFvlLKXWLQb8K+fdCH25rEAv1MBXiCvnn3Uya+POvnjSRd/P7vL36Lon3TxcrCFbzqu8Ejgfr6W+5eP8UXzRX7svcl/fTFI49mzFBVVqO6D5nwHuRYHORYHeRYnpvxSMkw2krOKSDfZKXEd49yVVm61D9LZ/zktPY84f7WFuoYzuOwunIUlOAuKcJhNWukL8C252PKysZmysOZmUZyTjTUnG1tuFk5zDhWFedSXWrkkGf7XjvOw/TLfScxeVPnTO/zxVCoIOvlF1P/DNn5+2M7rh+28etjOS9kIPRK3fQ+vn8jfSf52d1VYRNz6Pwzfod5uwZadgtOSQ3lxAZUOGxWlDqpcTqrdoBfYK+BXlVFbU0FtbSW1dWJV1NfVKA9AfV0d9fWSjKdBL2AfbQbIR6//f2AvJXcCelHzhhvfUPZGQp6K1f+Lspd4vYK9KPtcs1L2MXFJ7Io8xLbde91ld9tGEvR07H4ja8I2sVZUfYR24+uSPKm9X48B+1XBYSoOvywwhGWBcixKf7075i8hAUlqDWdZwBpVpjp51mwmTJ7GOF9fxvp6M14gP9mXD3x9mOA/hxlLg/FfHMi0j1YzdeFK/OYtYeLMeYz392fs5Kka9l6T+cB/OZMDk/AJSsMrNF3H6kNS8A1KwG9tLH6rDuG3Mhrf5ZGs3RLJ7gOR7D14SA28OhIbR3xCAkmJiaSlJZGZlUJObjp5eekUWrKwFuTiUOq+AGdJIWW2QiodhVQ7i6gts1JXbh2B/YkaByfrHJyqc3GippxmA/bSCnfYDfshDe+OtjbuDw4zpGrsxcXfrxL5FOwF8oapePwol7zKnNfK2wNurex1lrwGq+dav3t8rQF5zzqgNgKGejdWN8xHsu89sBcvgKH833b5u595q5TOgL1WsQJAjxvfgLJ7HVWOp987+tlRQHXH1A3g63CBXDe+Qz/3NuzdsB7xDnS5wWxA03hWVuPYALIOBxig19cNCEuNvQHdtzcEhlv8n6DWGevyt3j3mgF7pe5HbQbkXRrmWrkboPeoe3HbG8l0skoWvScb31DtsupjnaXf031HNcpR2ft3Pcc9vTLRrnNk4I0MvlGwd79TvkuGbB05Gqc6590dGKBbXPgC+hHYu/+d0iJXMvH7emm7c4frt25y+vxp6hqqNexv54myP8ht00Ga8w7QZNrPzYxI7jry+GWoi6vWDNVFT8bZtthSRk3AM4Cvm+to2EsJXjzN1ljaCmNpkaz8gmhumuO5UlXBuTOXqaw+RoHVhah6gb30CzdZijEXllDirKC0vAYpx8uxFBGflM6B6Fh27z3Axzt2ELF+HaGhoQQFB7FmzRpWr17NilUrWLZiqbKPlixm3sKFKm4vCXr+UoI3R2A/E7/ps/CZNgvfyX7MnjyO3NhduCxp+E/2Jmztcgpid9NVY6Kn1kT3sQKGzjp4eq2aL5tP8VX7Bb66c4Vveq7zn76b/CBZ6I86Vb28ZNVr+AvgBWp3lIv6l8dSR9+pYC519H8+7eavZz38JhuD/mZetFzg4fXjDF+tZ/haA49vn+WbnkZeD3fw1/N+/v6yn7+/6OOvrwbounEZa1EpRVYXBfl2TBY7uZYSlfuQa7aSk2clx2wnS6CfUUBsQjaxCVlk5FgpdNRTd+4m52/d5VpzH+cvNlNVeZKqilocJaXYiqxY880Um01YTTkU52ZTmJVJQUYGBZnpFGZlUJCVQWFuJkWmLOx52VQUmzlVbuPmyRru3TjP045bfD/UNTLq95dnvfpvIbkODwT8nbx5KH8Xgb9skiQXokM1KGo/d5yirFRKcrMozEwnPyOdgqxMrKZcSgvzcdmKqXSKC99FbWUZNVVl1FSXU1dbSV19FXV1YtXU1lZTW1dDba2YVvL/BvrRqt04/p9WQ9lr0OtyOt0CV461iaJXqt4dqy8tdWF3OJWJG9+AvY7Za2V/JCGZ/QeP8PGefar8bt22j0cy8g3Yrw0Xpb+ZwPU6A19grxP0IlgjEBclHyQxe0m8C2H5WnHVhxMQLol961kRHMqCZcvVhtdr6lTG+/ow1m3jBPJ+3m5lP4Xxk2fgO38Ni9cfYV7YIWYE7Wd6wA78FoUxecEqpi5Yit+8pXjPXsyk2YsYOy+ISUGJTNmQgd+6DHxD0/Fem4x3QDw+a+LwXn2EiStjmLR8P0uCt7Nh8ya27viEvfv3c/jIYeLjj5KclEBauhv2OemYTZkUmrOw5puwF5hxFuXjKsmn3Cabv3yqSwuodRZSV1ZEQ4WVY5UlnKiyc7LGzqkaF8crXSOwl4S6EWUvsO/vo721lQfD90ea3hjz7NW97m53+tjdPc/ogKfq6kercrciV4p/VIMct5J+C/ojql7c/O5EPjXeVjdD0TDWGwkBm/HZA3Z9zQN8HXOXzwJEMaX4VSKfVu7GvQIs41jdN7KZcEPWnd2ugToK8Oq9BoRlHQ1guc+I+8tqPKdV9sjndzYJslnwgFp/vwHf0SDWz48GuvE75LskRCAbB/2dhqfAgLPxvndXBfVRMJfr6jv7tLoXZf/uM/LZgLsH9gbgJb5/V3XDM2LwOkZvZNrLfW/H3mUzoM3dFc/9WSl+d4a+qHrp7GeU5xnPyD3WEhvZuXl89uWLkV74StGrvvi6La6h7BXse+/S2iGZ+Dc4ceaEAn1tfQVj2vKiaM07RHNeDM3mKG7nHeBmThQt+cn8OtzN7cpCbhanKNDLbHtprNNik/n26cpE4UvL3HZR+CUG7ONoLoqjqTCGpvxobuXH0liSx8WTZ6mpO4WttJr84jKy80rIyNUKXwbjiLq3u6ootLuwFJWQlpVLzOE4DhyIYuenu9m0aRNhoaEEBweyJiBAwX6lKHsF+yUsXraEBYs+GoH9jLnSYGcOk2fMwG/GDLz9/fGePpUJk8YTuHo5MYeieH/iJGbOn8u+baEMXa3i3oVSui+UMiCd5K7X8kXrGb7uusrXPY28UHaDr+5e5+veRr4baFJxe4Hbn18M8sfnA7rD3pNufnvcw99P+/jrSQ+vZaRt5xUe3jjBvfPV9F+o4XHjKb7uvKIS4v58dlcl56kYvrv5jmra87ybP7/q52HnbezFDoqtpRRI2MNiw1RQgjnPiimvEOlRIMDPMpWQmVNEelYhyRkm4pIziI5NIfJwGnFpheQWV1Nae576czdpOH+LulNXcVWewCFJkjYn+eZ8zDnZWDLSFOgF9oYV5qRRmCvQz6LYlI01LwdbXo7yEEjyX4PLzpWGKu5cO8/jO7f5z/0uXj2RXgK96m/xq3Ltt+mMfJkd8KSLBy1XKcvLVTkFElrQF4PTAAAgAElEQVSw5mRRJJsL+f70VCxpyZhSUzBnplFszlWJW5UuB/XVFRyrr6ZBmQH8KmpqKqmpqaJa1mpJvqukWq2eGnkBuwHx0cdybjT0jXvEba9NoC6NctxwN5LxjPWtxDwN+xKBvduNbyooJtNkITlDOkUmK5f2Tmkc9elupe4NV/5bsHcDf43bhS8QF7UeEBpOQHA4AUFhrAqSmHwoKwNDWbEmmI+Wr8Z//of4+Psz3teXcd4CdV+3+TB+shdj/bwZ6+vHOL8ZeE1biO+MFXjPXMvEuetZsD6VBZtNzApOYt7qfURF5xAfn83akC2sXLOB+cuCmbxkCxMDU/EJExd+kgK/1NT7ronDd3UsPqtimbTiMN7LDvDR2vWERQSxafM6du74mD27dxJ5YDexhyKJj4shJeko2RnJWHIzsFpysUteSYEJV1EeZcVmKkrMVNrMVNst1DgLqHMVUl9WTEO5leOVNk5WC+ydHCt30nrzuo7Zj4K9tMoVhdze1sqDBw/c5XVa7UupnYq9uxvr6KY6uk7e2ATIRkGX5Ank3S1x1XNudS/KX02oEwUv36Xd58axhv9o0GtXvXFe3+feQIzE6z2gNlz0ejPwrtI35tEb7nUPCI0YvgFHA/yG2v93aLtBqIAox/p9enOhFfa/P2dA31iNBD9PKEDlBozaHAhEjffrY0+cXwP2XQjrRLjR10ZvFP4N2Ara7pj9u9fVJsAN/H9cU+pebzo09OV4FMD/AXvdBleHBIxNwbureAoMr4HE7t0mCXUqka+bu+4GOhKrF4Xf1XNHwT8zMxubvZRnX3ypYN/d16eS9KS8Tlz28m8R2Bv/JvkdLe1tXLp+hYZTx6ipq6Smrpwxd8xRdOTF0JJ3SLnyb5ojuZkbxbWsw7zu66DnTCWNBTLoRoNeddET971Nxtum0+7IUG79NtkAqC568UrdN5UI8A/TXHCYW5ZD3DLHcbW6nJMnL1LuLsPLNNlJzCggMcNCWo4k7InL00lesYM8gX22icNH4oiKPMjuPfv4+JMdbNiwgbDQMAIDA1kdEMDK1auUG3/p8qUsXr6UhW51L9n44sqfMWce02bNxm+mP17+U5k0fSpeU6bhPcUfP/9ZeE+dweJFiyjKimfwVj0Dl8sZvlbN0PUqhhtredR0nM/az/NF9zW+vHuDF73avr53k6/7b/PdQAvfDbTx431Rrnf5/fkg//3iPr887OGzposMXT7GwIVaHjae4kXXdV7f7+D3x3f561mfqqX/5Uk3v0pL3cdiEg/v4fend5VJIt+fX/Ty1UA75XYnxUUOpew17IvJMxeT64Z9tqmQrNxCMnPyyciykJqRqzoSHk3O5HBSJlGxqew5GM+ufUfYExnPvqOZpJgc5BRKHXg15dUncVUfp8jmwiGJZQXFmLNNmDOzMWekY85IJT87FXNWCpasVPLSU5TlpqeQm5GCKTOFfNkcZKWrcECDvZAr9eXcvX6OL3qaefNEOg728qskPT64wx9f9FFZmMncqVPZHB5CXEwU5qx0SvIlgTAPqylbQd+UkkROcoLqqJednIApPYVCU5Zy8VaVO2io0eA/1lCtYvl11RXU1FQo4Avsq6oqFPRl1R3wJLNe4u5iOsv+30Cvk/E06F0ulxpbK6NrXa4yFaM3su5lFTVvmJTcGcre6nBhxOwN2Kdk5qgpjxK/FthL3H7DxzsI37JNqfug9ZtQCXYC+nA5ltI7XVuvEviUaz6CtaERrAkJY1VgEEtWrmL2goX4+c9kgmTL+/goJT/BV6/jJwvs/Rg32Yexk735wG8K46fMwXfmcnxnrsXHP5j3Jy5kx75kTM6rrI8s5uNDdpwVN+i8OUDH1dvkp6eSfOgQRw7GsHp9FBNXJzFpbTrjAhLxCkzGd0083isO4bsiGp8V0XitFFf+PlZHbGb79vXs379TAf5IzAGOxh4gMTaKxCORJMZGknz0IOkJMeSmxFGQkYQtLwNnQQ5lRSYF+iq7RcG+trSAOlH3riIF/GMVou4F+KUK9m23bijYj1b24s4XSLeLG/++VvYCZw1w7UpXwB9ppOPOnlfuex1LH+mGZ5TWqdi+7qanYvujxtEaJXt6A2BA3L1RcPe7vzdyv4DfY0bsXp71wNlQ854Yvue6XNMbA49C18DWUNfxe4Gq532eMMHb9+h3yb0aqJ6Yuob9PxPgDFj/66pi+wbsPWDX79ff4XnOvTkYUe2G696zGvfKbxPX+buA/p8+KxC+o+wVuN0JeqLSDZAbq4ay8XfQ0JZrHtf8uyD3vEOefdc8z+m6/54e2ThIFr6Avo/uu553q3vVlLtuBXuJ58fGxXPs+EmePP9cDcAxIC+gNxT96FXBvq2Z85cvUHdcRnCXU11TxphOcxTtouxNh7idd5Db4tLPOciV1IN803qToasnuFmQTJt00lPldqk6Vi+98VXcPo1WWzrtou5tSbRZdWOd5pJDSOy+qeAITZZIWizRNNqyab7ZSmXVaXLynKTnODBbaykpP0mBo45McylpJhvp5hJSpcFORjZHE1KIjj7Cnr0H2LFzF5s2byEsPJygkGDWBOrY/fLVq1i0fBmLly9TyXofLl7EnAXzmb1gHjMWzGPa3LlM9p+J7/Tp+E6fiveUqUzym8o4b1+mz53NqpWLOFVdwN1rldy94qLvWgX3blQw0FjN8K16HjQd41HLaZ52nOd51yW+6LnGi95Gvr53m2/7WxXsvx/q4PvhO3w/dIfXD+/y+NYFvmi7xu9P+vjvF8P89cWAKr1Til2Uv5TnPevhzWfuhjySre8u1VNtdVX3vF5+f36XN8/uUV9RTWGhjcJCB3n5NpXnYDIXuVW9gD6fzBwLmTlmMrPzSM/IISktk4SUDI4mpnA4LoXoI4kcOBTP7gOH2bHvIB/vlhkEUeyKPMrRNAu51iosrgYqTl7FXnWKIls1RUVOrEV2LLkm8jIzKMzJJEs6oMXHkZkQT1ZiHFlJR8lMPkp2SgK5aYmY0pIwp6dQkJFKQWYapeYcjjmLuH2+gcft0omvlf/97TD1DjNjxozhg/fHMH7iB0ybPpU1AavYvfMTkuOPUih5A3m5KpRgSU8lLzWZnOREbUkJ5KYmYc5Kozg/V2VuV5c7qK8qp6FWdrIC/AqqqssV8AX2I5CvKqOyUkxfM1T8aMCXlQnUXf8wp9OJNtdImd1o8Ov6eg38Yru0hHaQX2wjr6CYrLx8UrJyiU1MIfLQET7dH6Xi9tIyV2Af4i7B0+p+s4K9uPIF9lKDLwl8gREyJyKC5RKHX/SRKiv1mjKZCb6+jPfxYZyP98jxBF8vxokpl73E5yczzm8a3v4f4jNrFd4zg/DyD2bC1CC8poeRUXCZfYnHCdhaRNhOOzsinUQfFo9PA47CajLjskmLSyd8UzS+y2LwD4wnYFsKkfFF7Ik2E7EtkaAtyazams60tYfxXfEpgRu2smvnBmIO7SYlIYb05Fiy0o9iyojDnBGLOSOO/Ix4zOlHMafEYkk+Qp5Y6hEKsxKx5qbgLMii0ppHtc3sduVrZS+u/ONVAnwHDeWldDbd5unD+6qxjWpw407SE1d3e3vbiLIfDXtDtcv9b4HbDXut9t2ja5UHwBhja3TU08peQ969ARgZZKMhr4BubB5kVcl4bhe8MdFOeuYbNlJ7b4DciL/LZwPc+pxkxOuyvT41slYArrLkZTCK2+XuAb1sBPRmQK79816t5hXsjRa2kjWvIKw3HfqdBoQNJa9Xca0b12UgjH5uNOg9GwaBp3bFCygN0xCXd+jrco9xrJW24b733GNc17/Jc15/9sBeA9l4r5GNb8BezhuQfvd49Gfjnv9pVaV2spEQ9e8uvVOjbNUmQE+zM5L6RMGPZO+r8jsNfblfMvm7errViNqD0TFcv3GTR4+fuuP0fWp87Wg174F9L109XTS3NnHh8gXqj9Uq2MvgqTEd5kjazdFK2Tebo7mVF80tUzRX0qJ4duUMX7Zf44aUpsmkO8nEVyZ19Tp+L8l67fYMOuxpdNqTFezbpd6++DCtRQL7QzQL7POjaTTH8rCzm+En39PZ+4zBRz/w+IvfePbt3/Q++o4zjb0UVJwlKc9BfKZFdRuLTUzlYMxR9u2P0rDfsonwdeEEhwYTsHYNqyUzP2AlS1YsU8CXzHxR93MlWW/hh8wU2M+ZrV35/tOZ7D8Nn6mT8Zrix4TJfnhNm8LmjWu5daqE3otOei6XcfdKGfeuVzJwo4ahW7UMN9Vxv/kUD1rO8LDtFI87z/Gk8zKf99zgq97bfCe94p/18/OzQX580M2rB908u32Jb7qa+O1pPz9/1s8fL4b5r6/v89eLIQ39p6J0+/hZ9dbvY3RffbUhcPfe/+35XX5/McyV0ycpsBRTWFSqShallCvHXEC2qUABX4PeokCfmWXAPoPE1HTiE1OIjU/iUGwCB2Li2B99hH2Rh9izP1rVe+/YG8XHuw/y8f5D7DwYx/7YDGJS8kgz2cm3VWMrq8dRVofDXoEtv4TsZAF+BlmJaaQdTSA19igZCbFkJMaQlRxLZnIcmcnxZKUmkp2WTE5aCjnpyZjSEynOSaG2JI+2a6epK7fh6z2R9z94j3ETxzNu4gTe++A93nt/DF7ek1iwYB4b1oVw+OB+TBkpFOflUJSThSUjlbyUJHKTE8lMOEpybAxJR6JJiz+iNhn2AgsVTpvO3Jdpd7Xizhdl7wZ/dTmVAvyqMioqXVRUuCgvK6NMqXYN+BGol5biKnXickNe2laKGdcdjlIcDqdH2RvxeoeTEnspxSUOCoplc1ak3PgC+7jkNA4cOqIGPm0XZb/tEzXWVprrBK/bSFDEBoIiNikLXidjnrWtDYtg0cqV+M+bg9dUP8Z5eTHe24sJPt6M9/ZlnI+vct1P9PVTn2UDIKDXGfdTGD9tHt4zluE9cwVe/quZ6B+C3/ydzF+bzMqtNpZssrN4g51lW1ws2eRk0TobH4UVszA0n+Xr8gjfXsTWXTY27CwhYredmMx6iq012LPNuPKKqDQ7KEovJiYmixXhMXh/tJngzdvZt3cbCUf2k5l8GFNaPJbMeAqyEijOTaTEnIjNnIbNkk6pJQVnfgql+SnYzUnYTcnYs5MoyU7AnpOEIysRlzmN8sJsqkpM1DkLOF5h5URFKcfLXNxpbubpwweqqY6RcCfld/19vaqpzkNx46vYuTHoRs+dV7XzaniNlOQZLnfDZS9K36PMdT98jxrXylyua+VtbCS0m95I9HOPkFVxfrlXm0BYq3T9/pEJdgr2AmMD8lqNC8g8595R9Ub5nLv2Xu7VGwGBvoa4hv5oaOt73t0ceCAtoPZsDvQ79fd6jqWET5fc6fi+EVrQkJeNg6HKpRLAgK2snnfo32GA3TgvYNcqXp4bDXvZSOh/k7x79DtHH8t7PJ/lWMbkyqrPK+C7k+3kPgPg+hn9fRrM76h1AbN7Wp3xjKzynCeOr+P6Au1ud929UUqnlb6uy9fvF2+FVvvdPVKyZ7jxu7ne2Ehk1GG6uvsYfvBQu+vdrXKlnt5w3UuPfD31TsP+dvMtzl88Q119JZVVLioqSxnTYYmiLe8greYYWs3iyj9Io+kglzMi6at38PJeG41FeqytVvIyz1465uls/DZHhnLldzjSuWNPoV1c+dajtBbF0VIgbXOjuW0Rj8EhbuYeorW2gv6BL7jZPEDdsRuY8uuITy8lOdNJtrmOotJzmO3HSMopIjYtE4H9ocPx7D9wkE937Wbz1i2s37iO0PAQgkKCNPADVrJi1XKWCvCXLdWleDIVT2Xmz2P6nFlMmSlu+2nKfKZNwWuKLxP9/Hh/0iSORO2k/bSdnvN2ui+5uHu5jHvXBPa1DN2qYai5lqGWU9xvPcuD9pM86jjJo7ZzPG6/zJe9t/myv5WmM7V0XjnL68+G+Purx3zb1cLnLeK270ZU/4/3O1V//d+f9/PXi/v8/dUD/noxzG/PB/jlWR8S9xf4//pc99Uf3V//j6+G6W26QVFeEYWFAnurgoeUKEq8PtuUT0a2hfSsPDIyTWRmmkhPzyY5PUt1QYtPTlNq8nBcIgcPH1Wqcl+UwP6gAo5MGZTBQzv27Gf7p3vZ8sluNu/cx7Y9B9kZdZR9R5JJys4nPbeQrGwLmVlmcnMLyJbj9Bxys3LIykgjPTmO1MRYkuOPkHg0hqT4w6Qlx5OemkB6SoKKzZqy0zDlpJORnkROdhopKfGsWx+B7xQfJkyawESvSUz0msA4r/G8N+49xnwwhvET3mfWzGmsDVjBgT07yUiKoyBHJw6a0pJJO3qEtKOHSTsSQ3rsYVJjD5ORcFQp/0JTtqrbrql00VBboRL7amqrteqvEeAL7EspK3MpoJeWOnA6HW8BXcG+VCv6t0HvwOF415zY7U5KbA5lxSV2pexz3dn4ErMX2Mt0R/mbb5fJd9s+Yf3m7YRJ3/uIDYREbFDH4dImd91GVq4NYc6Hi/CZOk3F4N+bNJEP5G80aSLjvcUmMd5nImN9JzLOdxLj/Ca5jzXox/n54zV9MZNmBDDOfw0TZ4YzfdFuFgWnsmKzlVUfV7BsWzlLt5axREC/uZSlm5ws3uRi0QYXH24sZd4GO/MirMwJtTEn1MGHEcUsXm8ieJuFLZ/msT/KzL4d6SyeHcCs2fOZv/YT/JZuJ2jzNg7s20bq0f3kpR8mPysRS24SBeZkSvKTcRQnU1qUhas4l4riDKqKs6guyaHGmk19cQ51xVnUWMUyqSpMp7IglTJLMqWmRJx5SSrJtrIwh8oCM+2NN/4J+4EB+u7eo7O9g4f3New98XhDpd9joE/K5wzQ67i9ite7Xf4GoI1VxftH3PGjYe/JvlfxeKXoPbAf/Zx2o0uMX8f7DQUukDJi/4arXatwD/zlHg1+8RC4Tal+j/I3YC/vFSjqVb/DAKrxXg18vREw7v930Ot7NEjlWMArQDc8APLZ7b4fidHraXVqcI2CtqH6PepevsuAsP5t8tkAvGeVGLqxgfCsWsV7wO7ZSHjOGZDXoJfzBqg994w+Z8Bef98/oN+j4W68w1j/FfbuaXcCeblPKXo1r75HNdQx4K+v9SrYS7xeoH/67HmiY+IZvv+EgcEh1Rf/bp/uEaAz8j1lhNI9T9rndnZ10njrBqfPymyQcsorHMrGtJsP0m4+RHv+YVrM0Ujd/c28KK5kHqDdmcebgXZu2rJ1Up5MvVMJedqFL8cSs29zpLnd+FrZtxaLso+npfAoty2HFOxvmQ/RmBfNDaeJwb4H1B2/hr3sFA2nGrnRfJ+mO89oONtOZn4tcanFxKdbOJSUyr7Dsew7dIR9B6LYtXsPW7dvY+PmjUSsC1OZ+WvWrmFVwEpWrl6hge+O3X+0dAnzFy1UnfX8581Vg3GmzJyBn7+/cud7T5nCpCl+jPXyImD5Qi5Wmuk67+DOhVIF+76rFdy7XsXArWqGmqq533yMB60nedB+gsftp/iy7wbP+25zoc7Bnq3hzPSbxAw/yexfjSUlgZvHa/is86YanvNyuIOfhtsV8H8Y7uCHYSlHkyY79/jzyyEF/b+/uq/AL+cE/rL+9lyslz++HOSr4T5KC6wUWmxYpD+BuUgl54myN1R9mkA+I1cB34C9duWnu135iUQfieNA9GEU7A8cZPf+KHbtixyB/cef7mHbp7vZsnM3W6Xk8dO9bNq5e2T2+uZPd6sa8cjDcUgJmcCrwGojx2xRXdGSElNITkomJSmB1JQEUpOPEh97iBRxv2elk5mRQkz0frZuWU9o2FoCg1YTEhbEvAVz8fLxYoIATMxrkgaZ1zjGTxrL2PFa8Y8bN4YpU7xZumgBWzaGExO1l4zkeHLTkxXcs5LiFejT4o6QfDiahJiDJB0W1R9LXkaKKuuqKCulprqMulqJ78v/GUpxlbtwljlxldlxOsU09A0FryEvil42AnozIKC32+0K+LLabDZsthKsJSUUl9gottooLLapShPZmEnpXVJ6ltp4RckoZ4nZ79jFhq0fE7FpK+EbtxC2YZMC/sq1QcxftBTf6TMY6+XNexMmKHtfQD9pImO9BPJefOA9kbE+ExjvO57xvuMY5ztOgf5970l84OvNxKmSq7KICVNXM35mGFOW7uGjsExWbHawfHMFSzYL4EtZsrWUpVtdLNniZNEmh7KPNtpZuMHOgg0C+1LmrS9hzjobMyJc+IeXMSPUhX+Qg+lBRfgH5zM7qIh5a3OYGxzPnIhkZgYmsiYimh3bdhCzbyepR/aSlxhNcWYS9rw0ygrTqbBmUmnNoaoklxpbJrX2LOocORxz5HDakccZWx6nHHmccuZx3JnDcVcOJ0tzOW43ccxuor4kg5qiDMpyM2i7rpvqCMwNZS+ldn13++hs7xwFe4H5qCE2I/PhteIeDWQD7v+26mY82v0vgHz7Hp2sJ+dULF5B/9173tkYqFi9B+ga9AZcjaQ9rfKNTYChcDWgPVA3gC3raPNAWm8WjOdH1LcBbymdG6XqPZsCDUv9Ho+69jyvzxkglvPa9S4bAqPpjkyt0016VNc8NcxG4PoutD1eAQP8GvYG8I1NgGwePBDXmwXjs3y/590CVM+7tGI3wG+sxj06OU/X0HvK6zSw5Z7/P6ZBPvoZXao3OtteNhL6sy7XUwl6PR1093RSVVNDQnIGnz1/QZ/MrVdDcLSil0S9LpWspxvpqG569/rouNPB9carHD9ZT2V1GeVVDsoqHIwRF36HJYb2/BhaLAdpNh/gpvkA17L3c6MgiV+GO2mpLOS2VeL2ouil5M6I16fSZkunzSHZ+RKzd2fkq7h9Ai1FMu42RtXx37LEIMC/aImjr72Lz178oXq99z/+mqauJ1xtecj51iEarnRitjcQm5zLgcPx7Dp4iI/37mfnrj18smOngv3mrZtZr8rwggkMXMOatatYvWYFK1etYPnKZSxbsYQly5awUGL3CxeqfvmSrDd11ix33H46PtOmKdhPnDyZCePfJz/1EN2XK7lz3qFgf/dqOX3XK7nXWMXgrUrut9Rxv6WBR3fO8rjnBmdrbezcHMb0yROZMO49fH29meTjpWLQEodevXAuTeeP8cPju3w3rJX9Tw/u8OODO3z/oJP/3O/ku+F2vh1q46fH3fz6vF+B/7++foCA/48vBvnteb+CviT9/fL5Y06WV1GQW0i+xYrZXIQ5r4gcUwFZORYyss1K2Qvs09NzlLJPTcsiWcXt01Xugyh7qW44GH2EyIMx7DsQzR4B/r4oPt17gJ179rNj11627/yULZ/sZPPHO5Xq3LjtYwUk6eMevmkLoes3ExKxiZDwjWzc8gm79x0kMvoIeyNjiEtIIyUtk8zMHFJTUok9cpi42FisVivJyUmEhgWzcNF85s6TBkdTmTrdD9/JXvhO9sZPQiveXkqxjvOaxFhvUbDjlInSHyfgn/gBYye8z3sfjGHMe2OYOOED5szxJzhQYv3bSYw9RE5aMtmpiaSLi//IIQX7pEMHSTwYRXJMNLIRSE+KQ7wMJcUWylx2KirKqKxwq3yXXXXtK3XaKRX3fZneCHg2AB7YG8AX0JeUlFBSYqXYbUVWK/lFVvIKi1WjKIH9SDa+wH5/JNt27lJ/5/VbtrI2LIyPli9X/zuVLPox48crE9C/P1HbB5PE6zGB8Qr2kxjnPZFxouy9JzFBrRMY6zOJ8X7TmDDlQ8ZOXc6EGaHMWr6fpeuytbt+s52PNpWycKOLj0S9b3KxeLNzBPQCebEPN9j4cEMJH6538OE6Bx+utyp1P2udnZkRTmaHlzEz3Mn0dXamr7cxc30ZcyOqmLuunDkbnMzZVMGijQ5WbzYRujWdTdsOc3DXAVL27SUpaj8ph6PJS47DnptGnTWX485cGkqzaXDlctyVy2mXidNleZwpN3O2Ip/zFQVcqMznQnkB58uLOV8hZuFceT6nHcXcbb7No/vS517PmJfyu+HBAfp6+rjTcccNe3fXO+l7b/S7Vz3wR2fou49lE+BuquNpsuMZYqNj7J7PSmGPQH8U7EfO6c2EsSkwXPJaxQt8BVoCZw/QdXjgbWCPvv7PY32vAV8D9PJ59L36e96B9aimOrrMTa4bal/nALwLZON79Grc7wG+AVbPdV1C9xbsR1z9GvYCUeO9xvOyyjn9WVbDBOT/hL3ndxrPGBsDAa/eLGi4azVv3O8BuL5/NPDlu/Xn0fD+P0PfgL1H1cuzRime0ZHP2FAYsL9Dt4J9O4VFBeSaC3n++df0vtULX9fZd/XdQ0ypfKm/771Le1cHl29coeaYJF7LzBEZcW0T2B+kzRxNq+UQLaqb3n5u5u3nes5+LmZG81NPE53Hy7hpTaFNYC5wVwpfJ+qJO1/B3mHAPpmW4gRaixMRhd+ksvGj3Rn5h7huiudBUycdd77EWXWVdJOTpCwHiZku4jMlVu8gMcdBQlY+kbEJ7ImMZueuvWz9WFydW4jYsIF1G9YTvi6MoOBAAgMDlDoMWLOCVasE+MtVzf2SZYtZtGQx8z9ayJwFuoWuGns7Y4YCvYa9uPOnMHbsB3y8PojOS1XcOW+n65ITA/b9jTUMiiu/pVap+v7WC0RH7sVHQDT2fbx9vPH29WbshA8UgFYsn0uRKYl7rRd53H2NB52XeNJ1hS8koW+wif/cb+c/9zvcwO/QwB9uV+v3Q+28fNilIP/nl8P89ZWA/wF/fC6hgWc0nzmDJdOEJU+D3iLq3lRIjiTnZZuVok9Lz0Egn5aerSwlNZOk5HTiE1I4Gpc0Avuog4fZH3mIffsPsndfFLv3HGDX7v18umsf23fsYtsnu9i8fYeC/YYt21m/eZuy8A0C+o0K9AL74ND1BIWsY21IhCoBW791m3JNy0YiKiqGvbsPEHkgmpgjsWzYtJEp06YomzZjGlP8p+A9xQdvPy+mTp/CVP9pTHTDXpSrwP597wm87zWesYZNGsdYr0SE+uYAACAASURBVHGMmySKf7z6u78/VoN/7NgxTJnszZJFC9i6eR0xB/eRlijJg1rtp8TGKMAI+OOiDnAkah9HoveTdPQw2WkpFFpyKXUUUVnuoLK8VFlFuZOyijJcovpdhrK3K3Uvat4wreo18K02KwL6omIrBcVWzEVF5BTkk5VnQbLxxY0vbWP3R8ewZccOAkJCVCMoCSuNmTCeMePGuu0D3pswTtn7E8cjoFewV+GOCUzwHs8En7GM8xnHBFH3bnf+BL8pTJyyBK+ZG5i9MpYVm4pYvd3J8s2lLNng0CDfZONDBX07i/8/xs7zLapkbfcINKHpBprc0ORucs455wwSVZAsQbKCYlbMjoqK5CA5qph18sze+73ekz+e/+Y+11PVRTeMe97zoa5avVat6tbtnl/dT2Qm+/PwSjx3oOh1sB+Aa1w/VLF9cI3ph0vMIJxizsEhahDO0UNwjhqEY1Q/HKMH4Bg9AmX0IFQxXVDFnoUqfgBeiX0ISO1DdOF5lJ6+jq7+m+jsGkZ9YzdyC+sQFV+E+GSKxylETXk5htqbcLWnFbcGWnFvpB33Rztx/1IXHl0+i6eXuvHsSjeeXunB08u9eHKlB0+unsWTqz14fKkfm/MzeLu3A1Eoh9rY7mxvYX1tDSvLyyxAj0B7EJSnbWgj4Mvv60Ofp9fpovG5j1/3WQd6fhjQV+4C9mSmF5Cnanm6inn8e2kd1cQn2BOojyp7Av9/BXuh/vkeQq2L9wiS/JoH73HocxP8oTXafH1eJY8DVMBewPCvs05961sCuNLWgZae8XcFpPnMoU6/RQQUigMDKXMBaPGO2IPP/Dt0945+5t8n9tDN34O9DvJC7esOBTrg82cHQXhadS9Arr+H/j0BfN1zDnexr77VYIVVzuOwX11bQlNzI86PXMTnrz9hjWIOtNXyqDQuAX55kw+ejrfJGuDMLs3j4dNHuHj1As5dHMK5CwM4N9IPg/muYsx3lbEx11mMmY4CTLVz2D9uKMIvU0+w9+wOXvRQLn0DZpmyP81S8SjvXoCe5gWWa38Kc30E+hPMlM9g31WCl+S37yzH89ZyrDy4j88//x88fLmNx1NbWH/7O3Z//G9Y/fYv3J/fRUPfZeRV1SO7uALZhSVIzcxBUlo6K5kbGReHsMhIhIQFIzA4gCl6Aj2Z8UnZE/DJf0818L01alChHRUF67mqYK90hsLeEXIbW1iQsrdRwMLKGqZSOdxdHPHsRh9WHg1h+YdzWH06gvVnF7H14gq2X17D7ux1vF9+hNsXB6HxC4bMxg5yGxtYWFlBKjVFkL8aQ30teL38BD/tTeHD8kPsL1Iw3z28W7yPdwv38W7pB3xYGceX9Zf4eXsWv+zMMcgT/GmQ0v99dwG/7/Ah0vn+95cd/N/fPuPL2iucbWljiv7MmbM4096NNu1oIXXf1A6CPYG+vr4ZDfXNINjXnWhgsK+uPoHjFTUsu4FgX1hUhgKCfV4xcvOKkJNTgOzsfGRk5iE1LRvJqZlITMkAwT4mIRkxCSmsQ1tYTCxCo2MQGsVHSGQsSwULCA2Ffyh1JeQjODQS4eHRiIyKhX9wMFxc3aCwtYGVgiAvh9RSBnNLGaSk6m2tWeCkTtlzUzVBX0DOmMGOoGcCY+0wMpPA2EwCiakExqYSGEmMmOJnQX7mJnBROiA8JBAFuVmorSxj8K+vrcSJ42WoLi9BVXkxKksLUVlSiPKiPFSWFeJUzXFQSmFvZzsv13txBJdGR5i5//wwN+8PDQ1gcJAGN9/zazLjD3Azfp8w4/ejo6cX7WfPoq37LFo6upkZn8z33n4BsLKzg5G5OQwkkgPIHzMxBg0Dmk0l0Ac9/V0Ym5vBVGoGMwsJTOWGMJEZwUhmBkOZFSRW7rB0joVbUBWCEgcQmHoBmqTz8EoagheZ5+MG4BE3wMzzZKL3SBiEZ6J26JnvPePIhM/XqeJ74RzfA5fYQShjzsMxdgROMaTiR+BCgI+6AOeIQagiGqGKKIZrRBY8wnPhFpkLz5hc+MXkID67DNWn29Hd349L12+he/ASimu6EJ7ZhaDcQQTl9CI0pRm5+e2oqujA6eo29DScxpUzDbjd14L758/gh9FOPLvai2fX+/DsRg/Gr/di/MYgxm+cx+NrQ9h5NYf9Pep6J5rZUE/7TaxTzvLyK7x+vaftUKd9rlX0+rAX12xmqp4AT0DWmvhZ33vu2z9Q/Sx9Tt8FQOv1Yc/fJ+W+taMrhCP2FIqbR+lzVa/vs+e+dwL5vzsICH88V8QC4LSeA1h3iBBQpTUctPwZu2bFcES+u+4AoQ98cc3hzWHOffb03bSngDb5j7mvXqhxDmNhXj8M6Y2NrQMrAkFafA+/1q3lAD/8XNz7/vzXgwKZzflv0vnodSAWsOfvcRM7BdPpFPwhvzzzwXNFrr/H92AvoM+fCTWvU/l0n8N+mSn75eUlVFfX4M69B/j46YsW9ltM4RP4Oey3sLyxhRU2qCb+KqYXZnDn4V0MXzqPoQuDGBzpx9BwHwwWz5ZiobsM891lINhPnylg9fEnWovw5FQB3j+4ic/zz/G8ux6Lg40M9rMDjZjrp5Q73vFOH/gs355M/lrYU579VFcxXnYUY7KjFFNthXh27gzWtz/hwy//B1v7/8DzuR1cvPMMPdceovfGY3Rdvoeajj5klh1necgpWdmIT6FWoPGIiI1FREwMQiPDERIWhKAQfwSGUOlcHqRHoGdV9Xy0AXvennDzcIML1cyn8rkOjrCytYOFwgbmCg57c0sbWMoscL2vAetPzmthfx7bLy9hf/YO3i8+wJvFMbx99RhDne2wcXCBwsGJRfxbyGWIjYnA+qtJvN+dxfuNCXzZfomftl/i2+Y4Pq79gHevHmJ/6RHeLDzA20W6Jug/w+f1CXzbmMQv2zMH0P+DVL8e8Flq39Yc/vV6Bf94u42R3h60tnUwf/2Zti60tXWipa0LBHsRhd/Q2IKGhhYO+5ONqKurZ7CvqT6JyuO1KC05juKichQVlqGwoBR5uUXIzy1Gbk4hcrJJ3RcgLT0bKamZSElJR3xiCmISktiIiotnHQgjomMQHhXNRlhkDELCIhEYTBkSFDQZioDgYF4HITCAHbgcnJWwItDbKCAn2FMmhKUlzK0sYU7gp9lSxnz1FHgmYVDTKllS+eSnNjNlg6L2jZhZ24zNxmZmMDLl94xMTWDMIvuNYWRiBEMjQwZ/icQQNgpLaDSeSEyKRUlxPupqKnHqRDXqqstRXVGEytICHC/KR0VBLspys9g4Tubmmkp0dVBhi16MXKBgF0q7O3dE1RP0B9HfP4jePj56egdYkN7geSquM4DahgZExifATqmCoakFDIwkMDAyhoGxBIYSExhKjHFMYsxnLeiPKnt2+KG/D+ajN4ZEagxDcylMrTxh45oCt5ATCEgeRFDaKPxSCPTD0FDAHQE/kUz3Q3CPH4B77CA84uh6EO6JQ/DQqnrmr48bBMHeI64fHrH9cI3ugVvMADPlO4b3wjG6Hw5RA7AN7oVL9Dl4xHXDI6IcXiFx8AoOhiY0FF6BgbDzdIXU0QEm1goYSOlAQ7EYUiRl5CM0qQye4eXwTeiCT3If/NIHEZh5EcEZlxCaNYqo3PNIzu9FXvFZVFT0oL6uG53N7RjpaMfN3jO4f6ETj6ghzuAg7pwfxc2hQazMzuDd67c8op7lwq8x3/w6BTstLzHYi5x64dPf0qp7gt9hZU9+f0qv0+bdk0VAO0TEvoA1nznceRqcvi+eB9/xNaTqKViP16DXh7I4UPB73we7AKk4HHCYE+hpP5r1Bz8YCGjSO7presYPBnSPPxMHBfHdvDiQeEfMOqCuYoOZ1kUBHQIoQVkcEkTTG/LN0zPanx8+dD58fRDrDgHiu2jWRdD/Ffi638Kf8fWH1wkA66Lwdd8j3qc1+tdHP+uDnqLmWUqdtrAOa3ajF5mvD3QOda01gJXPpcMFpddRkB6HPFf3vEQuXeu/Pzc3x6yjk9NzLO2OAC/G+joBnkz422zow35ydooV0yHQ9w/3Y+B8LwbP9RDsS7BA6r6zBLMdxZhu581wJlrz8eRUNlZG+/Db2hwmegj2vETuzMBploZHlfRmKAWPDSqnewLzAyew0H9Cq+7JjF+Oqe4STJwpxkR7EaZb8jHR14iXT17gh/El3Lw7gQuX7qLn3HU0nzmH2qazKK9vQ8mpRuRVViMlNx9JGVlITEtDTGIiqPNdaGQEQiPCEBRKsA9EUEgAmLr318DXXw1ffw18fDXQ+Kjh6e0Jdw93qFxdoXRxhi0rnct99hYKKrDDc+5NTUzQ3ViJ7ckb2HxxBcvjV/HD9X4MnqlHTXk+stPjERcdiuioaIRFxcHJ1YM137FzcISbmzuCAvwRGR6M9JQEBo3eziY8vDmM9ekH+LI1iZ93pvB14xnev3qE968e4t3SI3xYeYKPK0/xae0ZPm1M4OvWDH7ZnccvOwusOcyfewv48/UCy+P/nQr3vNnAo+vX0drYxlR9e3sXWgn2rR1o1prxKb+ezPjMlN/QjFMnG1Fbewq1NadQXXUClZV1KC2rRElxBQM+wT4/r5gBn6Cfm1vETPnpGTlIS89CSmo6EhKTERufgJi4RMTExiM6Og7R0bGIiopBZGQ0IiKiEBYWgZDQCASHhCEoOBRBwSEsLZIOXh7ennBycYa1rQ0sra1gqQd7MytLmFrLYWolgynVa6fAPKZcTVk6nrGJMUzNTGBCvmqm4gn4BHkznR+bgd+EK2Ayd5vRNfdxkzWA4G9kImHgJ8VPZn+Z3AzuHi6IiYlAXm4GqipLGPRrSOmXFKCyMB/H83NRnpuNkuwMlOZlMeVfd7yMmfx7ujowONDHAvaGhri67+vrR29fP/oGBpiv/9zwMM50diG/uAQa/0CW/25Ahw8GePLHS9g4ZiI5UPJkwudqnit6oexJ3dNg7g0pHYIkMDA3gsTaAY6adPjEtCEw+RwCUi7AL1k7UkagST7PQK9OpCj7Ee6rTyBFP8BVPVPz5+CWOARXZtYfYul3XjFD8IodgFfsIDxjBuEV0wF1TBMSCi/CO74VIdldqGh7gOzKc9CEprI2u75hIdCEhcJZ4wsLO3tWg99IJochNdKRymBgZgUDU1uofFOgjq6FOr4Nvsl98E3th2/aAPwzziMocxgh2SMIy7uEsLyrCMu/ibDcm4jMu4KE4lHklA6itLwH1dX9aGw8j7amIfR3juLWxRtYW3yFN3u8Sh6l3BGoSeWvaWFP5XJJcXOoa1PqWFtbrrwJyOKZ8NHz/HtuvhdwZ6l4R9LouJInVU4KnwBPjXH4ENH29L6+GV8He2H+J9Wvb7LnKp8gpgM8/w79d3XXAty69QKcAvZi5ipcD8wHfnOh0IXyF4cCnZrWhyq3DhDw16DLrdeHugim04Gd3jkw0R9E8vMDgTgI8JnALMZhiAs4f2/Wh7XuudiHF7Zh+25ssFQ5agtL6w4OBn8bfLfO/OKk7sV63azbg98jxa+tlMfS9egdsYZ3uqPGORR1TzMb2ih9em/ixRQTY9TVjrrdrW9uc1Uv6uIzX71Q9TRvYHFlGS+mJ5i/fmhkAAPnetF/rge9A10wWOwpwnxnARYY7EtArW4n2wow0ZqHxw1ZeNnbiH9sLGHuXCvm+xpYkB41w5nuO8VK51JFPQL+DKudT53v6lglPeptP332OKa6S7WwL8KL9iJmNXjRUYupRw/ww/g8rt9+igtXb2NodAyd/Rdwup0i8VtQWlPHg/Ny8pGQlqn118cjPDoaYZHhCAsPR3BoCIJDuN8+KNgPAQEa+Pmr4eevgZ+fBj4+VDPfB95qb7i6ucJZ5QJ7J0eWc29hawOWgkfAt7SGqakp6qrKMDbai4byTESHB0ClomI89pBSRLPCERa2jlA4ucAnMBhefv5wU6vhpHKDjQOpVkfIFQ6wsLKHmcwGUksFbOzt4aP2QEZSNM621OKHG4PYmHmAz1vT+HF3Fj/tzuDTxgsG+4/rz0Hj0xqNF/hxawZfN2fx694K/vvnPfzz7Qr+eLOGzekpdDa240wrgb6DgZ7DntLu2lgxHQH7ekq/I2VfW4/aag7745W1h2BfkF/CYE/Ap0Hqnvz2GZk5SE3LQHJKGhKTUhAXn8hGbFwCaBD0I6NiEBEZjXCCfXgkQkLD9WAfCv/AQPj4+MDLy4v93ZMJn2Avt7Ziyt7citIfZTDVDhO5BSgwj4BP6l2uoHVWMJIYs7Q8E6baudo/Zk4w5wA8NJuLe+IwYMLgaWTKTf0mZsYwMTOEhKL7jQxgaEQ5/SZwVtojLCQAOZkpLMK/uqwIVcUFOF6Qi+N5OajIzUZ5ThZKMtNRkJ6CwuwMlBUV4ERdNdqorn9PFwj6IxdG0D84gOraGkRERcDGzo7D3cCAzce0QXc8+E4CA1NurieTvRgC8Pqqnv6MbC3tY2AIMysXuPikISChDUHpF+Cfdhnq5AvQpFyED8GeoJ8yDN/k8/BNGT6ItPdKHAINT6bm6XpY67Mfhmc8+fQH4R1HkB9gJn/KvfeOOIXw+HxExqfj4pVHaGobweDwZTQ1t4JiONRBIfALDYYmJAi27p6gVrnUOc/EWgUjSzcYyt0hsdbA3D4UctcUeEaehE9SB3xSu+GX3oOAjEEEZgwiKPM8grO0sM8dRXjeZUTkX0NE/g1EFYwhqugOoorHEF08htii20gquYWMyqvIr76OypNXMT23qfXLU6c7DnVS4asry1hdXsGb1wR7AXQCPF/DQa0zwzOYk2meKuZpi+2w+VCqnQA0f093ENBX9bwTHj8AiHW8qA71p9dBmgOemfEPwZ7uc+AfnvUPBALsNPNrfcDze7r7Yh9xgODQF0A/PNPv4zAXBwBxOCBwEiA51MUaAjg36Yt1OqgLwOuvFeupbzyL1Nf66Pke/HChg/X3YU9Q/f9ZI4AsfvfaGvm/KYqdp67R/YO9/h3sReqcVtWLPf+rmSrmra7SoZPAfzi4T1/J82tS/NxtcHvsPioqqvHm/Qds7OzyVras4x034ZOyPzoWVpbwdOIpLlwZxrlhgn0P+ga70d17BgZLvaTqC7HQWcyUPetrr4X909O5eNpah3+uL2L5cg9mexpYcB51u5sh2LNxEtQRj8bsQB0bc321mOmtwnQPwb4MU12UdleMF1p1/7K9BC/HLuPpi0WM3X+JCzfuYuTyHfSeu4Tmzl7UNrWitOYEcktKkZ6TixRqcZuSgqj4BIRFRSEsMgJhEeEICQ1lsA8mhR9E6t4fgYF8BAUFIlBbTletUcPNw53DXukESsGjAD2CPc1SK2tI5ZZwpMY55MeXSWFupYCMqu45OsNS6QxrJyq7S+Z7JRxUrgz07hoNVJ6e2rQ+J1jbOcHa3glWdkrI2HCCubUdTGRWMJVawNpKDl+1JzKSY1m+8bN7V/B6eQK/vl3Gb/tL+HF3Cl+3xvFpfRy/vl9FV9NJBGnU6Gk8iVfjt/HL3iK+7KxguLcPLY3taG3hqp5gT6OpmVLvuLJngXmnGnHy5GmcqGs4UPbHj9eyIL3S4ooDM74+8An22Vl5yMzMQlpaBlJS0pCUlIKEhCTEJyQdAD86Nh5R0bEM+AT7UFL2YWEM9oFBVMo4mJUy9vX1hUathqubG2zt7RjsmQmfFD2peUsLmMtlMKPKbxZSruylZjAwPIaUzAxU1NVBZk3Al8CEmerJbC3BMQrU05rzyXRvaGoCPkvYbGRC93hw2zFTYxiZGcPIlFL4jFhEP0X1m5obw0wqgblUAjOpMaRSCWwVMni4OyM8xB/ZqYkoz89BTUkhqosKmNIvI+BnZ6AgOx25GanITEtGRmYK8gtycKKuBlk5mXB1d4MxqXYCs+ExGBprTfNaMz2Z6v92kNI/dJAxA6l/qgBZcvw4cktrkVLYjcj0EWiiR5j6VicNwCdlBD6po9Ck0cyHgL5P8jloEoegTjgHbwJ+0hA8kwbhmTwIr+RBllfvEzcENYE+bhhecefhGd0PrwjKimnF4FA3gsODoLC1ZZadmNgYhIWFwj8kGL6hwfANDobC2Q2mtm4wtfeBmZ0/TGyDYWwbCXOnRFi6ZsPGuwTOIaegSTgL3xQy3fciIGOAwT4o6xz4OI+QnGGE5V5AeN4oIvKvIqrwBqKLbrIRU3ILNGKL7yK+9B4SKu4gofQekktuYXxqD2/fvNXmrQvgb2Pl1TIP0Hu9ywCrC7ATVfP0wU2wFmDWdbdjOfh6vnuxRpjfuZrnoBdA1T9EEDiFtYDeFWto5p9138nWsjUEdd1aHcQF7MlsL57TzCGrv7eAOt07es3340DXB7u4FjOH8lH4Hga5Dua6dTpXweFDhA7sdJ+UNge27uDB/xw6iAtV/n3gi3W0l7jWh/dRGNMhZW2N0tcI9rz4zd+tp/cFpPVN+OK+ADb7TGtZ9bxVNrOiOqTeCfTivp6fX7zLZ15oh5n419Zx4eIVnDrVhA9fvmFta5vVxaeIfFL6ukY43JxPHfAoaG/h1QIejz/ChcvnGez7h3pwtq8Tnd3tMFjo5sp+jjrenSnCVFsBJlvz8aIlD09P5+PhyXL8uvASG7cvYvosFc2p58F5facwS6P/FGYI9gN1mBnUjv4aTGlhP0mw7y4D1dx/caYQE2dKMNmah+nRXkxNvcLDp/O4eucxhi/fRt/IVbSeHUTt6VaUVtWyXPDMnDykpmciLpXSvkjZRyE8KhKR0VGIjIxEaCgvrMNa3gb4wz/QH9T2ltfM94NaG6hHsCe/vQPBnkXk20JmawvKt5daWkFqZQUTmSVMLRWsDai5lQ0z8VO0voWNNeQ2ClgpFLC2tmWBeY6uKrh4erJhq1TC0s4elrb2sLSxgaUNuQlsWc9wCxt7yLVDZuPAyvSamJvDzEwChZUUvmo3lBZk4PpoLxZe3sX+xiR++7SJ3fUFeHt5wcDgGINGQ2Uefv+4gp/ereDxvZtoamhGayv56jnom1vO/AX2BPqTJ06jrq4B5K+vqqxjPntKvyvT+u3JjE+wJxM+G3kUpJeLjAwO+9TUdCQnpyIxMZmZ80nhc2Ufh+iY2APgh4UT7EOZtYVaEOvDXq1Ww93NHXbUkEhP1ZtYy2FiSeVdLUCqnsPeDCamEmg0XtB4eyAnM43NpMKNSQUzZUvq1gCGJlrgE+xNOOTZPbIAHMCfzOIU1W7EgE9ZEwT6o7CXyU1haS2Frb0V7B0VcHKyhbvKEYE+XkiICEVOcgKKM9MZ/OkAUJyXxYCfl52G7Ow05OZlIiw8GAaG2t9mbMQsEmSV0B/klxe+eeGfp4MBDVrH7jGzPgFfWCfM2J9X7R+IH3/7E7/95//A+sdfcXdiDx0X5lDYcBfReSPwp2j72CGoEynyfgR+yeS3vwS/5IvwTR6GmvLpyXefPMwH5dTTO5R2l3AOnokDTPG7x1+AZ+x5RKT1o7v/Hm7duImsjBQW2GpgaAx7pRLB4RHwCQmFT2gofIICYaNyg5G1EjLnQJg5hcHUIQqmTrEwd0mF1DUHVl5lUAafgld8B3xSeuCb2gv/9H4EZAxpIc9hH5x9HiG5wwjNHdHC/jIiC64iuug6oguvI7boFuKL7yCh+B6DfFL5XSSXPUB6+Rgm5t7gzes32NzcxjYbW9jZ2sby0jLWVtbwZo/DnsFV20Oeg1bAXl+VC9XPIcwtBaLJDa3jlgE+6+5zk73YR5j1dSCn7xPv6B8Q6FqAX/wmgi0fHOr6sBYg5kpZrCPQfs8ScPgeh7xQ338384MA/47DAGZwp/x4li8vAt44vAmc/J2jkOf3hQmf/w6qaschLmCt//u4z15Uvvt72PPvPQx8AXEd8EnB0z68HSxVoCMIi3XitzAwaxW8uBbgFp857EWgHVfs+ocBWifeYbPeZzLZHz0sEPBXVqgBzjKrl9/V3YfOrj58+voTq4nPQM8i8g8DX6h7AfsHD+/g/Pl+9A724OxAN7p6O9De0QKD+e4izHUUgsG+vZDBfqIlD88ac/C4Pg9jlbn48Owe3j2/h8nuk1hkOfZa0FM3vL4TmKHRX4cZAv5ALWb6azDdW4Wps5WYJJ99VxledhZh4gyZ8ksw0ZaHl2frsfByEs8mFjF2ZxwXrj9A34UbaO8dxsmmDpRV1iG/uByZOQUsFSw2ORmR8VRdjMz4EQiPjGCwj4yKZHXyqVY+wYbq5QeFBCGQWuAKZe+jYWqLzPgUKKawd4CcdcCzZ01xzCmi3tKKBYuZWStgZkVR9jaQWSu06t8acmb2t2PmeoI6pfFRG12Rx0/Feiiy2ppiAuzt2f5yOgDY2cGSzNcC/gqyKlAkPz80UGAa+ZhNpBI4ONoiwN8XlRUVOH26EcYmVGBGyu6vL0/iHz/v4Nu7ZSwvPEdrSwtamjvQ2tKBluYzaG5qZ6ORUu9ONTFfPSl6MuHT0Ic9mYbKSrnfnsOefPYFyM3NZ4Ngn5mZDQI9DaHuExOTWOfB+Ph41pAoJiYGYlA3Qjp4BYcEM189mfD9/Pyh0Wjg7e0Nd3cPODk6wooOT5ZymFvKYUawp+YsrKSrlKXamVBKnbERqsvK8MONq7jY0YyCtAQobGSQKeTIystFeVkFGxHRUZCYmcHA2IjBnkDPFD6Bk4YZ+b11sDc0I+AbQmLOVT0pexpSmQnklmawUkhh62gFJ2dbuLk6wcvDBb5qd/irPdgI81MjLjQIqXHRyMtMRVFuBgrz0pGfl8GAb2tvzdwCRhLDQ4DXh/1/dW0okcCQWSXITWEGQ1OKT7CAgaEEfkGhWFrdRFHJcZwbGcXHn37Bh1/+wM7n3zG39RPuvXyH7tFFlDY8RFLxFYSknINv/BC8Y4bgEz/CKuN5pg7CK+U81KkjzLSvSRqBJoEOAuTPH4ZH0hA8kgbhHtOL40130NZ1HhERabC1D4FUoYGdsw8oniOYgvB8feHpS+V73WFo6QhjG28Y2wfClg572gAAIABJREFUyD4Cxo4xMFEmwtw1A1bepXAOOw3P2HZokjrhm9qthT1X9YGZQwjKPAcCPal7UvYE+7C8iwjPu4jIgsuILryKmMLriCETfultxJfeRUL5HTYSS+8jrewGJhfe4jX55bWgp/7xBPtXBPvVNbze3eO95hmoyZxP6p9M7VxdC+By6HKgE1Q5oAXABZTpMwf3YcDr7nOf/ffe090TwNepcVLoQtFztS4+EwT1FTqHIg/KI7jydRzsR9f+9b2/g/zhZwKitKeAIfnUedU8boJn8NdCU/jd+e87vBc/BBD0dXvpR/Hr9icg07t/D3r9fcS7BFFxTbMO9OI+ffcmg7yojX90DfnxxRBwJ2Azv7q2U52uGI4ItuPPBeDFewL6Yqaa99xHzy0GDPLMd6+tiU/lcldWWdzVxUvX8f7zV7DSuPoBelp1v7JJKXg8DW9lfR2z87O4cesa+gn0/V3o6utAR88ZNJ9p4ql3BPvZ9nxMteczVU+wHz+dg0ensnH7eCY2xy7gx6WXmCRlz2rin2Q+++neE5jtreOD2tsS7PtqMd1XjameSkwxn305JsmM31GIF+QeaCeFX4DnLaWYvTWKmckZ3Lv/ApfGfsDQlTF0DlxEfUsnyqtOoLDkOLJyi5BCVcaSkkGR4OEsEj8CYdpGOFQbnwBPoKfyuRSwRy1wQ4KDQO1vyWfP8u21PnsBe2p7K7d34Cl4VlagQDFz8hEruGlfRmqc0vQcnCDTDrmjCyydnKFwVMLWyYX1CieF7+zhAYUDNdqxh5VSBUulC+SOSsip2x7ruOcIS3bAsGdrmNK3deBuAjv+TGZLsQH2kMisYefoCkcXd1YalQLM3Lxc0dPTjkcPrmF9dQqfPu3hyuVRNDa0cMg3tqOpsY0NAXtS9CdqufmegvNokLKn1LuKch3suQm/8AD0BHwBezLj65vyk5KSkJiYCAH72NhY0IiOjkFUVBTCwyiGgvcr8A/wh5+fH4O9Wu0ND3Kj0EHLRgEZpdtZymAmlzJVT81aqBCMsYUpTKl4jvExZCQmYHzsJsaGziIrMQohIX4sJ5+CM8nKkJmVxWI36ABHAX0U+CaUMgM9Az+Z8XWwJ1O+McFea8IXsLeQmepg70Cwt4O7mxJenir4erszdR/sp0GwrzeCfbwRRLO/BpEhAUiMi0RmehICAn0Y6CUm31f0/xXkyU1BoD9GUfkmlFlgzkBvbE517y1xTGIOv8AwzC6uISMjD81NbZhfWMHa5i529t9h7/Mn7P/0C/Z/+hO7X/7EwvZX/DCzj6EbS6hue4SU0ksISOmHR3Qf3CL74BVHJXGH4ZM0wlS/L82Jo/CloL6UIaiThuGfNACVfxXc/U/Axfc4IhIr0dJxjpkXu7u70EXlmjt64RUcCwNLTxg7hEHiGA0Tp3iYuqRA7pkPW9/jcA49DffoM/CK74Im6Sx8k3rgl9oPv7R+BKRrgZ9x7gD45LcPZUF6FxGRP4ooBvtrDPbRxTcQW3Yd8eU3kFB2EwmlY0gqeYD0spuYmifY72FrYws7mxvYoTS5rS0sLS1hdWUFr3dJ2Quwk1mdrgm8NBNgxeejQCeoc0AfXiMUuz68+V7sILBJ1oEtvQOGUNgC4hzetKfYl5viOQzFfQKauKb5MES1sGdd5rgFQKz59+9wAIvnAowCnIf351AW98RaDlSCpy7PXmfuF8qe/znEvuJdmsV+upngLmCsU/B0EDgKb/19vnct1guA0xpxj38Hhz1X+IcPA2KdePd7M3WqYyBnEfb6qXM8qp6DnEz33JRPal//AMAODVqVLxS+eE4zHQaWXi2j/Hgt7j96hjfvP/H8eiqqQ2Z8rbonU/7y5jo48DextLaOqfkZXLw2yhV9Xyc6etrR1tWCpvYGGFC63RwV02nNxYumbDw7nYXxhkw8acjCo/osPKjJwtyFTvy8NovpvnrM9RHo6zBNsxb2c73U6a5WG5inhf3Z45hkaXcVLL/+JZnw2/Ix0Z6LZ215eNaaj/GztZj84S6ePp/GtQdPce7KLXQOjKCxvZu1AS0oKUdmXj6SKRo/JRWx8YmIiIpm0fgh1AiHVGRwEAKDAw9K5lKuvZ+fDwvO81Z7sip6ZMInPypPv1MyMJMKt7KzhUyhgLm1NczId29nBxmZmik9z8kJVk5KWDk6s2HtpIStszPsXFSwdXGFnbMbHF3cYO/swhS+g9IFljYOsHZQwsbJGdYOTrBycIS1oxLW5Pd3cILcQQlLByXz61vbOTIfv8LeCQry9ds5wZKulc6wdXWFhPzYcjkLZLO0sWY1460UlnDzcEFyagJqa2vR1tLBYE+gP6rsCfYEeFL0YlA0vj7si4sqUJBfjLw8narPycn7jhk/BcnJyQz0CQkJB7CndsM64EchIiKM+XGpQZF/QACHvZqUvRfc3V3h7OwEWzsbyK1ksJBLYW5pzoBPhXRYjXdWGMYUElNDhAUHwF3lBBsrczg52MLOzhYSE6oHzyvFSa1k8PL2QkJiArPsOCqdmCn8mOExHDM2Yj5uXcCbEUjVG5sZQ3LEjE/+eqHsrRUWsHewhrOzPdzdnOGpVfYBPl4I8PVCoK8Xgv28EeKvYSPIX4MgPzUCA3yY5cHI2AASk++ren1T/feujSXUC4CD/pgJKXopU/QSqZzD3tgcnupA7L75hE9ff8P26w9YXt/BK8pPfvMWO/sfsbH3HjvvvmLv009svP36G/Z//Adef/0nVt78gqfzHzA8toaTnU+Rcfw6QjNHoKao/Nh+eFADnMRz8EseAYGf+f+TR+CXchFBSUNo632K2/fHMTY2hltjt3Dv4X2MjN5E3ekeuAYmwsghFGauKbBwz4LCu5BB3jG4Fs5hJ+Ea2QLPuE54JXRBk3wWvsm9DPR+Gf3wzxxEYNY5BGaRqh9GUM4IgrNHEJpDoL+EyIJLiC68wlV94Q3EFZEJ/zYSSsYY6BNK7jLYZ1aMYebVO+zt7mJrYxO7mxtsULDd0tICS3Xa293CBktTW8Hm9grrMkcpaxt/MekLeBO4vwd0nUWA4EwHAZ5ypz00bOvq1W/R3tp8fTbrdbTjB4zDBwkBYP1ZAJHu0bV4RiBk6XZsz1VsamvR657roM7f44cMcS32pfkogMVnMYs19JkPYX7nwNeHvs4nr4P60X3Ed3MLgTg08PWk6HXfI76Pz/q/4yiYv/eOWEPPdODmsNdfL56JdUdn8Zyp8FWqX0+R9RRtL1S9Dvprq2RJ0uXec388/8w74HEFLwC/rKfq6d6r1RVMzs6hoOQ4pmZfYe/NO56CqIU9q6THAvU47Jc3N/BqYxOLa6sYn5pA/8gQ2nvP4MzZNgb6lo7TaGw/AYPJlgK8bMrHi9M5eNaQhfHGTIw3ZeN5az4m2nga3tL5Zvy5sYTZoRbME+jJR99XhxmtqifYUy18Csyb7eUm/GlS9gz2WjP+mWK8bOPq/nkbFe3Jx3hLAR72n8Kz+7dw//EzDF8eQ1f/MOo7OnGc6uIXlSItNw9JGTlITEljQWJRMdHMhB8aHoGgEG0+dxDl2VNhHR/4B/qwaHwfH294q73g7u0JV4K9mxtcVG5wcHYBAZapa4UtN+MrbCGzd4CMaufb2zNIyx0dmSonWNsoXWDr7AJ7lSuc3D3g6O4JO5UbbJ1VsKFCPU5K2Lm4MtDTvpSDr3B0grWjExRkCXDiBwYrRyUsHekAoWRrKZiPDTsCviOL6if/P1kYqFyqmUzOzP22TrSftj6AlRUMDA1hY2PPAE8mfKHqCfinG1qYCZ/l1lO6XfUJBnuRekewLy+vQmlpOYqKSpGfT+l2XM1nZeWAjyykp5OqJxN+KgM9wf6osj8K+8ioMEREhiIklGDvA19fDdQaL3h7e8LDw42VyLW3t4GllRxSuRRmVLudgiGlUphT9zbq4kZR9sbHEB0djuycdLi6ucBGYQ1bG4K9GYuxoMBKuY01i7+g+AyWlREawmI1lC5KZjlgxXWMDVgzHUOJIau0Rz5/igcwoTx8c8pRN4K51BhymQQyK3NY28jg4GQDFxcHeLo5w8vdmZvx/bwRQFAnRe+nPoA9qftAGoE+sLWzhLHxMRYASOmCR5W88MnTfQF7NrP8esqxJ9BTIB4HPUFeIqXOdtTBzhoGxlJ4qP2xubOPtx+/MbhvvX2PjdfvsLn3Hrtvv2FmYROj1+/jxdwaXm3uY/P1R+y+/4bXH3/G3sdf8PrTz9j/9hvefP0D6/u/YmLlE64/2Ubb+ZcoPDWG+MILCEjsgyamjwXqaRKG4JM0jIiM82jufISe/mu4fPk6BoZGUFXfioTsKmjCC2HjnQaFOhe2PmVwDKiCMrgOLqENcI1shFtMCzziOuCdcBbq5B74EOhT++CfTql2QwjIHEJg1jCCcy4iJPciQnMvsLS7iPwrzHzPTfhXEFNEJvwbiCu+g/iSu0gsuYPE0ntsJBXfR3bVHcyvfcDuLlWjW8cWM79T/XsqlTvP/sO8s8Of8Zx0yndfwxYVujkS5CZgyeHK/eGk/umzUPh8JhM/Rdfz+/w9EYhHLWu1FfZYZD+tpWfi8CD2E2r/388EOPGbxLWYeYAeh7gI0BPP9Ge65oVrqHgNDWEhIMDSEP51AqH+0AGb9iAI8lmsIQgLdc/34upZp9L5d/N39QHL99J/h/ai9/QH922L98RvEJ/1Z32wi/sC0vqz7pn+AUCXSkfP9dcfvWbwPhSxTyAn3z0viqNLpdMLytPCf3WFQ58UvT7sqdUtHSCWV7myfzL+AoXFlVjb2sX23musUFAhme5Z2h357Klc7gYI9KKK3uLaGh6OP0Vn31m0dLWiubMJzR2NqG+tw8mmahg8binGi47jmOysYo1rFvuqsDxQg5XBE1geOoXlc3VYGW7DPzZeYenyWcz11LB8+um+Gsz0VGOGPvfSdRX/3FvFIvHJhD/ZxUHPfPYUid9agGeteUzZP2/Jw0RzDp42Z+FRVw0eXRrFyOVb6OwdQX1nBypP1qOwuBypeblISstGUnIa4qm9bXQ089WHhYUjhGBPUd9BAfAN9IUPpdwF+EDjp2a18cl87+HlDTcPT7i6uUPpTAF6LsyvLqfCOra2MLexYeZ8UvMyO/K1OzD1TeZ6a4rOV7nCVuXG4M4A7+IKG2cVrOm5dgiAk6In2Fva0IFBCSsCvbMKCqULG7SegV470zUNivAn6NMhgbIDqDWpqYyUvSVsHJ2Yu4B8/xRbYGpB3eEsYCwxZznxVEWPTPdiEOzrTzaxQjrVNSdRVXWC5dcL2DMTPuXZl5ahsLAY+fnchE+Qz8zksM/MzER6ehrS0lKRksJVPYGegE/KniAvhr6yj44JR1R0GELDAuEfoIGvHx243OHl7QZPLze4uinh4EgV9LSwpwh8mZSVyCV1T7BnBXUYlA1hrZBBYWMJO1sbBAYFsqh9qgNP6XpUkMfF3Q0afz94+2jg4ES19u1Z1gXl9ntrPOHoZAsLuRlMzSntjgBsBBMTI5CpnQLpjpkeg5nUBJYyE8isqWSvHI4HsFdC7an12ZOq91MjyE8HewH9oAA1AgM1sLGzZPn75K8/BHNt8J2Avf4zljEgMWVme2a616p5Y3OZHuitYGJhBQOJOdy9fbG+9Rqv333C1pt32Hr9Dhu7+0zlv/34E/Y//oLeoSs4e/4aHk0s4MnkEsZnltk8t7aHjdefsfnmMzbefsTWu4/Y/fgj3nz9HW+//gs7n//E/O5X3J3YwcD1V6huf4b0slsISx1GWHI/CqqvI7e8H5nFzdCE58I3tgqecSfhHt0EVXgLnEMb4RJOo4HNqog2eER1Qp3QAw0z2/fCL70fgelDCEofRkjWBYTmXEBo9kWE5VxCZP5VROZfQUTBFUQWXUNU4TVEF/ERU3wNsaU3EVd6C3GlY4gvuY3E0ttIOoD9PWQdv42F1ffY2SGVzQFNM8F+cWEeqytr2KGuYQx6HGwEKaYstUpSQIlDXgCWZr6f8IsfwJ2p9tUDn76APTtEaPvW80OHADyfaR23BugOD/r3+D5/hT/9PvFMXOvPR6//+pkAz2FP+9Bz9udnue4cunSP39fBnH/+q7IW0Dz4ezx49+/W6p6J7zq8vwA+QZ5y9HWHBt338T3E56MwFrAW7x59/u8+6977e9jrv0/g1/9MFfAExGkWfnp9dS+u9ddRUN7yCjf300Hg+s27KC6txt7+O6xvb7MKeSICf4VAv7nBBl2vbJHC38LC6iruPnqI9u4ONLU34nR7A0631qO2vgpVJ8th8HHiAT5NPMT7Z/fwYfwmPo5fw6enV/H+hyvYf3QJbx8MY/fuKP6kf9h3LmKmmyv4mT4BeQI+5dRzyE/3VrLraQrO6yzXdr0rBZnxX7bm43lzDsbbcjHemocXLdl40ZSBZ6fz8LirGcOXr+NM/0XUn+lgKVeFZeVIzc1GfGIqEpOSWROcuLjYA3NxGEXiBwXBNzAAvgE8Ct/Hz5f56UUUvre3Bh4eXkzVU7lcG0cHWNnbQmZnAwuaydfO/OtKWDu5wtrRDfYqb9i7e8HBwwv27p6wVbkysAs400xmeQZqJQe4FUu5o1K89pApKCjPAQpHZ9gotbB3cjk4HAjos+e0hlwFdg6sTj8DvZz6kstgbm3FMgYI8qT0xSDgk8lX4+OP9rYuBnqCPA1WIlebW89hX4fqyrqDAD2CPaugV1yKgoIiZsIn0z2HfTYLzMvISEdaWhpSU3WwJ189N+UT8Mlvz6EfGxuN6OgoxMREQsA+PCIYVPeAah6oNR4HwHdzd2b+cGsbgr3WhC/jPdkJ4mxQdTgTIwb6nLxMuKgcIZOZw8bOhtV+p3xzKhlL/nlHF2dExsbA29cHdo4OzDpgYmYKcwtzKGyt4Ki0g9LFgc30mdwH5hYS2DlYIzjAB17uLrCytIDMQsK+z95eDqVSAZWLPTzdnaHxcoWfmnz2ngjyIxO+mo1QPw1CtNfB/moEB/ky87+RxAAc9jplLyAvlD79bvrfTn9QEB4LxKNDHAM9qXqu7An0JlJLGEqkcPXQYHl1C3uk6HdfY2PnNbZ29zE1u4TRKzcxOfMKq9vv8HxuDS/m13H/2Syu3n3K4mFGbjzA+MwKtvd/xMbrT1h/I8ZHrL/5yA4A2x++Yu/rr9j79g9sf/4n1t7+gdn1b7jxeB3nby/hdO9DFNVfQ0hGD7wSeuCe1A/3xH5WM18V0wdVTC/c43vhHtcD74QBULqfX8o5BKSNIDCDquONIjTrMsKzryAij5T7VUQWENh5al1E4Q1EFN1AFEuzu4GYYgF4gvwtxJfdRhwF52lhn1xGyv4uEovvIqf6LpY2PrFa+BycWkW+uYGFuXmsr1FhnG2mTOk/zgwEWnVGsBEQ1Sl3sgJQj3Den50Dnx8S+LW2m91BqVxh+ueFc/TN/2JvMYvvEJ/FLA4A9Fm3RnfQ4Gb7vx4CaL0Ap/61uHd41rkcDt/nkKd7AqJc8es+68NQrON7iMMTV/3iGa3nz8UBQgdp/TXi+8RM3yuuj878f7vv76sPXX6t20c8o/3EHvr32H29fvTiGc3kc6dAPnGPRdwfgbyAPs1kqtcHOYO+UPZ68/LaCvPPs7X6sF9fw8DQBdSeasYHCs5jcBfpdhSMt35kbICgP7u4iJt3x9DS0Yr6lno0tNajvvkkjteUobKmGAb/+XYX/9zbxs8bq/i2toSvq3P4Rr3YF6dZmdzPc0/wYeop/uPNDnYfXcdUZzXzzxPsSdVzdc+Bz3PrOeyZsu8sx8uOUkx2FGGinRfqedFM5vt8jLcW4VkrddfLwdPGHDzprselq9dxZmAUpzvOovLkCeSWljDYR0bGMKjHJyYgKSkByazrXTTCw0MRGhqM4FBempWCwgj2vn6+8PGlhjhUUEfDlL2SFDr54O1JuTvBmiDs4gaFizts3byhVPvBzS8Ybj4hUGkC4eztw4Bv7ezKgvIs6V2tkifIc2Dr1D37bO/E/PYHwLex1yp2CuqjQwE/IFAsAIsBYLn7ZA2wAzVBMZFRFTn5wZBYymFEbUyl2s5mMikk1AbWQgZjcyks5JaoqqpBC+XX1x+GfW1tPapZ85s6puwpOI9GRXkNSksqUFRUcgB7CsgTsM/IyERGRgYDPcGdBql6oewp5z4+PglxcRSRH4uYmChEx0Qw0AvYR0ZRVL4/g73Gx5PB3tPLFR6eKqhcnWBnb8189mZyc5jKqRe7FvQC+OYmMDUzwsHhgCwBllIYmklYe1cJlYe14KV1FfZ2cPPyhK2jA+RUgpesBVSBT5tDL5WZQmZpDktrC2ZRkCssYOtgjc6GGkzduYqzp6uQlhAKZ6UdHOyt4exiCzc3R3h5urLhq/ZAIAM9h32Irxqh2sHgH6DRwl4B8tnTQUUf8OKaZpYtQKA34e1qxWxkbsH88wR6HezJfG/FFL6plOoMWEDl6oWFhRVs77zB2jqBaxtv9z/iwsWrMDOXw9PLFymZeWju7MHFa7fxZGIOUwtrmJhdwYOnU5h9tYXtt1+w+foz1vdofMTG649Y3yN3wEem+jfffGLg33z3CRtvPuHek0ksrL3Bm8+/Ye3tj5hc/YyrP+zg9MAUsqpvIjiDIve74Rx+FqqoQXhRy1zK908bgW/6KAIyLyMw6yqCc24glI2rCM/VQT6m+BbYKLqNqOLbiCy+xQbdiy0RkB9DfCn56O8gvpTy6u8gsYwr+6Sye0gqvoO8mjtY2fl2AHvuS99kwXHzs/PYWOfR91xVcQVFAVrka19cfIWnT5/hwYMHbDx58gQzMzMMVORnJz8/DTLLU7lbKv/KgM/6yItofQ5hrvqFkhcHAB1g9cGuA7oO4OIen+m+FvbaADyC5FGgiz35fQ5+ek9YIvTN++J93R46tS/ALAArPtMs7olZPOOfyYzPASye68/6a7+3l27t4UMBf4+ArbMyiLViHzELENNMa6hoDuXSi/X8nnimsxaI91jAnTbVjsFZe02pefrgFkpdrBGzuM/+fWkD8tg9CsTTAzz/98cPBAR73d4rWFldZ2b89c0NVgK9o3sQH79+Y2Z6ruqpiM46V/R6M917tbaKmYV5XL5+FfUtDahrrMOpphOoq69GRVUxjlcXw2Dt4U38sb2G//ZxH3+82cZPmyv4aW0FP69y+H9emcWH+Rn8sbOBzzPjeNlJTW5qQBXyCPSUXjdNJnyt+Z589aTyCfYEeiqm87KjBBPthXjemofx1mw8a8nC85Z8vGguxHhzDn5ozMTjrhrcH7uB7vPX0NDVj6qTDcgrrUBWQQGiomPgrFLBw8sTGj8NIqMiGPTjk+IQmxCD2LhoHp2vrcdOxXT8/f3h6+vH6rIr3dx40JyjC+zd1HD2DoBKEwqVTxhc/cLhFhABj8BwuPkHw1ntCwd3b9i5esNW5QWFszsrFqKgSnkqdyiUpPJdYOPsCjuVB+xc3VnqkR175gI5Rdlr8+otrGwhtVKw/Hsy8du4kFlfCYWSgvYcWVoe5fET6Gnog56b8ik4ixT9YRhSPrq5TA4TMymLY2hr62CKnlS9SLujdDsO+xOorjzBQM9hz5U9wV7fhC8i8An26enkq+fmewF7UvY89Y6n3xHoqc2wUPQC9GTGj4gMYZ0ISdmTKZ/UvT7syVRObW3NZaTuCfZmWuBLterehEXMm5gaQqGwgEIhgzk1emGqnqcjSmVy2Cud4KRygYKCLSmLghrrUKtXahIjNQWBnsz4NAj49J0WCikMjA1QkhyBH+ce4sv8A2zNPGBR9RS8p3SxZ0V11J4qRAT5w8fLDRSgR8AP8vViij6MlD1F5ZNZP0CNkCBf5p4wllCA3mHYszK9B7n12gA86k1vQtH2Ugb3w5AXqp4H5pGqJ9hLTCygUnlgdmYB62tbWF6mTm4b2Nvbx+ilq5BIzGFkbAoDA8oGMIXC1h6+/sFIy8xBY/MZXL12G88mZvBqfRvbrz9ha+8T1nc/YYNB/xOD/9oOmfm/Ynv/K95++hX3n0xD6eqPypoWLL7axcbOO+x9+Ir9b7/i3U//wJsvv2Nm4yNuPdvBmZEZ5J+8h6i8S/Chgj1xQ/COH0Fg+mUEZV1CSN5lhOZT+dtrCC+4iYgCUvOk3qlIzhhiim4jumgMUcU3Ec1AfxOxJTcRX3oLCWUE+ttsJJbdZWo+uew2kkvvIrn0DiIyLyI8tRur25+xcyiVTsB+ARvrHKiU0kT/UaWI6unZedy4OQb6/8/x49XIyclFamoauGUrBbW11bh775Y2qE/UgKdUs2Vsbqxgk6DP/P4c+ALMXNUfNdXz0rkEcQFnAXbx+ejMnws3gi7SXqzjMNRZJeg+z7PXBz0dFnSqXf8dDmgBe35IEPAkOIq135v1Ifq9dLrDz3UQ/97+urX89+s+C2UuggHFZz4LsJOVRkBbN9Ma8d5fIa//HaTa9WFP1wT5g/simv4gZe5Iih1LySN/u662vYA4Bd8JwB/M7N8gqf/vwX6F/ZbK6pMYGb2Bd58+a/3yZLbXFtDRptuRz36VovE31rG0uoLp+TkMj17AiaaTqGmowcnGOlTUlKGkrACVNaUwuFRViPsdjdh58gD/eruN//H1Hf7j3R5T+l/XXuHL+it8XVvB7zvr+HVtHlO9DaCAvBmCPSucQ7CvxExvNeb6qzHdU4GpsxUsOG+io4SVyGXpdtQAh+rtt2ZivCUdL5qy8OJ0Lp41ZuJJYwYeNRXg8eVhjI49QcvgFdQ1dqKwtA65BWUICYtgvmsbBweQkrOxs4WD0gGunu7w9lUjMDQYgSEh8CP/fWAIy0f2CQiGl08AnD3VcPb0gbM6AO6B4SxNyCuYGnbEwzMoHq7+UVAFRMBJHQgHTx/Ye6hh7+YFezcNHNx92Gzv5g0Hdw07ANBhwclTAxe1P5RevmytrcqdWQpYxD2l69k7wsKGSuxSYR6evy9VKCCzt4OMIv4p8l8P8gL2+sCKoSFkAAAgAElEQVQnf70Z+eel5gc+baoyJ5XLWG15W3t7FoNAsQv19Q1obGxB/anvwL5KB3pqgsPM+NTPnsGeovDJhM/N95RbzyvnpX0X9uSv59H4cYiNi+IjlpvvCfZiEOzDwoMOTPkaH4K9Ch6eLnBzd4KLygEKGznMLUw58An2FjSkkJAVQ0rV747BUWkDH7UrnBwUkMmoGQ6vDU9FiUxMzWBtY4OMrEyWWqn2UcPF1Zm1yrWQmbN9aX8BelL2DPbWMkjMjFEQH4QvUzfx4fklvJu5i6yUONYwh8z+zo4KZCVFY2dxGqeOF0Pt5syi7oP9PEGDTPhB9O/Ox4t1OwwJ9GFFePRhzxQ9qXky27MiOVpFb2J6KNKeAvCMzMhHLwLytJC3IGVPoLeEmdQKxsbmcHFxx9TkDJaXVrEw/wqLC0usgMzo6GWYm1vAXCoDRfUbGRnC0JCGEQyPGcHISAK5zApe3j6Iio1HS3snlla3sL69j7XtDwz0y1v7mFncxOzyNhbW9rC89R4La29x4+4LPHwyi5n5VSwsr2Ntewebb99he/8Ddt5/wptPP+Hdtz+x/9O/sP3lD8ztfsOdyT10XZrD8ZZHSC+/hkgqlJN5HiFZo0zVRxVQNTwC/XXEFN1ELFP3Nzn4tYqeg/4mEstv8VE2hqSyMabok8vuIL3iNpKKriEgoRtWriXwDKrAxu5HpuyFuib4bpEvc3YRm1q/PFUyW1ndwOTUHIbOXUBRcTnCwiLh7x/ExAEVgKKCTh4ernBRObFD6omT1ZiemcDa+iusr7/C5roW9gR8Nkjp8xQ4AXz23Sxwjw4Z3we8gL3+AUCAXMz0Z+Gw/j58xbrDQNZ3N/Br8ZwgJ6457Omz/j2uhsWaw+v/HbTpO/geYr2Aqdjn72bdOxzOOojr4P739wjm5DunGAxhpqd7OouAOATonot1uoMDrRHQ52l5vI4+XbNxUN+eHy4O4K1V7uSvZ99D1fLWyCKwzivn0b85EZhH18uk4sm6pD+4z54C9BaWFlFSVoX7j17g9bv3eMUC8chPz035PFCPgvV4uV/qYb+0toqXM9PoGexH7elaBvua+mqUVBSiuLwAcYlRMLjb3owHPWdxp78PL25ew97cFP7z03v8z69f8M+3r/Hj5jq+rK7i160V/LG9gumBZma+p6I5+mqeKf3e45jqKQdVzZvoLMGLjmI8P1OE5218UPT906YCjDfl4mlzHh435eNxax6etOXj0ekC3OtqxsWbj3Dm4l2cHbqOltZzqKlpQlR8IuxcXGBpa8cq3bGCLCyS24IFa5kprJmJ3NMvCOrAcGiCIuHhHwY3v1B4B8VCE54I77AEeLGRCM+QBHgEx8ItIApKTSgc1cFw9AqEk1cglF4BcPL0h6MHDT84uPuyWelFcNcOAr23P+xc1bBWujNXgLWLCtbOqoNAPjLrW9jZQmqjYIF1LLjOiit4AXe6x65Znj9dU2CenKXcSeUEQykzS8ss5cxEbcV6wStgraCe8ArY2NoxUPf1DeDUydNM1ZOyp3HiRAOqa3mAnjDhC9iXlR1HcXExCgrykZNDgXmZbJD5ngYpe+GvFwqfzPiUXx8fH424+CjExUciJpab70nNixEZFcqUPfntKVCP8s+5Kd9NC3slXN24KZ/B3sIMFhZmMCfYM9CbQyIlM/cxVtEuPyMR2RlJkFnwwkMmzI0hhYVMxtrayq3kkFlasIC8sPBQUAyBm5sKltaWsLW3gbWNFVP15hYmkFlKIae/YxMJ0qL98HH+Ln5ZvI9vS4+RnRTNqtQ5OdrCR+WAx1fO4eftRaxPPkaI2g3+ancEB1DaHQXpcVVP0fmBpO4F7E0MWGofA722hC8V+TlmRvn+VLOfF8jhYNf55HnEPQ/E011z2JtYyGFOUfnG5nBWqjD5YhJL88uYnV7A3MwCM1WOjFxksDcjd4CRMYyNdUMiMYGxsQkMDY1haWkNJydnJCQm4u6Dh5icXcCrjW2s7Ozj5dwKxicWsLr1Dovr+1hYfYtn0yuYWdrC+MQSFpb3sLLxhqn7nbek/r9hY/8ztt5+xvabr9ja/4rtd1+w+/EL3n77Gfs//YHXn//E8s7PGJ97j4t313C6bwL5J0mNX0Nk7kVE5I0iKp/S6m4gTmuyjyu7ifjyMSRWjLE8+sRyDvzksltILhtDasVtpJTfQkTmAJz9qmHmkA5jy3j4BBdhe/c9z2vXlpolAG1ubGJuZh4bVB6V+VPXML+wjJ7eQURGxcHTywclJeXo7OxCR0cHSkqK4eungZPSDm7uSjirHGBlLUNaehJ+eHwf8wvTWF1ZZJDf2ljFlhb4W5uroMGU/kG6njDnCx88zdzCICAtgC8+0yzAqH/v765pvXjOr+ngQdYG3mWPNalhpvijCp8ALQ4D+tAn6B4GO+0roCx+n5j1A/T0YSqei5meifH9e7pDh/gusf57sBfPeCAegZ433dGt1Sl+sZbB+MDUr1P84r5upj8vdwWw0rr074fy61md+7+qdXqPw5++k69jFiRK06PAu5U1rK5Qjfz1g5me80HQX9EG6K1hcnoK+YVlmF1Yw86bt7yF7dbOQcnctXVtvj2VyNXW9n+1toanL16g42wnahvqUHWqChV1FSgsL0ByRiIsrMxg8PTyRfxweRR3RkZwY3AIV7rP4oeRC9ifnMF///gJ//vXX/CPd/v4ZWsD//FuH4vDvZjpItBXY44F5lVipruS+fEn+yox0VWCia4KvOgoxYuOEjw/U4jn7YUYby/E09YCPG2miPwiPG0rwa2mIgzWZKMhKxa5gd5I9g3AhUuPMHzzJXrO3UXP0F2cPX8DZScb4OzhDYqgl1pbQmoth4XCCubW1DGNKrDJmcoOjEyBX3gyfMKT4B2WCI/QJHhHpMMrPBXuoQlwD4mDR0g83IJi4R4UA7eAGKj8oqH0CYdSHQJndQiU3sFQegdBSfD3JPjz4ezNDwKOHr6wc/OGjcoTNi5eTO2Tyd/ezRP2rh6wc/NgM+XiU0EdqQ2l91lzJc+q81kfwJ9gT4NK9VpYWrPoezOZjKl3GdWOpzQ0iaG2CYwEpmbGsHdQsLzuhLgINDVUY2XxBVYX59BwooEpe6qlfOpUI+pOnGZtbauqT6CqivvrBezLyypRXEw++0Lk5VHaHUXhZyEzU8CefPak7ilAj6fekRk/IT4W8fExiIuLZq4TbsKPRHR0BCKjw0GgP4B9uA72Pr5eIHXv5e0Kdw9nqFwdmdmbVLe5jJvbpdqCOlRUx1QqgYm5EUxMjaBycYSjgwJmZkYwl5uCYG8uI5Uuh7WtgsFbJpfBReUCV1cXlm7pqHRk0fdk1qegPBs7a6jcVCzITya3hKmpFAq5FEkRQWiuKsGdi0OIDw2F1FQCBzsF+hvr8L8+ruM/Xs/if37bRE9jJdQu9gj11yDMX4NQbXAey7EnlR/oC6WzHViAHpXlZaV6yVRPKt6M17mnSnjm1OiHp9PpoM798qTixWBrLCwhkdFaOQvQM5ZYwMlRhRdPnmNpdhEzU7OYmZrDyvIahoaGYWwsYQcgM7J6SEwZ9An8pOolElM2bG3toPZWIyk1GRcvX8ajJ88wt7SK+dVNzK5sY3J2Detb77Gx8wlbr79iamkLP7yYw/hLgv0uFlb2MLO4g/nlN1jZ/oDNt5+x9Zpg/wUbFAvAwP8F2+zeZ+y8/4ad9z+yg8Dbb39g79u/sPrud0wsf8CNJxvovjyNmjOPkFs7huSS64gruIrYwqtIKLmB5PLbSCJTfcUtJFfcQGr5TaSX30Jc/jC8oxogV2XC2DYKErsoGMqC4BuSg+29fRYZzxqpkG99g3LP1zEzPcMC9Og/tOTLHb10DRqfAHaISkxKxd7r1/j07h22X73C5tIipiafo6yimKl7lcoRTkpbFsCZnpGERz/cw/TkcyzNTWFjeQFbq6+wvb6MbQI/ta/VAp9H5BNwKTWPN78hhS6grJvpQPDXA4B4TlDUvxaQpHtHr3X3yHSvZxHQWh042DnEDz1nqvz/MfZWz3kta56mbIuZmZkZLFmSZUaBbZHZMsmMspiZmZlZli2z966zoU5hdNd01ExNdEd0X0zE3ExEx1zMP/BMZK5vWZ999qmui4xcKzPX+nSqdvhZL/1eBbS779h9v/o76qyCU8xiTfzvUq/FLMCnfS+ufxziuR/XtO+VePtfnvnx3crfpP7mHwFf3VPmXZh//yGgwnp3X8joag2ZqKeBtdqmVq5pVPUk7AXIBfSVIVQbf7Tg1eQ+9cNAxPOFNT+7OM+c8BAsrdDZ2c2p0xky+VYk4ops+wWNNr6ikb/O4ooYawjVPAF88Y72nm5u3r/N+cvZZOZmkJ59lqy8LNx93dA12YdOV3kxraUvaSp5RUPRKxpevKT24WNq7t6nrbSUxfFR/vGnz/yXX3/hn758YqW+nPEH2Uw8zmZCSOI+z2PkWT4jj/MZuJ/N0L1zGtCnSxf+gFTMS2fgfha9987RcP00T9OTKDgcTVZMIMlCsMTVhaigYIqelTI6s0PzwBpFVYPce9lOweMaTp2/irOHL5Z2ImPdTDMsMbQ0R1+4ZS3NcQsIJyTmCAFRh/GLOohfTBre0YfwjErDMzIVt/ADuIftl6B3DY7DLVjAPgG3oHhcg2Jx9ovExTcct4BIOVz9RKJeOM4a8AvoC2vfzl3E9P0Q0BfD0SsQe3df7FwVyFu7eUidcBHTtxHJfQ4OmNpYI9rpGln8JeildS9K6kQHOAtjDM1F7bkp4h9tTzcXjh5MIjLMj0Mp8Tx5eJORgTZer03xbnOGv/mwyNedGT5tL1L64gWXcq9ogH+DS5evSdjLjPw8BfiKoI5Q0MshI0MpvTtxQmjhq9n4SnKesOxFNr4KeiULX4jpJLA/IU6OhPhYEuJFJn4MsbHRxMTuwj4mJpzoqDAiI0Nk62ERtxew9/FVrHsBfGExCbe6iKsLq1sM0ZRGJNap2vVCSS/Aw4WE0EDc7K0xE13xDA0xMDTG2MREJvmZW5hjbWODs4sz7h7uUnt/n+4+jIwMcHMTHxbOODjYyb8xMiocD09PHJxdsbFzZJ+eIXv2GWBhLT4+hECSG9Z2zlzPSOeftyf4l51JRmqeU/f0Nulp+/EXDXKCfOUQFr6I2cv6+2B/nJztvsFeNODZayDkbo3k2KcppRMJdwamVpraecWSV5PwxKzCXsx6phZyGBibISx2fX0j7O2d6O7qYXpimtGRMUaHx5iZmqW2tpbIyEh8RA8CL0+8vLxwdnZBwN3U1AwDAyNp2VtbWBPgG8D+lBSuFN6lqrmV8dkFhsemufvgGS9KqpmcW2F5fYeltXfSrd/YMUBr1zArAu7bn1nc+MDU4hZjs6usvfnMmijley2S+T6xKoC//YmNt1/ZevcTi5vvmZjfZHB8gebOIVr7xhhf2mB95xNvP//Omy9/Zu3D3zC59o72sXVe1k1R8GSA9Kv1HD5fSUp6JSkZFVIA6FBWHeEpD7DxOYm+XQK61pHo2YSgZx2MjpEXAeGprG0IOdwFVpbnNUO42ZcZHR5B1DeLxicjYxOyt4OJqTn2jo6cOHWSyclxNuZn5b99d3NzWJ6b4vPX99y7fxs3N0ecXUTIzFZWXFy+nEd/bwcjA51MjfYxPzXKysI0a1qufcXC16qz15ThCSiqLnvFohegVBLw/vhD4PuPABW2CmB3YayAe/esuq+uK5BXa+F//HjYtaa1369eCwCr79NeU8Es1tQz2rO6r87az2pfq/vqs8Ibo6wp3gW5/gcfC+pz6ruUjwABe2WoLn1xTtn7fv5ra7uw3/0YUF370jWvyfeQVrt2rF8CXnwM/KXVr64pbntNLf6CEt9XY/tzi3My5r+8tEJDXTPnz+fx9t0nFtc3NKV1ihtfbYizuCoa44iSPCVpb2ZOtItv4vLtq5zJOcvp86fZfzgRt0B39pnroWdjhM5QfRW9dRW015TTWFZCXfEr6l4VUfPsGaX3H/C8sJCmkhK2Jif5p08fedPVzOgDEa/PpethHs/yjpN1IIxzsf503DrH0P0L9AuL/n4m/fez6LqdSdO1MxRnHeJmWgzpUQEcCnTnUKA3aYF+xHn7kHM2nf7efjraeiit7aaobpjSxlHKm8Z5UdHDnYelhMbsR8S9FcteSNtaItz3+lZm7DEzwdbDj5D4YwTFHsMv+jA+MYfxjj6MV9QhPCMP4hmRgkdYIm4hCRL0bkFxOAfGSOvePSQOl8AoXAOE6z8Kt8AI3PwjJOwVC1/btR8kY/kOHv44uPtj5+aHrYs3Ns4eWLu4Y+3mLuvyheCO6soXMXrRsUwBvuK6V616ZbbEUALfSJaXmZiacTHnFLND9fzpzSzv18b5m515fvu0wk9v5/j8eorPr8f5sDnK+60xvu7MMTHYwZXcfK5eLODKpetcvnyF/ItXvwFf9rLXxOyFLn5WlpKRL9TzVNU8EbNX3fgK7Hdr7EUVRGKS4sJPSIghIT6a+Lho4mIjiYuJJCZGserlHKWBfUQI4WFBBMkSPA8Je2Hdi/i9SNizsjGXcXtjjRvf0Fhk0YuhL4foPR/q6cKLvHNcO5HK0cQIwv09cLazxFR0qjPYi6GR+EgQCXlGmJqby2Y79vYO2NraYmVliYuLk6zY8HB3xc9XicXaCkU+e3s8fP1x8wnBxNYTB69ovIOT8PKN4cLh4/zLzhzbA/WciArhwZU8Lp0/jZe7I5EhfkSG+BIeLOL13oQGeiFq7YUQj66+qLEX3fVEeaCRHLpGIgZvhYGptWZYSZEcFfKqha/M5uiaKkNPxOtNzDE2NsPE2ARDA31s7Wxp6+iQbumx4TFGhkYZGR6RmeODg4NUVlZyo6CAsxnpJCTuJzQ8nKDgEPwDgmR+h4+3H2FhkcQnJ/OktISGji46ega4kHsZK1snWUlS+OCpLOWbnluVpXy9Q5PMLK6ztP6Glc33rGx9lDH9tp5RJmbXWHv7WWb1r259kEl/6ztfmFzaZHR2heGpZdnCuqaui+LyZiobu6lq7mFmaZvNN59Zf/OezXcf2frwhTef/8TOl9/Y+vALC68/MLLwhtquRe6X9HEo8yluIecwdkxC11ZAPhJ96xD0rX3Qt/Bkj6EzPn4RTE6MszQ/ydL8FCuLs6wuzbOytMTI0LDseiea2Tx59lR27jMyNsLX34eMzNP093WxOT9LZ1kZjS+fMz7QzZef3lFU+hQRjhL/rQrYC8ElkWxaWvycwf5WxgbbmRjuYnqsn4XZcVYWhXt/XuPOFy59MTTudC3QqxBWy/OUeP8uhNX9H2cVbNrrYu3H+z86J6GpqYNX9lX3vTr/6OL/y3sVsOos3vOX7919Tj33186o69rndq/Fx4yaYKd+ACiz+r9PPav+HdqgV6GtnlHvtWexJ+7VM+q99plv1wLs0qJfkda3CnslG18AXljzu5n7KuDlrInXK2BX3f3KR4EK+4WFOUTMX/R1KHpZIsupP33+WbHepWWvlt6JeTd+LwV1lpeZnJmmrLaKnOv5nLpwhpNZJ0g+egBzRwt0jHVwCnBDZ6Krh8HmVrrrG2irqaGlspLm8nJaysppLq2gvqSS+pfF1Dx+ynxPH1+nRhl4cInh59c4sz8MV1s7bCxt8XWypfpGBr2Psmi+fZaaq6coOn+QO8diydsfwvm4EE5HBHA60p/MmFBOhgVzPDaK8qdPmOjvp/J5EQ+v3qaitIGKuiHuv2rmfkkTT0pbeFnZRHhCkiKCI9z31hYYWolhib6FGfpWlniFxhASf4KAmGP4xhzBS1r1KuzTcA9Lxj00EfdgMfZLq941aNeV7xygwN7VPwKXHyx6xZUfjAC8vQC8qw82zt7YuqizuPaUkBeCOyJBz8jKGj1z8Q+3iXTPC9iLzngq8BXIm2FgaSYb8Jiaid7uxujqGxHi48lcfymrQy+Y737F5ngz7+a7+bgywKe1ET5tDPNxY4iPGyO83xzjw9YoH7dnKXryiLzzl7l88RqXLl3+BntVLlfE7hUFPQX2wrpXM/LVbHyhnCcsezVun5KSTIood0xNJOlAvIzTx8dHkRAfRXxcFAlxUeyXwI8gVrjxoxXQC8s+SgP74CDfb5a9CnshtCNEb0Tc3tjUEEMhlmNsLKGtQF8fHT0drE30qcjNoK0gnYorRynKP8atswc5tj+ScB9vnGwsMRUZ+IaG6BsaSSvYxMQMSysb7OwdcffwICZGdEgUWgDxRISHkrg/DtG4x8HBFU+fMOycRSJnAt4BqQQFJlFaeIt/+7zK26FOTsbHkhQbi7+PL16eXvj7+BAaHEh4aCBhIb6EBXnLWcBeyPwKoRyhay/c78KKNzC1wcDEDgMTW+Vargngfx+jV133+0zMJPBlGaYoL5TQF9n4RlhbW9Pa1srE+ARjQ8OMDA0xPDTM6Ogo09PTTE1NMz4+wdDwKB2dPTx59kI20zh1JpOYhANExyfi6RNAbEISRa/KaG3pZGh4nMMnTqOjJ5IlLWT74+aWDppbOmU1h49fMJev3WJobIqF1S3mV14zNb/OxMwqc8uvWX79jqWtHVbX37Ky/oaF9W0GpuZoaO9lYn6Vyrp2issaKS5vor1vgqqmHnqHZtl6+4WtnU9svPnExvZnNrc/sbn9ns03O2ztiHyBcaaXN/n02z+Tff0FOka+6NuGo2cbgq5VELoW3uhZOKNv7sRefRvc3H3oam9kcqiL6ZEeFiaHWJoZZ3F2muGBPhbmBIiXSM84i7GpkQyNRUSFcf78WdrbmnizscrqxDhrE+O8XRc1+Qucyz7DoSMpHEw7gIurLc6udtjaWZCefozOzhqGepsYH2hjcriD6bFeFqZHWF0UVv6c9DCoVrvqphdQUsEsQK/uK/H13T31zI+zCjn1Peq99jl1TZ3FnnotYKZeS2tflPOtfg/77898D+7dZ7+H/L/3jNjTHuIdP55X92Utu4xBr0j9d9HFTc2MV8+oz6v3YlaBrKztJupp72mfEdcCwtpr6lntdXV/dxa/tapJvtutpZeWv7ToNTF4NXtfzcTXsuK/d+OLyhCtWvsFUemxJkupnzx9ycevP8n6+QUhqvMN8KKmXiOoI9z3KyvMLi7Lsrsnr56TcfECJy+c5WTWSVIOHcDUShgde4k5EIPOYGs7g61tDDQ30ddQx0BjPYNNtQw21TDYUEVfbRV9leW0v3jKWF0NvyxOMvTkGsMvbnAkLhQrK1usHV1xc7bjYfYxam+d5VFmCjeOxHDlYASXUsO5lBpJXmoUeSnR5CZGcTYunFvZGQx3d9Dd2szjW3d4cuMOz27eo62hk46+FYoaR7lf0UbB02quPniOd2ikrI8XkDeytsTI2goDSwv0RAMbWzsCYlIIjj+Ff8xxfGKO4Bl5CI+II3hECDf+QQl7z7ADyBG6H4+QBNyDEnALTMA1IA63gBhcpSs/AidvEbNXrXnhrveXoLdz9cLWRR2eEvDWTh5YOrhiYS8S8uwxsLBC10zUx5tI0OuZin+wRSKhOeZCi18m7IlEPVPNMEPovBtaGLHPwhwdXUOSQvxZanvCQtN9FlpeMdv2gqWeUjbGGngz28H7lQEJ+o8bo3zaGOPdxhBfd2aZGOohPzufi/nXpIKeKL/T1sdXYa9k5J/75soX1r0Ke7X0bteVr8A++UACiSIDP0FY9BrQx0eTEBtFfEyktPBlzF4D+5jIMKKjQomMCJYKcwGB3t8se5GV7+ntKgVvxD+8xkJFT6jn6Ruis0fTxnbvHlmO52Bnx61Tx3mVl86j7BM8On+ae+czuHk+i+vpmWQdOUrq/gSCAgNxFOqIVjaYmFiib2iGvoHIULfAzNwGVzcvwsKjiYqOJTUtDb+AIOwdXHH3DMbJLQQPn3j8gg8SFJxK8b1C/tuv27wd7eB4XBSHk/eTeiCNsJAkwsMS8fcPx9c3SMa/gwL9CA0NxMnVEV0D0XJXiARZYmhqj6GpgxwGJuLaDkNTW2nlq6D/ftbE7GVWvsjOF9oKhuw1MWOPgQl79ujiaGNDZ0szk6MjjA4OMDzQL4Hf1trKvXuFVFdXMTA4yPjEDNMzC3T3DDIwPEH/8ARNrd0UFZfLFsd37j6grq6J7s4+hofGuf/gCflXbnD/0VNeFJXS2NSGOGNhZYeOzl5cXL0oKq2kd2CUobFp7jx4Smb2Rdq7B1lce83q1luWN7aZXlgh9cgJOe49fk59excdg2PUNXdR09TF8Mwy1c29PHxeQVvPCMuvd1gTWf1v37Euxpt3vP34hc6uQUzNHGQTrPW3H8i99ggdA2/0LMPZaxXMXks/9pq7s8/MHl1TO3T0LHB196S9uYaR7kaGuxoY721heqib2bFBBrs7WJieYHZqQn64GhmL8k19WcJ74UImNQ3VbLzeZHtzje21FT6/32FkuJ9Tp45yNv0kV6/lExEZJN34ondCSKgPNTUvGextZKy/hcmhNqaGOpgZ6WZxeoyVhRlWlue+1eMr5XCKm1114yuAVoCvluppQ/vHa23QqtcqyLXPqnvqLD4k1GsBNHEtQgYyr0HqByg18trn1PNiVp/5967/aE88pz3Ud6pr6r06y3XhwpfjB9iLUjjN+9TfUt8jZhXGSqKesNQVF7zY+/fO7z6nuN/Ve+35e/grJZsC7gtS3nYX+GotvbT4RYKezMbfrbEX71SteGnty3a22qV3yrvmF5Y5l51HZW0D7758ZWFdxOsVq1647FXlPDFLcZ3VVURynsjEv/voAWdzMjhx7hTH0o8RGhPCXsM9mFgbk3IkGZ22RzfpfnGbweJCRsruM1b+gLGKh4yW3WOouJChoocMPn9Az6M7DBU94ffFcSae36L/8TWuZhwhINgX39AAThxNIe9kGrfPneRJ7hkenDvGw6yj3Dt7kLunUyk4mczVI0lcO3GEpvIiRkb6KCkp4l5BAc9u3eHFnbsU3TQRaXEAACAASURBVLtN1atXPC/t4nH9GEWtY5S3T/C8pp0DR09hLMRnNLA3tLJGtKMVwN9nZoVfRAqh+9MJiDuFb+xRvCIP4xF+GPewNNzCUiTsPcIO4BVxAA8Ruw+Ox80/Vg4Xn0iZnOcskvM8g3H0DNSU3PnKZDxZT+/qgY2LIptr7ewha+1FUxsTGzsMLKzRM7OQFtk+U1N0zUzYZ2qCnhgmJlIsR18kldlYYWmvJBkamSmJeKLdq2hzK57ZY2CA/h4dbmccZL35HovVBSzVPmSx8QHLrU9Y7ixipa+cpb5KNsaa2Jnvkdb+57UhPm+O8fnNAi8ePyD7Qq7sYa+CXpXKFbAXSXrnsnLJSD//DfbCuheufNHDXrHshVSuoqB3MDVF/gMpYJ8ksvATYhSLXoBeuvKjiBeWfWyktOx3rftQCfuoyBDCwkRzIh/8/Dzw9lXc+J7ebri4O2NiacZeXX1ZH25p5UBgUATJyYdk3fP16wUUFtyhQOgEnDlHxqkszh5O50TKSU6mHOFkYgpH4hM5lJBE2oEUUlNSOZCUTHR0HH5+wbi7++Do5I6llb38ADAwNJPxeRcvX1w8fXDy8CE4PAFH91A8/OLxC0vFO+gglzIv8g/vFpjvKudQRADHE6M5fzqdoKCDJOw/S/z+U4RFpOIXEIOHV6BUtrO2d0bPSMTkrTE0F5B3xMjMCSMzRw34bTE0E658y29W/S7sRSKeALwihSya/Qj9fl29PezbtwdrY31CXe3JPLifgbZmxocGGBnoY6ivh4mxEZ48foCBoR4O9rZEx0RLoaWiomIam1oZHB5jWpTqzS0zM7PI3PSC/BgYnZxhcmqOsZEpJsZmmFtYZWBkSoJ2eGSK7p4h/PxEOVo4x46f4VVJBc1tXVy/eQ8nNy/ZcjcuMYXu3iFmFlcZWVikb3oaF28/dPYKnQQzzO0cCImKJSsnnycvS2nq6KW9b4SWzkFaOgboHZ5ifm2TrQ8i3r/D2vY7Nnc+Mju/QcHNB5RUVDK7skxG7nV0DD3Qswxkn6U/+yx82Wfmyl5TG/aaWKGja4KLqxstDWUMddQy2F7DSGc9Y12NjPe10t1czcxwHzNjQyTtj8XI2ECKH4WEBZObd4GSimJWNlbZ2Fpna2uDDx/fUVtbyemTR8m5kMHdwhucu3DmW+zexdWOh48K6O2qY6SnkYkB8WHRLoE/O9bH0swYS4szslRPWM4KjEWd/R+V4Cnw1Qa2uBZnVRCqe+L+j67FmrqnPqPMitWu5gPs7gkIij1VO2A3nq8CcvfsX1r32mfEtXqvPavr2rN4p3r/4/vV9d15N2a/u/b9B4QAqNhT4ax9Tt3TBv+P++pz/8tZxuZF8pwW7LW07UXpm+x0J5PtxLXG1b+0jBTOUUvzNM+osBezkqAnSvHE+0WlyBwZ57LpGRhm6/175tZWv1n1AvZLIrQhvB8a2M8L635pkf7BAQru3uLs+XROZp7k+JmjuPq7oaOvg42bLQdPpaEzW36bxeq7LNfeZ7nuIUv1j1lseMpCw1MWm1+y0lLBaks1yy01LDbX8Xqsl/n6EsarXtJVW03e9RtEHTjAwbQUYmPDSIyJIPvYEYrv3KL41g1eFVzj5dXLPMrLpeJ+IVND3fR1tvDw/m3u377B09s3KLl7g/qHt2h9cpnO0oc01Pdxp7iTWyXNPK7u5lVzDweOnsbE2g5DaytMbESdutLExsDSElN7V0LijhG2P4OghLMEJZ4iIOEkvtHH8Ig8hFt4Kq6hSbgJN35oAi5BouQuCifvMBw8grFz9cfGRSTZ+UrL3drJEwtHoZzngpmjM6aa2nmhnW9qa4+Rla204PUtLKUVLy15UzN5LVTvdM0F8E2l5K1wx6oyt9aO9jh5umNqZYEorZN93U2E9WmIp5MtF9LiKLtynLmaayzVXWGl+hLrNddYq7nBcu0tFusLWWh8yGzDY1Y6i1nvr2JjpJ63U228X+jh6+tJpobbyc/JJj9X6WEvXPgq9EXcXrXuRdxeKulpZHNFMxwF9kJUR22Ck0qqUNFLTuJAUvx3sFete7W2XjSukeV3MRHExoQTE61Y9gL2EeFBsmGMn68HPj7uMitfxEGd3ZzQN1a6uT18UsLwyDzTU2v09ozT1NBJRUk1Lx8/5cH9e9y+c0e6t25evcXl3IvknL9A5ul0Th46xtHkNNKSUkiKTyA2KpqYiCjiomNJiN3P/vgDREfFExocKT8AXF29Mbe0w9LaEVd30UchFke3MDwDkvAPO0hAyEEunMziP3/dZr6nmuRQL47EhXMoKY3gsENExp4kMu40kfGn5XVY1FH8gw9g5xyEgakzBmbOGFoIyDtgZGYvh7DoVdAbmO4m5gnY65moIjom6BsZoy/K8/R00dfdi4OlCfH+buQnh/L0bDzPc44w0FrLyFA/Q/3dDPV1MTY6yLOnDzEw2Cc/DkSeg2jIY25uhqeXJ8mpqVy+epXi0jK6evoZn5xldn6JmZkFZgX851aYWVxjaHyOodE5FpZeMyVi7TVtdHUNMdA/TlV1o2yA09HVT31Tm2wkpWdkQnTCfqpr6unoH+BBTQVPm+pwDwrE0MSMfcbG6OjrKa2H94nqChNsHFyIiE7gfPYlHj0uoqq6idGxadY2RAz/HRvbO6xvv2Xz7Xvef/6Z1+/es/PlK+fyb6Oj746elQC9F7qmnugaO7HPxAIR9hDeMHcPN5rrSxhoq2SotYLR9irGOmsZ626gtfoVg+11TI90c/xIMsYmeuga7MHF3ZHzORm8fP6E1ZVFNl9vsPVmi+33r3n89D6nTx7mUv4FHjy4xZ3Ca/j4eciSPJGwd+VqNj0dNQx21TPR18SUAP5gO9PDXcxPDrGwMMni0izLUndeQFoFvXr9PfwVYCsNalSga88Cjn/tXhucynsEoFWgC6iLa8XK3T2r2ZeufOE+Fue+t+R3zyrAF7BUz6jg1L5Xr//oOfW8Oqtn/9q9Iogjyt2+j6mL89pr2tfqu36c/xrM1XPq/vdW/G7NvXTTy5a0wk2vhBZUK13M0tL/JqijltMps8iSF2cEkMUQ1+L3VOB/g72M6y8xMDjC2YzzzCwssb69LRPwlGQ8kXkvPoBWJehV2AvrXoj5dPd0cePWdU5nneb42WMcOXEQWycrGQr18Hcj7WQKOh+muvg43cXnuW6+zPXxZWGIz0tjfF6a4MvqFF9XZvm8NM3HxSnez0+xPjnM1vgg25NjNFQ1cuLcVaJTDhOTGEdIZDDBoUEEB/hy78Y1Gl69ouLRYyqfPGOoo435yWGqKooovH2dJ3dv8/LuTaoe3KD7ZQFjxdeYKLnMTP1zejoGKaof4nFNP3eLW7n7spLg6CTZPU64wYX2vLGlNcZWFjLmLerbfUP24xdxBP+4kwTEn8A/9gReEYdwD0vCLSQel8AYHP2jsPcNx9YrCCs3H6xdPDF3dMPCwRUzW2Gl20tL3US+3wZDSxsMLK2VYWGFvoU5+kLW1swSPXNrdM2t0Te3QN/cRJb/7ROgtzCV9+Ksroi5mgnVNnMs7O1w9fHCK8AbGwcbGWM2NTbCz9mG3MMx9DzJY6nmNut1BSxX5bNYmc9K1UXWqy+xUXOVjdrrrNfdYrX2NvOVt5irKWSp6THLbc9Y7HrF8lA1WxNNbM0P8PLBPXKycsjLu4TIxped7/JFB7zL0rKXcfusHKmRLyz8M6czpUa+kMxV3PiHOSiy8VNSOZiSSvKBRA4kCcs+Xlr2wqJXrfpvynnxSq19TGw4Ihs/KjqU6JgwvsE+NAB/fy98fdzw8XXF2dUJF09P8i/fZnB4mcnJLTrbx2mo66W8rImil+U8f/KKRw+ecPfeAwX2NwoouHqVKxfzuZSfS574qMnOJv/8BXIyM0k/cZzjaWmkHUgmKT6euMhowoPDCAsKIywknNCQcEKCwgn0D8HPJxg3Vx/sHb1wcQ/BKyCewPBkgiNTOZ50lH/aXmamvYIT8eHEh/ji7RVGZNxJIuKOExF7gojYk4RFnyA06iQRMafx8EnAwMwNAwtnDCydMLRwxNBcwN4BIxPFhW9oaomAvQJ8kYBnhqGxgLwJe4Winq4uhnp78bAzJy3Mm6uHY3iSkczz9ARenInheWYyQy01DA/2MdDfxWB/FxOjg7x4+ghjIz3ZwU9Pfw9C3EdI9wrw6+wR8BdNhSzw8RNld6m8fFnE1OQMM9MC+EvS6h8YnWZodJbZhQ1m5tdZXH7D0so2I2MLjE4sMDw+zcDIJLUNLeRfvs7twgc8fvqC2toGWju7eFZRxqPSVzh5eWgaFomyQ9GASB89feGl0GOPrp4M0+zZq4eBgQkOjq4EBIZy+/Z9VkR3r81ttrZFY58dNrbfsfHmHR9//p2s3Lvo6Lqia+6Hrrk3uiau6JrYss/EnH3GAvb6eHl50FxXQm9LOX3NZQy1ljPSXsVoZy1NFc/pqi+V1vfVi1mYmOjKqg9jMwMZk3/y+D5LC/NsbW3y5s22bEl7/fpFzpw8zI2ruTx6eJvHTwoJDvPHztEKB0crcnPO0t1axaD4oOhrYqK/halBxZ0/KxP2JmQ9/pJIElxWgCtc5coQLn0V/tpZ9NrXCtwFFLUhrzwnnlWGCs0fz4n73TUN2L8DvrqmlCiqsFefU7riKR4DAUV1XQWkOqvr6vy/Oqvuq7N47vt3qdb7X1r26lkVyuK5H2GvnlHf+U0QRxXGkfXy4jl1qMI5mux7TYb9tw8Are52SrxdWO7CPb8gZ9Wi/zZ/y8YXQF+RJXHyg0DK7u5CXrXqxZ7cl88t0d7RSXrmOTZev2F5c5MFoZqnEdMRpXbLq+uyp/3KqgL9RfHexSUamhrJu5TLmYyTHDt1mMTkWMysjNljoENgeAAHjyej8/vOGr/vrGrGGr/trPHr23X+9HaTn99s8PX1Kl/Wl/i0tsjHlXneLc7wdm6KN/NzlL6q5MKlu6SeyiQwIlxK03r4iMxkF+7dKqC1poruxkaWZ2YY7u/hyaO73Cu8yZO7N6l8eJe+0qfM1D5jru4es7UFzFVfZ6r2KV1tvTyp6uVF4xglzWNUNfZzIvOidAuaWlliZGktk/MMrE0wtDST9ffWru44+YXhFiTEchJw9o/BwTsCO+9g7L0CsXH3w9LFGwtnL8wcXTERKndiiAY0NrYYWQu4i9CANYYWVhhaWGNgboWBuaXGireQsDcQwBdJgWIImVshfiOGuUiws8TAzFImOgkBFfG3OjvZ4eTigI2rAw7uzrh5e2Fna0OYtyM30/fTcjeDwUcXGHqYwfCjTCaen2e+NJ/l8nyWyvNZrshnteoyG9VX2Kq5wWbtTTbq7rJUe4eFmlvMV99isuYOUw0PWGp9wfpIM4PtTeTl5pKXf4k80eY2X8nMF+C/kJ3P+Qui/C4XYd0LQZF0jXWv6uPL5DxZepdKanKKhH3i/njE2J+wC3pt614R1REZ+eES8gL0KuxFCZ6qle/r6y7LmXz8/Xn8sozR6U3GZoR62xtGJjbpHZinuXWI0vJGXrys5NnTVzy490RKmhZcL+DKxUvk5eRIy/58Vgbn089yLv0MWWdPknH6BBmnTnLmxHFOHTvGyaNHSEs+QFJcHOFhIfj6eOPu4oqbixtubu64u3vJWL6Lhx/u3kF4+kXgFxJHUmQyf5obZajmKcH2ViSGBeLrF0tU7CmiYk4QGX2C8KgThEWdIDzmFBGxp3D3jsPAzEVa9cKyNzQTbnzhzrfDwMxWGSIjX2TmG1tIVTzh6haQ37N3L6ZGevi62nIiLojbJ+N5mZlMUUYCLzNieZG5n+dnEniZdZCR5mpGBnsl6If6uxgfHuDFk4cS9qJ0Udb66wrZ3j3o6etI8Ovq6rB3jw6ilFFfX5ek5AO0CVGdkUmmpuaZnV1ibHyW0bE5ZufXEJn4c4ubtHUNU1XXQVf/GNOLa0wvrNE/PM7E9CI9fUO0tHbR1dUvrZH6xhbKqqpxcHPFWHi2DEXbXl0Je5HLoCfyGfT1FPDrig8AQ9zcvXB29eD0mUxGx6bk37G8vMH6pgb2b3f4+PVXzp6/gc4+Jwn7fWZe6Jo4s8/YSgv2enh5edJUW0pPUyndjaUMtJYz1F7JSGctjeVP6WooZWqwlYrixzg5WmFsoi//b+Xh7czdwtvMzc0gWuC+fbPN9NQE57LOkn76KAXX8nj88BaPn9wjNCIQO0chTGTJxdwMuloq6W+rZlQm6rUwOdjC1FA7s6O9zE2PsTA3zdLiLCsasRcFqIoF/T3Ad5PoVMtcnQW8tM+qEBawV653rXglFq9a4cqsnBG/qfyueN/3Vr+6p70vziiwVc6r7/oezH8E7L+2psL3x1kbztrXqmX/43lxr4JY+/pH6KvP7UJd+YgQ9yJzXntdfZ+YpUv+D+V3NR8DGvirHxyill69FrP2WFhYZl5I42qsf21BHmHRq6CXs2iRu7JEVXU1OXn5vP3wkUVRW6+J16vqeQL8SxL6iqCO8CrMzS9SXlFJ1rlMTp4+ypHjB4mKDcPATJ89RjqExISQcvQAOr+93+K395v8trPBb+82+WVnkz/tbPLTm3V+3l7lp61lvm4s8XVjmS/ri3xaXeC9AP7SIkM9/WTnXSPp4AlCI+Lw9AuU7Vp9fQIoKy5mfmqctaU56qsreHznFi8Kb1Py6B7tpc9YaC5jq62Y9abHLDUUMlt7i4Xam8zU3qevrZ1XtYM8ru7nZe0AtW0TnM29g4mdo0zOU0vu9K1Fjb0ZVq5OOPn7YClc8e7h2PoEYe3piZWDG2b2rpjZK654AXUR9zeyspHZ8mIW90L4RlwbWlnJIUIDYuhbCsArkBeWuoFGBMfQ0gQjCyOMzE00+8L6F5nXopmNGWZmpiSEBVB0M4uyglPcyzlM7skkTiQFkxDsxZUzaXS/vMxksZAZTmf4YSYDDzLov3eGgXunGXpwhvGnmcwUZbNQnMdy+UXWKq+wUXWd9aprrNcUsFZ3k9W6W6zVFbJSf4/FukIWa++x3FbE1ngfTx8+JDs7H9EQRybqacrwsnMucv5CLhcu5HD+fLbsay9gL+L2IklPjdsLBT3ZCEfCPkkR1NkfLy36b1a9GqvXKOhJq14De2HZR0WFSMteJOmFhQcSHBKAh6c7voFBsp3x+s6vfP7tX/n9P/93vvzdv7Hy/s8Mzr6htW+OqsYhSio7eF5UzaMnxdx/+JxbtwplD4C83Hz5t5/LOsfZU2c4eeI4J44f5cjhNA4fSuHwoYMcOZTC0UOpHE49QGpSgvy7w8ODCPD3wd3dBRcXR1l/b+9gL+utnV3dJHic3X3wdvam5s4VuotuczjUj+MHEvH1j/8G+fAYjVUfc5yQ2GOEx53A3TcOA3MXGaM3MXPC2NQRY1MHCXldc0v0zJTyO0MjKwwMLdDVN5atbc3NTQnzdeZcSigPs5J5dSGVknMHeJWxn5cC9pmxvMxK4FVGAsXZaQw3VzIy0M1wXyfDfV1MDA/w7NF99HR1JMCEToGI9QvAC+teDD2h2a+rg4mhLhbmxiQfTKairIzujm6GxiYZG59mYlRk8s8xO7esxPfnV2TN/eDYHF19Y0zNrzK7tMH8ypa87h+eZGZ+jamZZaZmlujtH6Wiul52b9Q3NsFIiBcJfQADQ2nVq13/BPB19YRlbYSvn/jvwVd+dI6KD4/JOebnROOZLTa237LxdocPX3/lRPoVDexFrN4DXVMn9hpZSqtelDbq7NPFx8dLwr67sUzCvr+lgsHWSoY7aqgvfUqXCD32NjHa18rhtEQMjfZhqHHnHzqcwuzsFKI0b2dnm96eLo4dS+PUycNcvZLNw4c3uVtYgH+AaJtsjburPXcLLtHVVEFfWxWjIm7f38zkYCszwyJRr4e5qVEW5kRr3RmWluZYXlJd5UoGvJIQtwtYbbgL6P3RvTb0lWtxTgBYG9i7bm8F1KoFL9Z/hPX3z/34uwKYyjt2n1Mhqu5p32uvqc9pz9r72tc/nlHe+ZeWvbKuWv7fz9rA/mvntM/8tetvcXmNYI44J612AWwV9KobXq5pueWFlS5a3MohwC9K8bQT88SHiqqup5WFL617Aftlnjx9TsHN23wU3e5W1r6p5in19KKmXim7W1hREvQE7KemZ3n6/AVn0k9z9HgaBw8fIDg8AH0zPfYY6hAaHcKhE6no/P5hm7/9sI2Yf3//ml/fCdhv8PPbdX7aXuan18v8vKWMnzYF9Bf5uDrPztICb1eXqSorIznxIL7ewSQmpZKUksL5rHNMj48xMtDLi8f3eXr7OhX3rtP+7DZjFY9ZaHzBYtNDlhsLWW8uZL3hDut1t1lvuMlqYyGz3W2UVPbwqLyH59V9VLXNkX3jJWYOrhhaKmV3BlZmiKErG6LYUlAgYtBnCI5KxM7HDxNHJ0xsnTGxccDYxk5a7iZCcc3aUmrTi2x+ExHvF7O1tczuF2tiiI8JMQwszZXfE78pNe4tvinhmcpnrTG0tkXX3AodQwMMRe90U0OMTXUpuZ3OWt1VpksuMFt1mfmqK0yVXWa4KJfp0ktMvhS9BM4z+fw8488vMPHsPONPsxh9LOAvgH+aofunGH2UzuTzbOaLL7FccY3lyussV11nufo6KzUFrNffYbXxHkuNhSzXF7JUd5+NtipayitlL3u17O7iRVGKd5lsAUoN6AXwz527IBP1BOwVN76SpCdkclNFcp7seiea4OwnMeEvYa/G52NiwqRVL4AvQB8ZFSL18YUbPzIiiIiIYAKDAvDyCaCksolf//Hf+N/+2//kX//H/8ef/8v/xfbf/AvjG19pn9igqn2Ckuo+iio6eVxUy/0nZdx58JIbtx/IMrDc/KvSQyFkfxWNf6ECeITU1GSSU0SJoIC7kkgoKgViNXX/EeHBUn3QP0BpzuPh4Yyziz32dtbY2VnjaG+Lk2iDbGrF1kQ//8+//k7biwcc25+Ev38cEVFHCI86RnjUScIijxMaeZTQ6CNEaGBvaOqCsbkzJiJub+aEgZkD+qa2GJhYoycsUSNzCXhDfV2crc1IDPHi0rE4nlxIpTj7ACUXEim5cIDS8ymUXkihLDuZspwkZT5/gLKcwww3VTLS38VIT7usZhkb6KGqvJjgID8p7CNa+VpZW2BhYSL7CQgVQhX6hvp7MTczIuVAItfTz9H8sozhwRG6unp59qSI2ppGJjSZ/NOzS8wsrDK7uM7c8qastRewn1nYlKN/eEbOs/ObzMxvsLj6Rsp7nsm8QFBYJE5unljZOmJhaYu5hQ1mwutlbISukA3WFc16lBbNnl5+nMvKQYX93OyShP36aw3sv/zCkVOX0NnnKF34e03d2WfiyF5jS9lTQDQT0tm7D19fL5prS+huKqenqYz+5nIGWysYaq+mtuSxhP1odwMTA23UVr7ExcUGY1N99unvwd7RhoHBHtY3Vnizs0VDYw0JiTEIxby83Cwe3C/gQnYGLm4OODhYyX4IFa+e0tlYTn97NaM9TUz0KbCfEmV4AvaToyzOTbK4oFj3y0tzsoGO0kFPTYjThu2uBS/gp4JdBeGP8N9dF1a39nv+vetdC119XnlW/Xv+aP+vg16840ewqu8V6+r1H53Tfu6Pz/37sBcQ1n6HNrzFunqvnlHvlXm37E5dV6x9jSTu0oqEtBqrV2fVQlctcnVdzCJuLvc11r2UyFXlcDXAl5a9eLdWPb76LqUpzpIE/YsXRXz69EWWHy6vaNfXq41wxJrSBGd+eYmRiUlu3i3k0PHDJB9KIjE1Ab8QX/RMddlrtAdfIfMdG4LOnz+85u8+vObP77fk+P3dBr/urPPru3V+2Vnjl7er/PJmlT+Jsb3Kz1srythc4evWKu/Xl2mvb6Dwxh0e339EZ3uLFLVora/m8e2bFBXeoun5fUYq7rNQU8iycD/X32Wu/i7zDYWsNt1js+ke20332Wq6w+uWByx21FFb082Dkg6eVw9Q0bbI9Qd1Up5W9HiXzWWkbK45usZmuLraM1ktrN0C2l7c4kbOOWIiQrFzsEPqyluLBjT2sje8ubWVzH4XanYmoiWquZDeNf82RB6AsebezMYSM2srzGysZYc6SzvRstZe1tGLVrmy25qFGa72FhxJCKHo1nkeXc3EWF8PN1tTOp+cZ6X2MlOvMpkuyWK6JJf5VxeYf5HF7Itz0nKfLTrP3MtzTL/IYvrlOSaeZTDxLJ2Jp+mMPT4rod9/P52Bh5mMPs9h4tVlZsqvMV95nYWq6yxV32Sx7g4rDXdZrb/Han0ha23lbC2vSWs4O/uikqCXJ1z6l8jOEVZxroS8sOwF7FU3/q5lf4SDB0XnO8W6F7r4Bw4o1r2QyFVBGiuEdKLDlKFx20vXvbDqo0OlNn5UpCi/CyE8PARfv2CeFdXw9//y3/nf/8f/y3/6r/+T93/6Pxhf+ETrwBJlLcM8q+7k/qs67j6uoPBxBTcfFHHtzjMuFzzg0vU7XLxSQHbeFXJyL5N1Locz6UIrQJQOHuXgwRT5USKa9ERHRxEZESbd98FBgQQF+BMY4Iu/vw/+/srs6+sp29h6uDvj5GgrZXnt7G2ws7El82gyhbknifVyxcXCCldnH3x8owkNTSE84hjhkSfkiIg8TnTMSTx9YjE0cZawF8DXN3NEz9wGPVMr9A0t0dU3wdjYEC9na47G+HHn1H5KstOozDtIRW4y5TnJlOemUpar3FflHaQqN42q/FSq89Oozj1EVf4JhpuqGO3rZri7leGedga62ujv7qCttZGHjwrJzsniQHICAf7euLk6YmNtjrm5ESZqq18LY44k7udFVj49j4sZauvm6rUbODi44OXpR2lJpQS+cO3Pzq8wI4ZI4ptfY2ZhndlFIZu7gbD4Zxe3mF18LeeZxU3mljZZXttmZHKW6oYWCu484PDxMwSHR+MklCVFa2lbeyxsbNE3NiMkPIrAoDCp/TA6PPHNsl9dZkkb7wAAIABJREFUf83a6zdsvNnh3adfSD2Sjc5eB3TNvdhr5s5eCXsL9hoay9bAOnv3yu6KLXXCqi+nR0C4uZyBFg3six9KN/5YTz3DXXVMDrVTeOsS1tbGspWyaLnc29vB+sYS2283KHr1THqiUg8mkpV1iouXzhEdEyqbHdnbmJN15iitdeV0NpYx2FHLWE8zEwOtTIkSvOFOpkd6mZ0cYXFeWPbfw355ZV7Jgv8GaAFFBYw/Av1H4GtDcfdaPCsAr75HncWaCnH1A0D5nd1nBdx31wQYv9/7S/ir8FT/VvVencXz2tfq+9S1P5rVZ5SzqsW+9p0n4sfnBKTFmgrrP9pX9sSZvzbUd6j7Sha9yKaXNf8yy15j2csEPWHda9zvGrh/g7WAvLD0JeyFa1+R1lXArlj334R3JOyFFK9YVyz8+YUF5hYWyc7Jo76hiXcfPrEokvEE7LWA/6NlP7+8zMDIKJeuXePg0TQJ+9jEaPyCfTE0N0DPdB/GVkYYmuqj83eftvj7z9v8/adt/v7jNn/38TV/+2GDv/2wyW/vNyT0f3u3xq8yli9i+hv8Jj4GRFz/zRp/evuaX96/42+/fuX3n78yOz5C8bOHPL51jdrnj5hsa2BrpIt3w018GKri7VA5b4cq2Bms4U1/NVvdZWx0FPG6p5jXfSVs95Sx2t1EQ10nD1518LS8h4rWeR6WdeLsF4yRlJ21QoG+mSxvc7Q3Y+TlNbZFKKD6Jkt1D5gqL6TleQFZx9OwMDfHzNYBO1c3XDzccXJzxdndHSdXF+ydHLBztMPOyQ57Zwfsnezkvb2zuHfE1tEBK3sbbJzsZc90a3tbLBysMbWzk81WDkT60Vd8k5WG+6zW3WG1+SH380+xb68O7jZm9Dw6z5u6ayyW5DJbcp6F4hwWX+WwUCzus5kryWFeXBddkLCffimgn8Xk80zGn6UzJtz8jzMk7HsfZtJ1P5Pex+cYfp7LePEl5spvsFh9h9Wa26zW3GOl9g7zraWsbe1QVt3C+dwriopeziWlr33OJQX2WdmcP/c97HfL746QliaALyRzU2QHPBX4SlvbWEUPXwP7aE0yngp6ZQ7btewjw6UWef6Vu/ztP/1X/ulf/2+2Pv8znaPrvKzs5s7DSq7cekHOlfuk594gI+c6WTnXST93mbMXLpN+4TJnz+WSfi5HjlPp5zidnsXJU2c5evQEaWlC3jdVtj3evz+emJhoIiIjCAkRlnygdN0Ly8/bxxNPLzc8PT3w8vZACPsoIj9ueHi44Opsj6ODLXZ2NliY6mFlshdfZ0ci/HzxdXPF3toWO1sn3D0C8QuKJyjiEKFRx4iMPo6XTxSGJiID3xEjU3uMTK3RMzKWsWsB22APR7ISI3h0NoWK3MMS7hV5KVTmpVJzMZW6y4epu3KE+itHaLx8kIZLadRdOkzd5UPUir38I9RdOc1YczVj/d2Mdrcx0tPBQFe7zMpvb66nsb6KjpZ6aspfUV1aROGNq5w9dpjYiFA83Z1xdnaQgjJCCbHk2WMaKqtoamoiJjaevfv02LfHQP630VjfSltrF729Q4yPzzA7u8KsiOMvrDE1JwQ8FhiZmGN2YZ2ZpQ2mlzaki392aZPVjR2WN96yuLbN/Oo204vr9A1P8rKsiksFt0k9dhL/0EjsXT0JjhCli35SGlRY9tPTC8zNL7Oy8Zq1rW0J+7cf/0TiwSx09tqzz8yTvWZu7DW2Z6+R6BZoosB+jw4hwQG01JXT1aBx40vYlzPUVkXNq/t01pcw1tsoY/jD3fVMDrZz81oONjYmWNmY0dbexPsP23z6vMO9+7ewsTGXPRxEfX1YRIDs1OjmYs/+2HDKXz2ivb6MnpZKhrrqGetVYD8hYD/ayfRov3TjC9CrsF+SmfnzLK/Oywx9ASdt0KpQ/I/O2rDdhb02nAU0VcjvQl+F4n/kd9Sz6iye+WvX2nvqGXXW3lN/V90Ts7qvzsref8yy/yPYa79nSc1g1zSykW70b9cK5EUinVhX9yTshcteCO9oLHXxO9rxeHGtxut/XNcG/fzCkqbBjfhI0GToi8Y40uoXHgFFG1+cm56ZIz0ji/6hUbbevvvmshdx+11RHbXmXlNnv7JKZ28fmRcucCAthcSD+wmPCcXdxw0jS0Ppyt9nvFfW2+v83RcF9v/w5S1//+kNf//xDX8WwP+4xe8C+B82Jfh/f7+BGL+9W5fjFwH8nW1+3dnhty8f+PL+NR0NtTy6WUDRoweMtDfxaWmKXzfn+WVjnl/WZ/nT2hQ/rUzwdXmUL4tDfJ0f5NNMPx9nenk/3c2b6W4+TA/yeWGKvv5x7jxr4XlpD2WNYxS3DBMQtx8DGVe3kSV4RsKVLzTljQ2penCLN/31rHcUs9T0kpnaYnrKnjHaVEnG8WPYOrri6u1LYLBwKYcSERVOeGQYoWHCveyPr59I1nLC0dEWe3srbG0tsbGzxMHZHncfD5zcXSTsrUQnNVsLjIUanqUlx5NCWWl5yEqdgO41lqqustr+mFt5J9m7V4cAFysqbpxhue4mm/WXWSjPY770Moull1gsFddiXGKh5CLzJXnMl+QyV5zDjID/i3OaD4BzTBZlM/oyh/6nFyTsex5k0ns/k75H2Qw9u8h06TUWqu7JGP5ExVPuFr7keuFz8q/cJl80xcm9LIcov7twXtTaa7LxM86Tnp7F6dPpiPI74co/dEix7FNSdnvai+sDyckkJCYSnxBPXFwsMbGid33Yt8x79Vpx4wvrXpTfhUnoJqceY+31z/z8t/8nIzM7PC5pJe/GM06fu87hE+dIPnSapJQjxO4/SNz+NGIT0ojbf5D4pIPEJaUQsz+J6Pj9xCQkEpd4QLZqjYvfT1xsPLGx4uMjhpiYKKKjIgmPCCUkLJCAID/5/1dvX3etFrvOUjNftC91dRMKe0JT3xk3zSz/G3CwxcbWAmtrc6wsLGWL24zUSK4eiyUtzAN/FytcpNvfBQ/PEELDkvDwDkPf2Bo9Eyv0jcwxMTTGwcKMeH938lMieZIprPY0KnNTFWv94kGqLqfJUX85learabRcPULLteO0XDtG6/UTtBYcp/nGUZpvHKP1mrg+y0RrNRMD3Yz3dTDe3834YC/FL55wNO0AMVGhlLx4THttBV31VbSUlTDW3Ul3Yz1lz59wMTdb9gjIyzlPWfFLioteMDQwiAjxJCamkJl5XnZ/q66qpbG+hYqyGl48Laa+vpWhoXHGx2cZm5ilqqaRsso6Kas7t7zO9PIa86silr/Cq7JaGlq7mZhdlrBf2NiRXfW6hycYW1hhcmmN9v5RnpdXk3utgKSUwzx6/ILxsRmlHHBRaPNvsf5agf32+5+JTTqDzj57dM0F7F3Za2Kngb3GstfRISI8hNaGcjrqSuhuKJUZ+QMtpQy2VVBdVEhXYxljImbfXc9oVy0j3fVMDLbz/MldgoP9ZFldXv4FKiqLZUdHQyM97BysZOMmEeoREs+H0pJ48bSQ5tpiOhpKpAt/pKeJsT6RnNfG1Eg7U6NdzEwMMD87zoK07Gdkzf2iiNsvi7i9sOy/B5wKQBXg6v1fn0VCn3aCnoC8WNtN9Pv+2QWWV5ScAfEBoAJWnNG+3n1m18JXwPuX99rPqdfqWfV+933K7whgqmfUPfVendW/6Y8S9LSfV8+LWQW+uq+8Q0moU6x0oXqn1r4rbnQF6D92tdttfKP9Xgl2NV6vgb+69iPoRStb2eFOY9nPa1z587IpjgJ78dsC9kJAR/kYUDreDQ2NcvpsJrOLK6y93mZB1NhrRHWUZji7mfmi9E5k4s8tLdPQ0sqp9HSSDh7QgN4VE0tjdE102We8j71Ge9ljtBedf/jpLf/w9S3/+HVHDgn9z2+ktf/nT6/5u0+v+fPHLTmktf9uXYH++w3+9HaDL9sbfHq7xfz0GBVFz2muKOfL5gr/8PENv2+v8OvmAn/aWORv1pXx8/o8P6/N8vPaDD+tTvFldZKvq5Ny/rgyyYf5MT4vz7K+vE55TT8PX7RSWjNMTdc0yaez0LexxNBGUdAztLbEwMpStg89evQIs2Pj9LR1U1Jcy517ZWTnFXIx5wZnM/LwDonE1t0NK3tr6d53dXXF3cMVDw9X2TFNJI7lnD3CneyTPLh4mqKCDOrv59H68iaVpc+IiI7B3NoaC1s76dY3tbWW2fYHIoKYb3jIWtNNFhpvM19fwEJ9Aattz3h2MxdbR2uZHBUX5Ezp9ZOsNNxju6GQ5YorLJZfZrHsMktlV1kqu8ZC+dXvxlzJJWaKLzJdfImp4kuMF19ktCifkRf5DD/PY/BJDr0Pc+koPE/XvUx6H+UyWSwy9IspvfOQMyczuZBzkYuXr8l4fX6eAny1+11mxgUprpN+VsD+rIS9cOUL2Gu78BWr/gBiTkxKJCEhQUrPxsbGEBUtYvRK5r3oYy9Ar8A+RH5UCVe6cNXWNHTz4ed/prlnhoL7JZy5cJUjJzNISTtO4oE04uKTiY5NIDI6jvCIGELDo6WbNzgknMDgUAKCQvALCMDX3x/fAH98/ATI/fAPEII9gQQFBRIQ6I9/oJ9sUSp0z338vKQF7+nlqmmv64ybuxMurg5yOLs6SBU/MYvh5uYkG+eIOmoHJ1ts7a2xtDTH0twYD3szrh+Nlb0eyrOTuX4oiCNhbgS7OuLp7IKzvQPmJkZYmxni72TF0XAfrh+P5+WFg1RnC5d8CtX5KdQJq/0b2I/SfP0IrdcO037tCB1iXD9Gx41jdBQco/PmcTpvnaD75gl6C47TeSeTydZapgb7JOynBrvIPH0UI7197NPRwcrciFdXstl4eIvZo0fpSU1lvLaUoY4WRrs6Ge7uorejnZ62Zvq72mVOTWdbG42NzYyNTdLT3UtFWRXtbSLLvpfe3gH6ugfp6Rqkv3+MscFJGupaiIiKw8rGgbyrBQxPzLCwtM7kzCJtnX3YOrlh4ehCRFwSGdn5PCsqo627n56hcekBWNx4h/wA2NphcfMtcyubTMtwgfiHa5U5IRyyocB+c3uH1+9+Imr/SXT0HNln7sk+c1f2mdqx19hMuvFFsyEdHR2iosJoayinvbaYrvoy+prKGdDE7Ste3JFJexM9jYz1NDDWXc+IEMTpbmBqsJ3ulhou5mYSFuKDm6sdrq52eHm7SK+Pt7cLifsjuHrpAuUlT2VeQHt9qUzMG+qqY6xPseoF7KdFct5on7Tq5+dER8IpRVxnaZal5XnZb31pZZFljQtfAEWFnjqrEFOhp65/P/8R2HdB/+N7lWRAYd0rTWJ2PQHi91XrX8zqR4PyIfFjQp/6N6l/44/z93/jX3oB1H317/vx+e/vxfMKjLX/DuWMkk2vrAuLXAG72FOBL1z3yvOqi16dNa562QFROa+419WPg+/j+dowVzP5tdeUa2H1a9rYfnPja7v0FSU9xeWvlO7J84saq1+Tsd/S2i5r7EXZ6fKGKLtbVZrgrK8zvy4+qIXAjiZuv/L/c/aW71Vl2d52kBDinuAQCneH4FYFFA4heHBCCMGDBQhxd3fbGg9xrLyruvt093n+ovu9xpx7Ze9Q9ZzzXO+Hec0lc629UlXd9xz2GzZaLVZVj5+U/I5d+/exdvM65i6aw1T/qSpeLzK5AnoD+G7/+DzIPz4PjI0/Pvbzx+h7NX4f7eU3ce+P9CjoC+zFnf+5x8KHzlYGbS0Mdpr5NPyevp52Ul6/IPvta7pa6ultrefXvk5+7LbxQ4+NL91WvnSZ+dLZxuf2Fj7bm/lsa+ajvXEM9iPWBkat9bqm326juKCKR0+zSHxZTG6xmcu3H+I7fRqewQF4BQbgI41xpNbe3xcvX3927TnIhesJxMS/IurqY749eoV12w8xe9EagmfOVe1kRX/eQ6nb+eDh5aXiqJ4+PgQHBVCQlMBAZQqdhc/pyH9MV/Z9uvOeKFfg9p278Q8OxS84TJX6+QX74xPgz5pFC2lOfUBPbjy27HisufFYs+Owp9+jOec1mzasxG2SGxMnT8Br8gS2LpnH22vHsWcm0JPzAFvyLexvb2FNvo05+TamZMmqj8X8ThT0btOmRiytb2/R8uYmLa9v0px0k6ZXN6h7fp3qp9eofHiZsvvnKbobTXHCJcoe36Eq6QWJt+9y+ewFLl66zLkLl8Yse5WRfzJa1dkfPaIb4rjCfu/eb5VrXHe7k+S8bWzdKjH7SLZs2eKA/WZlUa9bt0bBXkNeW/ka9itUA5ply5bz7cHjmNqHyCtrIubWI747cpYdew6yY/deduzcw9Ztu9m0eTtiqa9bv4E1a9eycvUqlq1YweIly1Qjl4WLFjP/m/mqq9vsuXOYOXvW2JgxayazJMNeutzNmcmcebP1rDZzs5k9x2G9z5muYC8WvXSpmzYjlHAZ00OUWMr0aaHK1S0d+cSak57mooUe6Ih7B/u4c3rbGurvn6Hx3hGKb+xT7vhre9ZwfMMijm5cSMzeNTw9tZ20C3vJuLCb9Eu7lNUuQM+7sp+8K/vIj9lL0bVvKbr+HUXXvqP4+neUqHGA0hsyvlOj5MZBim8covzGQSpuHqQkPpq6rGQO7tjB8f37qSjKUxLEAjupeHhz4yqdO77lQ8AMeqaGUBw6i+JrVyjPSKc0N5vKvFyqCvOpKtKZ/CLMU15eSmVlJaWlZRQVFZOeljXmwi8rq1SNdmoqq6iqrKGmopZL56/i6emnALtu5XqyU7KoLq+mIDWHzDdpzJg+S/UGENnjSRMnIy2FZ86Zy9qNkZy5cIVnSSkUlFYr97+ls081w7F19Cpr3tLRhbmzE2tXD7buHjqVhO4IK9fvx23KTCWoM9FPLPsQJnj5qEZDUuIqf//6davJSRXYJ5KX8oLidB2zl4z8149vU5T+grqiNGpliMytAn8GNYXpyg3fUJ5HaX4Kr1/c596dK9y5fZm42Cs8TLjJm5cPSX/3nOzUlxRkvqYkJ1m576tLMqkp0+V2oqAnoj3NdZW0NdbT5kjOM5malLiO2SKWvQa9K+wFUAYEDZga51/fk+s6ju/qrv9/OdZQNxrFuAJerhmxfQ1S/T1fA9b1m77+LuM5Y/567f+23nhu/KxhPx74BtSN2VhjxPn1rOEvIHduBFyvGe/UsXwH5F208o3NgyvUXZ+XY9d7TuC7dr3TXe2MMIBaY3Ek8bko7kl5nvIEWMy8THrD6TMXeD/0QXe0E5U8u40WF+teSvCMzHyJ1ze2tpHw6BFbdmxjxbqVhM4KYZKvOxNVct5fwl6A7zI+DvCPTwP8/VM/fxvp5efBLr70SXzexudeq0rck3K9nwe7+eXDAJ22Np4lPmTv7u1sXruKI/t28vBGDL8P9/Fzr50f5ZluCz92WfjcaeZzhwC/lc/2Vj7ZGvlobeCTVQR8Ghi1NDJsbmTQ3Exvm5nXz1O5/zCFd5k1vM0qZd6SVXgGBOMXEIS/ZNIH+uEls3+AUu7yC51G6NxvEB37gJDpqk7e0y8An4BAfKV0zsdbZeB7iQqfJN8FBuAfFExwgC9PrpyiI/cJ7Znx2HOf0Jn3mL6CROpzkzlw8CCBYeH4B4fhFxyEj8A+MJhFERFUpzymv/Q53flP6Mx/gi37Measp3SVZfE4NoaJHhOZIo1uRGXPfQLe7m5sWxZB5r0Y+sre0Z6TSEf2MzpynmHPTsSWnYg9+xntOc9pz36OPesJ9szH2GRkPMKa8QhTygNa3t6j8U0cDUlxNL66S8PLOOpe3KXy2T3KEh9SnpzMu6fPuHzxMmcvxKikNtXbXjLyHbAXUZ0jR45z+PAxJazjTNLbOxarNyz7SBfYi3UvrW3XrVutYL9mrU7IW71mmc7EX7OS1avXsGzpKh4+TaKi0UZswnO+PxrNrr2H2LFzPzt27mXb9t1s3iKgj1Sx43UbNrB67RpWrl7J8pUrWLJsGYuWLFbWfMQ385k3PwID9gL5aTNmED5jGtLDPny6lNEJvGUOI3xaKNOnh6sh8eoZMzTEpYOZgFwgHzY9hNDwIEKnBREWHkz4NLkXrO7LmrDwIEJCAwkQPQdfb7w9PTi8aiGWRxewPYui5eERWh4cp+HeKWoTTlF77yQ1d45Sc/t7qm8JpL+j7NYBKm4fpELO5fjmd1TePEjlzUNU3TxE9a1D1NzWozb2ENW3D1Grzo9QdVvedZja2COUx5+hOesV+yPXsn/nRory0nj16ik3L14gPzsNa1oabfOWM+g2la6IxVQeP05Own3yX76hKCOd8pwsqgryqCkqoLqkgCpR4Sstoqy0hJLicoqLKsiVTnh5+RTmFZGdkUdaSgZ5OXmUl1dSWV5NTlouy5euZteu/Vy/eJPMVymUpmZx98BpHkXHMHuG/G/OEw/3iUydOFFl3k+YNJEJkyYzecpUfHwDmRuxiMjtuzl3MYaXSW+Vjn9HVy+2jh5snT3Y5LirVynpWboGWbpmD25TZzNREvT8ZjPRO4wJnmLZezJpqpeCvZSD5qYnkZfyjPzUFxSlSUZ+kkrSS3p0i5KMl9QWpqoh0K9X4BfoZ6hRXZiuS/OKM5QEbkVhKmX57xTYi3NSKMlNo7wwg8qiDKqKM6kpzaauIo/6Csm+L6C5poiWunJam2poa66ntaWBNhfQmywtSj5XXPkGdA24GXCU+X+6JvdkjeHuN86N51zfY6zTa8V97ozbu8LeaeWPX6O/8c8bka+/zziXWSBofJNx3fgm57kAWX+Lcc11NkArmw2BtSuYDelbY42eDdBraBv3jOeNc2OtisuPxejlm52lc65rXWFuXJdYvN5AaKhLiZ3rOu0hcE3Uc75b1sl7tDCP0QDHpN34rbqsLz7hAZev3lLqkQrodoG9WPQOq15i96qlrZTgWWkxm6hrauRWXCyRu7aydM1SvIO8mew7RcPea5JqgiPWvQy3f34Z4h9fNOj/+WWQ//phGLHufxuSUrwuJDYvsP9lqJvfP7zn758G1H05/m2kjz9+GCUj5TWbt6xTbtCI2dPZuXkV5w7v43OXmd8kxt9j4aduMz8J7BXwLXzuMPO5vY2PthY+ioVvbWTU0sCwuUlZ9kOtdQy2NtBWU8e9+GfcvPeCpIwijkRdwj9kOr5BIl0bjGdIAF7S+SwoAMmeVzX4fgF4BwTiHxiAb2AgOgPfF//QUJatWcOciAimzZpB0PQw/ENDCBCL3duLy8cP8KExl77CZ/QWJdFd/IL+opdYSnM4cfoUQdOnq7X+0p8+2F/V5s+aOZuUJ3for06np/AFdgF3wWs6SlPpK8ukrSiNbxbOwc3Tg6n+Pnj6e+HpJ5KoE/D2mETClXMqgbG9IBk1CpNpL3yHvSAZe8E7dc2em4Qt5xUyW7NfYs1+hTX7NdacJCzZrzBnvqIt9RUt757TkvKMxnfPqXv9jPKXz8l8lsjNKzdU3F6y2MWqj44+pzKgRVTn6JGTCvZHjhxVsJckvf37pdWtyObuUaV3YtkrF74L7KWDnLjxxbI3QG/Mq0Uid/VKVqxYxeZN28jOL+N5cjbHoy6yb/8h9u89wO5d+9i2Y4+C/ZbIbdqql7DA+nWsUrAXy345i5cuYcHihSxYtJAx2M+bw6w52rKfPnMG0xTsNeh1+9oQQsLFKg8iJETK6oLVCAsLITw8RHXbE6iHTgtWZVfirlfAF+hLgl54kLoePl3fl2vB8t9JYAB+/j74enhwdONK2lPi6cu4Q9ebGLpfXcL+4gL25+exPo3G/PgMbQ+jaLl/gpb7R2lOOEpLwlGa44/QGHdYjaa4ozTGHaH57lGa7x6h6e5hx/ieprvf03j3CA1xR2m4K88coerOcSoeXaHidQKFbxIoS3tBW00ptrpqGorzqMtOxR57k67vD2G+H0vRq8fkPH9O/svXFKQkU5GVQVV+rorj1xZL3L+I6tIiqstLqa+pJT0tk8TEl2Rl5pGclEJ2Wi4ZaTlKPKe0tIrCgmKePEkkOyuXqqo63r5NJScrl4KsXNKS3pKY8IAZwSGq5E+5D6Xl72RjTGLy5MlMmqQt/kmT3QkJDWda+HTi7tylVRLzrJLgJ411erF3a9lccfl/s2wrbp5zmOQ/n4k+s5jkHcZELz+HG1/DPnLLenLTksgxYJ/6ktL01yor/8WDG5RkvKa2MM0J++J06mVI2ZyI4hRnqAQ+SeITV7+U6cmQzYA01akrzaOhooCGykIaKotoqi6msaZExeeb68tpbaxUbW5VuV1zA21tTRr2DshLgp4W2NGxewOmBuhcoWgcG7OsMY7//83yvKu73vXY8AyMX2N8n/ye8Y2us/Edrt/met84/nqdzhlw9p03cgiM9QJE49p42OuNhAFevc5pycvzxj39vGwWbA4BHWMjIOsl8c+I1Tuf+drKNyAu79SgdsbitTvfcNOPn43sfJ1p7xTOkdK8MeCLq1/kc1XHO5MSxZFmNpeu3uBR4gv6pcZe4vV2m3bdu7S4Fcgr1TwR0zG3UVFTybmY82zeuZkFyxfg4TcVdz8PZd1P8Jyg6uzdPNxUCZ7bv74M88/Pgwriv4308tvIe1Vz/8tQH38b7eePj7IRGEI2BQJ6A/Z/fHzP7x/6FewlKUjciPPmzmTh/Dns2rGeowd3MmRr4Y/hXn7p6+SnnnZ+6rYrC/+HLgtfxP3fYeKjrVUBf9TSzIiliSEZ5kZGTHV8tEhM30RTVQ0J8Y+4Ff+QW4+eMHflSjxDQ/EODVbA9w4LxDvEH58wyZIPxjc4lMDgUAKUBR6Ij5837pMmqDhz/L37ylIUXfbQGWEEhIXiHxKCf0AAa5YvoTzlGYNV6bwvS6W3NJmBsmTaa8s4H3OVkJmzCQwJc7zXH+/AIPU782aGUvzmAYPVWfSUptBXlUN3dQ7vKzP52FrOhTOHcZvshkfgVLz9PfHy92ZKgA8TPCbyzcxQLKXZdFfl0lGaQWdpJu0lGdiL07AWpmIvTMOWn4I17x3WvGQsuclY81J2Tb2kAAAgAElEQVSw5aeqa7b8NGy5mZiz0mlNf0fDuyRq3jyn7u1LGt+9pi4zg8dxCZw/f4Woc5cV7M+cOTsG+yOHdXKeuPGl+50k6WnrXsPeENcR2IsrX9z42pW/0cWyX6VipqtWL0OGgv2alSxduhwJE+Tkl3Ll5l32HziMhAj2y0Zi9162b9/N1m072RK5lY2bN7F+4wYFe23Zr2L5iuUsEdgvkgSqBUTMj2De/LnKTT/b4bafNjOcaS5WvYa1xNuDCQ7RsA8OloTL8cehYQJ1vU5vEKTHvTFc4S/AD1V5HoHBwQQE+uEX6Iun51T2LFtA46OrdL+LpTf1Nu/TYulJvkHH6xjsL89je3YOe2I09qdR2J6cxv74NPZHp7A+OInlwQna7h+n9f4xWhOOqeO2+zLr0frgGM0PDtP04KjaLLQlHKH53jHKbx0l+8Ih7u7ezMk1Szi7dzv3r16gMOkZdUXZtFQU0lqUS3lWCvlpbyhKSaY0OZmC9HeU5mVRk59LbVEBCvbFhdSVl1BdVsLNqxdYvWqxEhqKi4tXXfFycop48zqLgoJKMtNzyc8poqKshqqSOuorGigvLaWipprS4nJev04m9uYdgpQHzZdJU6cwYcokJk8S2AvoJ+Hu7s6UKVNwF1ngqVNZsGAhM6bP5MbVG9RU1tLQ0EKbyYa9sxe7w7JvsfUSsWQLbp6zmaRK72Yr2E8QzYKpnhhu/K2R65VlL7CXJL0iB+xL0pNIenCL0sw31ErmfEGKcucr0DuALzXydSVZ1MoodQ65Vl+arTXvKwporiqmpbaM1rpKWkU0p7Eak7LkpZVuHSYR0WluwNysxXRMpmZUFr4S1RFhnRasllaVqGfA1IDcX80GKI3ZWCPnrsdf35d7xjXDsneFvf5tw9J3rtVrjOsy63uuYDXe6/r7rsfGtxmz67foZ/VGQ3+DAXBX6BpglvmvwWz8nswG4P88y72v3fjyTldvgfYeOC1213PX79DH2nKX9+rfNTYE42ZHaZ6qwTcsecc1Y+Ngkhi9ysIXt76U3LXS1GbiRNRZsvIK6RkYUm1sVYKeuO3HYG9ToBfxHSkNFK39ovISTp49xabtmxTsfYKlL4s77v5iXHqojnfKqp/iJqV3Um7Xw2+SjT/ax98/iXU/Ojb++WWEf34ZVm7+Mdh/6ucPSeobfc+/f/5I8ovHrF+9jKULI9geuZ4j3+/lwK4tWKtLGDbVM9BczVBLDaOmOr5Ya/lir+eLvZHP7U0qZv/R1qST9mwtatbnDXyy1/PZrjP637fUUZyTxvNXT4m+HM2MeVLT7ENAUDD+IUH4hgbgGxaoXOz+4uL39VPxeL8Ab5YvnMOdC6epzMvm2ZNElq5YzvS5M1VpnXSh0/X0/kyd6snpA3sZaSymvzJTjeG6QioL8jlz6QZhcyLwDQpRngLvQH98/P3x8fPH19+b2xdPqsqC/po8+mry6anNp686h9HGUioyX+MnfYW9JuMtNc/+3ngG+jBxihtrvplBV2UuvdX5dJbn0FGWRXtJJu3FmViL07EVZ2IvysRWlIGtKF3N6rwwE1thJvbCbKz5OTRnpFKbnERNchKNmSmYcjOx5GdhKi7k9aMnXL50jejzMURJE5nT2o0vlv3XsBfL/ttvD7Jvn4jr7EFgL8OAveHK37RJesSv1Zb9mlWskpp2B+xFGnfVqhUsXbKU2Nh43qVmcirqHN8ecLTS3SulfXvZvmMXYtVv2hLJhk0bWacS/taxZs0aVq1axYoVK1Ti3aJFC1mwYL7SP583bw5z58xCYC/6+iJFLK76adPCCAsPRSBuQFvBPjgIgb2MoKAAAgMlBh9AUGggwaFBYyMoRJ/rOVhVYkg1hqyRTYGEBsLFQxAYoGL4/oE++E51Z9+yeZQnnKXu8TlaEy/S/voqvWm3eJ9xi97ka3S+uoTt+Tnsz8/RkRhNx9MzarQ/PaM2ALbHp7E9PoX9iZ6tj08iw/L4OOYnxzAnnsDy5CTmB8cxJRyjJe4o5dcOkBy1nbt713Jy1Xy2R4SyeV44e9au5MaxY7y5d4/CtHfUFooVn0N1TgZVYtXn5lCTl0ddYQF1AvqSYurLS9m7Y6tyhUuS38wZwZy7dIHYh0lcvv2KyO1nuH3zKXkZeeSkZFCbU0ptQQ1NDRYa6pupq2tU9fGmNjuZGbmEhU3H09MHH29/vLx98PT0Yqqo6E12R6x5Uc+T4enpycKFi5g5cza3b8VSU12n6vubmk2oOvtOHbNvtvYwd/FmJkydzWRfqbPX2fhON76O2e/YsYm8jCSy3yWSm/KM4rRXlGa8VuP1g9uUZb6hxgX2ypVfnE6D6NqXZFJbmkmtMZdma+iXObLsK3JpUq76ElrqKrQ6XmMtpiYN+bbmOlqb6zXoRSK3pRFTa5NWzzM1K8hbzK2YTa1YzK5WreGCHm+husLsr+BqgPSvZmO9MQvsNXAF3MYQ4BrHGuh6vRw77xnf8T/B3lhjzF9/09fXtdVteBb0puVrULe2ttLa2uaAtQaw4T53XWu82/i+8feM51w9BXoD4Ap3p5XvBL2+74S9tsjFDW9sIEQF76/i9uOt/HHxesONL1a9KOw5YK9L79qoaWjk4JHjlFXX0fV+gLZ2bdm32do17B097JWYjtXiyMQ3kZWby/fHj7B2y3oilkTgGyIN2SYrwzJoeiCLVi5k8cpFTPKYgJsk4f3z84Cy3MWFr4eG/T+/jCKwF/grd78jmU9i+X+XLP7RXv7z4yh1xXmsW7mYfTsiuRx9ikM7N7J/7RISL54gJ/4iZYkig3tXxbJ7it/SX5XBYH0ew80ljJoq+aQ2AA380N7Ej/ZaPlur+GCtZsRcxce2Mj425zPaWsRwcxm9daW0VxeR/DSerZvXMX3GDPz8/fH281bDx9eHaSEhLIqYw/ff7uJ5/E2s5Tl8MFfTVlFI7I0brFyzlrDpMwgNn67c+N6B3vgEeqsObLs2rGW4oYTBmjwGq/MZbCinpKSMM1fiWL1pG+Gz56hsfFHi8w/wwz8oAL+QIFYumU97ZQEDTeX01hbSV1tIT20h/VUlDDfXcO7UQaZOEW1yNyZNncgEdzdCAn149yie/oZyBfrO8lw6S3LoKM5Wo704G7saOdiLsxT4bcVZ6pqtKBtzfjqNGW+pS0+mKTMFS3EO9vJ8bKX5mItyMRXlYikrIfPFK67GXOP8pStKVe/M6fNObXzVCOeokssVy17D/sA42IuanpGkJ1Z9ZKRY95vYsHEd69eLG3+1cttLSeMY8FcuZ9XKlTx69JSHj55y+Mgxh9fgIHv3fcuu3XvZqkr5trJp8xYN+vXrWLt2LatXr2blSinZW86SJYtYuPAbBfv58+cxd+5s5syZpcasWVI7Pm0M9uEC+9Bg5b4PDgskOCRAl1CGBCjQC+zVCA4gMDiAgCB/NQvgjSHXNfAF/noDoLwE4sqfFkyovDM4iAAJGwX44OvpzpGNS6h6fJ6q+9FUJpym6kEUTS8uY397k960OPozYulPu0nf2yv0vLpI1/OzdL88R88LGefpea5H9/NoOp9F0SEj8bQa7YlRyjNgeXwai3gFHp7CdP8oDfcPUx9/lPLbh8iN2cPzoxu5HLmEbxdOZ9O8ULYtnsfpndt4eO0SuW9e0JifR1tJCU0C+MICagsLqS0upqmqgi3rVivt/J3bN5OS/JYHT3JYv+cRwQvO4T9tK3siD5B1J46O+/H0HDlB08lzWMsraKxvo6nBRGNDq2qq09DUxuuUdM6ev8zWrbuYH7GQ0JBpBASEECAbcGleJXkrU6aopjgLlyxjztwIbgnsawT2uiOftb0bW2e3aoRT39bBrAUbmOg5G3ffeUz2EdjrmP0kT7HsPdRGZc/uSHIznbAvTH1JWcZrxLJ/lXBTWfbVBS4x++I06tXIoKEknYbSdOpLM6gvlez6LCWSo8rpKnSWfXN1Ic21pbTUi1UvoK/D1FSPgN7UXE+LxOhbGhToLS2NWFqbMMtwwN5sFngJeARwMgv0tZVoQOvr+a/AaUDcWGuAzjg3ZmOd6zuMa7JGX9cufOPc9ZqxVl9zbgiM9xvzX/2+8ayx5q9np3fCgLSxTs51PNwJVyeU/7xBcn3eOHaCWb7duZkSkLvCXm8ijI2B62xY864Al2uum4K/WqMlc43v0BuF8ev036aT9QzlvcLSMgX7Nms79q4u2tqtmCQxz9ahM/DtFt2/XhrfSMmdxUyzqY3X796x78B3rN64jpkRs1QmvsDePcAD72BvZs6bztZdm5VWvtt/fR7iX1+G+NfnIf79wwj/FuB/GeZfCvIG6B3W/Sdx6Q/wj49SpqdL9sQbIIl6754mcOHIQWKOHuTxhYOkx0VR9jSGpjc3sWXE0Vdwn978+/QWJ9JfkcRQbRojDdmMNuWp8aElHxmjjdkM1WcyUJdJf20Wg7VZDNVlMtSQw3B9PqP1xXxoLONDWw09DRUUv0si8cZ17l46x61L0by8H0fe2xe0lhXQ31rHB2s9H1rK+dBaTUtpAVGnTrJ52zbmzp9PyPRp+IcG4Rvih1+IP1P9vVi1+Bve15Yx3FjKUG0JA/WVlJSUs+9YNBFLVjBt1lwCles/CN8gf/xUVYAfixfNo6kgi6GmSvrqiumrK6K3tpi+mmLe15bQ21jBu8fxnDywi/07NnDx1PeUZ7zlfXMN9soC2isco6yA9tJ8OmSU6LmzrECdt5fkYS/OxZSTTlN6Mg1pb2nKScVcnIu1tABbRSHW8nys5QXYHMNeWUZBSgrXrl7nfMx1zkjc/vRZVWdv1NofOnhYwV5c+F/H7MWq17Dfqtz4hmW/efNGJayzYf1a1q9bw7q1q1krFv4qaXojPeyXsX79eh4/TuTG9VgOHzrCwQPfKxEc0d9Xlv32HURGbmXDxo2sl/i/w7JftWY1K1auYKkI4ixeqGAv2ufS2UxZ9g7gC+yNBDyx7AX20tNd5G9FFS0kxF/NwcEBY5Z9UJA/QSIpG+ynLHQBvgF9YzaAHxQiYRqBvz9BoQGqbDMkPFiFBAJFVTHQF19/X/ymTubCnnXUP7tG5YNzlN2PpiIhmup756hOOE/T4wvYkm7Qk3qX/sx4BjNv059yhfdvLtH36iLvX1/i/euL9L0+T++bC/S8Pk/Pq3N0vxD4n6HjWTT2xDPYn55RYYF2CQuIB+DRSUwPj9N2/wiNdw9Rdetb8mL28uLEVq5vX86R5XOJnBPKxnkz+HbTOm5GnyLt2SNqi3JpqSyjuaqcpqoyirJSSbwfT0VhLrVVtVy+moybx14CZ59h7+FrZN9OoH/3IT7Ons4PQcE0zFlEbeJTasuraappprVeRistTSZM1nZVQlfb2EpWbiEJD55w5MRp1qzfxJyIBYRNm0lwyDR8A4NZs2EjcyMWcPv2Xaqr6qiX97RaHHF7aXs7QE2znenz1jLJa46Gve9MJvqEMsFTZ+NP8pyiYL9/73Zl2WcmP1FxexHXKcp8TX7aS57fv0lJ9htVblddkDIubi+WfX1pOg1l6TSUa9gL8KWpjWjdS2Obxsp8miXTvqZEde5sbayl1QF5BXsBvVj24sYXq1708I0hrnw1WpRAi8Vk/sq6d1qeGnYCQScIDUvYOY+HnQFIHYuW57Tr+891+PqdBohdIS7vcF433Ozawte/67zv/L2//g7ne1z/Bufzxu+6vkfAKOfGbBxrYOsNkVjSGqDyuxq4+p+T83cMwBrvkefH/45+l/FepYNv0bX1ZsfGawzmhnreV3X18qy26nW5neHCl980NhKGu9/V+tf3XTYOIrCj2t5q6KdnZ3PsVJQS07HZOzBLwxs1dDMc7dLXoBfrXpfdtfLw6WMid25lpcrEl6ZbU5SQjruvOx5+7vgGebNsxWLVDc/t318E8CP854cR/lvBfgSJ48u1f/0osB9WVr2y7AX2H/v5p6rJl9p8cf33qsS9Pz7081Nvu8qw/2guZ7SlgNHGHD635DJUI+VsiXxpyeZTSw6fWvP41FrIaHMRI02FDDbkMlSfw1B9NsMC9YY8Rhrz+NBcyKfWUj6Jdd9WzidzJZ/NNXxsq+ZDay2fTY38YG3hi7mZj+Zmhi2NjNibGbE28dEqSX+SB1DLSKt4CBroa23iwtloVq9fQ8Sib5g+ZxahM0LwD/PHV4RyAr2ZP2cattICRlurGawvY6ixmoqSMk5evMbClasJmzEL/+BgZc37huiKgICQACLmzaQs7S2jLbW8ryulr1ZGiR7VxfTXlDHSUs9Qm2gJ1DHcVq82El0VRXRWFNFRVaxGe2URMtR5RRFdlcV0VBZhKcmjOS+dxpxUmrJTsRRmYy/NV8NSkoupJBdzaR6WMg17e0Whfk91OWXZ2dy6Gcv5y9dVy9szUbrrnQF7EdQ5ePDQWLx+/37twjfc+AJ7VXq3dauCs2Tii5LemJDNONivYNUqscqXqhwJgf3FC1c4omA/XrRn27btKv6/UWC/Xmr216mYvZTdSSb+suVLx2AvbnwD+IZ172rZC/QF9pKEJzr3oaGBDuBr0I+58RXsfQkM8iUw0E/F4P3V7I9/oAa/6wZAYC9680HiHXC4+pWlHxqkzv0CfFU4KdDHg4RT31KfeIOK+LNU3oum4v5FyhLOUnbvFGXxpymPj6b24UXaXlynJy2e4ewHjGbfYyBVXP5X6H17md63F+l5c4G+1xfVZqA36QK9SRfpeXWBnpcX1Nz98gJdz8/R/jwa+7NorE9PY3p4ktb7x2mM/576uENU3jxAQcx+kqN2EvftOk6ui2B7RAjrZ4ewe8UCLn7/LUkJcZRkZ2Cqq6G9qYnG8lKqS4vJyCrhaNR9Lsa84PadhzRfiWXEZy6/u/kwOmcRNaeiyHn5nIqsbGqKyqivrKWlronmRpPqXNfUYqahxUxzm6h8icSulbKqWt6lZ3HzTjy7932HWPVLl69k+vTZxMXdp6rSgL1VufElK1/62lc1WgmZuZKJXnOZLE1w/GYyySdEZeNP8vRCwX6CG9/t30lu2kuy3mrY56W9oDAzCZmfP7xJaY7A/p0CvmTlO9344spPo640jfoyse4zHda9Br5I4Bqwb6ktpU1Z9tUa9lJLr2L1Avp67b5vaVTJeQJ8Bf1xsG/FYjJp2CtLXzLzZWjYCZgMGBrA0vcM1/+foWisd4LPCXXjfcYaYzauGyCU6857Rqa8rhrQtfkCftc1GszyjV9fd77nfwe861rjW2Q2/naZ9bHz79bXZI38nXpjo5811urfdT4rwDc2CuNnJW9rtLR1rNGbCt2zXu4b7xkPdRdoOzYDrkI6CvpKxMe1FO/rZ7T+vgBf4vvPXr1Ukrf9w8NjbWxFF1/kcnXMXjLwDetew76+uYW79+PZvH0z3yyZj1+YvwK9NMARXXx334n4hvgwZ8Ectu6OxE1b8xr4Cvo/jvLvn0bHQG+49gX2ksinXP4f3/N3x9CJen2qRO/vI738Y6SPv49088dIF38f7uCfw+389t6kXPJ/e2/mb31mfulp4+fuNn7qMvFzt5mfu1r5ubOFnzub+bmrhZ8c8y9j11v5qauNnzrb+LGjjU/2FkZNjUppb7itgWFTAyPmRj4I3K1NCvqD5noGzA2M2ES8p1klAo50WHny4B7LVixl5lwd8w2fHkpgWAD+wb74BvkQFuxLefIrPpnqGWqoYLilhuKCAr49dpp5CxcTOm06QWGS2BeMX6jAXoR2pO1lMJnPH/PR3ERPXTk9dWX01pbSW1OmR3UZfVXldFWX0VldQldVCT2VJXRXFtNTVUJ3dTFdNcV0VRfTUVNEZ02xCguYi3Noyk1XoDcVZo0BXqx/e0k+1pJcrMW5WIpysJbmYS3LHwd9W2UJtQUFxN+JV2Ud0gHvjENBT7W4ldK7w8fGRHW+++4AAvt9+/axd+9eJUO7c6dk429l27bIMRe+xOyl9G7DBh23X+toNrNmzUpWrlzOsmVLFMgfPHjM2ejzHD1yTHkPRKFPW/U64S9S6vY3bdawX7tWxevFhS/x+mXLlrFkyUKlZS+wFze+Yd2LK19gP3Pm9D9Z90b2vSTlKcgblnywHwGiiidxe8dQojkCeQnJyAjUwwC+q7Uv4JcYvgF7OZamM9JLwd3bi/khgaRfO0Nj4lUq75+nIuEiFfcuUHZfrP1zlNw7S/HdKIpun6Y8Npqa+xdpe3mdrtQ4BrPvMZITz2DGLd6/u0rv2xi1AehLjqHv7WVkfv/mMv3JMfS/vULfmxh6Xl+mO+kSHS/PY39xHvvzC1ieRmF5dBzzw2O0iMUvzZRipdxvP3mX9/Hs2DaubF3G/kXT2Dg3hC2L53J0VyTxVy+S8+419eVFNDfU0GZqJfZOLD5TPXlw5DCDu4/wccN3dN19SMGbt2S+TaYkI5OyPBHrKaO2ooaG2iblzm9ukbabFgX7pjaLgr0A32zvJL+knCfPX/Eo8TkxV69x81acqusX2KsEvTYn7LvfD1Je10rg9KVM9JrDFHHj+zpgP9WXMdi7uXH44D7y0l/9CfY5Kc95/uAmZblvqchLVrAXUR0D+AJ6GfXFqcqdb8BezSpmL53stGXfWlumYd9YrSDvCnpx5UtynqlVYK+t+/HAF8teYvZtY0O79o1SPANoBtiN2bkRMMAjsyscDdiNT7zTFroRg5c1rmB2Be34Y/2c8S7nZkNbya7v+PM3ODcrf/V7rs/+9d8w3hJ3fb/r364t8z+73I3149c6AW/c10A3K8iqRDoD+GpzoTcSRoc7410G7PWsO9uNXVMleFpUx2iAo7vnaetdlds5Ni7yPv2chr248S02K3fuxhEbd4fh0RHMNt3ZzrWtra6vtzga4GjYV9fXE3MthrWb1jH7m9kqGc/D111b9j6TVeze3X8KniHezF+5ELd//ziMc4wo0P/n5w9qNqCvQC+wl9K8LwP863O/gv4/JHYvyXoOt/4fwz38PtStEv5Ugx2lt9/N7yM9/CECPdJ0Z6CTX/s7+bmvnV962/m1r4Nf+9r5Tc777Gr83Gvjl159/Iu63s6P0m63o42PHa18sLfwqd3Elw4R6bHwpdvM505R6NOlfAr4tiaG7M30W5sYtDQxIln/vZ3kZ2ewceNa5swT2E9TwipB08Rd60dAsB9+vlNIfRTPZ2szAw2VDDWLclg53x05wZxvviF0+jSCp4URoCoBJG4bQICy8vx4EX9beRN66zXo+2q0hd9bU0pPVSk91SV01pTSIbMD+DLL6K4ppbu2jK7aMmyVRbQUZdFUkElbcQ4d5YXq+e6qEroqitWQTYJY/eKyF8iLlS+gl3Ox7k1leQr6topiGouLeBB3j6tXb3Hp4jXORp3n1IkzDvU8XXp3+LAuvZNM/K9hv2OHwD5SNViJjNzMli0bEdiLZa9hv5a1yo0vQjrLWbV6OUuXLtbVD/H3OHv2HMeOGW10Bfa7VQ6ADglEsnnjJtat04l5rvF6UcX7f4X9mBvfsO7DpFxOEu30v1vltne47gMlyc4F9nKsoe+EvQF9ZfU7XP0CfsO6l/caIyDIBz/pMjdlKusjZnA/ag+5CReof3qT1kfXqbsfQ2XCBUoTzlKcEEVR3CmKY09RePsUebdPUhB7ksqEaJqfxdCZEstA1n2Gc+4zkBnH+9Rb9KVcp+/dNbUJGE67wXDqDYZSrjOYdp2B1Gv0y+bgTQxdAv5XF7G/kITAs1gTJQkwCuvjU5gfieV/jPr476mMPUT+9QO8vbCXm/tXc2TNDDZHBLB2Xhh71yznyqkTvHv1jNR3Sdy6foV3yS+pz0zFkplNQ2EBZfm5lOfmUZUryaslVBaVUV1WSU1VLXU1DTTWt9LcJCVFGvRKGc9iU5r33x8/hV9QqJI9lr7dqWmZqq1tW6uV1jYrZms7ErO3dvbQ3T9EcVUjfqELmeQ9F3c/DfsJIqozVmc/BbcJbhw9/B15aa/ISn6q3PiGZZ/97inP7t+gPC9ZtbsV5byaQsnIT1GA15AX4OtkPYF8g0DeYeE3lOfQVOWAfY1Y9hW0Sa/6pjpam2rHLHvlxhfYi2Xf6oS9duFrV74k6QnszSadmS9CO3po616DRY4lvi9Wpb5uQMoAj3EusxPUsgFwDtfse52MJ1aw0+p3PufcBGgYO2E//h1Od7nrs8a3yLeN/56v3+t83lhrPOs6f/1u17/Z1S1vuNs1+PXf/VfvNdY5Y/4uMXex5iXZTeYx69+I6WsPg2wMRAJ3DOwqMW+8C19J5CoL39C8F1lcUerTsB/7DQfwtXtf7jka5FjMnLtwjhevXjA4PIRI4YpSniGgMwb9McvegnS7K62s4FTUKVavW8XMeTPwlAx83yl4+Ljj4TNZHbv7uePm5YZvuB9u//WDxOr1+JcC/ygCe2MI8A3o/+uHIf7ryyD/+iIJfY74vUrW0zH8P0Z6UcAf7OZvg51j43d13s3fBrr4m+P41/4Ofnlv59f3dn57385v/XZ+6e9ArusNQQc/SaOdLgsf2lsZaW/hY5cJEfX5sc/GT72iyGfisyjyGbAXWV4p5+toY7SjleH2VoY6TGoetDYz2G6hrryUb/ftYm7ELGbNmU74TEm80i5fXz9PAgM8KElN4qOlmYGmauVub6qt5fvjp4lYuIjwmTMImhammuP4heoafqkG8Av0If7KRT5YGnlfV6bc+O8F9jUlysIXUAvsu2pKFNC19V9Ob2M1vU019DbV0lFXibWmDFNVMaaqEqy15ViqS2kuzaO+IIu6/Ezq8jKpzkmnVo4LsrBWl9JZV4G1zBmnN2BvkQ1AeQGtZSU8uXefK5dvcPHCVc5FX1SwVzX2jtK7Q4cOO5Pz9u9XVr3TspfWsVuJ3LoJDftNGvabRI9ekvQksU5i9stZs0Zgv4Lly5Yr2MfGxnLu3DlOnJASP0kA/E69W9T5JDSgLPsNm1i31gn7FSuWKz19DfvxCXqulv3s2dKXXnv1xhIAACAASURBVFv2CvaOuH2YqpV3wD5E3O0Sp/dTGzppcBLkAnsD+gbw/QN9x6z7vwK+q3Wvs/5DCArywT/AG5+AYLy9vAnwnEhEeACH1i/n8envKIy/QF3iTWoexVCRcE5Z9/l3T5MXd4r8O6cojIuiIPY0ebdOknfrFMXxZ2lIvEpnyh2Gch8xmv+YkZwHDGbEMZh+h6H0WIbSbjGULuOGGoOp1+mXDUGygP8K3a9j6E66TMeLC3S8uEj7y4u0vzinhIBMj0/S8vAETfdPUBd3jMpbh8m8uJ9HR7dyfvNidkWEs3ZGKFuXLybq8Lc8uHODvORkGksraGuop6m+hrqqSmrKKqmtqKKuspq6imoF+9qaeupqdYZ+Y5OJplYLrVLvbG2nvauPE6ej8fKT9tJBuHt4Ej5tJjk5hdhsnVhltHdp2Hf00DUwTF5ZPT7BC5hswF658bU2vhLVkZj9RDeOHzlAXnqSgr3KyE99TkHGS7KSH5OYcJWK/GRl2VfmJ1NTkOwC+5Qx0Ov4vXbja8s+EwP2LdWFtKqYffkY7MdZ9qKYZ8DeiNuPufB1ot548Bugb1G69WJJC+C1RS2wH2/xuwLxr4//CnjiejdkdMdbzUbSmga8dtF/DXundS/f5bqxcL7LAOzXkP76G/+n+8Y7vn5Gzp2wN+L0zk2L631jneu79DV5h7bW9Wyca8gblr0r7GWD8HUSnzMer/XtdSMb57Fk1cu79HUrWhPfCXP1Oy4qfUYjHHHjS+nd8ZMnycrJ4f3AgLLsje52GvTtDvAbbnyRljaRW1jAocMHWbF6KaHTgxXcBfaeMnzc8fb1YMbsYALDvJnsNQE3Afd/JDlPEvV+GHRY+U7gC+gF/BK//5dK3hPYO0AvWfySsOcoxfvdAfs/Brv5fbCTP4Y6+H2ok98HZHSp8bfBLgXz3wYE7O3IrNfKRqCLn/vs/Nhj5aMAXmLv9hZVm//zezs/q257Nn7ssThB32lC6vZFoU8s/E+dJj52mvjQaWKkXaBvYqSjjSF7K8MdNrotJs6cPMYs0UOfEUpwqCTZeRES6EvErOk8fXCHj/Y2FVuX8IAo+lmaWzh36RrzFy0hfNYs1QFPNPb9QkS4J1DJ5nr5eXL55BFGzY301ZbTU1NKb61UD5TT21BJf3MNgxKnN0nuQAMdtVW0lhVRkZ1B2qtnJNy6xpVzUVw6e4rTxw5yaP8udkauZ7Pozq9ewqoVC1m2OILlS79h2dJvWLpkPiuWL+LbXdvIS3lDZ13VGPDNDsveUibZ+Pm0lRfz6vFjrly+zvnzMURHnccQ1Dn8vba4jUx8EdTZLy78PXvZI93kpPROetvv2K7kcrdu2UzkFtHGFxf+ajZsXKsa4og+vsBeWfarlrN82TIkFn/z5k3Onz/PyZMnOXz4MAcOHFCw37ljB9u2biFy8yY2bdjIWim3W72KlStXsGLFMhUGkEx8aUdrxOtd3fgStxfYy5CM/GkztIKeoaIXJqI54cHo5Dx/goP9VXZ+kMTgpQRPrPVAfwV+SdoTSdzAQF8CAn3QwPfFL8AHicnLcLXwDetewz5YlfFJRYZXQCCe/sH4+AUxZYqHynCfMtmN2WH+7F23jPgTB8iJvUj5wyuUPrhI4d0zuq9B3Bny75whNzaK/NgzjnGawthTlMZH05R4hc6UuwznPeVT4XM+5j9lOOcBAxl36c+4w0DaLQZT9RhOvcVwynUGkq/Sn3xVwb/vrWMD8OYqnUlX6HwZQ+eLGDqfXabj6QVsj85ieRBNS8Jpau4cIz/mAC9O7ODqztV8t3QGG2cHsj5iNns3bCQmOpp3L15RV16Huc2KVbp6NTXTUFtHvZThNTbT0NBEY2OzytIXC19q582Wdrp7+jn0/TE8vfwInzkb/8AgwqfNIj0jB3H9i1UvTXCUZd/RS9fACFnFNXgFLcDdd7627A3Ye/mPufEnTHTj1IlDyo2f/faJLr9TsH9B5ttHJN6/RnmeuPHfUpH/hmoH7GsL3ynoj1n1qgzPkaSnXPgihetq2RfTVl+OSdXX1+p+9S5xe1Vy19Ko1fMc1r0A3tSmLXsdw3cBv2HZm1swS2neOMCL+9mIGRsbAW09G1A0wKYtXr3ead0LwI1mOQJqsdiNGnrnsfEumV1hb1j1BvC/hrXx287nnJa76zv/t+P/6b3Gsxrarm57vQkYf//P7nr9nPHP0HlfX3e2rtWWvX6nEbM3PAKu0JfjryE/du6w4k1tFmfTHfEKSI29a9ndOA+Avl9TV8vBQ4eprmmgu+c9ZlHJEx18h1qeBr5LzN4mNfZtZGRl8u2B/SxesgDxLnr6uuPlNwUvX3emek3Cz9eD5cvmsHzFXNylzv4/n/v5z5dB/vNliH9LVv4P4tYf4d/KlS/ufGOM6qQ9hxdALHs1HLD/h0vS3t+He/l9uJu/OYa49n8fkKEt+18Huvh1UEYnvwx08kt/l3LTf+poUy56ccf/0GXmx24LP/c4XPq9diW9+1OPFRkCdzW6zPzQKe58k7Lwxfr/0Gnmo4j2yNyhwT8q8O+08el9n3Ll792znc3r17B50xoOf7+f108eYa2v44f+Hj5aWhgx69j/qLWJDrOFG7fusXj5KsJmzVZu/OBwXd8vYjy+qubem32bNzBiaeGDpZXhtiYGWxvpb23AXltOTUEWyc8fc+vqRU4cOUjkhnUsW7JQddqTmm/RA5Aa/KneU/D09tD1+H5eavb191SWo3+A6AqIhardyQFSPhbox+pli6nITqertlzH7CVuXy7JehLHz8VaUULy82dcvBjDmXMXOeOAvdTYHz4ksHc2wdm/T4ve7Nuzl727drNn12527djFzu072L51G9siIzWgN65j44a1bNywRg0F+9XaspcSPLHOpV7+6tWrXLp0idOnT3P06FEkJ2Dv3j3s2rmdbVtl47CJjRvWs3q1ZPKvUPF+Se6TmL/A3jUb34C9gF6y8o24vcB+xkwn8AX0InMrI1R1MBRBnWBVMhcUHIj8c9OJdxr6yuqXhL0gXwIcQ+ro5d+JBr5sAMbH8sWFb8A+JCycYBFxCvTCy98Lb39//KQbo7fIuU5hwgQ3lTEuwk7zZ4RydOt6Yr/fS9r1KEofXqbkwWUK754nT2B/+zQFt09TGBdN4d2zFMRGU3A7iuLbUVTEn6M58QadKQkM5j/jQ/FLRgsSGcxKoD8tjr6UWPpTYhl8d4v+dzfpT71Bf9otBtJu6tK/lJv0vbtN75sb9L25Qe/rG/S8uUaHeABeXqI98RyWp+dofhhFfcIJKuOOkn/tO16f3c7dQxs4s3EhOxaGsHp2EFuXLefU4YM8fniP0pJSLGYL9vYOpKVoS6uJlpY2mpvbaGm2YGoTxTI73d3vuRxznaCgMEKnzcTDy5vwaTPIzMpD6uvFjW+xd2Fp78Ha0UfXwChp+RV4BERo2Ps7GuF4SyMcJ+zFso+OOqoT9JKfjoN9xpuHPH9wnXIVs39DZcFbahyQ1658ceenUecA/dhcLiV4kqSXjTS4aa4qoLW2hNa6ctoaqrR131w3FrtXVr6y7BscbnynK9/U1qKA/zXsTapBjmHht2IyCfAFSho8cuyMmYt1PR72Buz0LLr70j5Xd7hzQl+eMZLuDM+BnjXQv4b0+DUG7Mf/ltOy/xrWesPgTOYzzv9vz3993QCxMct9fSzfaSjfOb9Z7omL3Vgvs/FO12t/dWxY9cas18jvact+HOjHOtU5mtf8CfxaLU/F6h2yuvrYNQSgv1OHBmTjYKbNYqK4pERtgs2WDjo7e3UPe6WB72xjK+AXLfw2q5k2WxutphaS3iSxdXsk8+bPxtffCy9fDXpPn0l4+0wm0M+D5UtmsmH9N3hOdcPtv38Y5r8V6MViF9jroeL4Dhe+Ar4jU19K81R53g86hm9Y9lKO93dH5zyJz0uc/ndHDF8sdnHhi3tewC+ufHHZ/9Bn41OXCYG8SOt+6bXxc387v7wXF7/E9O1jsP+pV1z3Nn7qkWFV1r+y5l1hL+/qNit3v4BedPgNK1/D3sJIh42Pvd0MddjpsZoY6LDxobeLH/q6+dBhY8hqYtTaxrC5lSHR6bc3022zcevOA5asXEfYrFm6v31YCAEi5iOld1KCF+THnFnhvH76iLLcHF4/fsKNSxc4evhbtmxax4L585Rl6ek9BQ/vKUzxmsIUb3c8fKeq4eXviY+/N97+Xiok4B/shwyfQB+luifPeXlNwdvbE09vT3yDfPGTJi0h/qor25Wzp+isr8JSUoC5NF9l54vMr7UsD0tlKWlJSZw9e0GJ6pw6fVY1wTly5IT6j0xc+AeUmM4B9u/7jn0Oqdzdu0VQZwe7pKf99h3s2LqNHZGRbNu8iS2bNrJpo8O63yD6+CtYu2YFaxwxe0nSkzp5aZ967doNoqKiOHZMau2lhn8vu6V2f2skWzZvQMr3VI3+yuWsXKF70C9bupilSxaxRKRyJRN//jyVoGeU3hmwFze+DGXdO8R1VAleuAA/hNAwLZUr+vZSdy9DSu+c5XeOzHxX2Af6KAtfWfkB3mqjpaEvCX46Y19gr9T6poUSEhZGcGioytiXdfLv0U90H3y8mDLVnSnSlc7DnYkeU1XnxIDAQCa7uTE90I+dqxcTe+Jb0m+eo/ReDCXx57VbX6z9uGgKYs9QGHeWojtnKZINQOwZimKjKL93nqbEm3SkPmCw4Dkjhc8ZyXvCYEY8Awr2t+hPuUV/6m3602KVB2Aw4y7DGfcYTItjIFU2BrfpfXeTrnc36Hp7TYP/1RWszy5ifnIW0+MztDyMovHBKWruHqXi9mFyYvbzPGobV/es5tCqOWycH8rGJREc3rWT+zdjKcwuwNRqoqOri/b2Dixmm2rlqax7m5QUdZBfVErsvQds27WfVWs3kZNbiNlkw2prV7A3tXdj7uylZ/ATyZmlTPabw2S/ubj7S8x+LpO9w5ns5ctkzylMmjIRb28Prlw8TU7qs/Ex+/QXZL5+yLOEawr2Km6fn6xa3KokvWKJ3Yt1n0q9ksxNH4N+fanU2mdRX5aNNLlpqhT9ey2q01ovsHfG6yU5r63J4cZ3uPIlUc9I0BPLXg9Hu1uHZr7Afgz4Zg378eASOBgufSOO/2cLVcNNIKfj/U5AG1CX9raOTYAxj20A9GbAuakQq19grmfj2ADoX80G8I3QgOQGiFfByBH4q2fkmiuY1RqHMtxYjNuROOe0vA3wG/8MDDA7Ye/6z8/4XQP0rveMa66z4ar/v1n1xn2x5o02tWOWvYBb4vkO1byxeLxk28twZO3LsbL2HRa/bAhSU9M5fuIUPX0DWOwdmCQD36GH3yrxe5VXILPktFiQzonNzY3cf3iPtetXMmN2GF6+Hsqq9/adokAvsA8K9mTx4ulsWB+Bt7jxFewF4A7Qq5i8A/jKdS/ldyqWr2vwZTMgGwFdkud0549l5yslvl5l1Uus/ncBvWP8OtCBJN9JMp2427/0Wvipv11Z+NJO9xejle6Ahv2vAv2+duXaH4O9Af1em3bdyyahy6w2CwL6Tz0Ce23Ziw7/hy6zGqOdZj50Whh1jA+dNka67Ax3WBm2mRm0tPG+rYn+tmYF/GGrRSX1DXWY6Wnv4sHDl6xeF8msOXMJCg8hSGnq6za33hLnDQlg5pzpRHwzhzDJ1vcPwtPbC3cvdzy8puLl44Ovrw9+fj5ajMUBBW+BeYA3Xsoq9MTTZwpTPSczZcpEPKdOVu7n+RFz2B65gaioY5y7dJndBw8TPncufqF++AV54+k5mc1rlmOvrcBcUoi5WCfnSSmeGpWl5KelcVZK7k6d5fgJrYl/+PAJDjisel1f/50S09GZ+KKeJ6Dfxs4d29i5bTs7IreyfctmBfvIzRvGYL/O0dZWetcL7FevWsaqlctUkt7p01Hcvh3L2bNnOXHiOAcPatjv2rWT7dsi2SRJfuvX6hr9lctZsXwpyx2gH4P9NxEK9hKvN2L2BuyNjHxDXMcowQsPCx0rxQsLEytcQC+ufB2/Dw7xIyjIV8Xy/8qyF9AbsNcWvlj54935YtmHTQsndFo4gaEhBIYEI5K6Unvv4++jZJqnenkw2X0iE6dMxt3Ti2mz5qg2yRMmT8Jt4gRt8U90Y3aIH7tWL+XG4b2k37pIwZ2L5N8WuJ9VQ2Cvrf1oiuKjKb4bTYnaAJylNOEi9YnXlcU/lPuYjwVP+ZD3mOGsBAbS79KfdoeBjDsMZt5VY0hB/y4jWVLzf5f+dEkEvM37d7fofXOd7qSrdL66QsfLGNpfXMb2/BLmxPO0Po6m5dEZGh5EU3lPvBDHSbl0gIdHI4netJhdC2ex8Zt57N0SybWLV0lLzqCpyUR3dz/d3QPY2nuw2Drp7Oqlr2+Qrq5+6kSQp1kSpAT07bS1d2Dq6MLe0cX7gVHephYx2Ud08SOYFCCld7Nw9wll8lQPPKZOICzEn1XLFnDv5gVyUhK/gv0rDft7Vx2WfTKV+e/UkL72dSWp1BcJ8FNpKM6g3sW6l5i9suwdsG+sLKCxupjmujJaBPYNtbSJgp648UVcxwF7kcrVCnpO2Lsm7An0jQY5BuzVbBJX/tdA1659A/gGmAxQyrkBNAPWxtqvga82AmMtbg13vmGha+BrN/9fx+aN3zF+0wC8vu605PW55Ak4YT9+rf7Nr/8WeU7Xujv/JhVHH0uc09eN55xxeLHC/xr2zrVGBrxz3di9sfp92UC4hgpcEvkcQjyusDcg/yfoO2AuGxQD6q6Z/cY1QxdfPGHPEl9w+fIVBoaGVWzeSMiTlraqra1LYp7o4pssJhoa6rh16xrLVy0mOEwavLnj7eeBj58HXt7asg8J9WbJ0lls27oUH+9JGvb/58cR/lvF5J2WvUDfmYUviXnaov/Xj3qNAXsjUU9q7hXwP7xXLXGlLa5y5UsTHWmm06d18aXznZz/NtTFbyPdqnWugP5XA/RD4toX2OtkPVn7k+N5eYdA35gNV/6nLgsyBPIfBPiO809dVj53t/O5p4OP3XY+dFnHxmiHhSG7hWGXIecDVjN9ZhM9FhN9ditddunVbeXBsxR27jvM7IgIAsM07INCgpV0rmrCE+RP+Iwwps+doRT2vPz88fTzxdPfV7l1peOej3ROE9U1h2KfV4An7t6TmejhphT1PDwnM2tmOBvWriLq2GEexd2mMD2VpooyLI31VFfXk5RewqO3+azfvge/YF88/eT/9Caydvki2ipKMJcWYi7Jx1RagKmkCHNpAdbKUqrz81W7W5WUd1Qy8I9x+MhxDn5/hO8OiETutyoLf/9+XXK3Z88udivYb2XH9q0KzNsjt+g4+5ZNyiKXTmMb169h/dqVrF+7gvVrxLpfxupVSxXwly1dxPFjR7gTG8ulSxc4ffoU338vUrx6I7F9m5TdbVCiPGtEkEdgL/F6F6t+8aIFLFwwnwUC/G8ixkR1XGvtXa17ZeFPC1PyuWLhKw18aXQj7nwR2hEJXAfwBfKuw3Dhu87izlfSuP7e+PqPj+GL6I7APiQ8TMFe/nuQIS5/6ccg6719vZg4ZSITPdzx8PZh7jff4Onri8B+srvIx7ozceok3CSmNskN98luzPTz4+bh/eTHx5Ade4Gc2PMUxEkL43MUiWv/3lny752lKP4sJXfPUyQbgtvRlMado/z+BeqfX8Oeco/BvKd8LErkQ8ETld0/mH2X/qw7DGTFjYF/UIn83FPJfxL7708VV/91epNv0vPmOl1JV+l4fZX2N3qW8/YXVzA/i8H0NIbWx5doenCOmntR5N06wvOz+4jZu5kDq5cTuWgRO9au5fzxEyQ9fUZdVT09Xf309A7R1dVHu70L1d7W3oPZ1qXaepraO1QTnPbubvoGhnn1Ngd377l4+M3H028GHr7BqszRx8edRfOmsX3DStYsmkvclTPkvXumXPhKH18632Ukkf7qIc8TblCR986RoPeOStXLPoXaYqm315n5kpynpXNFPtdFXKfMIaxTVUBTbQnN9Q7Yi2Xf5HDju8DeSNIbb9lLzb3E7VtRLn3T18BvwaQapTh63o+5pqV5igH88aBScHQp5zJg/2fIi3UvIJPnTVgdGfuGe90AsTFrWBubgD/PAkm9xpkwp5MAJXHOdehn/7f36vv6OZ17MP43x6Ds+Fv13+38bQ1ow9L/32fDwv76vcbmwdV1/7U734C9yrJX1r1k1H8Vx3eBvQH8sd80Oa16A/aStS+iUnF37zE4NIJJ/hm6tLEV8Dvr67VMrsC+qrqCc+fPsHBJhMo5E9iLG99bYvbeE/HxlUZT3ixZMpPtW5fh5+uOm4Bew354zIVvZN0LyCVb3xDWkWx9Ga7XXGGvVPWkxG64W1ns4qb/qc+mMuzFuv9jqJu/D/fojP1hJ+hl/RjsBzv5VcXxO9Q7fpSuef16s2BA3rDyx8NeEvPaVFhAZ+eLxW/lU1c7H7vb+dDdwagancqN/6mvh4+9PYz2dNEjWbANdbRUV1NdUkJOWjovXyXx9NkLHj57S0ljBw+S89m493tmzF9AyPRwgsPEbRvsaLPrj6evD4EhgcyaP1u1XJX/Q5/q56dhHyDA92VqgC8evt5M8pzM5KkT8Q3wYl7ELKSJx+X/j7L3fIsyy9q+7W6zIkFAAcWcExkViQoiOUgsciqqoCiqyDnnnDNIBkGUZOw83X1P94Seef+h8z3W3temCrTv53k+rGNfqa4qnDn6t88VI0NRVajFSEcrm2K2NjWOtakxLA/3s4z74f5RFFb1IV5RBxefaFhdvIRjRodw1PAwjhzdj3vXL2GmrxvzvRzwM71dmOvtxUIvlef1YHZgABmJyayL3TO/QPj5+eOZnz98fH3h/dSHwZ4UPZmnpwc8Pdzg4f4I7m4P4Ob6AATmhw+d8fABj7M/uO+I+462LO/Bye4eHG3vwMHmFuxtbsH27g3Y3rmB29ev4LG7K5SZ6UhIiENkZDgCAvzg7fMYHp6uePCQhwLsmBufautvsmY8FKsX8XqC/VVql8vU/QVc1Ouid+7cGZw9y2vtmSvfilrnmu/U3bPJdubGDPT6sP8r4FOSnnDTi1XE6kWinv5KLXPNzM1hTuWYp8iVbwoT1kqXhi9xZU/QP3jkAPbt/5r9f+HitSs4cPgwvibX/oGvsP/QVzhIdvgrHDz6DfYf3McS+xKiQlCpSUepMgFVijjUK2RoUcSiTRmL9qxYdGTFoiczBn2ZMUzhdyuj0aOKQY8qFt3ZMejOIvDHYKowGS9rlAz8H7sK8aGrEG/btdhuVrHa/rfNpO4V2GokV78cW9Tat17OhvqQm3+9Kg1rVal4VZXK1jVS/rQJYCsN/UnHYmkaFkuTMFcsw3RBDMa1MRhQRqIxKRjqQDeEOVyH27VzeHDrGvwfP0a2IhudHV1MxbzafI/VjfdYXt3A0vIa5uZfIiI6DhGx8Qz6hWUN2H/0LI4YWuPYCRMYGByGpbkhnO9ehs9DG9hcPgNr06PITolGa00RK7trFZPvJNiXqDMw2FbNS+/aq0Fd9MiNT9PtaL49Af+LSXpS61zWRY/K70a7OOwnhqRRtjT8ZmyXsp99MbErQU/nyud19vqw1yl8gr2AugAWd9/zxL3doOfA5WqclLw+4Pee83sC0H+t2ndDWff8l+FPMXMdcBcWSMVTMiCtBG76nt2w120SRCIg3Rdx+L2wp3eTi36v8e8UCpzH8CmOL/7Ndq/6ip+eEediFZ+j872Jefyezv0uPk/Pkjrfacij75bXO2b3mUtfel5y4+uUvTTednYB1PuktKwCW9vvWM4LNdMh4FMHvblFqrmXXPnMhU8bjFl09nTC188HVtancMzwkAR6yvU6iKPHv8HxEwdgbn4c1y6fhvuj2zAxPsxhT678P3/YDXvuqufT7kRjHVp1wBed9bZZNj71ySdg/7y1gh83lhmgCeJM8X9cxx80ZIey9aWMfZa89/412xjow56S9ii2T+qe3kWgZ8AnVU+Z+uS+f7PI7Ps1GplLsflZfLc6g+/JXtExDxN8u7qAj6+X8d3mK3y39QYfN9bxbu0NVmYXMDk0iq7WNtSUl6NQo4E6Owvy9AzEyRIQGSlDcGgEfP1CERyehJb+BTQPLiBMloHrd2xx+owVTKmeW3LhGpLCNzaGqbkZzp23ZnFmqzNWOG5siIPHj7K6R/qP+ZGjB2B28gTsbl1BpL83SlVyjLU14OVQL2uys0p18z1trK89ueLnuui4BTM9nSivbENl1yLcA1Pw9UFDHKTQgNFRGJoY4Mihr/HA5haWBnsx302KvgOzDPx9WOjtxXxfD+ZHRqBR5bCJdrxb3lN4+3jjiTBv/UY6HvDwcIWH20N4uD6Ax6P7eMTK7hxZ6R0l1T247wBnJ1s42t+Do909ONjegZ3NLdjZ3OSwp2E4N6/ivoMtFOnJSEmOR3R0OAKDqFMfeQ8oG98Jzqx8z5Yl5zHY37zB3P9Up0/x+mtXL+HqFYrZn9sxCmucP38G585bwfqcJc6cPQ2rM6eYWViagZmFOZtLv5OkJ6n6L6l71k2PYvZS0x1KejRimfmiw97uzHwCPql22giYUbjA4jTrv2AmAZ+10jUyxDEDUvbHcPT4Uez7+mu2ITxz/hz27SfQk2v/K3xzZB9zRx8+/DWbm7Bv3z44OdxBaaEaWnUa8lSpKMhKRmFmPIozY1GmkKEmMw5tigR0KuLRrYhDd5YMXVnR6M6ORE82xf5j0c+698lYDkBPdgw7Hy9MwVJ1FjbaCvCxtxjf9hThY6cG282Z2CTYN1E7XyWv76/PZHH+jfpMbFB8v46vNN1vrSaNW20aVmvTsVKXgZXadKxWZ2ClMgPL5alYLE3GYkkipgtkGMqJQnNaMPKeP0Gspz0e37kIx6vW8HzohPiYGNRW1mBmagYb61tYXdvA3bvUv+EhhocnkaUuxEEDc1abf+q0Ee5dvrhv1QAAIABJREFUs0S4lzPi/Nzx8MY5XD5lgMtWxshVxKO9vgSt1XzqHc20724sZ8q+NFeO4fYaDLVVYbi9GqNSy1wCPQF/TIy73ePGZ3H7Xj4MZ5JgP9IlufEHMT05vFNnr+/GZ7CnxjqSze002KEkPQn48zTdb4rF67krn8Oeq3sCFsFdwJ679jmMBMx09wnm4tm9x7pNgA7euhi8uEaxeXEsVDXP1v8y6MUzAvYc/DxOT9AWyXP8t+q/gzYUn6t38R795DsB/91wF5AXiptWvukQ/y6fr/pgp9+iD+29sN9R7izBjm806N+d/9vvbZO7+7t4Lb4uXCC+l20O5nhLXMrKFzF7NgBndh4Tk9OsdXlHRzferG+Cdc2jDRMBXzKh7MmFTzF7gn1jaxNcPF2YC//ojqon6B/AkWNfw8DwIE6dMsCl8yfh5nILZqZHuRt/JxN/V4MdnYLfid3/wNvnijK8f3z3ljXU+fX96x1lLtz5ohyPztk16q4nAZ+S98jNz0zK2P+V3P0sO5+771kdPil6cuFvLLMNBG0ivl9fwvdUY/9mEd+9XsC3Uhne96Tqmc3hOwL8mxXWRGdzdRFL05NsZndTXT0K84qgVmkhT1ciJlqGmOgYRDwPR1BwIDw8veB03wX37Jxw+5Yt7t5ygIOdB6pq+1Fc1YGAkBhcuXoLJuYc9BZWFrhw5RJu29zDHRsbNtTDwtICZ63PsrGsV2/cxJlzZ1krXc9HtkgM9UCR/Dla8lPQX6ZAf3EmBkqUGCgmy8ZQaQ7GqvIxXl2EiboyNuRmqrEaI40NSMtQwT9OjiOmp3H02GHmHj584jjL3L943hJNZYVYHuzFQje58Tsx19ON+R5y6/dgurcXL0bGoFHnsVp6qnX39n6CJwR47yfwklz3VFdPLXKp6Q3F6z1dXeDpeh/urvfxyIVq7J3YAJz7DPR2cHK0hYP9Pdjb3WOufFvb27CljPy7N2F77wbu3b4G2zs3kSiLhiIjFfGxUQgLCcAz3yfw8qSYPXfj29nexb27FK+/zuzGdQ7569cu4/q1i7hy+TwuXbTGxQtncfHCGbaeP2/FYE/AP2ttAUsr8x0j2J+2MGV2imbWi6x8PeDrx+/1Y/YC/BSv1z8m+HNVf5xNOaRJh3ROZXjmFqdgZmnBXfqk7k1PwsiE1L0Bgz0NZzp4+BAOHz8Gw5Mm+Jpc+DTr/QCp+m9w6NB+UPnYgSPf4KGrI/Lys1CQp4RWlYa8nDRolMnQKBORq4yHWhEPtVyGfLkMJfIY1Crj0JKViE5lAvoU8ehVxKInW4be7DgGfQJ/X04cM4I+A79ahvGiJCzXKrDVmotP3QX42J2Pd0zx57D+/esNmdhooE2AAltU399A6l/BzjcaM7HeqMCbhky8aczEm/pMvK5T4k2tEmu1SqzWZmK5Jo1bZRqWKlIwX5aMF0UJGNXGoFcZjiqZH1KePIS/Lan+8/C4dx2RAU9RmKdBS1MTxkZG8ebVG2QrVTAxPI7r1mbwcbgOVYQvShLDIXt8H06XLHDNyghXz52ENisRHfWlbLwt9cUnI9jXFqtQrt0De6mDnoD9aDcl5onkvEaMUXIeS9BrZkl6O+V3w51sxO30xCBT9qKpjoC9UPU0FGeG+uXvStLjrnyWqEfleFJynojXc9Dzmeek8oVxkOtUKQeU2AiI7Hs+Npc2Cfoue3HOgUtAJ9ubbf8l2M9hcYk39Nmt+AXodSv9HgFRfbB/+ZiAzoG7+77YBHDIM++A3sAZfcjzY6H4xd+rAy/BVZgAu4C6OBcg1j/nUOcNdQT0xaZCnIuVX9dl7IvrfN39/fO0WZDi9+x3ScfMjT9L7vhRFlKdmHiB1Vevvwh7UvbUaGeBJTBS2GAGlbVVsHO2ZTlbVE9P8Xqyo8f3s5j9CcODsLI0wpWLZnB7eBOnzA10sP9TSrwT3fRYVj7F8SXjk+/o/AObb//Hpy024vbvH9aZsqcBOawU7/ttXStdaVgOqX5S9WRUi0+QJzVP6p6V5W2/Yol8zJUvKXuCPW+8I8X7N5bxg2QM+OuL+J6MVD6V4r1ewg/rL0EtcddmX+DFYD/a6utRXlQCrVoNZaYSSUnUGz4GwSHhbK66s/MDODo6sIltV69fwsXL53Hm3DmcOnMWllbWOG12Ft5eQdDmVcE74DkuXLvF++IbU+mWCU5ZnMKlq5fh+OA+fP0D4BcQBNfH3rhta4fzl6/i3KVruHL1Oh442iMlKhD1OTK0aOLRoIxCgyICjcpoNGfL0JoTh3ZNPLrzk9FTkIHeQtoEqDBUqsFweT6GaoqRl52FW7Z2OHDkEAyNjoCyLo8YHMI3+/chNNAXQ22N6CkvxmBlGYZqqzFUX4ORhloMNdRhsLUdtRU1iI1NgJ9/AB6LuLyXFwO952MOedELnw+/cYWH60N4PHoAD1dnuLmQC98RBHonZzs4kqp3soWDgw3s7O/Czo5m2hPsKSOfEvSuM7t5/TLCgvyhykxHSoIMUc9D4ffMG15e7nB1eYgHThSzJ9jfxJ3b13HzxhVcv3aJ2bWrF3H1ygVcvnROAj1tnM4wE7AnZU+w/6K6l6CvD3xy5+u79PfG7wXg9VeerEfJebwcj8pcKGmPgE+lkOTloc6K5M4X6p7H7o1AoDc4cRxHDY5j/6GD+PrAfhw4uJ/D/uBXOHDoG5akd8rMBDLZc5SWqVFYoEBebhpyVUnIyUqEJotAnwCNIgG5igTkKOKRLZchOy0aOSkR0KZEoSwtBvUZiWjNTEB3ThJ6VInoVhH4Y9CrikafOhq9OVHoyYlBrzoGfbmx6FfHYEjNXf1LVQpstWjxobMQ5O5/35bLlP4GAb6B21aTEltNWdiiOD+FAZqU2KYkv6ZsZrzuX4n1etoIKLHWkIW1egXWauV4VZ2O1aoMvKxIx0JZKmaLkjCuoXbCUWhJCUZ+qAciXe7C8941eDrcwXMfTxRlZiI28BnsL59CtJcdKuJCUJsSibxof0S5O8DpyhlctzbFjQvmKFKlo6O2BKToO+tLmPU0EeyzUZmfyVS9UPY0057a5e6GPc20p1G3uol3Y30Ee15+R130pke6WOndDPXHZ8p+hKt7KWa/A/uZCczsUve6PvnMra8PezpmcOegFyqdu/V1MXx9YIlnmItfqtXnEP8SSAnMepCnbPwFnp2/k6HPsvg5wAnurB/+4rS0MdCBfTegP7+uvzGg30vP81W46wXUd39W9yxX8pT0RolrtO7YzrQ68U6+7v530Slr7h3hmwB9uNPzYjMgrvNzuv5/B/u9z9E5bQB4f/zdsGfvFnH8nRn2cyDYk0u/o7ObwX55ZRVLK6ssE5/64QtVTysp+/kl6d9snlpRTyOvQIuL1y7gKAGexeoP4bghJYIf0MHe4gQunzdlsL9gbY59f/74Fn/+uA22/vR+p3Uud9fzEbc05vaP797h75+28ftHaqKzBTb97rstVq7HkvmkBjtUikeJekLR00qwp3I84cankrzf3q6x2D3F8Xca7lAdvlSiR6V5VIYn3Pg/bC7h++15fE/rOg8V/G17CT9tUUx+Ea9mpjA5OIKOlk5UldUgX1MIZWY24mPjEfk8Ek+f+oIGr9jY2eL6jeu4dPkSLl66gIuXL7BuepZnT8OSXMLnrFnGtOkpa/g+C0O2Kh/3XTxw8rQVjhiewDGjE6BkuxPGhqzO2tzCHGYWp3D+yhU8fuoHWWoaEjOVCHgeBbuHrrh44xYsz1FPd2t4ONgiKzYC7YUqtOXJ0ZSbgiZ1Mlo1qejQpKIzPx3dBRnoKpCju1CJnuJs9BbnoLtMjY7KIsiTZThlboz9B/bh0LED2H9oH6zMTyAy0BvyqCDkykJRGB+GkoQIlCVFoiItGqXKNORl5SCe2uRGxiI4JAQeT8hNT2V1bvD08tgxDy8PuLq7wc2NYvWP4CbB3t3FGW4PnPCIEvOc7MAS8xxs4OBoA3uHexz29nd5B717Nzns793AndvXQLB/4uUGpSIdqSkJiKa4vR+V97lLyt6OwZ6y+An2t25exY3rl5kR7IWqF5AndU/H589ZcVf+OStYW1vA+uxpnDnD3flM5VuYwcJCp/D3qnuh7BnsTU6AOuudNKEMfZqGJ9Xci4x8KUlPZOfTKlQ+rcZmJgz0LKwjYvfSxDzKzCd3PsXwjxw7zNz3+w+SsueufGr1Sn+LOjsN1RVaFGgzkK9JR15uOnJVycjNToI6i4yAzy1HkcBhnx6DrJQoKJMjmWUlRSE3KQLFyRGoJVe/isCfgD41QTUafdnRDPYM+DnRGMiNxWBuHIZz41mf/jFNHIvxL1crsdWah49dRfhEJX2tWmw1ZmOLXPxNChD0qZf/Vks2tltyGPjftuaAbLs5h7X73WzMwXqDCusNWVivz8J6Qzbe1Cvxpj6L2auaTAZ/cvnPFiWwVsHDmji0Z0aiPM4PyoBHSHxsjzTf+8iL9kFDZiQa0iNRER8ETYQPYryc8eDGRdw+bwGHmxdRppajs66Uwb6rvhg9DSUYaC5HfVE2agqUGGqrxXBbDXPjfw77Box2N2GspwmjPdQqt5mV3PGV3PhNbBjO9LAE+4lhzExKoNevtWcjbwXoubKnzHwadcshP4U5KTlP58YXLnxRZ8+T8vSVvy5uTy57MqFkJRf+Am0KSN3z+xzueoBnMBeKnq7PY4Fl5utK9TjkeVY9hy9XzXwTIdQ/fS9/j4jJi99CYNeHvQA9v08w5Cau0ypMvIOpdj3Iz0q17Rz4EvylaXS6z9Bv4pDWV+LsXcw7sNcrojv/kpoXICe3PH8vPS+MQK7LsufxdzrnJXfMTb/L7S9BnZIvd7rr8RK9GWrBO7+Ampp6hIdF4s36BhaWqdPkIhaWKEmPXPn8mEruKHZPGyCqWJh8MYW0jFRYnDmNQyfIY0jNdCgT/zCOHaPOed/AyPgQrE4fxxXrk3Bxuo7HHg4E+3f48yfeH/9PCfasU94P7/A/Hzfx6/sNBnkCPmXni4l4LElPZOZT5j7B/ttNpvK/BHt9dU8tdQnybKXyPIL8Ju+yR/F61i53e5XH7FkOwAp+3niFH7cW8P3WAn6gGPybFWwtz+Pl9CzG+obQ3tiOstJaZGXnQxafDP/AALi5u8He3gG3b9/hQ1Vu3MDlK5dw/jyfiW511pLFdwkEJylL29wERqamOGVljZDweChVBbhj44QjBtQZjQ88OWZkgONGJ1hmPdVsG5sZw/CkMU5aWsLq0iXcdXCEf3gk4uUKyDIy4R0Shut2DrC4cAmmZqdxztISgV5uKM1KQ1dVATrLNOgsykF3gQrdBdnoKlSiszALXUUqdBZmo6NAhY5CFVoKVWgo0SL2eRCuXT6PEwaHYWZ8FF7OtxHr5470UG9oogNQIAtEUVwwiuJDUJgShdzMFERHxeB5WCSSExIRGxuJJ94ecPdwBfW8J7B7UDKehxvc3F2Z8etUcvcAbi73GehdJdg/dLLHfWqo42izo+pZQx2pg54NZeNLduv2VQZ7J0cbpKUlISMjGTJZFIICn8H7iQceuTizUIC9PbXavb0L9qTuvwT7HdCfs8IFAj6ZBPuzZy147J5c+hZmsLSkuL0pSNmTCVX/JWVPoGfG+ufrau9FNj61wzUiI/BLXfUI9BS7NzppBPPTp1nsnoDPEvUk2PPMfO7Op8z8Q0cOMtAT7Pd99RWsra1QVJiLijINCvLkzPK1GQz22pxUaFWp0KhSdoBP0M9RJkCVGYfsjFhkpUZDScBPiUImWVIEFLJQKGXB0CaEojw1Eg3yGLQpZegl8Ktk6KU+/TSoJzcWA2oyiqvLMErg18SzDcCIlgCcipdVBPR8fNtVjG+7i/ChQ4vtNjU2W3Ow0ZqLrbZcbLXy861WDbbaNKB1s0WNzeZcbLfkYquZjlXYalZho5HAn4X1RhVeN2RjrU6BlWo5XlbLsVSZibnSdEwWpmA4PxF9mjh0aWLRnkNeiwhUJoeiMiEYBZG+iPF0xqO7V3H/3lV4PbRFmZYqVyT3fX0x+hpKMNhcgdoCJWrylRhpr8NIWx12QC8l6FHMfoRq7An0vQR7KrkjRU/Ab5HG3BLsqbEOd+PPTAxjemJUF7OXgD8zNY4ZlqA3yWbbU2a+gD2L4c9OYXZuksXrZ3cUvc5lz9U8d9ET7OcXyN2vX5JH9wjsAva0zmJegr0AMYe+XuLeIj3D3fICsPpq/8vNdUiNC+DzhDv6Xv45Ajf/DV+Ct/iOvc/wz+s+qzvn19i7pMS/HUW/o+4lqOqV4on368NeB3nhZtcpbaHkxecI3HTMlT3NoecbKQF38a7PJtpJsXf999Exn1O/ICl8crfz5DyKz7ONAWvEMw92PkvfvYg8bSGSEtPw9u17ntwooM4S80jVi056lKy3jPmFRYxPTiBGFg2TUyY4dOIgDrHOebthb2xyCJanj+OS9Uk8tL+GoKcPCPaf8G+9SXcUh//92202tpZm1TPAU0c9aRIeNdThm4G3PFlP6pcvmusIZb9Td08leVKsXrjymcIXWfn6yl5qpcuS87Z5ch4p+5/Ipb++ykrwPq2vYOvlCpZm5jA8MIbGhk5oNcWQyZLg4+sPZ5dHsHW0xa2713H9xmVWrnXu/DlYW5/FOWsrnDtLkDjD3MR37tzAfSdbeHs9wvOwACQlxkORrYIyR4v4pAxcvn4bhw2McMTQCEeNDXHMxACGZkY4angM+w9RecNh5s49c84KFjRj/eIFXLp2HbftHOHy5CkCI2ORIM9GmCwJTu6esLh0BSanLWFiaoqL560RGRKAhpJC9FaXo6ckD12FGnQU5qCzUM1WOm7PV6FVq0SjVonKHDkq1AqUqRVIDAvEcx93yPzdkeDnBnmQF/KiAlAoC0FBwnMUpMZCLaf2uFEICQtjXexSE+IgiwzD08fuHOSUZe96H27uD+HOMu8fMfgT7NnwGwK9izM46B3h4uyIh44S7EnZ299jRvX1ZARscuXfY/3xb+LO3eu4desabt+6hjhZFBTyVCQmxCI8JBDPvB/D0/UhHjrbsyQ/O5vbuHvnxo6yJ9iTC5+U/Rfd+OescM7aksP+HK2W7Jzc+dQK2Ypgb2XOk/UszRjsaVMnoL8rUY9q7iVlTwpfKHtad2AvqXl90HN1T88YMsAT6MkoUZPc+BTPNzQxggF5hAyOsXK8o8ePSKqeu+/9A56itrYMhXlKFOZn6oCvSUd+bhry1KnQ5qQgNztZAj5X+SpFPFTkyid1T8BnFoXM5ChkJEYiI/E55AmhUMSFMPDnJoahODUCtYoYtGfHoS9bhqHsOAxmy1jyHin8oVwZhrXxGM5LwHBeEkbJchMxqknETHEGXlarsNWaj489JfjUW4r33SXY6szHZpuG2Va7Fpvtam4damy2qdlmYLs9F9sUFmjLwUaLCuuk+pu4vWlUScdqrNWr8apOjZc1KsxVKDBenIrO3FjUZ4ajJi1Mgn0oCqICEOX9EL7uTvBwtYOnmx3Ki5TokGDfVVeKnoZSDLRUoLZQgfpiFYM9JentwF5KziPYD3fXY6SXu/CFG5/Bvp/DnrroMTf+cBempTr7vcp++sUYpl+MM6N4PZttTw129IBP6p4m4s1Srf3sNDMRm6eVrumAP80b7khtdAnkuvI8viHgUJ/hw3R2ntPd47AWSpzgQsdCUesrf3GdrukUuAC7WAmqPCFud+xdwFP3bv4ddF1c48d0rheX33XMXfz8XdydL2BL4Bff8VerAC+t4pieFcd7r4t74rpYde+XQgpz5J4X7n1xTWwK+Lr3XTxZj37H5813mPue/Ub6d15EelomcnK0ePvuA1fuzG3PAc/L7kStPV1bxOzCAgaGB5GUlgRzK3NWuk398I8ZHmbK/uix/Thu8A0MTQ7h9GlK0DOD492LCPNzwb7//PwD/vzpe/zxLbnq3+MPctl/T1n3H/Cfv+kG4ojY/b+Zmuetcsl9L1z4YmWT8PRH4BLo98Ce6u9Zdz2pwx4blLNJg3NegRL1ft7mmfg8G5+gTyV8C/j53RZ+/e5XTI0soqa8GakpGfB99gzOD51w++4NXLpyDhcuncWlS2dx+dJ53L19E+6P7iMowBcJsijkq5SoryhGT2sDJoZ6sTw7jXdvVvD29TJeLUxjdXEBA31DCI+Qweoc1fUa4ZiJMQxOGsOA2qWeNMCxE4dZT/2gQF9EPw+FJkeJzvZmaDU58PX1YXPYr16/iTs2DrB1fgRv/1BExachIV0J7+BQXLGxg5HFGRyj9qqmpnCwu4ec1GR0VZSgs6wALYVqtDJToa1AjdZ8FZrzslCvUaJGnYlKVQaq1XLU5SpRrcpARVYSyjJkKE+NQWVaPKqVqShXpSM7NR4Rz0MQEBSAGFkMZLGRCA96hoDHngjw9oKXG5XTOeHRI2cGfFepxM6VNgCPJHO5D9eHHPYEfBdnBzxwtGMZ9k5/AXsbPdjfvXcTtKG6duUiAp/5IDszHamJcYgKD4H/0yd47P6IvZNK9+zv3cZdyY0v4vYiXq9LzqMEPV3cXqfyOexJ5VtbW+IsZedbndpJ2Nul8ClZ75Su5v5LZXgEeVLwYtUBXyTp6a2G/JhyOCheL4xgb2xqwrw+hsZGDPak7KkUj9T9V998hcNHDiJTkYryigIUF2Qz2BPwd6BP7nwJ9hrm0ie3fjJylInIzozjsM+IRXZGDJRpBPwoyFMikZ4cydaM5AgG/fT4cKTFhSE1NhgZcUHIiQ9BWdJzNKbHoFsZh4GcJAznJmJIE4chTTxT9yOaRIxpkzChpdh6MsY0KQz8Y5oEzBSn4WVNFtZb8vC+pwQf+0rwrqcQWx152GzXYKM9FxsEfQZ7NbbayTjsyROw2aLBRguBPwcbTWqsN6mx0azFmyYtXjflYbVOzdR9VxbNDAhHU0Y4alPCUZMUjvKkSGSE+cHP4z68nzyCm7sTvDycUV2ay7LxKTGP6uspOW+gtZK58BuKs1m5HQ3BobI7Zl01LBN/WMBeitczda8XtyfQi5n2wo0/PT6IaXLlS1PvqFXuDNn0xA7sKX5Pqn6B3PiSK392RsCeQL9b0c/NcbizdacMj1Q8h/eXYL9zj5Q9m5RHz+oAxGHPFT49yzcHOrUuQMxXvikQYOdZ9XSNPkdGACdYczUsoEjX6Xj3u/g1cV33LIc9QY6XzfFVlOzxzYR4P4chPctj4vy6gLd45+eQFp/fveo/J94hrn155d8v3Pq06it88bvEZ+n3iGPdqg973RS8WdZTgdz4i4iJjUdFZS3Wt9/qqXg92LPGOrx7Hm+ZO4/27g6kKdKZst9/7Gs2AIdKsFmCngR7o5ME++O4YG0M25tnEeRzH/v++PQB//juE/798w/4728/4z+//YR///I9/vz5OwZ7MfWOK3tRnsdj9gLwpOb1wc/c+FLc/ne95Dw2Ee+dVG6n1053J2bPYL/Ks/IlNz4r5aM4/eYSfvvhJ/R0jiEoIAYert5snvrt25dhY3MdT71dERMZCLUyCY01xRjt7cTS9AQ2V+fxYf0lvt9ew0/ba/hxew0/bL3CpzcrWJubxTwNpBkZwMrMNHrbO+DvGwALC2tQUxwDE2PQgBMjM2PWM/3Qoa9hb3MTvW2N2FpZxPriPN4szGJ15gVrvftydhq9He2Qp6bC090TNjYOsLO/Dxe3J/ANCEFkbDyex8TB5bEPzly7juPm5gwGZy3N4efhiso8FVorCtFUrEZTYQ6a81VoylehIS8b9dos1OQqmLqvzpGjRiVHDUFfq0ADKX9NFpoLNGgqKUB2ejLCggMQ4O+LyIgwyKIj8DzYD888XBAT6I8KjRrpskg8crbFIxdHPHzkDBfKuNc3F2fmZneTYP+QQO9kh/uONnB2uMfUOLnfeTb+3R1lb2OjU/b37lGDnZvMle963wnKjFSkJSWwTVLQMx/4UEY+jcuVYG9z+wbuUMz+BtXWX9hJzvsr2DMXPnPl68FeStizOnuKx/AtJZc+xfBPm+LUqc+z8/cm6RHo9WHPXPfMfX+MK33hxifQnzDACVaGRzkcNHyHA5866tFmzoigb2LCYvYEezJS9xSrv3DpHCoqi1FSmofSYjWKC7IY6IsKFCgkl76k7pmyVyUzd76AvUoRx4CfJZchi9z5adFQpJIrPxKZKRFQ0JocAXnSc2QkkEUgPS4c6bIwpMhCkCILRnpsIHLjQ1CVEoV2ZRz6cuMxlJfMVP2wBPup/GRM5CVhTJOIcU0iJrTcxrRxGM+Lx3RJCpZqldhsz8fHvlJ87C/F+94ibHbmYb01Fxttamak+EnVbzSTkldjozUHmwR+5vLXYrM1n5UELtflYiQvEZ2KcLTLw1i74Ob0CNSlRaE8IRKpwb7wdnWG+yNnPPGhHJMH8PF6hLoSLcvGJ3Xf2VCGrsZy9LVWsUz8hlIVhjtrMNBezebZUxc9NupWcuGP7AH9XnXP6uwH2kGw58qeYE+19rxl7uyLUQ57apsr1dmTO5+OmcKXxt4yVT9HwOfKfkfNz0ugpwx9gv4O7AXoaWNAsXwez+eue3FPB3G6LyAo4MzVPIe0TunTOYFWqHxaBex1mwGeqEe5AFLWv94z+t9Dx7vf9bmyp/v8M3SPK2T+G+h3cNsNe4I1PStK8ujz4h1/DXL6DoKt+H1i1QFY59YXz375Hoe9Duq7Ya/bBOz+Pt276PrizuCcmVkqmRPu/Fnm4p96MYvg4Ofo7hnA2sbmzkhbgvpuVc+n3VFW/sz8HOob6+Hi9hCHjh9is+tJ2TPY00qwP/ENjE8ehoXFcVw8b4y7NyzwxOMO9v1/f/sB//7pW/z+w0f8+cuPDPh//u0H/OdnAv4nNgiHVD6vtZdG3P6wJTXW4ecC9AL+BHsajEOm77In2P/2Qa/s7i1vpcva6rIhOWIi3u46+5+2VvDd9hvUVzfB6b4brt2gRK7ruH3jCpLjozA7MYIP66v4+f1LWdcKAAAgAElEQVQ6fvm4gb9RU5/tVXxaX2Qd9T6szrLBOB9ezmJz/gWWJoYwNdCN+ZFBrM3N4OPmBvq6uvDY6wnMzS1wwpCGpRjDyNSYxfHJxXvi2CE2+GN1dgpbi7NYGh3C0gi3xZEhzA8PYnFsGKvTL/B6fpY16KkoKkZocAgcHZxha+sIN/fHCAp5jtiEFPiHP8dtJweYW1nhhOEJnDA4ypStPDkODWUFqC/KRX1+Duo0BHoV6rXZqM5VoJxc+aToVRkc/GoFqjVZqM1XoaZQA3liHIID/RAY5IfnYUGICg1GsPcTBHu5ITs+EvV5KtTmKFChTEVckC9cnW3h8sARLpRt7+LEZtYzxe/ixFX9Qyc8euCIB/ftcd/ZFg+cbOFMiXn2d1liHa2UiU8Z9dRFj/fHvwkO+hssI//e7eu8BC8uGhkpCZBFhbNhQBRO8HBxZp4Cu3u3ce/Wddxh3fM47K9cPofLl6xx6SIvuSMlz5W9lS4rn2L35yl2b4lz5yxZ3T1l5zM7a8E6ElJXQisJ+hanTHH6FI/fC1c+rfS/8V4Tyn4H/vo98wnwZDQZjzrrGdIQHSPmwifgU3kmgd7opAlMTlIpHql7Dnpav97/Nfz8n6K+oRolpVqUlWhQWqRGcWEWigo57Is0GShQpyGfLCcVeSyGn4zcrCSoFAnIksdBkSGDkmBPlh7L1L0iORyK5AgWv89MjIQ8IYJZRnw4B35cONLiw5EaF4qU2CCkxPhDERsAbVwQaqlpT24SejSJGMpPwXhBKsbyEzGijceYNgGk7MfoOC8B4wVJmChIxGR+AqYKkjBXls4UP4H7274KfOotw7vuQmx35GGjVah5gr0Kr5uy8KYlB2/YhiAfG+1FmK/ORn9OHDqUEWhX0gRAskg0yWNRlBSJGL8nePzIGW5u9+Hp5Qrvp15w93gI3yeuHPaUoEeu/MZSdDVVoK+1GmUaOZrKNaD2uAR7AXo6H+lqwA7opTj9WH8zRkXMfseN34LJ/nZMDXbhxXAPXowN4MX4EGYmpbg9NdahuP2krj8+U/lS+Z2ouSfYz1B9PSXpMeDzmLwuWU8HewI+NwKXDuzieGGRx/L1AS/ARispcIo960N457OsL74OsvwZGqQjVLwAvqTsWT99cY1AK4518NX/HgH2L13jv41/jt/fDW79v4Ef07O6SXIc+Lrv5XDlGwMeg+fP6z9Hz9C7dCDWAZ/f07n+dc8I1/3nyX9zsyIfQDyjezcl0PEBOCJpT+qZT4l7EuxpYh3F84eGx+AfGIqxqVmsvF7H3LJ+jF7E6mmVOuctLmB6dhaFxUWwtDqFg0f245DBQRymjHxWdidgv5/B/rSFAS5eMMHtG+bwfnybYP89/vPLd/jXz9/i79+9x+8/fMJ/f/kJ/2Xu/W/xrx8/gcruOPA/h/0/vtvGP6XJdyJeT0Nx/kGw13PfE+gJ/Dv19VR+93aNue3ZgBxpBO6vm6u85E5qqEMx+18+vMH26gpCAyNw8fI1XLx6HtevX8JZq9OIiwzHb99/xLdvXvFuea9ouM4SPr1axIc1aqM7j/fLM1ibGsHcQA+m+3uxNDWOjeUFvKcWupvr6O3pgbvHYxibncJxQ0q6O8ky7WnQCY07NTM1gjozHVvLS3gzO42X48N4OTaM5ZFBLA8PYHGoH3PU0GaoD4sjg1gYHsACbQYmxjE7Noqm2lokJSTC1d0L9o4P4Pn4KUKiohAeEwuPxz44d/4yjpwwxOHjR2FleRohfj6oztegsagA9Ro1GjQ5qNeoUKNWoFItZ8CnhjwVOeTWz0SFWomSnEykxkciyP8p/P2fIjQ0EGGhgQh47IXwJ4+RlxiHisxEFCU8R1VKLFpVGWjSZiElIgSPnO3wwMlegjspeidmOy78h454+NAO951tmLJ3dLgHe/s7uix8GsNrdwcODPbUG5/a5XKzuXsdtndpY3YZIYG+UGQkI0EWifAQf/hSoqCLMx442DI3Poc9z8an5DyK1QvQU309QZ3s4oXPYc+Bz5vsiHI8Stg7e+Y0M4L9DvBJ4YsWulIb3V3Z+RL4P4O90XEY0+RBaTgOJe2xvvlUc2/IY/fkvifYU0c96pVPsCcXvzGFggyPM1VPyt7AyADZKgVqastRVpaP8hItyorVKC3ORnGRAsX5mSjRyFGUm4FCdToK1WkoUKciPycFmmwJ9op4KDPjGfSzMmRQZcQhK00CPlP2lLAXBTnF8BMojh+B9MQwZMSThbM1LT4UqfHBSCHwRwcjLToQyhh/FMQHoTrtOdqoQY82HiP5CdzyEpjyHs1PxmhBEsbyEzCZn4jp4lTMlKZjpiQD08UZWChXYqU2B1ttkuInVz/F91tzsN6cjTct2XjdmoPXbblYbVRjsiSNdf3rUESiPSsSbUoaABSB7ux4VKXHICbYG4/cnOHm9QiezFzx1NcLHu4P8MzHFbUVWgb6trpidDSUobOxAr0tVSjTctgPddSiv72Gt8rtqMVwZx2Gu+ox0t3IM/GpeQ61xqWkvN5mTPS3sln24/0t0jHBvhNTIxz2U8yVP8IG4swR6Kl1rmibOzXBEvQI+GQC9jMUr5+bwgxL0pvE3Dw11tFrrvNZ0p4oxxPAp5VASyvfDHC3PYcfBxcdk3Lm13YDl39WuOK5oqYYOpW6URLfNJ+ctyuZj28cuAufq2z+OZ16F4DW/67/12v0vPi8+CytfLCMDvYicY//jQRdAi39rUvSKtz+3HvA3vGF2nsOdfFZ+jw3eh+568Xn+ErP6YyGOs3NLe2odj4Ah9zy9HtJzZNxuM/TRoNtNiRVP88z9OnZjo4eBIdFYGFlDUsvX7Fpd9xVT257Hexn9AYCvZiZhjxTzoZuHT52AAePH/hL2JufPoYLF0xx67oFHj24hn00q54U/H/+Rm777/HPHz6y2P2/fviEP//2LVP2ug56fNIdzb3/5/ebzP74bhO/0zx7AjzZhw384/06/ni/Dhp1y+zta/z+jlrlrvEsfErKIxOZ+FI2/q80355gv/UKP29Sf/wlfL+xipXll+gfmEFoaDxu37GHhdVpmJoZ4uixg3h43x4fNlfx6fVLfLu2zHrgs174r16ywTYr44OYG+nD0uQINhdm8HH1Jd69Wsbm6hK211+hv7eLlZ6dND+FwwY00MYEpjQxzdIMBieO4urlC2hvqMW7VytYnZrEysQYViZGGOwZ2If6Ma8H+4WhQcwPDWB2oB8vBvowPTiAmZFhTAwOoLWxEfLUDHi5P8ajR64ICAxCVIwMAcFhuH7nLoxPmrEyLWOjE3C2s0FORjrqC/NRpyZVn4XK3ExUSMq+TJWOkhw5StRK5GVlID7qOYL8/RAY4Ieg4ACEBPkixNsD8YFPUZAUg6LEKJQmRaE2Iw5N2aloyZGjPS8bPWUFKJanIOSJB1wc7djAHbeHTiwxj1z4dEzK3uWBPR4424DF6h3uwt7hLuwcCPjcWI29NPWOyujEQByqub935wbu3LgMNxcnZKQnISEuCpHhQQjw9Yan6wM8pOl5NndAbnxqsXuDdc3jyXnkwidFr28c/Dr4698Trn1K3iMTsN+l7vUS9kSGvojd67v09WFvrK/qBeR3rbwcj0bnkjvfxJz65XN1L2BPLXgpZk+wP3BoP1P2DY01DPZlZRqUl3DYlxQqUVKgRBHF7zUZLFGPJevlpCJfRbCnZL1EqJQJyKKaewn42fI4ZKfLoEyLgTI1hiXrUcKenOLcLGkvAulJYchIDIecwT4c6fGhSI8LRXo8ufdDkRoXgrTYIKRH+yMtyheZsX7ITQhAZXo42lRxGNQmY6wgFROFyZgkVV+QhMnCZEwVp2KuLAPz5ZmYL1dgriILM2VyTJemYb4qE6uNOdjqLMCHnmI2oe9tRxHW2/KxXKfCqDYeXUpppG9WNFqzItCRHYOO7EQk+3ogItAL4RH+cPN6CI8nj+D1xA2Pn7jB99ljuLs/hP8zL9RXFqC9rgRtdSUM+p2NZRz2Gjkay7Ug2A+01WCwvRZDHXUY7qznRuqegC9l4RPwGfT7W9i0O3LhE/gnB9oxKcF+arQfL0Z53H6aSvCkCXjMrU/Anxzn8fuZCVCDnekZDnxWe0/Al5rtEPhJ4QvXvU7NC1Uv3PdCmRJwJPAzl71Q/Pw+gYmASeDiq1DN9BwvzePueh1Y+TkPBfDYvFDtumfEe4W7nW0Odr5LfMfu5+kzwvZCXJzrfiP9ZvI08OQ9sVHRbVqWMD8n4L239p6+h39ebADEypU+v883BALoQpHvXsXneGxeB3d90LPNAMuq17noGdilTYfOM6DzHujc91LZnuRpqKqqZa2h1zbeYn6ZJkJ+ruypVz6bdrdAf/c8JienEBMdhROGx3Do6AHuxpeU/ZFjVGO/HwaGB2BiegSnLI7D2toYV6+cgrMjwf6nD/jPzx/xXwn4//3bd/j3T5/w+7dv8cd32/jvL+TKF2583lWPNc/5bgN/fLuO38mE256y9xno3+CPd9x+f/saf99ew+9vqTf+Kjv+O82233yF/6FyO1oF7LdW8NvmK/yyuYoft5bx7cYrbG+8w+iLFeSXNyMkTIZr125Jo0uNYWp6gmVzv117iW/frOG7tRU2we719BQWh4bwamwU6zOTePtyDu9WaejNHN4tzmJzaQ5bay8xPNgPL08PmJqZ4diJ4zhhfALmVKZlcZJl2lPv98nBfnx4tYK16Um8mhrH6uQ4VifGsDo+iqWRYcwzuA9ifrAP84MS+Ad6MTvQi5n+Xox1tmOiuwvjXZ0Y6WjHSGcn2mvroUxLQ5C/P3x9/RHyPArB4c/h7OLCmrMcNTjKWutS45is9CTU5+eiklR8jhzVKm7l2RkoyspAQY4SiTGRCHz2FEF+fgjx90fgM2/4eT5EjK8ntAkRKEmJZuqoVh6POsppUKWhXZuF3qJcDJQVYLimDJ3lRVAmxMCbEvec7BjkSXW7kKq/T6C3Z+77vbCn0bak6m2oJz7F63em3pELn9Q9h73NneuwvXcTiQkxSEqMRXRkKPvNIkmP2uqyJL2b13Dr2mW9sjvegZCATq56grlQ+J+vuk2BPvQJ9AR9BnyrUyxDXzTa+VL9vXDnC9izsrv/I+x1SXuUhX+SAd9sl7In2FMGP8GekvRMTI2gzVOhuqYUZWValJWpUVaqYuq+pJDi93Jd7F5K1uOu/BSosxORk5UAVVYCsr8AfFL4ipRoBnyCvTwpAvJkUvbhkLNMfYrjE+zDdixVFoI0gn1cMFJlQcxSZAFIifVHevQzZEc/Q2FcEOoyo9CtScRwYSomi9IxXZTOsvXnS+UM+HPlcsxVcOjPl8kxX5aJhfJMLFQosFxJjXY02GwtwWKtmvUA6KKhPtlR6MiKQocyEl1qGZqy41lXPXPDYwgIeoqo2HB4PnaFl7cbvJ64Mtj7+XvD09MV/s+80VhZyGrs9WHf01KJYnUamiryGOQJ9DvA76zHUBe34e4GkAmXPlPzBHk9mxxsx+RwF16M9ELA/sX4MAj201O85n5mkqv76akxvJgexwuCvWQEeH2VP8eS9Qj2PCtfZOKzkrx5GpQjjb+leP5O0x0Oew4U3YaAIM3BSjDjkBUg5eucVHrHNwpcpdOGgABNcOebhs83AnzToA9nccw9Cjqgi++lVf+7xfFf3efXBawJ9rq/YS/ERZxctwkQ/x7i83xDoIO8ALZuo0CfFe/ZuwrY03VdBv7uDQG7x2C/ewCO7l06yAvw68NelOGRu1+bV4DkVDk23n7EjF6cXl/V6x/TFMCRsVE88XmCg4f34zCNSqf2uCcO4ciJgzh8bD+rszc0OoiTpkdgfvo4zp4xwtXLp+DocA37/v0T1dm/B0H/z58+4j8/fsS/f/wodcrbxt8/bTLY//cXculTxj5PziM1T5n3VFv/r0+bzG1Pqp5c98yoPa4EfFr//vYV/uftKuuUx+C+tYrfaL49c9+vsjr7XzdW8cv6Cn7ZoHr6RWxvv8fWp39AW9KMu/b3eXe7U2Y4aWbIQG9qdBwu9jZ4u7qM9fkZprZXJ0awMfcC75cX8e3KMt69nMPW4gtszU9ha3YSG7PT2FhawvT4BAIDg9g4WkMj6ohHve2NWaa2gcEhBPs/ZUl3m8uLWJkaZ6An2K9NTmB1fBwr42NYHhnBwuAg5gcGJOtn0KdwwfxgDwYa6xD22ANFGRnor6vDaHMjhpsaMdTcjIHWFjTX1SAjPQNPn/nDJ8Afz0ICYf/wPszPnMYxGnlrcAh2trdRlpuNSrUSVdlyVCvTUSFPR3FmBopzVEiOi0OQ/zME+j1FiL8vgry9EPrEFekR/ihKi0G5XIaqzDhUZ8hQK49DgyoVrdpMdBWqMFCqxVB5AYYqizBYXYaRxmq0lBUiNiwQvl6P8Oi+PVPyLF5Px9Q1byc5T6fqHah7HoM9V/S8gx534wt3Pg3HuXPrKkJD/JGRloi4mOcICXgGb083kAeB6vf11T2vsafOefoKXhefJ/B/Dnv9jQBvvEPq3lrfnU+wt+LNdr4E/C8pewF9Ebvfcd/vKHvRZIdc+SeY0bx76ttgbE5Z+aYwpDK8k4bsnkjU+3r/Pri4OqOhsQrlFXmoKKd6ezXKSlQoKcpCSb6Cq/u8DBTkZSBfmw5tbipyc1KQQ7CXLFtJwE9gCj9bHs9c+cydnxaLTAF8StaTjMryWGkerQnhzNLiQiGMoJ8aF8ygnxYXhBRZED+OCURatD9So59BHhMAbVIYqjOoK18SxorlmC5XYLZcweC+WJaBpQolFsoVWCzLxFJZJpbL6VzJnpkpU2K8MA2dBHlVDNpV0cw6sqPRooyDy42LLInx5BlTBIX4IyoqHF7eHvDy8cDjJ+7w9vEAlS3SjIVA/6doqi5BW20xyI1PcXtS9t3NFSjKTUdLdSEGyYXfXstsoKMWg511GJRgT9AXoBfJeQR8nbViQoL9xEgPg/302BBeUL39DuzHMDOlK7+bJthPj4PWve584dbnyl4P9pShz5L1uHufavJ17XR13fQERGjl0BWw/zJ8hetfwFwfvLrPi0Q/3WaBu/uF6qdNgT78dVDXf99uWOu/a6+3Qf+3Eqz3gl7c5yAnmDJQswY63JPB3eYEdAF7/hn+7yI+LzYEOu+H7v7nIGcwn+WufB3Adz83Q/fnFiBWNt9+p/veX8NedM0j+FNcPzk1DRptITbffmCjbGmcrUjM04c8Hc8tLWF2YQ49vb24/+gBvj78NYvXHxKwp46q1FDn+AEYGh/CSbOjMD91HOetTXDzqiUc7K6Qsudd8xjwf3yPP6mmnuz79/iX1AufFL6otyeXPgO91ESHQP/vj5v418dN/PPTJn7/qIvX60OfwX57Bb99wX7deolft5bxC8F+cxW/blDjnGVsbn+HurZx2Dq6sk53py3N2IhSY9MTMDp5HEYGR6FIScLrpWmszoxjc2EK717OYmt5BluL09haeMHWjfkppvBJ8a9TPGtqDpERsThldQbHjQxZTbQZG4dKsVVDJCfGY3v1Jd7Mz+Hli0nmvmcu/KkJrExOYGV8HMtjo1gY5sp+bpDDfm6gH7P9vZjt78F0XzfGO9vQXVOJ3upqDDc2YqylGSPNTRhsaEBvfS06G2rQ1lgPrSYXT3yf4r7bI9x1sMOZi9YwOW2C4ybHYXzSAOnxsajWqlGhkKM4PRUFGeko1uQiOTEJAf6BCAh4hsDAp/B/6oEo/yfIS45EdVYCKjNlqMiIQXVGLBqzktCSm8Ea9XSXqtFbocVAZR6GqwowUlWMwaoSDNWUYrS5Bt215WirLkVpfg7Cgp7hgTPF6+1YTwLKxCdzoDi97W222lNDHdvb7JygT8l5d+9cx50719mxzd0bsKMyvJtXWBZ1RmoCEuOiEB4cAD9vL1ZvT1n5jrZ3YUuu/BtXmbKnjHyCvQA7V/Z/DXl6Vrj4RYmeUPgC+KTuqf7+f+udv1fZ783MZ9n5EugZ+Hc66u1W92bmJ5nCZ+58MxMYmhrB4CRX9wR8UvfHThxBtkqOuoYylJdrUF6aw2BfVpzNXfkFVHvPQZ+nTYdGkw5Nbho0OSlQq5KRQ/H7rESm7ilhj0zJkvbioEiPRWZaNOSpUciQyvIoWz+DMvTJJOhzF34wUuJDkBofipQ4vvJYPsXzg3kGf1wIkuJCkEirLBipBP9IfyhiApGXFIZaZQy6tcmYLCEln8Vq5eeqlFioVHBlXy7HbIUcM5WZmKlUYLQgBd1KGtVLsJehRRWHqswoKKMDcfaUCfYd2gfTM+YIJthHhsHT2x2Pn3risbcHfJ56IiDQlyn7oAAO+/Z6KUGvoZTBvqupnMO+poDF6ylmT6AXsBfKnlah7PdCnxL2xgj8A22YGOrExHA3Jkf6MC0l6THYS930CPYvyPRq7qn2fi/sxTmL4espe67uaUjOC8wzRc/VPVP5TN0TSP43eH0Ou73w1Qc2hzRX+5S8x+HO37HAFDq/xzcJ/3ewF+Cn7xFQFb/hr1au4CkfQAdoOubPS5DXi1sLpUxd6ZjplRuK7xQrvYeOv2T8Ht0n2w30vzonF78+5MVcewF86oXP6+zFe3kzIOqyJ343U/dzi6x1e01tPdY332JWD/QzC3ti9hLsKRO/qbUFN+7cwleHv8IBA+7G58r+0Gewt7Q0wAUGews421/msP/Pzx/w58+k7rmx/viseY5opsPd+L9/S/3vxchb3jXvn99u7YBeH/b6CXp/ZzF77sYnNf/bNil8vrJzSeVTot5vW2v4bWsFv2yvY2ZiHq7uPrhw8SysrKj9qSlT3wR7s9MnUVigwcbKEl4vzOD17BQ2ZiaxPjOBN7OTeCMdr8+MYn16DK+nJrE2M4eVhRUkJ2fC3OI8jhgbw9DMBGYWZjAxMYSVxSkU5+dj69UaXk2/wOrUFFaYTWCFQD81gZeT41gmF/7oCHPhU2x+dqAPs/3dbNLcTB9337/o7cJUTyeme3sw092Nqc5OjLa1Y7i5FUNNzRhsakBPfRVaqivQVFODXE0u3D09cO3mTZw+awVTCzNW13/4yH74eLqiTJ0DbVoq8jMzUVlShPjEBPj4PYM/ue0DnsLPxx1x4X4oykxAZVYCqjJlqJZzNd+iSkFHXiZ6StToK9OgpywXvZV5zAYJ9tUlGKouwWB1KQZryzHUUIWhlnqM9rShojgP3h6PcN/hHh5KmfgEeye7O3C0vc1H29rf5dAn4JPCl1rm0soU/90bbPQtDcahEbgpibFITohBZFgwnnl7sf77VMNPJXg0OOfOzWu4LsXtKRtfqHsCt4jF8w0AL7n7ssKXWuoyt/8Z9jkCPjXcsTxzahfsv9hoR2quI9S8/kqA17cTRjQcR6fuyVVPsXuu7k3ZrHsjM+rOaARDE678Rez+q2/2wfm+PZpbalBZlY9KUvcEfErUK1CgqIDq7uUoyM9AXl4GtNoMDnt1KjTqVAZ8VVYSmLrXj90T+DNioaQa/PQYKKg0j2rxCf5Uiy8BX7j2KVEvLSGMufkTYwIZ8OmcwE+wTyW4x4UgWcaBn0yeABll84cgmSwmCKnRflDIApCXGIpapQx9hemYrlBgsSYHi9VZWCToV2SyTcBMRSbGClPQo4xGb1Y8WpUJKEyJhCIhFPGyEFidMceBg1+x0Et4aCAiI4Px2NsdT54+xmNvT3g/9WQVJ55e7ggN9kNTbSk6GkpZ3J5WUvYM9uo0NvaWAE+wF0bnBPnBLq7whSv/M+hTdn5/C8YoYY/U/VAnJilJb7QPk6P9mBrnCp/i9WTTU6N4QavUYEesO4CXkvbonFz8MzMvdoy79Km5DjcRw+ed2QhYovxOp+QFxAQo9SGnA6YOogK44nn+DN3XwZxdY3F/7uIXsfy9n6F3fel9+s/x9+s8AuLe7s/tVubiGb4KRU9qmhTx3M7KlD3Lfud/n/i3+NKq/84v3edw1yX3fQn2BPovwZ7gr/88j/nrNg+6DYFI0pvH+MQLhIdHoLdvAGuvN3hC3hdi9lzVLzPFT7CvrK6ChfUZfH3kGxw4roM9z8aXlL0RhQgP47TFMVw8Z4Sbl0zhbHuOw15AXqw7w3B2BuFQNj659smNz137/5SgT+fMnf+JK3tWcidc+VI2PmuLS/F6cuNTfH6Du+2ZC3+Tt8qldrkM9lRr/3YVv77bwObSMmKfh8HS0giWVqYM9tQQ5YTRUZalnatIRbEijcWxqQFNX2k+RmhaXHM1ZtobsNTTgpX+Frwa7MLK8BDW5peQn18C6wvXcMzIDAZmZjCzPMVqqq9dPIPW2nJ8fL2CV7QxmBrH66kJrE2S657bKylW/3JsCMujg1gY7MNcXzdmemmsbDsfLdvTiZmeDkz3tONFdxumOlsx1d6CqfZWjLe1YrS5GTTFbqC+Gu2VJWgsLUZ5QQGyslWIkclw8+4dWJw9A8OTRjhmeAwHDn0Nu3u3kCPPgDZLhbLiMsjiEuDzzBf+AX4I8PVBoI87MmRhKMtKRrkiAZWKONRkJaBOmYDmHOq5r2Sg7y3NRV8pwV6Dngots77KfAxWFTFlP1BdhoHqcgzWVaO/oRbleWqE+D/FfQcbPHC0gQv1xade+HdvwtHmNpzt7jLYO9nfhSPBX8rIJ6CTkhcrufDpnOL2pO4jwgMhT02ELDKcNdvxcnNhrnxnexuIEjzqj3/liq57noA8d8tz1/z5cxZ7XPkS4KkUj2L8kl24cIaX5ekNzBGT8Qj0e2EvlD2t5MIX9iXgGxkfg6EhwZ9gz4FPrnyKzxPwTUxNWMdEE7OT7NzYxJDdow0BddU7fJQmGB6GUpmKxoZSVFdqUVWqRnlJDs/ML6TOenIO/Dw5eCvdNGgF7HNI3SfyGD5ro0tT8aTueqzhDjXdiWWQz6Jue+kxTOmnUfxeuPYpnk8qPymCKX6h7gn2dJwaz+P46eTOjw0Bd/MT7EOQGktJfbQpCENyfCiS4zKNF5oAACAASURBVEOQHB+MpNhAZMcHozz1OVpyEjFUqsBMdS4WajSYr8zBdFk2xgrl6FIloUERDy3lD8QGIzUpArFxYbCwMsWBb/bB+sxpRDwPRmRUMHyeesHnqTe8nz7BU9/HLBHV87EHwsMD0dpQwers22tL2NrZUM5gX6BKYbDva6sGmT7smSu/o45BXx/24nikt4m79/toOE4LRilTf6CNJ+oNd2NqpBeTo1SGJ5L1qNEOT9ijjnqk8v832JOyJ9gT5HXQp+MZzM4I975I0pvdie+LGD4BWj8+/SWg6V/TP94NagKqUNIcnOI+j+vTPX5f/7p4n7gmzv9q1X+OjnXPCdjrXxPKWNyjc67Q53fc9roYPd2j94mVH+t9Ru+eeM/ulf5uMcyG19TrQ3vXsRSzFwqfrXuArw9/OubKnzYqs8yF3z84jICgEEzPzGLlFc/Ep2Q8lpDHkvJ02fisL/7iEmZmZ6HW5MLE/CQOHN3PYX+cx+ypPz658Y8bHMQJI56gZ2FhgEvnjHHrshkc753Fvv+wWD0l6VHMXlL2zLUvVD2fdEcleBz4H0Cg//uHDfzPh3X886f3+OOHbebaJ2X/T8mNv7c1LsXrBex/3VgBGQGe2c45T9b79cMKfn5HvfFfYW5sAA5O93DSnP7DSZ3NjsH4xBHY3riIUI/7SPX3RF60LyoSglCfEoYWRRTaadqXNhEjxemYqFRhrKoALwf60NXchru2DjA4aQ5jcwuYWlrB2MQIt66eR29jObbnR7Ay3IFXI914NdKLlaFuvBzqxupIL7OXw91YHuzGUn8X5ns6MNfdhumOZky1NmCqpRYvWurworUeky11mGitxXgLWQ3Gm2owTmq5rgz9VcXoKslDa1Eu6vJyUJarhipTiaiYOETHJ8DD2xvmVpY4QpPSDI/h4NEDuHbtEgq0eagoq0JUdDx8ngUgKCAAwb4+iPB/CnVyDMoViajMiEN1ZgLqshPRpKHYvBzt+Up0FGSjuzgXPcW56C7J2QF/Lyn8Mi36ygrQV1aE/ooS9FeXo7e2CuW52QjyfcIUu5PDPebCJ6i7OtsjPioc/k884HjvFuyYar8twf4uK78jyFMZHgFe3wj6VILn5f4QSnkKEmIiERrohycerkzdU9yeXPmUlU8DcUT5Hbnkd1T9WQ56Uuk0/OactcVO0p5w2Z8jDwABn0IAktG59Z5xuAR8AXuRqCf65otSPAH6L8XtSd0Ll75Q+gR8KtfkwBewp9a5BH1jBnzaCPDMfJp3f5xNLrS1vYXSohyUFGSholiFypKcHZd+caGSq/x8BQq1cuTnUme9NKbsc3OSGegpO59ZZjzUmfHI2dVhj2rwpS57adE7rn1y75PKV6REsbp8RQoBPxwZSWE7Kp8S+lISQpESTzH8EKRTxj415WGKnyv9ZHLrJ4YhMYlbcmI4khPoc8+RQjX9shAoE8JQmBaNVm06xivzMFtThOFiNaoz45GdGMZyAlLIk5D0HPGxYbA8fZINfLKyPo3nkcGIig6Dj89jPPV9Ch9fH/j5UXlpMLyeeCIyMhQdzdW8qU4dNdUpR1djBbqbKlGYk4bWmmL0t9Vwk9T9l9z5AvL66163/nhfK8b72zAx2IGJ4R5MjvRiYlhK2hsfwIsJmnU/hOnJUW5TvIXul6D/ZWVP8Kce+nuNbwpEIh8HPm0IdvfK3w07XZya4LcXtuJcgFec6z/L732uzLknYPc76XP6pv++z9+p/yxXwQRb7tKn302QF+qYrovn6bpotCMS78Q9vgq3PP88XdNtBHYDfq97X3wfX/UBz4CtF8vXqXVdot5ewOuf0/P0N5CLnzYHTW3tCAwJw+raKyyvvJSG3EjVCAR9PZU/J/29U1NTiJPFsUmaLDlPKr07YniYDcPZBXuzo7C0NGS98e9etYT9LWteekdtcQn2/z9nb/0eVbam/SPBXRII7tJYA93QDY1rnLhCkqpYxd3dU3GpuCtBYljTQEPbsXfOzJxz3vl77u91r7VX1U6anpn3+8NzrW21q0Kf63zW/age+AL8up75rLO3Ndd5I4D/5x/m8Ov30xL0jOu/fyli9n/lDHtt0h1H2kplz1I7JulNQWTjaxn4AvaaG5/Xf56dxNtnQ5gb78OLiX68m32Cga42hIc/xLlzJ3H80Ha4Xz2NeO9rKAh1QmW0O+oTHqAl0RetSb6wpPmhIysQXVmc2R2M3pxHGDEXY6SjF7du3cP6LZuwyWEb7HfuxYatW3DxzGFYihPxrCkfo9XpGK1Ow2hVGkarszFclYmhynQMV2VgUFgm+iuz0FOaic7iNHQUpcGSn4yWXAI0wbryuCknAQ3Z8WjIikddZhxq02NQnRqB8kQjyuONqIwzoDg2AhlxCcjILICThzd2HzgEh907scF+E9ZsWoc1G9Zh0ZKluH7jlpiO5OMdCCcnd7g6u+DBvbsIdr2H5IdeyDIGIC8yEEUxj1Aez0l6RpjTojTQx6E+gxav9dtPQGNGAloyEtCQlaBtAtLQnJ2GprwMNJTkITctAW53b+Cb86fw7cWzuHTxS3z15XHcu3YReUkx6DCXoakkD5kxBlHed4Gz608cFkpeuPjPf4mvzxH8p0TSHTcFX58+gfOnT+DMF8fAzQOb64Q/DIKvhwec79zGjauXRevcr89/KcIAZ04dxYkvDove+FbYW9vh7sQeDfpU+sqNr2AvVq0mnxUNvM+Vrv+9u7djz65t2L2TdfdaVz3dzPuFpXhK5f8h7DeuwwbW2FuNzXbk+caNG7Fp0ybRVEf1yqfaV7CXdfesvFiOdetXwN/PHQmmMHCqHUvsstKikZsZi7yceORmxwngU+WnC+BHC+CLYTnxBqTEceZ9mBiBK2bea2Nw2WFPDMzRwV648gl6xvINWmtdsVLtK+D7CJe+hL0XwgXwZRIf3fmEvYjfP3yAsEeeCAuleQkLD/WCgZuEMB+EC/MW58JjEOyB2DBf5CYYkRnzCDFs9BPqDSOf4xruj5AgbzjYbxRTHXft3Q5f3wfw9/MUat7J+Q7u3b8DZ2cneHl54dbNGwjy90ZDTSkaKgvRUCGtqapIAD8rMRJ1Zbka7ItFvP5/it0r2BP0Xc0V6G7hqo2+1QbksByvt70OvZ0N6O1sRC9j+d0t6O+xSNd+b5cYljPUr8XxB9hSlx32GMPvtWbpC3VPhT8yoLNBDGtNd2Rp3iBGWI+vddfTu/MlvCRIFMhsYJwPQXVdQVitnFan7kngSojK+3Tl20w25iE8VSmf2ggQVKoTHuv25ZharnS3i6Q05R1Y4EXgd0sPBf8OBXDdOqrq6ZUng8/ZnpVw11T/vE2BfI7QtW0c9ECXn7FBnb9Df//zx6LUTuQLaF3xGKfXPve5TYDt/WpYzhgKizhyPASzL19hbHJSTLVTSXlU8tZjUY4o//v09fXBzcMDy1etwApm4q+xE3H7lRuYjb8MrLvn6PN165djs/0q7Ny1Hgf2bcaJo444e2ovFv3jN9bY/4B/0DTgL4Q+3fpiyt1H1tnLWvu//fgaNGbr/8YWuIQ4h96wTe47OdaWk+6EfT8tgE/Qc4Y9e+CLOnvW2r+Zwm+vn+Pj7GP8MDmE1+P9ePt0WJz//Oo5Ps49xce5Z3g/PYmB1mrUF8ShLdeIzoxg9GQEoC8nEH05QejPeYiB3FAM5D3CcFE4RosjMFQQiaHKDFFv/zA4DBu3bhf9hB13OcLe3gHfnjmK9qJEPKlKwmgRE4dMGMqPwnBBFPo16yuIQG++EZ054bBkG9CeE4G2bI6iNaA+NRS1SXSVh6Aq4aFmj8RaGf8IFXGPUJEQivK4UJTEhqA4jkblHYaK2FAUmkKRmZiIwOAwHDh8GJtZArhxgxilu3rdGtgts8PNmzeQm5cPTy9f3LvvChdXN3g434HB2xlJgW5IDXJFWrA7cgwyKa88yYDKRAPMqVHCOEq3PsOEugwTatOjUZsWIzYBQvGnm9CYbkJzJjclKagryEZWcjyc790UMfnvvj2Ly9+cwcVzx+HjdAPVWcloLclCY34qWgrS0VGag+bibBQkRiHE0xlXvz6D8yeO4MKZE/jm7GlcPHcGF8+ewsUzJ/DVmS/w1ZkTOMtyvJNH8TDAC6bwRwj28sQD5/u4f/O6dOV/9SXOnz0hGvEwe59JeqrWXqh70Q6X/e+lwhfufdE9z1HG83Wjb1Vin4C9KNvTYL+bjXZkkx2OwaW6p7KX6n6zdTqevvZ+IeyVS59gZ0MdNRSHKyFO44CcjZs2iXa5olc+uzKy9bIGfD7L2P2adauEuv/q/CkkJ0TA8NBbxMYjQn2ECk+KDxOjbxm/z2Z3vfQYpKVGITU5QmTns50ua+8J+yTTIySZQkDgL1T3CvpU+Uzcsybvaf30o8TkPD9b1n6YBL4xlLCXLn0m8zG+b6DL/pEnQh8+ECaA/8gTBD0tTKh0KnUaIe4jgS+gLl3+xkdeiAj3AUMKAvZhvjAYAhAU5A17DfZ79jkKN36AvxecXO/AyeUO7jvdhrOLE7y8PXH71g08DPJFc205GquK0VBJyBehubrYCvv68jy0LojXf07Zq0S9+bCvtCbvqb75XEUtvsWMHotZuPZ7O+vR18XkvTb0dVvQ391ujecP9ndi0JrEx3i+LM0Tyl6AnrDXbHjA6toXMfxhlt4xaU/rvKd11lPxfQV4uQGYr1QVwNUz6ly/6t3zvK42ABKmf7RZkGqZmwD1Lll7T9iPC9ALNSrG1Y6LJLoxdoHT9dW3fY98F3+jAjiBq94nrxHW8reov0WuCvjyni23Yb6St31WPm8Dus3Nb7tma4sry++Ua9/2LF3xcvOiYvB0z0vgK9grF784t7r4Jez5tycnpyIyKgYvXr+xgl0BXr+OcrMkxuOOoKOrE5evXsHiZUuxfM1yMQRnOTvoCdjbaW78FQL2W+xXYdfOddi/dyOOHd2Gc1/uwaJ//vpOgJ7rPzXoK3e+WlUMn/X1hD5XEav/QPf9S6Hs2RmPfex/ezMlYvhqnr0CPtU9Af/b92yZKzcBfP6HZyN4PTkAtrT9NDOhxeufizn1H188wafZJ/g4za54w3j3pBdvJyx4PViLV52lmLMUYKolG88bMjDVkI3phhw8b8jBVGMuppoK8bS5Eu9n51BUUIgdu3djw5bN2LHTETu22+PkkX3orsjEXFsRnlen4HlNCh5XpWG8Mhnj5XEYKzVhrIRxxigMFUUJ4HfnGtGVG4GO7Ai0ZoajMe0R6pIfokbAXgGfsKeFoiqBNe1hYq1IDEOZsHAxx74yKRylyZEwhATg+BdfiJnsm7dswLpNm7BizTosW74SHu4eyM3NhoenB5zv34eHizO8Xe/B4O+MtFA35IS6oMDgjQKjH/IMvsiL8BObivKEUNSkGFGTFoGaNKp8I2q11ZxqRHVaJKrTo9GYFo2WtCg0ZcSiviALWSnJuHv7Di5+fQ5XLn2FyxfP4PLXJ2Dwc0VjbgosuSloyYpHS3YCmnOl96IxNxGtBWloLcpERVocEh76wefONdy99BWu0DNw+jgunj6Or86ewPkvpWv/zBeH4el8G3HhoXjk4w0fVycxnOf2Nar78yIkIBL1ThwVnRKPHLa1zZUxe0eI7ngcbSta5HJVx1rLXF7f44j9otueVPVC2bOV7t4dchTuLllzr8bg2oC/SQBfD3sVv1eQt64b10slv4nA1zrqiVVuAATwN28SFR9sn8v/DTIfg+1z2ddh7Ua68ldj5cpl2LRxDUICvZGeHIPYyGARBw8JcEMY4+bhPoiODEBi7ENRgpeWHglm56elGJGabAAH5bCzXnJcKFLiOPf+EZJibNAn+PXwZ7LePOArlc82u1T5HKKjwZ7udQV7qnMRy9euhT7SlD3P6b7XmVD3wp3vDWOoVO5U+0bCPZyrD4wGHvsiPMwXYWF+MBoDERjghc2b18Fu+SLs3b8TwUG+CAjwgbPrPTi53sV9l9twcbsPLx8P3Lx5FY8e+qOpvgKNNcVorC5GU3UxWmpL0VBVKDoQNlQVwNJQJuL1KlGPq4jZN8iY/ULQE/hU9gr8XAl55dZXY3C726rRy3r89jppHY3CrU/3PhP4+nuYxGfBUL8s02NMX9Thq3g+k/QU6Ef6MbQQ9iJbn3X30q3PVrssx5vvzldxfaUc58NOAdIGPRukpYtbnatVwlM9r1YBcgFdwliqfd6zXVef03sGpPKX0Ob753+H+m1c+S616o8XPqN+j1zlRkD/jHoHV24A1CZAvlOqd/4evUdAfl7es4Gffw+fm7+JUu9beJ3vI9zngV7nKaALn0mG4xOTiIiIQkZWDuZevxFld8zGZ+mdMj3wxzjtbmwUdfV1OHH6BBYvW4zla5dj2Vo72UGP5Xdr7bCaMfu1K7Bh40qRoLdj+xrs27MJJ45uxwUm6P3rt/cg6K3qnpPutNi9Wgn7v2ujbNn/fmGtPdW8sl9fP7cCn+1z//LDHP5Mxf+DrL+niv9pbhLvno3g+8lBvJ8aAz/z65spsf788gl+fjkp7KcXk+LZn2Ye48O0bH374dkwPj4bxqfng/j4dAA/Pu3Hj5O9+DDZhw+T/fjwuB/vJlhTP4C/ffiE2envcfXGDezYw3njW+G43QE7HTajLCcZH59243V/LV731OBFdxVmOssx3V6MqdZ8TDfnY7opD1NNeXjWkIvJumyMVWdiuDIdA+Vp6ClKQmdBAtrzEtCaE4/WXAIwCc15iWjRQMiYeFO2jJE35yaDJW9NXHMSUZcZC3NOIsL8PXHgwB5s2sqErg1Ys3YNVq9Zh5CQMGRm5cLVzQPOLs7wdLqHUNd7SPJ3QdYjN+SGu6LA6I6SCG+URPqiNDoQpdFsnuOPoig/lMeGoCopHDUp4TAn01h6FwpzUpg8TzGgMTUSTWmxaCjIQHqSCbdu38CFixfwLRvpfHUady+dR0qYH5rzktCSaUJLejRa07nGoDkzBg1ZJtRnRqMhLQYNfE9GLBqzE1GfnSKG9qRFhCDE/S5uffMlLpz+AudPaer+5DEQ7Gws9NDPH/4ervC4dwt3r17GtUsXcPH8GZw7cwqnT32B48cOgj3yaWydS5UugK/637OOXoBewp498fUbgP0HGLdn/H4n9mrP7d6zA2IU7u7tosGOKMPbtgXbtIl4C135qvZeqXu1ing9XfZ05YvyOz3seUzgM/uecOesBYJ+M9bzePNmMf52LcM169dg1ZqVWLlqGTZuXI2Txw7i/q0rMIb6IzE2HKbIEAT6u8LX+y78fe4jNNgdkQZfxMeGICUxDGlJBqQlGpCWEI5UDfYEfgqBb3poVfkK+ErhxzBLX6fyY6yDdDhMxwZ8odap7EO9EUGjatdgLxW9VPJU83rYc4NALwVBz8Q7gt4Gewl5CX4qez8YwxhWCBYNl5ibs2zFIuw7sAsPg/0R4O8NJ7d7uO92D3dd7sLZwwUPfL1w49Y1hIcFo7mhCo01JWgyl6KpphQttWUC/LlpsWg2lwjYCzXPWvv6Mivo/yfgK+hLlz7d+XIUrlqFymdLXdGAp1bE8/s7GtHf0Yz+zhZRpteny9qXpXrdGGRMXwO+yMxnlr4V9lT3NhN99EU/fZsr35axTxDZIKkANB+WCsJ8znYsn5ENdVTffAnQ+c/8Hua8Px/2n39G7yngsfyc+o4/+oy6/79d1d+sX/lZ/fnCY/19/bHtOVVCNx/0vK9gr1bbZ+R/i2HG5QX4CX+1gVCld2MYGh5FYFAIKqpr8PzFSwn7yUkr6Al8BXu69EfHmRcwiqKSYuzauwtLViyB3Ro72K21w4q1y7Bm/XIB+zVrl2PtOgl7KvudIkFvC04dc8RFKvv/q8GebnwRu9fF7+nOV6qesBfufAV7ramOgrxS8lyp5unWZwIflf+f386JDcBPs5P48GwUPz4bwy9zT6x98vnsry/ltDuOt/3EkbbCJvEz59nPTOKn6cf4eeoxfpl6jE/PJ/DpOdfH+DT1GB+nxvHj9AQ+zkzi49QE3j+bxPfPp/HmxVvExqbg9JlT2HfAETt2bMXWjevh4+aEH188xdvH/fh+rAdvRrrwergdrwZb8LKvAS97zJjrqcNsdy1mu+sw1WHGs/YaPG6txOOWKjxuqsR4fTmGa0swUF2Mvqoi9FUVo6+mFP3mEgzUlmKwtgxDteVi7Tfzeil6KgvRWZINS0E6WnJTUJeTgoqsFFy/9DWWr16OFatXYsuWzTCZTEhLS4eLqzvcXNzg7+KMaG9XpAe5IO/RfRSHu6DU4I7yCC+UR3mjLNoX5SZ/VMQFoiI2COWmQBRH+qI40h/lscGoTngIc1I4apMNck0KQ31yGOrSYtBYkI2UeBOu3boqSsAuX/4aF786Bfcb36I01oB21uQT7hnRaE6nJ8CE5vQYNGWa0JhlQkNGDBpSo9GQQotCXWo0qtmPPM2EmswEVGcmojAxClGBvrhz6SK+PnUcZ08ew3ffXkBmRhYiwiLh7/EAD+7fg/ONa7j53Te49PVZEes/eeIYvjjObnpsnSvVvYI9gb97rxx4Q9jv3rPdOgSHip6JexyMoxL0uDJJj6p+l7ZRIPDFzPvtcjgOYe/gsEmYvcNGqCS9/zZur2DPcrzfAV+pe5mdz9I7MWBpMxP1pDt//Zb1wuVPdb+awF9hh8WLFmHp4kVYv3Yljh05ABenW/D2dEZw4AME+LrC1/MeAnycEOTvInrac9pdcsxDpMeFIS0+XEI/Pmye0lfQ55qg4viiNI/leUGyPM/obx2VS/CLsjyqbsbgNcBzJfTFuc5lL13385U9k/REop4Wv1ewV6tw3wuV74uIMH9EhgUgxvAQgf6e2LR5LZYvX4RDh/Yi9FEQfH094ezmhPtu93HX9T6cPNzwwMcXN2/fgtHwCK2NtWg0V6DRXI7m2gq01FagoaoYeenxaKkj3CvQXl8BS1052uvK0VFfjnZ20VMmGuxUoLOR3fQqRQtdrtKkylfAVwpfAF+L5VPpi1G4rMdvY2vdJg34rejrsgjr7+7AQE8nhlQ8v0+qfJW8J1bRca93ntpnPF+67WWGvsjWH5F984WaFPPWfw83CTFelyV7BDSPbWpeneuBLxU2Qaw3votmAzRhL1W1ek49o1/VPfWsAqO6rn/Wdiw9AHzWdk1+lzpX99T71Dnvq2N5T/07/R7acpMkof57cCvYy/ctvM9zZfrfIIbcsP/92IjVRLkgn9eUf2/fgAjLWjq7MTk1bYX8yALgiyx8Tv0bnwAb8qSkp2Lzti1YukrCfqmA/XKs5rS7tTY3/sZNqyDc+DvW4/C+rThzbDu+Pr0Ti/7rt/egulewZ3tccaxL2Pv3n5iR/wb/9uk1/s9HTdm/fyHb5GqriNVrMXuxAfhhDj+/eIYf557gpxdP8XF2Er+8fIq/MH7/dhZ/ejMtlDzd/r++Yj98Zt9zdv0TfHoxKUwoe8J+bhKfZifw88wEfpl+jI/TE/gwPSEA/2lqAp8E7MeF+v/0fAwfn0/i3ewcSorLcfX6dXzxxREcPMRafQfs370LHQ1m/DT7FG/HB/D92ADejPbj++FefD/UhdeD7Xg50IbZ/jbM9LViqqcFUz2teNbVjCddTZjsZDZ+AyZamY1vFhn5zMofba7FSHMtxlpqMd5ah/G2eoy3yPPhxmr011Wgp7IIncXZaM9LRRsz47NT0JKfgdy4CJw8egi7d+1CYnIK4uIT4cYEJJd7QhmnBLggN9QNRQZXFEU4oSTCBRVGD9RE+aDC5I1ykw/KTb6oiPVDZVwAquODURUXhPIY9sL3FZuBytggAf3qxEdgPkFlkhH1xdlIjY/B1Wvf4dKlb3Dl8gVcPn8KQS43UJsei/bsBLQS8BlREvYZJjRnxAqVT2XfnBGDRlq6tIY09tuPRk2aBH5lagwq02JQnR6HmswkFHFYj58nbl+6gHNfHIcpMgalBeUIDzHA3ckFLrdv4+71K7iijb1lf/2TJ45Ygc/BOPSCiGz7vbuss+s5v56Z+ZxlL40Z+qosT7bQlbF9OShnNxP0dm8XI3BVz3yOv3Vk7N5+o9XENLytG6zT8PSKXu/G37iRVSJyLK7KyherSNSTk/FEdj5j+FpJnn6lB0DAfu0qAXy2wrSzW4wlixdh0SJpa9auEF4NdjPkQKEAXzf4ejnB78E9BPk4wRDkAVO4HxKjg4ULX7j06dbXoJ8U+8jq3lfufEJfjMiNDoYpKshWi6+pfTbioQeBJXoRdL8zgU6B3qruPWWCni5er1f3BDuT9BTg563hvjAI2PshIiwAkeFBQtmHhwWJLodLli4S/RYiwh/Bz98LLu4uuO/hhLt053u4wcPXBzdv3xTzFizNdWgyV6KpthLNdVVoqa9CY3Up8tITYKmvgqWhGu0NVWhvqISF4G+sREdjBToaK9GpWVdTFboaq9DZWAVxzPMF9jmlr1z8BH4vy/NaJfD7LA3ob29EX0cz+jpbRTx/oLsDgwR+XxdEu12u/d0YYDOe/h7RcU903hM1+FT7NBnHZ9KeTOSTWfhS3RNmBBPhY6vPp1JXkFf1+lK9M3tfwV223JXPqg5982FPeP4xmOfDfuFzCvDqHQrUtjg8Py+NrnPbMQHLzYW6J4+le11CW71LgfZz5/p76nj+KhPwZAKd/E7bfa1cTqsIoLJmrH6Y/8ZCrds2Afxu9TlRWscYuzbwRsT2NW8A3fsclNPa1gGPBz4YGX+MiafPMDQxIYE/OWk7ZpMdkfMgZwFwAI4x0oDV61fBbtVSqezX2IEx+xXrlmHlOjusXrsM69atxKbNq2G/bQ1279yAw/u34MvjjrjI0rv/+vU9/u+vOle+BnsB/J84JOcH0S6XNfYyOY8981/ib+9trnuVmEfIU9VLaBPcz/DL6yn8/PIZPs1NigQ+Zukzbk/75fspYT+/fo6fdfPrOdL2EyGvVm0DQM/AL7OM40/iw+xjllDNkwAAIABJREFU/DgzgZ9mJvBpZhLvZx/j3cw4PkyN4f3UEzwZe4yH4RE4de40jhw/jL37dmGbI5OytqOpsgQ/z0zi7UQ/vh/vx5uxfrwe6cGr4S68GOrEzFAnZgcsmO6zYLpX2vNuAr8FTzub8bSzRZTgTbY3gvaEdfwdLMtrxGNLgzBe4/FoUw2G6ivRXVWM9rJcdBSmoysvGd35qehiF7sc1r4noTY7DS3mGiSnZsL1gQ+83VwR7e2EvDAC/h7KIpxQFemGigg3lEV7oDzGE5UmL1QI80Z5rA8qYn1RGeuPagJfDBTxR018AKri/MVmoCTKB6XR/ihPCIe5OAfxcZG4euMyLl++gOvfXsDVC+cR6fsAbRnx6MiKR2tmNFqyotCSHYWWjBi0aqAXx7zHTQChnxWLRmFxaMiKE9UHNekmVCtLi0FlShQqU02ozkxCfkI0Hj7wwENPfxRmFKG0qBoRYdFwuXsfd65fxY3vvhGjdM+dPSV66586eUzMuD90aB8OHNyD/Qf2Yt++3dZGOcyuFxn22oS7vbsdsU+U5MlhOAL02mAcKn75rIPslS+m4cmsfMJ+m8MmYYQ+px0qF/4fqfuNG9fjs7AXI3CZlU/YayV6mzgGV9bfs+Rz82Zm68sWukzoW8WuemtXYvnqFbBbtlQkaC61W4qly5ZgyRId+FevwP69O3Hu7AncvP4t3Jyvw/fBHQT7uyA0yB1MqGOWPUHOcjzG88UqXPuh81z7VtgvdOlrnfci2XHPKF36bMQjLFRm0NOlL5L0rHF7W4KeAH6YD8J0oKfL3gp7egzCfREmgO8PQ3gAjIYgGMODEGMy4srVb7B4ySJ8cfwwYiLC4e/nAxcPVwl7t7tw8XKHpz/75V+HyWSEpdmMpjqCvhot9TVobTCjoboU+RlJaG+s0Vk12hur0dFEq0JHE6Evgb8Q7Prz7uZqSKuyxe6bq0WWvt6lL4FvhizRY399WaZnzdjvasVAtwUDTODrkUl8A32dGOiX0Gf3PdFXX2Tsq6x9WY8vQd+nxe9tcXxC3laKJ9W/mopny+DXQ17BXr/qVbRU8dIDIJ+xueCV+37+pkCBXa0SvrYxuirLXgLb1p9ef10d/9HK+fBSjcvvVoDl+t/BXv+cPCacP59pr55ViXZqih3d8tK0ZDzOp2cM3uph0TwHamb9uD55T8sb4OZl/DGqa+rh5e2PZxxr+3hS9MVXsXq9C5/P0vgb+gb64e3rhRVrlgnYL10tgb9sveyPL2C/bjnWrpew3+qwGjt3bsCxQw44d3IXvjm7B4v+6+d3VtgLVa+D/T9/eisy9Kns2UL37x+1QTjspMcRtlqsnrCnQlfK/BcOvWG/fJbjsenOu5f47fW0gDSf4/NM0mOcns8yZv8L1b228pjv0m8A1Lvp1qdx8/Bp7rFY6T34ceYx3s9M4O3sDEbHJtHeN4rA0AgcOn4Yjju3gclv6zetxdatG1CWm4Vf5qbwZrwfr8f68Hq0V8D+5XA35ga7MDvYhZmBDkwR9D20NgjYd7fgmbBWPO1qxdNurtwAaJsArS7/CWvxLY0YZx2+uULU2HeV5aO7NA/9ZanoKUxBV2GKiPl35CbCkhUHS34aOs1mxMYnwdPrARJDfFAT+xA1Jl9UmzxQG+uJ+lgv1Jm8UBPrhcpYb1TG+aAq1gfmOD+Y4wNRExeI6thAVMcHoTYhGPWJwahNCkFtUjDqE4JQExuEygQDGoqzYYox4rur3wpVf+XSBdy/cgFphgC0it9jgiUzGm1Z0WjNikFrpgmtGbRYtGbGoCUjGi1cs0xoyo5FU1YcGoXFozGLJYcJqM2MQ01GrLBqUXYYjbJkE8pSYlGVHofS1ASkmxJgCo9DWlIOSkrqkJCUhQcPvHHz2lVcunAR505/iVNffIETx1RWvgS8UOW7t4suazt22GOHoz127tiGHTu2YefO7SJ5T7jyWVsv1L6jXK01+szG54x7fm7+6Ns/StLTw54K36byZUMdBX0Rv9dK72QJngZ7qn+tvp7ld8J4rsGeyp+x+5VrV2LlmhVYtmIZli6ToCfs7ZYtEdBfCP6VK+2EJ+L4sQO4duUiHrjdgY/nPQT5uSCco2zD/RAXFYjEmGAks3lNrIzlJ4rhOSGIiwlBnCkEsdHBwlTSHsvzTBH+iI7wFbDn5iGKSXuayhdKf17cXip84fK3lt55IzyMJXiyDM8anxeA90N4uP8CC0C4IQDhxmBERITi+NEDoglTnCkSvn5eAvZOHi64434frt4e8Anww/Wb1xFrioKlpQFN9dXCWhrNaG2qQV11KQqyU9HRXIu2xipYmmrQ3mSGpakWnc20aummp5JvrJ6n4sW95hp0Ndmu030/z5qrtA2A2ghUo6eFRnWvAZ+rpRY97XXo7qhHT2cj2F9fJfAxeY9d+AZ6OzEoVL4s1RsY7MGA6q8vVH4/RkQiH2HPUbk8VzH8IYzOg47ebW9zXyv3vQQaIc576lkCnol1hKB+E6Bgv/Da72E/H/Q2ZS4VutxAKNe5Dc5SUavNAX+DVPkqyU/V1MtEOSpsusX1mf3qXVz5t6lzBW51Tb/+Mex/vwkg+Bc+T2+ATMTjv5/2bzzCVf496pr8N7ZtLiYmJpGfX4iQh2F48fK1gLmMz09g5PEEhifGhakZ9qxiYKvdju5OXL99HUtXSsgr2HOePeP2NA7DWbNhOTZuWY2tDmuxc9c6HD28DedO7ceNa2elsqe6F1n5BL0O9v/46Xv8p5asR9Bbk/QIcU3FE95U6VT0hDgT+OgBYKyekP/rD+yXL+3P389aNwT8nJptLxL0NOjzmPe4CaAJ6OvAT7X/00uGBqT9ODuJd4Q9lf7cM3x4+w7V9W2ISkyHi4cXDhw6AAe2xLWnSluPrZvXIi81AZ9mn+PVWB9ejfbilVD13Xg51I0Xg12YG+jETH+HVdUT+FMa8An95z1teNbTJmHf3YonhH1Hs2jAI5ruWBoxUleNwepS9FcUoq8iH/2V+egrzUZ3USK6CxLRnZ+MrvxYWPKi0ZxlQmNeClrNVUhIiscD9zsoTQhDf1EiuvJj0JVnQldODDqzI9GZJasB2rIi0ZYdhfbcGHTmmtCRE4v2nDi0Z8eiLSsGluxoWHKiYck1oT0rBm3p0WjPS0G3uRSmyIe4fO0bXL1+GVcuX8SDezdRkmJCZ3EG2nPj5Wdy+T4TLNkxsGQR8iYB9zYeZ8WiJStOKvrMWDQIixN99xszWc8fL2BPZV9FN35aNKpSo1GRHo+K9DjkxoQgNsgTWfEJKCuqQVCICUZjMgoKzMgvNCM6Ng2eXgG4fu0mzp09j+PHj+PI0cNC0e/esxO7djP2vgu79+4RCSs7djvCkS1wd9rDwXEz7LdvFuV0u6j0dYl8PGa7XIKeK1swixn3OxywffsWYaKbHhP1dHPuCfqFCl+57fXrPBf+gpa6MonP1llPAZ8bAIKeJtQ94/arV2D5ymWwW24DPCFvNTsJfzu7JaJkbxHd/YsXYfmKpSLk8MWx/fju23NwuX8NAT7OeBTkIWLsTLqLjwhEUrQtSz8hliNygxBvCkZsjGYqhq+580XzHbr0ta57BL2APVW7KLOzgV4k86kYP1cN9npVL47D/QTYWWpH6FPZG8TKDUAAIiIeIjTEV5SBxsYY4e3zQLrx3ZxFzN7N2xOevj64fvMGEuJj0d7WhOYGM5obatDaVCtgb64qRn5WCjpa6tDWVANLkxntzXWwNNWLtaO5Bh0EvrAaba1CZ3MVulpq0NViRhfVu+bKV+qeQBfQb65GT3ONtBbzPPAr4LPzHpvw9Fhq0d0urbe9Hr3ss9/VjL7uVjCBr7+nHf09EvoDfV3o7+9GP4E/2ItBrfUuR+TqM/flsWq2Q3VvA7utP7sN6Oq+guJ80OthLMFOb4Fy+csyO4KUxvvqefmdPFewV6v6HvWsWvk71LF+tbnuJejnK3wJcrrFpcnv5+f1f5d6n/oO229R36nAbQPwQpB/7ly6+tVn6eIfA9vXis2H9u8uf4t6RvtvIX6f7bsI+8TEZMTExuPlqzeiQZCIzTPjnmBnCECs41DlitzYNLY04fT5M1i0bJFIzBMJemtkgh5Bz7n2q9Ytw1rCfjOH4KzH7l2bcPjgdty+9S2iY8Ow6F+/aMqecXsN9ioz/z+1fvn//kn2xifEqdhFAp4Ga2bai5G3hLxw78v59p9L3ONmgEags66eCp7vIvRFNj7j99rmQal+AXwq/VfS1S9hT+BL+/jiKd7PPcWHF0/x6fuXaGpqxn1XTxz54iQOHz4o6rF3OMr/M6eq37JxNQrSE/Fh+glejA7gxUgfXoz0YI499KnoByXoZ/oI+/bP2lSfBc/7LHjWa8FTQp8bgZ5WAfyJljoM1VVgoLIII2zbW5WP/rJM9Jakoqc4CV1FSeguiEdvXjy682LQWhCLxuIcZMSZkGiKQcijYLg63URbUQYmavIxUpmDkapcjFTlybUyB8MV2dZro9X5GKnOw0hlHoYrcjFcnovB0iwMlGagvywNAyWZ6C3IQn9FEbrrKxH6yB/ffncB3139Bpe/PYcgLxeY89LRXpKNzsIM9BSloaswWVpBEjrzE9GRlwBLTpxmCWhjA6GseDRlxaMxm2o+Thw3ZMajLiMWtZop2NdkmFCdYUKuKRRxQQ+Q+MgTBYmRKM5IRUlhFfJLLAgLS4G3TziiYzOQW1CForIG5BfXIS27DPEp+YhLzkFUXAYi49JhjElDeGQiQg3R8A8OhYe3H+67u+G7m9dw5uuzOPLFEezdtxc7dmzHdkd7kXEvs+8JeQfs2r1NeAXYf10k6P1BJz0CX0FerXqF/78FPUvy1ula6epBr4c9Y/ccfysy81dT3dvBbrlN3S+xW2wFvv46Vb/dssUC/HR9L168CMvsFmPDhtXYu3sbvjx1BLdufAM/z/sI83cX/ezZHjcuIkDU5CfHBgvYm0zBQuUL1z5j+LTIIERHBCAqwh8RBl9h1rI51s6HMSlP1tYLVa+UPGP7CxLz5it7vstPlN1FhPsjgoDXzBAeKNz5jOGHhfiLboteXu5w9XCBk7sz7rk6w8PbC95+vrhx6yaSkhJgaWtCS1Mt2gToa9HWXAdzVSnyc1LR0VYPSwuv1aK9haBXZkZ7Sw3aW8zoJNjFSshL0HM2RHczIS6NAFfW3Vwj4K7O9Ss3BXTn20z21u9lf31LrazL59qhGvI0o7eL0LdI6Pd2oK+vE/0DXRAKn1n7A9oUPW1krszcZ299zcUv2u4yZq9TmiLuTaWsgD/f7Sxj9fJ5BU0rzMcV6G1QVSC1AfT399Qz/9OqYKx/7r+7ZgUwW9qq9rPWBjy/33jIv1kBnrC1AVe9S3ox5HUF84WrepbX9cb3ixg+a+6Fd0TCXf0226ZETrjjdQ7JYf+AsDADcnLzBezpoifUmYTHkjzlulfrOFvnjo2hsqYKew/tw6Lli6zxegKf/fGp7ldy6h0b6mxYhU2b18Defh32OG7FvTvXEJ8cg7ScNCxibF7U2OtA/x/W5Ly3+M+fZE98kVX/wxx+Y0e8d3OyyY5Q8TJhj5Pw1NhbBXoVwyfQBdTfzoBtdNlVj+pdueaFytfc+nro648Z+7eB/xl+eint08tn+PDyOX5+9wrNDbXweOCF4yfPYPfunXDcvtmm1hw2YR2zmw/uw2CHBS8ej2N6eBDTQ32Y5qCcwW5MDXRabbq/E9P9HZjq78BzbZ3q74Swvg48E9c7tbUDE+1NGGqowmBNCYaqiwTkh8qzMViWjoGSFPQXJ6KvKA7dhfHozjehNy8anXmJ6Ko1IyerGNev3sKRQ8exzXEHHLduhjkzBU8bajBqLsOwuQSjNcVi8zDKY3MxRmuLMVZrWydqizBWU4Cx6gKMVXGTkCvg31eaj6FaMzob6xAS4oeL310QMfrbly8g2RiMHnMJ+qoK0FGUjva8NHQXZaK3LFN0CewuzkBnYRo68lNEVr4lNwFtzM4XLXdZYpgkSgvpurcq+oxYmNNNqEmLES782qx4lCQakfzIG4kh3siLM6A8KwEFqXGICA5CVGgkCvJqUFHdA2NMPpxcA3DfyROePo/w0JCAiNgMmJJyEBGXjtDIRASGmvDAzwBn9wDcvuOGq9fu4tLlG/jm0jVcvHQVX31zCecvXMTZ8+fwxakTOHj4gMi+d9yxFTt22gsj7Al5BXpVZz+/uc4mMWFxYa39H8F+fo39whK8NUK1y1I8W9xeufX1wGeTHcKeJtX952FvVfl6xa8dM96/1G4JmODGBD9m9y9fvhhbN6/HgT2OohvizasX4fvgLoyPvGGKCES8KQRS5Ycgntn6mokhOpGBiIr0F8CPNPr9IfSViler3BTY4vR62DMTn7CXpsE+TK5GAftAGB75w/DQH1T2Dzxd4eLhDLrxFey9fHxx/cZ1pCQnoN3SJBR9G1U81XtLvYB9QW4GOi2NaG+tR3trAzraGoXxWFhLHdpb69ChWWdrLbpaa9HdWoee1np0t9Shq0U7b6lDD48162kxW+FPBa+Az42AcOfrgG8bl1sDdt/ra9Og31GHns4G6d7vbrGp/N529Gux/AEm8PVzwI7WjGeIiXw9cpAOXfsC+MzYV/X3EuBK3cvEPTbn0dSmBn/G9VUSnISuUu1U7rxng6Ueyjz+I+ArYKtV/zn9Zz53/3PX1OZFglmqZgVUBWJ+Tpn6PnUuV37Olidg/Rw7+2mwVsBWq21zIDcKMj7PzRLPNbCPjIgseRFW0CXhCfe+1QOhxfhF/f0whoaG4ePjB3NtPWZmX4iyOgl7GZ+3QX4SBD29G8zEz8nPwRbHrWLanVL1AvZi8p2EPUvw1m9YhQ0bV4PVRC73byI1NR7Z+RkoKMmTTXXmufCtNffv8PcfvxdlcwQtW+OykQ4T9WhsrsNEvb+yll6V4WmZ+VTvBD1Xpdyp3v+sddITDXZUkt6rZ/g4NymUOr/jT29nrY13fmXGvmYS9lOawmfTHRvsP76ewbtXM6JE58jRI9ixcwd27HCAo+MWbHfcjM3263Dk+EEwNl2Rn4fp4WFM9nRhqr8L0/1cOzHNGL2CuoB+B6YGO/FsoAPPBzvxfIDWhamBLkwPdGN2uBczg92Y7GrBWGutyLYfqi/HRF2xUN3D5RkYLk/FUGkSBosTMFgUj4GiWPQWmtCTb0J3fjQ6y/LRXNuHrPwG+AcF4+I33+LA4YNwdNiISB8PPG1twEhdhbTaCozUlmOktgyjdWUYqyvFWH2JsPG6YkzUFWHcXCiAT7U/WpWPwYpCjDTWo62+Fv4BPvju2rf47rsLcLl+GRVJsRitq8BQVQEGK3IwUJ6DnrJctBdloqMoEz1leeirKBR5BpbCDLTnp4u8gta8ZNFbnz0FmnKSZIxeKPo4oegJemUVKVFIC/VBbIArcqIfoSojAZVZyciKj4HvAw+cO30O3u4s5YpAWloxqmsHkZlXB9+gCHx39SbOnf8KJ06ewvHjJ3DkyGEc2H8Ae3bvwc4du4Q5cmPkuAPbtm23muMOuvl3Y8++vdh3YB8OHz2Eg4f3i3ptKvnt4n8TW4Wbn5BXA3EU8P/fY/a2LPyFwKdbX6j6DautQ3IIfJGZz0Q9uvC1KXgLXfmEPUfgKgWv1v8O8ksI++VLYbec8X47aUzws1uKJUsXC1e/yu5ftmyxaFxz7Og+XL70FTzcbonmPYmszY99hET2rI8KEvF+1uPHRAWKpj5s7KMHPrP12QVPAX7eKtrfyu547JCnh7105fvCKIBPJR8AQp6q3mAIQkR4EIyhATCGBSE+Lgoeni5wJuzdXHDfxRnuXl7w8PIWsE9LS0ZHewtamwn6emGEu7mqBEX5Wehqb7aCXgFfrk0S+GITQPjXo6O1Hp2EfGsDutsaxdrVWg+b1cmNQFs9erkhIPBba9HTxg0Bj83obakVg3N6LXThf95Yl6+a8Yi2u2y9q03U6+9uxYBoxtOOfkJfKP0uLYmvS0zVE5P1NOCzE58wlbkvGvGoZjJcZdKedNsrMHJDwJa3BCGVsR70Kj4vn1UA/d+sBOHC5/TXFCgXPqM/1z9j+ywz86V7n2rYCmwRT1d/0x+tCtjKxa5tGkQbXybesS6e4QFZF89V/Qb9Kjcees+JCinYvpeg18NezLC3NtsZRU9fvxCk3T19ePpsSv5NrKUfk4l4CvZcBexHxzE0MoTI2Cis3rAaS7SyO6Xq7USCnozbswSP7XIJ/Nt3ryM1PQ75BRkoK8vH7dtXsOgfv9J9/x7//O0D/vWnD6LWniqe0GWJ3F/fvRRw//ef2BufkGeSHnvja257Al/Bngl7mqteueyVqv/L9zP46xutT77opidb7FLVU8GLmPvsE/m9bMH7PRP4mLUv119eT4vM/oXQ//nVFAj792/mkJRgwt49cuLZTsZwd9hL2G9dh6NH98PT6Rai/T2RYQhGRUoMLPnpwt0+Wl+JyVYznnc1YrqvDXODHZgV1omZwS5MD3VhWiTtdeHFUDem+9ox2dEkS+saqzDeUI7HjeV4XF+MiZpsjFSkYbg0CcOlCRgqjsdAYRwGCuIE7PsL4jBUnITB8jT019fC0jKI286e2HNwN3bscsCe/Y44eGAHDL7ueMLYf0MlRuurMNZQLdc61vhX4HE9v68U43UlmKgrwXhtEajuR2sKMFpdiKHKQoy3NMBSb8YDLw9cvvINrl3+CkFu99BcmIXxujIMVuRjqCIPQxW5GKzIRX9VHnor8tBTkouOIjnytru8CDSOwLUUcGBOioA9QS8S8eiyZ9Z9arSAfH1WvDjONPgjMcgD2RGBKGcmfroJFWmxKEqJg7+nO9xcPeDpFQiDMQ7xcZnwfRACY3gCiksbUVnfhYzccgQGGXHrlgsuXLiKU6fO49jRkzh88BgOHTyGAweOYN/BQ9h/8KCwvfv2ie6I27Zvg8M2B9hvs4f9tq3YLpL2HLFr9w6RvOe4wwHbttta4hLuahjOQmWvj9srNz4T8xaqe5Ws90cxe7kJsE3EI/CZhS9hL8vxFOy50pXPuD2NrnwC/n8D+8XLl2CJiPMT+DR+lp4Bea42A3wfQwKLmOG/eBE4Znf16mWi9PCrcyfh7nobYQ99kBjLaXoGxJsewRQdJGBPd74yQl+W5slueHTzU80r4IexVa7BBwYD2+D6wRDuJ+DOcjtm4hsM/qJjHrvmEfDSgmEwBMNICwtEdEQoEhNi4O7pKlz4Tu5U9i5w9/GBh7ePGAudlZWOzo4WtDYxNl8vrL2lETWVpSgqyEZXRwvadYpeqXu1dlqaQOtoaxBeAHoCeN5laZbnbQ3osjQKExuBNm4EGtDTVo+etjr0WurRbalDt3bMawL6QsFzcI5susO1x6Ia8LC3vkzeE933mLVvqUN/Z4O0bg7X4RjdVvT1WNDXy8x9JvF1iNa7olyPGfx08XNcrmZU+aNC4VPpyxa7oyNU9SpjX4FJX3an4K5WAvv30NYD+f/12AZtCdKFn9ffV/fmX9OX4XFzIjcpUoGrv8m28h16UNuOeV2DvRYOUJ4CtQ4z015T6upzBL3yMqiV9/icqK0Xz3OzMK5l7UvVT3c+m+ywkQ7b73Kk7QNPX4yNT+Lx5DOxEuxiA8NNjM7kwJ9xDA4PwC/YT7THZWLe0jVLwRp7u3XLYLdejrll3J6ufI66vXbnCpIyEpBVmIbioiz4P3DGprXLsIiQJ+wJctn8ZkaoeCbksanOP376QbjybSV4b0SMnrC3Al+D/d/evQBH3CpVr4DPcju67+VAHNk216buCXvZQY/g/jDDOvtn+PMPL/Cnt3P49c0sfn1D4M9CD3wZw5/CT4Q94/nvXmFualJMZ9vusAnbt1O9OcB+y0bs3rUdJ47ux5UzR+F77Ryi3L5DRvB9lBp8URsXiqbUKHTlJaK/IhOj9cWYbKnCE0sdnnY0Yrq3VSTqzTKG323Bk7ZGTLTU4HFLDSabKjFZX4rHtQV4Ys7DU3M2xitTMVKWiOHSOGFDJfFC1Q8Wx2OoLBmTFTmYqs3D08ZyDDY1wOn2dWy2X4ut2zfBYdsmMd1v46Z1eOjpicl2C4boyq8j6GtE0t9oXRXG6yol7OtKMV5L0NOKMU73fk0xRqtLMNncgMaKMng8cMWl65dw/coFxD30QV91IUbrOaEvH4PVeRiqzrfaQKWE/kAFVX2+mNLXUpSDVoK/NAfthZnCbc/YvEjCy4gVyXcK9HTdF0SHIDn4AQj78qQI0VynPCUSpUkGFCUYUJQai7u3buDLr7/BpWt34R9sRH5RHZISC+Dq5A8vt0DExWejoKIVpfUDKKnrQ065Ban5tUjJrUZKTiVSc6uQmluBhPRCmJJzYIhOQlBoJDy8/XHt1l18dfEijh4/gp27d2D7dgds22YvjMeM4W9zlL3w9TDnsV7V032vd+F/DvaM2cvMfK38TgzF4SCctVgvSu+0Y6HwJeyFstdgz0x8vQtfAZ+ufD3s/zvQ6+8R9lLZK9jLEID+GR7L2L98RoF/sU75L1u2BPb2G3Dy5GHcvct2tF5yjG5CmBX6SuGzNE8k7rEeny5+zc0voB/ug0cEvtEXxgga2+H6wxgRAIPRDwZjAAwR3PDRgjULQXh4CAwGbv5YIWBAQnw0XNydcM/dCXfdXXBbg72bpxeuXLuK3NxMdHe2wkJV31QPS3MDOlqaUFNRipLiPLERINgl0OnGt7nzFej1Kz0BNuNGgJuABnS1S+CrtdvSIEDf016Pbs14TPgzKY8Z+cJdz6E5oo++hL2APEGvYG+pE8/1E/aq7S6hz177wrUvgS+z9jsw2Efod1oVvnDv67rxjQz3Y2S4D3Jl1r5K4pP1+apMz7YBGMbY+BBGx+SmQIJe1b1LgCoAc9W74/XXFWDVNcJQHf//WdXn1Sp/1/x38t4fmfo9n78voW9V4jrw8xo/owf8vHORdW9d8LUaAAAgAElEQVT7XukRkBsI8T4qea3OXin74WG5EaisNMPXLwhT0y8wPvEUY2MyTq+H/PzjcfQN9OG2020Zrxewt8OStXZYum4ZVOndstXsl2+HS9e+QXxqLNIL0pFdnCV6clw6eQL2a1dhEVU5Y+FU1yyT++evH4TK5wbgP35+J+w/tVp7a3MdXaxets59gf/DUjuOuH07J8vy6PanZ0BNv2Mi3ptp/IUDc7hqxmtK3XOgzq+vp/Dp5VMwy14qe+YJEPpU9jJD/xeOv9WS9gTsX07hw8sZ/Pz2DYY62+Hl4oSj+3Zjx+YNOOToIPq0h3rcQpzfbWSH3kOR8T7Ko11gjvNCQ6IfWtOC0Jkdip78SPQWx2KgPAkjlRli8t24OQ/j5nyMVedhtDIX49V5mKjJwnhNBsarUkUv/ceVSZisSsRERTyGiqMxXGzCcEmcgP5oeTLGqzLwpC4HTxsLMN1YjOmmEsx21aE0MwG7dm2G/Y5NsBdZ5OyhvgHr162G0/VrqMrJhjk7A60F2egsyRdJdsPVJRgzlwo1P1Fbgsdm6cIfrSsW0J8wF+NxsxnmkiJ4urvgxpVLcL51FQVJ0RhrrsBYXaFI6BuuKcBwdYHMLajKxxCtsgAD5QR9HnrKJeBbi7PQmJeGuowEVKeyK14czJkJqMmggo9FTYoJ5tQYlMSGIvWhJzIeeaMiwYia1BhUJUeiItmI8uQIlCVFoCgxHAVpJty/cwPnz1/Azj37cfbrbxFqjEd5dRtKS5vh7RmKWzfdcO+eB3wCDYiIy0Z8ahES0oqRlFGKuJQCRMRmIsQQB2+/h3D3CsQ9Vy/cuu+Oa3eccfnmHVy9eRtXrl7B+a/O4dixI6IJD930Dqyjp5J32IytWzdaB95QqW+kYme1hv0Ga6xeD3ul5tVKZS7r69djE+fXi3p72Sd//Xrb5DsOyWGWvYrXW934WgY+Aa9i9wr2Kit/xSqVlc/MfOma5yoVu8zOJ7z1MKd6p7oXKl7zCOjvqzCAuibAzwY+4lnpCRCqXzX0WbwIa9etwuFDe3D3zhWEh/khKSEccaZgREf6CZUfTbVPla8Zj41U9FT5HHQjrvsjkv33IxgGoKIn9CX4jcYAGI1BiIgIgsEYJI/DgxEZFoyEGAMS46Lhwu557s646+aCuy6ucPfyhoenN65du4a83Gx0dbaijZ6slka0Nzegs60Z1eUlKC8uQHdHiwC9UOvtVOtSySugq+vqnCs/oz+X12ybgG6xIWiUG4D2BnR3NKK7owE22Nej31KPPrr7heKnB0DG6bkBkDF7qex5Xar7Om2SXj16mLzX1YTerhZhfRyl280hO1ptPsv1GNPv68LAAOP5NmMnPrbgtcFeU/lidC7r8wdh7bGv9dofHVPKXyXmUeXbEt/UsVpFVzhN/ROEerCqZ9SqYCue0b1Tf32MU+TEPZlQSLB/7r28Rrjq361X2vNj7QTw/N8mVP3IGMYIdxFXl4pdxuR1xwL+tqQ86Q3gJsC2EVC/n79bHYsueUzm0z4vavOVa398HLl5BQgLj8LcizfiGbbCJdyH2SVP2Riz8h9jhG1yx0bRamnD+W++Epn4UtnbiSS9ZeuYnLcCy9csw9Lli3DuwlnEJEQjJTsZuSW5cHW5g7Mnj+LE4f1Yu9IOi5hsR9VOhf/PP/0oVD5B/5+/sF8+gW9rrKPvkS+H4bC5zgsRuxew/2EOf//BNtOesP8b3feaMTHvr6+n8ZdXU/gLV2b0M/teZeHzmKV33zM2/ww/zj4RSp+q/jc263mlwV404WF2/nOh7Nn69scXU/gwN41f3r4W4G+uLkNcWABSw9xRwC5z8d6oTfJGcyrH4AagMyMIXVmB6MkNQm9eCHpzQ9CXF4r+QgMGS6IwVBKFgcIo9OVHYKAgEiMEeFEMBvMjMJgfhpEiA4aLDBgtphkxUhiOwbxH6MsLw0hxFMbK4zFRlYIndVl4zh77LcWYbivDTGsZZtsq8aqvCSXpJjg6EvRbYL+dw1c2Y/OWTXDYvAHnj+6Hx7dnEel8DVkhbiiN8kdt4iO0ZkSKUru+wgQMlaVipCoTE+Zs4V2YrCvG0/pSjLbWIiUpDl7uzgh64IamolxMtJkxTNDXFmDUTNDnYagqD0OVeSJeT8j3l+WhpzgLHUUZsBRy5G0K6nOSUZeViNp06Z4vTTKiNDFCgJ/XyuKMSAvyRMZDL5TEP0INW+UmRaIq0Sim71UlcxBPNKK87yE+xB1FGbFwuXcDX355Brv37MWZs2fh4xcIY0QsKiua0GYZRnxiDu7e88RXX32Hs1+ex5dfnsfp02dx8uRpHD16HPv3H8BuLXbv6LgT9g6O2Oa4Ew7btwvbsXMX9u7fh/0HD+DQ4QM4fOiAaKrEMAk9PrIMc4PItCfQucHatGW9NK2GnoNYCHYqeqXqeS6VvOaGF8C3gV4PfDXmVg/5hccK8mrV31+1hq58JumtsIJ+6TIFfVvSnoK3Wgntzyn8hZsC9bx+VRsA/TUei3g/O/ktXoSNG9bi/LmTCA56gITYUMRE0b0v4/lW2DNzX1P5hLvVjPI4MiIAEZGBiOAqTIKesKdFGoMQZQxGVHgwUuKjkBAbBVe2yHVl2Z0z7rm4iFa5D+bBvg1trY0iK9/S2ihi+JVlxSgvKUBPZ6t0y+sgLmFtg7cCPCFP42fUsX6VGwD5THdHk4A9V6u1N6C3vQF9WrvcPnFej752mhyWIxQ8gc84vdoAaPd6mbDXXitgz5r8ns4m9HQ2o7ezGT0a7EWZXm+7UPcEfh/d+wum6gngD0r3vhX8I7JWn0N1mM1P6AvwjxH+Evb6ATvKlU+QUc3PU/QsEbNOvbOpbQVXBWP9KoD4OdgToAL2hLOCvQTomE65q80CAcjNhjjX3ZfA5edsk+sknG0w1t8TilzrNKg2DNZVwFqqdf1n5PGCqgbxG1QsX363CgnQda+8B8Pj44iJT0BiUhpevnor2+ey+Y6CPNeJx1boj4zJkECVuQYHjh7CouWLhfueqt6O5XYiC38Flq5YjCPHDyEy2oC0rGTkl+bCye0uDu93xPnTh7F3r4OYM7HoX3/6iH/+9qOEvebSl6An7KnsNTc+Z9uLxjqvRb29qrkn7OkdEKqeyp6wV+pewF4OwBEqX4M9gS+gr9Q9J+HpTHXYY7z+04vn+DDDBjuM39OlLxW+dONP46eXz0W3vR+1rPz3c89E3f0Ps4/xYqIHz7rLMNGSgyEz4+QmAXLCe5gjbYuNGCoKxxBBXRiOoSIDBgoM6MkNQ3d2GPryjOK5kaJojBRFYjjfgKH8UAznB2NEWUEIRgoeYbjgIUYLwzFebsKT6gQ8q03F84YsMUhnurUA020lmLFUYs5ShZcdZsx1N+BxZwPuXr2ALZvWYP2m1Vi3cTXWr1+BI3u2wu27E4h2/Ro5AVdRGHob5RFOqDU9QGOCD1pS/GFJe4iuHCO6i6IxWhaPycoMPK4uwER9CYY7G5GalgjfB85IiQzFSFM1xhrLBOiHagowKFR9HgaqctBTnoWukgxRY9/BsbVs5cvpdjlMwEtEQ3YizMywF1n20ahJ5+jcaJTFhaMwMhj5EUEoig4W43RrUiJRyRG7SQYQ8lVJRpiTjahOjkBWRCBiQzzgdvcSvjh+ADt3OmLt2rXYtXMH3FxcYAgzwNs7AKnpBejqn0RTxzhiE3Ph5u6NS5ev4eSpczh67BQOHjqG/QcO48Cho9h34Bj2HTyG/QePY9/+w9i9ex927tyN7dsdsdXBHlvst8LeQRt+tFPrg7/DAQ4Om60QFyC3wl62xqXK15fVqWMVmxfA30hFT3UvYb9BTL2TvfAltOWY24WqnvfUNQV5rkrVK+CvXrsaK1evxopVK7FsBRP1pOpWQNbD23pNS9CTsP+88l8I8s+dW9+neQ343XbcaNgtEV3tmOS3eu1KXLx4Dgb2s2d5HpP42E+fxu57kbJcj9cF7LWVoI+MDEJkVBAiI4OFCcDzOCIEUUabRRtDkJ4UJ2DvIibeybK7Oy7OeODrB8L+ypUrKMjPRVenhL0CPhP2ysuKUFlRgu4uCzqp6DUjvBnHt1q7VPELoc5zPfTVMVdh7S3oaSf46QmwAb+nvQm03o5mzdgytwH9rK3nRoCK30LQSyWvNgH61VaWp8G+qwU93S3o0ZQ+Y/n9PWzI047BXptrn4N2hge6MTLQg2GtZI+wtwJfuPgHMDI8JEfpigE7gxjVuvCpbnwsy5PgV4l889W0ULOiNz6BSJguuP87RS3hLEGtgVwpdKHWZYkaYSoVvg3Q+lp23hOKXADW9owEPb0B/B36BD7pIZAueR7bNgLiPdY6eHlPfL8GetkWVwJfVTbw/fJdCu7y/bbvl/8eCvZiKI6m9IfGxhESZkRhSQWmX7y2Qn14fBLD44S8sgnw2WHxO8aQV1SArY72WLxqKZasky58DsFZuWEllq22g/2OrQgJC0ZaehKKS/PgH+SJXbu34ugRR3x97igctq3F8hWLGLP/iH/96ZMV+DZVL2H/j5/fgfYfP70V0/CUuifsWVdvtfcv8G/vXuDv719Kdf92TkL/rXTn62EvlP2rKfx1Aeyp8G2gly11CfxfXk3j4+xTfJrjCF2ZtMf4PjcAEvZPQdj/+PI5PrCxztwTvOdkvZlxvJsewQ9P2SmvHS8G6jHTU4mp9hJMtRViqiUHU83ZeNaYhbHqFPQVx6C32IShiiSMVaVgojoVE1XJGK+IFxAfr4jBWHkkxssiMF4eoa0xmKiIxeOqBDw1p2CqPhPTTTmYaSnAdEshZtpKMWMpx7SlAtPtVZjrrMbLLjNmu2ox29+Kia5GpJnCcP3SWXx39gj8bn+N1MDbKDU4wRzthDqTE+rjnNGU6IHmxAdoTfGBJc0f7emB6MwJRW9+OIYLIkTGf3dpJlpLMtFSV468/GwE+/vgylenEXjvGoZqmIyXhYHyTPSXZ6OvLBOdJWloL0pFW0GymNjXksvWvSloy0mWsM8m7BNElr2sn4+GOSUCJdHBKI4MQkVsKKqTjMIqEsMF3KtSIlCeEo7yVAMqUyTsqezz4oy4ePoI9u2xx4FDe7DZfjNWrlqJpYuX4NCBgzAaDPAPCIKLmzf8Ao0oKm9G3/Ac+sdeo8EyhtKabhSUt6GgrA355W0orGhDqbkdJdUWZBfVISW7HIboFPj4h+P2PVdRenfg0EFsd9wGe/st0qjqHbbCwYHqfgu2biX0OYFO9azfgI1bWBr3B1PsmFVvNW3anZhsRzc9M+6Zfc91NdZtUCan3xHwetM32SHoCXk98NesY9x+lQZ7qvvfx+EVlOcBmzH5FUux9I8a8nymVG/e53X3bd/Jjcb8zQaT+gj9gwd2wYv9+f3dxEz6GCM778lpehL6zOQPEhYVQTWvQT4qBJFRIYiIDEFk5ENERT5CdMRDCXttjYl4iIzkeE3ZO1mV/W1nZuN7i4mQjNmXFBeim7Bva0RrWyPaLE1ob29BWVkhqqvK0NPdLpR+R3szaEzmo6nj7o5WdAtoSzVvhTqfo7ueal8BXr92tKKvo02CX1yX4O/pJJSbhSIXqpzQ72xCH62D1iih384NACfk6c4t9RgQngFVg091L135CvS9Wge+ge42DPa0YaiHwNfi+H1ylK6C/nB/D4a1xjwK+gL8QwQ+e+2zdE8ey6x9mztfnqvkPptbXyps6X5WGfL6VcJfQlApe8KQxwL2OjUu7muwJyBFvFrrLS9hTOU7H6jCVa4l2Uk4K+hzXWj8rM09b4W51dVuU+/6e4y1DwtvB6GuPv/51QZ6+V08V7+d7xgaHRblc4NDI/DyDYS5vgXPZl5qcKf7nrBXZlP2hD03CwkpSVizcS2WrFoq4vSM1TMLf9m6FVi7eQ2c3O8jKS0BhcW5Irl1966t2LtnC45/sQsnT+3H2rVLsWHjcpbe/Yh/UdnTdS/K7gh5NQFPQp6Jevpxtwr4KkFPNdP5N4Jegz3d+cKlT5WvB/4b6coX6v7NtFZ3L2fcK3WvBz6VPOP4v76aErPt3z0fw48zk1qy3gx+ejmFjxy482IKH19O48OcAv5TvJt9gh9o0xP44fko3j0bwvun/Xj/pBfvJrvwdqwNc/0cWFOK0aZSTHXW4tVAM14PNOJlbzXmusrxoqsccx2lmG0vxGxHPmYsuXIErqUQM+1FmO0oxUxHOWY7q/CiqxqvuqrxuqsGL7trBNinO6ox0yHhPtNVg9nuGrwQU/XqMd1bj7mhNrwZ78Hj1ir0FaegPycCfenB6E72gyXZF61JXmhLcUdHygNhnWle6EzzQWe6P/4/xs67LaotTftKzuaAARMgZgXMEhUlgznnnAPmnLOSqYKCooosioBi1qMn94Senpnu9/Pc73U/a62qDcfT038811q1965Azxl/636i4/wW1F/cKaGFqitHUHrnMo7t34EV6UnIyV6BGTOnYtjgCEwbHykd+di5j13xKi4cRtmloyi9cAQl54+i+MIxZRzHS1V/UZfXnWdpHZvmHMHj0/tx89BWGaV75+AWPDmxG09O7cWjE7vx4Pgu3DmyA7dox3bg1sldAvs7p3bj/ql9uH3qEAqyliF+5jRMnRaH8bETMDRyKIJDQ0QxBgQGY9XqNdi+Y6e49HPyVyM7ZzXWrN+Fgyeu4crtcjwsc4vaL69pw4OSOly9XYKzl+5i/9Hz2LDtINZs3IO8lZuRnbcOy7PzkZ6xFClpKZgdPxsTJ02QrPyhw4dgyDAFeEJe9sMGS+tar7omdBXsDfQ5zc4LbwNxbxw+fADr6Al1PheKsAg+410JeSbdGdhL8l5EuHgFDODN9xvlHxYRJv/7KGXvL1n5psmOF8KWrnoG0oEG9t5Yft9DgXlt1j+Dvbnufa6/dPXjnHk/uhT9lWufo4PT0xYiOzMJm9fnSrc+Ju0dIPSlOc9mHNzPGP9GUfL79m1WkN+3DXv3bcM+2t6t2E/g71V7qvz9e7bhXNExHDu0H7m52cjKzUFGThaWZWcJ7LNy87A4aQlu3rymYc8wUKmCva0Mt25fw917N1FTU+kBuwF9r7WyDDVVBD7BreDtUfX2cskHYE6AFfi11RUQ4/M2pfQ916or4KguFxVO2BP8dfYysVobVw18ezGc9mLU2zkhT69VxaivUgcA9tNn7F4ODBr4jOHXSeIek/c4XKccLo7Q1X32Pcl7HujXwO10wFVXgwY25jHd+ETtM5HPiQY3V5co/Qa9KtAzsc/U7vMQoGAncNNla0pJKzXrzZD/Puj5PkLUuOCtBwGl2M3wGZXlLhnx2mVvgKquqZi4gXPv9fvKW7nneRDQSt2od0JfEvIsip8xdlOOJ1n4/Hv4HN33vV34nt+lmxkZD4AKEXg/h59X46iVTPzqWjeeveiG2xOrb9N7tYqqp0u/qQUudwO27tyOgNAAidMT9OLGDw+AX4g/FiTNlzj9uctncaLoMKJjxiByRDhiJo3AzBnjERs7GgFB/RAxNFDNs/87S+9+/oT/1V30jBvfdNRjkx1jBL3VqPCNyv/rlzf4ry9v8LfPb7yg14l6Er//0I3/eN+NfyfwaczQ16122YnPCntvQx267V/iZ8br33R4gP+5s1VUPTP1v1H597wU4P9At/+rF/jc3Y5P3c/wkeq+qwWfO5tlKt7Xzhb80NGMdy216HCWocNZgddNDnxsb8Dn9kZ8anPhY6sTH1tq8bG5Bu8ba/ChsRofm2z40FiJD40VeNdYgfeNlXjfVIX3jVV4J2bDW3cV3rkr8NZVgTf15eipL8erulJ015bilbMEPXXF6NHrq7pivKovQZezGN3OMrn+hiN1y67j5aPzaL17Eq7bx1B34yBcV3bBdWUnnMwJuLAVdRe2wXF+G2ovMm/gEJquH0fppVO4ff0a1qxdjdjYiQgPDUBQkI+ozYnjRmLfujxUXyuSlrfF0s9egf7pBQX7kosK+CUXj6P44nGUUuVfOikd8u4e24Ubh7bg7rEdKOHwm9P7UFy0F8Wn9uDpqX14IsbSu724d2IXqPLvntiFe6f24eHZIzi+awuysrKQl1+IpOQUjIkajcBgXwQE0QLQr19/xMcnYueu3Vi7dj3y8wuRn1eIrKxcpKYvw5KkVCxJTsPCxcmYO28h5iTMxbTpMxEbE4dJk2IxfkI0oqLGSw7AmDFjMWrsGIydEIWYyZMQGxcjtfYToydg1JhIDB85TLwKA4fogTS6T71R91zVDHq65MM8Y2utsFcK3uqyV655AtoA3axhBP1AL+wJeibwSRKfpV++FfYEPj+LMXvW2rO5jjECn33z6dpXK/cqaU/66Qf4wYcuf7re+5gqwfvnZXwEuzHC3uwV8BXsCXmagT679yUmTkda8lykpyQiPzsZa1dmYOvGPGmrS8gT9jSCXtlW7Nu/XWBP4PcyKv3923Hk0G6cP3MChw7sRU5ONrJycpCRnYmlGvaZuXlYtHgRbt66rhL0RNUrZW+zl4uyv3fvpkfZE9h2mzLuxaoroJR9ORxU6VqpE9ziqud9i1mBbva879DwZxe8OnulOghUl0tnPNUdrwJ11cZKBdgK2uyTT9VfLGbgL6+ZoGcvFquzew8M8j5Lf32ng+12Vfc9a8Y+94Q/J+w1OAl7murGJ+N0NfhVQh+h74LbTegzpl+vB+5Yx+s2wIzXZfMZAbdFpRN8JrHOQLDvKk1rLPF2Ap/PKMVvVLY6LPR+r1LY5lnjYmdMnLA2wLZ6Fcz7TRxeQg9NrZ4YunG1mwOAFeiMs8t9/dnmO9T3KOB7Ppe/3wN7/hYeWvg9lnh9YzNKSsqwZs0GtLV3ornthceNz2Q8xvOZoOcBvcC+GY7aOuQU5sEnyFe65TFW7xPuj34BPoiaNB479u7A8dPHcPHaBcyOn4aBgwIRNXYgJk9i58xxmDh+GAKD+iEyKhT9/vHLRxmEwzG3prmOgb1R+Ab0XJmR31flE/5U+f/1wxv87Ye3Avv/+tQjbn0ZmMPYvbH33Z6EPcKeSXsCeU7D08l6VPZe2L9Uyt4MyenhkJwXou7fP2+QrP0f33Xhp3ddUoJHd/7n11T1bfjU3YqPXVw5Ja8dn1624FVzLZ47K9HdaMenF40yevfLy1Z8fN6Ez8+b8flZIz4/I/hd+NTuwse2ejkAfGqrx8dnTmWt9XIg+NTmhJgcDurwtqEaPQ12vGmk2cR63BUwxvG5b92VeOOuRI+rAq/qy/HaWY4eZ5nyKDjL8dZZhZ7acrx2FKPH8RDd9jsSAnhZfhsdZTfxvPgq2p9eQfvTq2gvvooXJVfRWXwTjrt3cOHsFeSvWouYuEky5jAiwg8RA4MQFTUSa7Mz4Lh3TZLuii/RTU8Ffwpll4pQeuWUssunUHa1COXXTqPsyincP7EPtw7vENd96flDKL9wCCVn96NUj7wtOc3Rtxx1exAlZw7qcbf78eTkXnHt3zu+Dw/PHMO21flYlJSM3LyVmDdvPsJCAxHMUpEgHwTS5ezTD3GTY7Fr1x6sW7cBhQWrkF+wEjm5+VixfAWWLl2G5ORkLFy4APPmzkVCQgLmzJ6FmfQUTJ0sffOjYydhYvQ4RI0fjVFRkRg5NhIjRo2QSYfDRw5H5OiRiBw9HCMZsyfwLe57K+jNfsAgQl8pdYJeAV41yeGeMDcq3ID9e6sV9kbd/1+wDx9A2IcgODSwD+wJfhqz9FmDr1a1Z1yfWbn+8NGrOhCo6yaL38DbqtoVyL1egr7PqEOCcuWre3xWAd8/0Efq9eW/sTU5WLt6BfJzkpG9fBHyspKwMi8NG9dny7Q7Qn8/FT6Bv3+bAJ1QN2aAf+jwbuzctQkLF8Tj5PFD2L9vF7KyM5EpsM9SsF+zBll5eVJ1cfv2TdirK1BZWYzyyqei7An7m7eu4uGDOx7YG9BzZYyfsXyaqHlbBWrtlR7ge0CuDwUG+AL1GgVzR00lrCagZ8vbamVmjj0/y9xTK93yzLSnOveCX0G8RMGfBwBtBL7stXeAmflOgT3j9hVw1uo2u9JfXyfu1dqkGY904dMqn7Cne5/JfJyup4CvVrr2Ta2+W3rwc7Su6sXPJD6l+Fm6p13ZRqX3gb0BrFkNzM3r77rxPXF4o7y9ngG+T4HUhBcalYucHgKtyAnr/xv2PCwogHsS5jTQzfsNsNV36uY434F9X3Vv/jdRf6P6LdbvkBr7phbcuX0PG9ZvQWfXWzS00m3fikapq1d7A3ql+FvQ0NyM6poaLElejP7+/RXsQ/3QP7g/wgaHI39NIQ4eO4RL1y9ieU4GgkJ8MXxEqMA+dtIwzJw+FmNHRSDYvx+mTIrgIJxP+MevX/CP377IXHsC/79/UW58ttK1zra3uvM9wP/xHf7723v87es7AT2V/V9Zg//5j7D/NwL/XZcyS5a+KcP7/e1L/PamA79x1eA35XZmWI6aiKem4nEYzqeXTfhAlf++Ez+975K4PXvlf3qleuZ/fdWODy+a8NJdg2e1FehsqMGnl80ySOdbd5uo/c8dzfhEN39HE768IPQb8el5Az4/p9vfhS/tLnwW6Dvx6Vm950Dwqc0thwF6Aj601uF9swPvtL1tqsbbJjveNdvxtkmBnyN03zZW4w2twY4eVyXeeKwKPS4bepw2vKm34S3NWYk3dWV4XVeGV7Vl6K4twasaWjG6q5+is/qxhB74uqmsBGdPnENe4VqpLx80OAgDBvgjIjxARrWmJy/E/ZsXcfPCCdy/fAolV86i7Oo5VFy/IFZ5g6V2F1F18zwen2WW/Q5JrKu4dBy2S3T/c779QZSfO6gn3nH87X5UnD+AsvMcc3tAxt3yAPD01F6l+IsO4OmZIzI2d+bMmVi4cKGoa5aL+If6wz/YT4a3+Pv3w9x58di2bQs2btwkk++YmMfDQWZWFpZmEPYpWLxoEebPJ+znYPbsmZg5cyqmTY/F5LhJiJk8EZOix2H8hDHSHq1JjbYAACAASURBVHfU2FEYNWakbqw0FMNHDMGwEax4UPX0UlY3ZKBUP1Dlm7h5xOAwT8zeuPOtoDfgt8Je1dSHS23994Cvrhm3vlf9W+P0VmXP53kwoKo3ZpT991aqfV43qt8vQAFeJfapDP6AgAAESNmeV7lboc7aeutkPR4GWMJnzew3zXmM4pcDQ0B/+Gi3ftKieGxYuRxr8tJQmJOKzIyFWJY+D1krFmP1ygxs3piHHeyqt2cj9u3biv37t+PAgR2ycr//wA4cPLQHO3dvQeSoEQgO8sfpomMK9jlZWJGdg2VZmWKr1q1Fdm4OklOSce/eXdRUV6GqshS2ylJpnUug37hxBY8eEvaVnjg93fdK1VcI8AX6WtHX2CslHMBrDn0Q4GFAHQwq5HMYEqhxVEpowIBemt4YyLMBjmTNV8JJla8PBr1hT0grqzN19FxNmZ1cY6kdoa7c/xIGYDhAHwB4SOA9Z3VFr3G5zNQ36p6rU5foEfJWU+CvAWP6bk8b3lq4pBufKt2TGL9k7TNz39KOt0H14LfC0cBcrQbaVOq9Vbq3Ha33eu8DgVL6fd/XzNr2Xn3/tatfSvS0a17ArBLnzG9TbnWjxFUYQcXjFcwNlI1yN54BCReYg80fVuPSVweIJlHy/LzeSt58NlfmIhSdOY/tu/ahq+edxYXfiobmNrip6lu1tbTAxfK75iaUVZRj1uwZ6OfLATj+ErMPGBCEhWkLsffQHpy+cAbb92xHaHgQQkJ9wdG2Y6IGIjpmOGbOGIvhI8IR4NsP86cMRb//9+tnAT1h/w+68X9mqd0HFbf/6YO8tgLfQJ6rFf7//c0Le8bw//OLit8zaY/qnsYmOyZRj4A3JXkmUY+w9wD/TYeU4Qns9fhbAt8z/paDcGTULcvz2vCuo0lm2ntd+h1497wZL+pseOYoR3dTrSh7wv9rVxt+6GoV+9LZIgeGjy8aRekr0DdCvW7Cl+cN+ELoC+TrBfYC+Va6+93K5d+mYd9Si/fa3jXX4h3DAC0OvG+pAeHPa7z/tomva/C20Y63DTaxN+4q9NDq9QGAa30lepwV6KmrQI+zHK/ryvGqthSvCX5HCbpqivGS4HeU4mWdHZeKzkgrxnHjxiAmerRMQBo0OBhjRw3C9NgxyExJxPrcVBzcXIiL+7dKCd3D04dQcuEEyi+fQvHFY7h5aDvuHt6BigvH4LheBPvVkzIIx37xCGgyFe/CIRmKU3XxMGgcklNx4SDKL/AAQLW/V9R/8ZkDKOYQnKIjWJ21AjGTxiEg2Achof4ICfZBcHB/yRINDvWXDoepKYuwdct6rF5diIKCfOQXFCAzJwvpS5eKsl+8eDHmz5+HxEQF+xkzpmLqtFjETYlG7OSJiI4ehwkTxiBq3CiMHmuy79lFUbXHJeitjXRUSR3HzaokvQiJ1YeK655xeqtZga/2Fmhr1/w/Az0PCWERwRL7Vx4D9f7vxeyVG1811jGwV6s//Al1D9gV5K0HAHWPLn6vojcK3z+AIQA1XMeA/nurgP5Phu4I4LV735fDdwL6wT+ovwzfmRYzFgXLFiE7OR75yxYgb8Vi5GYuQY5eV+anY/XqFdiwMR9btq7Bzl2M4Vugf2AHjh3fjwULEyX5jyWSZ04fx949O0TZr8jORgYtKxOFa1YjMztL/ru4f+8eauxVsFeWadiXCqBvWmDvcdsz9i5ueQVxATkhb4H7n+8rBPICe0clah1VYqx9J8xNSVwtga9VNmPpcr3Xqg4Earwt30flz0E4WqlbXss1exmcVPXyjHb7a2VfX10hnoS+32MFvonjG9iLa1/Dn9CXpjySxKd777sckr1P2LvctboHP1vyqqE7zOQ3ata6GkAblW1c3rxu4Gue6bv2Br73IGCeE9j3PTiY/vOemLuBuje3oEE616kDgPwOHX4gzAlhqm6u6rd6IW79u/6453Pez+QBgd9j4M7PNJ9rrhH2ew8cxqHjp9D95r3HXa/K7rxJee6WFgX+ZjVV796De5gwaRz6B/RD6JAwhI8YiMmz4rBpx0YcO3VEYD8uOkoOA2ERfhg2PARRYwdgSuxIxM+IwqBBIQgK6IeU2aOp7D973PgeVz4T9L4D+l5w19n5Bv6eOP4Pbz2d9f7Dqu7ZWc/AXjfaMYqe6++6uQ4VvUCfCv+NmnX/i97L654XAnwB/et26av/lW76Lqr0Nnx62Yo3bQ147rTjWW0VPrQ3S9Y+S/XYqIfP/aBhT9DTPr9Uyv6zuPIbRdlLQh+V/vNGZe0a+u1uEPbG6Ob/2Av2dXjfQvOCn3sBfbMTH1rqPfc9XoBGuv8Je7r3vfamvgKvnRXoZgtfhh4Ie6r8OgV7Qr6rthxdtaXoaaxB+f07WLuqEDOmRCMuOgrjx4/GlJgoREcOQMrMiVidMhs7spfg4OplOLkpG2e25OLSzlW4smsVzm3NxYXt+XhwdAts5/ej6vwBUfK2S4dhu3wE1ZePwn7pCOyXDqNaXnP8rjL7xaMyXpfjdCsvHJBeAKVnCfz9KDmzH8VnD+L+6SPYvb4QMRNGwde3H4KC+yMwuD/8A/phxLBBmDElBosSZ2F9YS42rFmJgvwC5OUXyD/o6enpUmK1ePESLFgwH4mJ8aLsp0+fiqlT4zA5TsM+Zrwoe8KeU+7YMtn0vpfRtXpsLVW91NdL3TxnykfIXHm2rx042BunN4An9Lk3ql7tvTH7AQN1Mx3dQMdAX7nt1fv4Xivw+cyfKXteDw1n6Z0lZs/YfXAA/IODEEDzuPKVW9+U6PmzLj+ItbcB8NNG2MteYO8P30A/ydj3YSveQF/VkldfYwc+axc+A/fvr/3g598P/gH9ZdjO1OgxWJuZjILkRBQkJyA/dR4KMhZjVVYyCrOTJJafk5WM3Nx0FBYux7oNBdi8ZQ22b+dYW2bpb8ORo3sxJ366wD5y5DBcOHMKe/fuRGbWCnHjMzlvaeYKrFy7FplZOdJU59HDh6i2V8JWUSKwZ9kd4X7r5hU8eXzPo+x5zerCJ+iVaq9CTbUNjhq7GPfmda2D13mfLvsqbZWora2Co9YGB+871HXCv47XCH/uewH+j9AX5c3nzEFBVDmVOUvqzCGABwHG+tVhwLOvVsl5zMinWWP21sMFv4Nwt8LfCn2va19Bv54qv96BRledyuLXsFf9951wu+vRwEz+Rqp7ZSaOb8BsevAbSHqvK4j3BuUfwf6vPE8Pgcl4N8+b7zMrryvF7oW/+m6+NmBXoDbv8a5e74R6Vh0IrJ/nfVaHNqR5jlb3Db09B4T91m27cOXqTXS/equb7qjqA8kN0PF6uvLFnc/QRlMjzl+8gBGRw6RKaASndU4Yi5xV+dh9YDfOXzmH5KVJ0v/CN9gHQeE+GD48FBNGD0TClCgkxI3FAI69De6HtISx6PcPPeL27798UjF77br/5y58Zud//G783tTfi7qXTns90j7X2kJX+uVzSI4uvaOy//2t6qQncfu3CvTi0teg/7XnBX7r6cAvnG1vxtvqATp8z7fudhlcU/vkLupLH6K7qQ4/v2E+wGuB/Tc23ul+hq/d7dKHnyN2qe4N7D9r9/1ncd83gK+/WN36zxoE8IznG9CLwhfY1wnwCf2PrS4B+gdx7fO1iu/T1S/Pm/styhtA4Culbxfgvybw3ZV47arE63pCvhyvnAr2XQxDEO51PACUa/irZ7pdlehucuDM4b2YPmksJkUOwszoUUiaNQErk6bgYOE8nNuSjovbM3Bpx3Jc252LqzuycG5zOs5tSsOV7Stw50AhHhxehSeHV+PJkXUoPrEZ5UXbUXluN2wXOaXvAOyXDsqIXseVo3BcPgbHpWOouXgM9gtHYeMY3PMHUXHuAMoktr8f4tYv2oPHp9hc5yAObFyFqNFDERhKyPTDwPAAxI0fgaTEKchNm48tq7Kxed1KFObnIycnF1lZmVi6dKmG/WIsWLDAA/sZMxizj0PclBhMjmMDnfGYMHGsKHvOrv8e7KnmxYU/VNXUm9p5Al864Uk3Pc6XVwl6VOHe2L2J2Xvj9QQzu+QxDt8b8soVr4CvFL0X+FT5qiTPKHuz8vP4OYS9aqwTrBrraIgT9mIa9oR8QJAF/gS9hr0A37oPDJBDAK9/3/zBAwBL94zipzeAe8LeXFMrX9Mz4wPG7Tlad0rMWKzJTMKq1ESsTk7EypREFNDS5qJg6XysXL4Eq7JTkZeZhJzMFOTnZmDVymysW5uPDetWYePGNdixcwumz4yDn18/jBs7EudPn8Se3VT2K6SZjlL2WVizYQMysxXsHz96JLDn5DtTXmdg//TJfVHfBvJmVZCnulegN3An8K17Rw3hTfgboNvAA0CtgN4Oh6MaDocdtbRaXufeJtAn+HlNXOl0p2szMDawN6vyDOhYe6/nbeIdoAfBvFcy8Tkwx8DecmAwz5jvs8K+r8o34OfKfvs0uvUb62s9sDfq3tVQC7dbJfKZrH0TyyfwFVwbvUl8Fve3uWfWf6bkFZC93gADVb5X3q/zBQzsBfzmu3gIIORlJYSb0NhgYKxW9RuUOjef3Xtt8Cjz7yfp8bd5Qxnm94rCb2SogKDXPfE5Ga+xCU6XW9rkPnlSiped3eLW52fzEOBZmZ2v6+sbGhvhanDj4KGDGBs1CuMnjsXIMSMwb/F8bN+7EyfPFmH7nh2Spd8/sD98Q33gH9pPlH3suGGYFzces2PHYOCAQISF9MOyeVHoJ5BnJv6/AHursjed9WT9USXuGXVvgM+kPWmna5mGZ52Exyl4xqjoPUl5bN/LTno07c7n/pc3L/Bzz3NR9iaG/7mzBS+clWisfIy26lJ8etGMn1lv39WG98+b8KVLtd2lsuc43G+v2sX9z0l7XwzsO5vxmWEAHaPn+uVFozYVw//4TKl5Sd5jAt+zBnxh9v4zJvE5vSaufeXil0OBfq0OBryuDwMtTlH4CvYqvs+kPsKe9spVge76cqnFF+DX83UFupzl6K7n/Sq1yp73yvC60YbnteW4fe4YTu7aiOOb8lG0JQeXdmTh5u4VuHsgG/cP5+HOgRxc37kcN3Ytx919WXh0OA8PD+fh/qE8PDyUjyeHCvD0yEqUHFuH0pMbUXZqC8rPbkfl+V2wXWAHv/2ovngANRcPofoC7TDs5w+h6uxBVJ47iPKzKq5fUrQPT07uweMTO/Hw2DbcPLgF1w/vQNGeDdiYn47UeVOQMj8OOWkJWJ25CBvy0rAmNx2r8legcGUesnOzkZnJBL2lSE1NhXLjz0dC/GzMmjUDBvZTpkwWdU/YM2Y/bvxojOXgmz9R9gS+cuF7O+JxHgFhT3UvA2p6tbFlTF8peQP0Xiuz68O9pXW97kl9vVL3xo1vvW8gz1UODlbYU9mHaLgbyPdZqfIV8FWyHhW8b6BS9mal0vfzXPOCXhL5AgMkoa/33g9+dPcz81/DnoDvHQJgZn5/+Af5iBvfP7A/Zk2bgHxCPTUBq1JoiVitbWVyIgpT56IgbR4Kli5AfsYSFGalIW95KvKz0rCmIBsb163Cpo1rEDt5Avz9+iF64licP3sKu3ftQBZj9lJ6R1d+Dlav5yjkbKSlpePp08dK2UsdvaqfJ8xv3byKp08eoLbGhmobE/Kq5Dm73hPqhL2Y3vOaMaP0PaujWkHdYdeqnqCvEautrUFtXbXMoSf4OY+esK+zgF/g61DQ5wHgD6Y9AzwgyHstwFfvtcPpsEkugCh5DXsXW+j+E9gb6JtVwG7663tK9FRMn0pfavN1LJ+K3sBe7dmgh8CvF5UvSl8a9CjXvlH5veH5Pdha3eD/mrpXAFdxdw/otStfxeG9w2fMfcm01+VyBspqVcr+j7+XIDcufu3ml1CA8QA0o5F97nV4wPyd5hBj/R1mzzp7e021lN056xvQ/rxDIE/Qe2DfpKDPuD/h725oRK2zDlu3b8Ok6AmSfBw9eSJWb1iDwyeO4vSF05gyc4q4731DfOAb0h/+wf0wZGgIJo8fgYS48YgeNwyh4X4YNMAHWYsneUfcSia+nm3/PVVP0PeFvemwZ3rm//XbOynDk/p7A3o9Fc8oe669xt7qLHxm5PeFPV9bE/S4N+V5H55zTG0ZmqqeoNNtx7dXz1SbXQL99XMZgUslz+Q8ZuGrjnuE/TNlVPYmQe9lM7500F3v9hiz8QX+LxrwqZ0xe1oDvlgUPmH/+ZlL4vhe4Cu3Pkv4BPa9XP5ufGitx4dmryv/bROVPZP2bKLsCXkP8N2cwFchCv81y/h4AHAR9ryugP/KVY6u+nJ9CCjHK95zV6Kj5ilai2+g7tYpVF3ah/Kz2/D42Brc3peLm3uy8fBgPkpPrEHp8VUoPlqAp0cL8fjoSjw+UognR1ei+MgqlJ1Yh7KTG1B2ciPKT29G+ZktqDizDVVnd6Lq3C7YL+yB7fweVJ3bg8qze1B5ZjcqzuyRmH3x6T14WrQbj0/uxMOj23D/yGbcOrwRNw5txM1Dm3Hj8Bac2bcBe7YUYlVuBjJSF2HxvHjMmj5NMu1zc3ORm5uHzMzlSE9PQ3JyEhYvZoLePIH97FkzMHPGNEybGocpcbGImxyD6OjxmDghCsxZGDNmNEaNGonISA7CYYLeYAzVbnwD+sFDIqQl7qAh4aoNrgB/gOqM16d3PbPzDZitsJb9/wl7o/q9B4KwCEsYQH8XP8u48M3ku4BQ9r4OREBIsFL0GvYCcK32jUtfsvKDAuAv5g+/oAD4BQfAN8hfzI8lexalb9S9OiBYDgGBSuHTxS+mlb1KAFRxf6p5xuppLMEbPDAYSxKmIS8pAYVJc1CYQlPQX52aALG0BKxKT8DKtETkE/zpC1C4bBEKMpYgLyMZeStSUJC7DBMmRMLHtx+iJ0Xh3NlT2Llzu9TYsy8+y+5W5OZh7YaNyFiRhdTUNBQXPxWQ030vSXrixq8AY/ZPnz5ELQFuVyrewN0A3QP6ahvsfE678j2Ap9LXplQ8Aa+s1lGDWkctBPSEfa2CPdvXKpVvQ51TQ7/WDicb3ziq4aythlMfDPhsb/OC3gDfJNmxcY4BNhU6x9+yg149DwB/EjIwz3M1Ct+6cm/gz7WBsXxm7esSvXqXAzQr8L2Z+wr4UqrX4Ibbza58qjyvwXIAsELWCkcDSK7Wfd9neI/gNAA3q4EpX5u9m4qbBwBR18qVrpS+8hR4P7s37BtE/fOacsObmDtX48ZX8X8dnyfwLYcI8zdSkZvvaOBv0Z6Gx08eY+WqtQL6ltZnHsiL58DU/Ms422ZJznO63XJA2LBpA+LiYmRE99KMVOw9uAdnL5/F0sx0+IX4Su29T3B/+IX4COwHDgpC9PiRmBE3DqNHDUBQmA8ihwdgZVKMrrNn2Z1W94zb/yuw58jb3sY59xx/q2P2fWDPHvyeKXh6zj2hbxro9IK9zsT3wP99J/h+PvPumQut1SVosRfjwzO3qH9+Dg8CP2r3PmFvgM/1Y0czWKZHJc9Y/4+v2vCtu1WN1aW6f9mCH0TJK9j/8MLE5zXw9SGAsP9BAK+UPevyP/MgwDK9Zzp575kX9lTxxnX/sc2FD20uvCfsRdUzjq+z95tqJDtfMvQbCH2aHT26hO9tQ5Vk7RP2va0c3a4ydBL29Yzpl6Grthgdjid4bn+EDttDdNU8Rnv5LVRdPoKS07tRe/UI3DePw3XtoLQDrjm/DfazW8UqTm9BWRFd95tReXorqoq2ovLUZpRrU/e2oLRoC8pOs0//NpQVbUNp0TaUnNqCklNbUXxqK56c2obHJ7Wd2IKHRzfh/rEteHR8G24d3IyT29Zg86psLF+WjoWLFmHWnFmYOmMGYqdOw7hJMRgROVL+Ay8szMXy5UuRlpaC5OQlWLx4oWTjx8+ZBSvsp06ZLLBnD/zoieMwfhyV/WhpyctJdyy1GzZyKFRTnUGeVrke2LMPPifYmdGzpg2uhjABbFXe1r3ck2l33mx8XvvDgaBPB72wCCp5b+c88x6695ULPwgBIRr0oYG9QO9x5VtUvlXdM5nPJO35BfuD5hvkB3+5rmL6nri+lPCpuD+hLzF/8Q6o9/gEaZWvlb0X+Ar2bNgRGNgPk6JGYOm8WchfNAf5i2Yhb8ls5CXRZqEgZTZWpcZjTXoCVqfHY83SRKxJT8TK1HgUpiagIH0uctMXIGfZAknmixo7BL5+/RAbM15gv2PHNmTm5mBFQS6WsT9+di7WbdqMFZnZUpZZUlIsMXXlwmd3PFVad/PGVZSWsBMdlX0V7LbebnsP8KnqCXu69C2wp0J31NSgRkxB34Ceqxf2DgF9LdW8QFgr/DoFe4KdxqE1LgN6ZzXqnNVQ71F74w1gudz3jGC2mgfk9BZoj4G5ZuBvXvddzecQ8FbYy95phus4wBi+gT2BT1e+wF6y9lUM3+1iz30Dea6qEY9qyOOFHyHYV0lbQW8gaX3O3Dcwt4LeCnneJ+hpMpteus+ZuLlF8XtgrOCvIK+AbpLpvrcS+B7YS2KfPkjIBDz+jYR/7wOA+Vv5N9y4cQObNm9DZ9crj6rvC3q+djU1izkbGiQTPzc/F9ExE5Awdza2bN2I46eOYOe+HRg4fAA4CMcn1Bc+BD1LmYP7IzwiAJMmjUb0pFEYNiIcwRG+mDQmDBuSYunG/wIaO+h5m+qokjtrFn5fZU+XPcfg0qTOnpDX9h8/vAXt378oNz575xPWbJwjwNfqnqNvReUzYc9yAPhNHwJ+Y3nex1f46fULdLmr0WorETc1y+3k+Y/d4u63gl5gTqCLqYx97hmb50GBWfZK3euYPbPyX7bga0czvnY04oeOBg1+k5jXKO76H543wRgz9qn62ZFPTGDvEvVPL8BHce0zU1+77c2qYf+esG924l1THd421uJto0OV4+myPJW5b1z7KmP/TaNK4HvtrsJrt00r+0p0aWXfLQl8FeiqLcNLRwk6HMVor3qEmruXUXa5CM67V9Ble4Ju+xO8rLiHF6Ws2b+Ctsfn0frwLFrun0Hj3ZNouHUUbjbyuXEQzmsHUHNpD+yXdqP6wi7Yz+1A5ZmtKD+9FSWnt6G4aJvAveTEJpSc2Ijik5vx5OQmPD65UdmpLXhctA23j21F0Z7N2Lt+JQozMpC0cAniE+Zj+uxETJs1B3FTp2FidAwix4zGkOFDJUYeGOyHaTMmgz3RU1IXY9Hi+Vi4cK70Y49PmIFZs6eLG3/69CmYMpXld9GIiVXld+PGj0HU2NEYMzoSkZEjMGLkMGmRyza50iJ3yCAMYdndYGXscS8ufIG8V8GLkje97wXooRjAbnkRIZB2t7wm5oV234NAX+gbqBsVz9fGeI098YPZFz80GAEchBOiVn+t7Al1AbtO0iOcjSvf3POsOq5vvAAmhm9em1Ul8Cm4+wX5ycHAm8Tnq1z6VtjLvj8Cgmj9pJHH9LgozJsxESsWzkReUrwC/ZLZyF8yGwXJc1CQNBuFqXME+qvTErA2PQFr0hKxKi0RK9PnojB9HnLT5yFn2UJEjR0msJ8aOwnnz57G9u1bkZWXixUF+cjIzUNGdj7Wb96GjOXZWLZsOcrLS6XOvootcO3lYgT3tWtXUFpSDIeAnDC3o1rMG6cn8KnuDfjNKrF7gp8qvoamkvdqBfIEvVfhyzO11XDUVovKrxOVX4O6uho46xxivFZX5+h9zekQ4NfV18haLwcAu+x7HRB4SOgD+u+9JtB5nR4BT4jAovitwGc/fT7D583BQqboEfRiNb1AbwW+W8fu6cJ3uXTSXoNpyEN1b1X4hD9hqIFqVcpmGpwnG97rzjfgJygZ35cDgPTvV/F4wt2An+pZwV7Fxz0Q1Z9v4C1tdj1AVnA2AFegpqrXXgL9XqvC9+wbzcFCreYgIl33+H7JzNfP8O9tbsWJojPYtXcfXr9R0+74Gxmfl4Q8ZuB7EvP4/Q0Sr3/05AmWZazA1BnTULiqAPv378XJ08cxPX462Bs/MCIQPhx5G+wL/2BfBEqlkx8mjo/E+KjhGDQ0BCGDAzA7ZgS2Jsdp2FPZ6+55pmueUfdW4PcttzPd81SMnoB/I5D3wr5HYvaEvQE+oW9eW1dR/p+65UAg1z+9lrj7i7oqNFU+RaerGj++ei6HA07FM6rfuPklac8D+XZJ4uO1b1Kep1z3TMgj8F81OfC+3S0HgB/YUe9lM76+bMG3l81iX1824RvVfkczvjDuT2tvFNjLnmV6z9342OHGpw5Vj88GPNKBjzX67XT9N+DTswZR81T0dN9T1YsxI1/DnsAX04l6HrXfrGDPWn3W6Uu2fgNj+naxVy4Cv0oa80gcv7YC3Q4m81Wh01EK56Pr0hyn+s4lPK98gk57CTqqHqOj6iFeVt5HR8UddJTfxvPS62gvZpOeS2h/ckng3/bwDJrvnULD3RMyJ4CzAly3jqL+5hHU3TgMx9X9qLm0C9WXdsF2cQ/Kz+1G+dldchCwnd4G25mdKCnaLfPr925dh5zMZUhLScaiRYsxb/5izElcgGkz52BSTCzGjotC5OhRGDRkMMKlRWwQgkL8xegqnjolBitWpGPJ4nmYP28O5ibOQvyc6Zg9aypmzJiCadMnY8o0JuhN8iToMWY/buwojBkzAqNGD5eMfHHjMwt/6EAMGTKoF+glG59QlyQ9L+wlOU/m0ofLjPoBAwj5UOmPLxBn0x1jWrlTmaukPOO6/+erFf58n8A+lLAP0aDv7b43oDfqnsA2GfhceV1gr5P2DNC5Gth73Pf6WkAgP4PufgN6X9kzUU/67FsT9ljTH+iHwCAfBAT2R0hIf4yLGozYicMxZcJwxMeOwpJZhP50UfcFSwh6Y7OxMmWO2JrUeKwm7NPnCuxXLp2HwmULUbA8SWDv49cP0+NicOHsaWzbvkUa6GQWFCAjJxcZOXkC+2UZWfKPIWFvs5XBCvsqWwWuX7+KsrISSbCrprrXCt4A/Xurgbrc88BegV4grmFvgN5L6XsgT6graScaGgAAIABJREFUyBvYy+qslev1zlp1ACD8ndVw1hOsNQJZp3nt5GseFgj678PeKHIr+AnuXu7/78Cez5uDAT+DkBfgW0HP765XZlz5BviSme+J2VthXy+qXsXx2YjHq/a/B3vC0+om7+sWN8Dvu/IA0MBBPab0TifjKdgaNe+FuQf2+lDRG/DqOcJe1ct7Ye9u8Jbm8T0Ce67ag2BWA3vxKvC+2xwGCG32xm/Fzr0HcPTkKbx6q2DP32QFPRW9m+V2+uDianDh9p17SElNR1JaCrZs3Yzjx48ib2UugiICETIoRJQ9Qe8TTBe+LwJDfBEU7IPIyMGIHBmBoYOCwH4rS6aOwe7UOFV6Z0ruCHyBfp9mOoQ81bspsyPcrcl4Bvb/+YXDcbyKnsl56gDAQ4BO1jMxfH0A4DMG+twT+nS7t9WWo9VRjnftDRCF/7lHxtwS7n+I5XO2va67763s2xXsPSV6Ss2zc967FifetNRJmd23zlaB/VeuuhyP8Kfi50FAoM/sfMnYZ8Jeg8D+w3MXaB91tz0qfnoOPkpGv4I+E/toAnyPG//PYc/MfC/wVaY+O/LRtc9mPHTvU9krdc/hPszGr8Drukq8clSg6fFtlF8pQs3tC3he9Uhq8ztsT/Giim79R+iofIAXlffQUXUXzwX2N9Feeg3PS5S1P72GZ08vofXJRTQ/PIemB2fR9OAMGu4VoeEuDwAn4b5zAq7bnCJ4DPW3jqH+5lG4bh5D3dUjUmZ34cBO7NiwFgVsj5u2DPOWpGBB8lIkLkrC1DkJGBcTg2GRIzF0+FBJfKPbmjHq4FCCPkBAT2UfGOQrWdnjx41CesoiLEtbjEXz52Bu/AzMIeynx2L6tFhMnRYjSV1M0JsobvyxiIrqnaDngf2wgZ7kPLrxPSNrLZPuTKmdKb3jKpCXQTcqI5+Q53AKGtvhmrn1Rskb4H8P/lYlb2Bv/d+AMwP+VdgT7n6WOL5R+lT7cggIDhQ3vrjzGcO3xOzN3hrzV3vVoMdk3xvXvUnSCyTsA30RFNgfI4eGYVr0KMyZMg6JU6OQMHk0ZkcPR2LcKCyZMR4ZiXHIWzILhcnxKEjiOhsrtRUmM64fj5VpCQL8gvT5krgXNWYYCPtpU2Jw7kwRtm1Tyj6roADLc3OxIi8PG7ZuR2r6cixfkYnKykrYbJUC+yp7mah8vqay50Hge1DntT9T9KLqTfxelL1S+EbVW6Ev7nwNeRO7FwVPJV/rVfaEvYG8Z0/oW6HaZ0/Ye0xm16tRtuyAR0B7IK9fe6Bt4N03wa/Pa77femDwKHyBvoa9jtkb4IsrX5fjWeP4qjRPdd1zs92uKH2uvVW+ATfj2QJLNujRmfzGZW+eMSuvm71xjRsocjXK3gN17cInwFVWvNflzgOFyZQXD4A+AChlb3rZKw+BR8lbQC+f2dA7HGF+k8pZaJTcBfnbOASnoRH1DU1Yt3kbrt66jc7XPaqun/F57bIX6OsMfr6Phxinqx4XLl1CUnIqcgsLsO/AflH2I0ePkFh98MBg+If6wTe4P3yZOxOiYE9v29Bh4YgaNwxDRoRgyMgQpM+diB3psaqpTl/Y983Mt7rw+4KeyXhW2BP4BvJm/R7wDeR5j7F+uvh7WurR4ihDu8uG950t+P0TPQI9+O1DN35mXP5DF36xqHqTkW8a7XD9HuyZeS/WzVh9G751KbgTwq/c1QLjn6QsTx0GTEmelOVJpj4T+JoF9gQ+M/U/EfLGtBufap4eAxoTCJknwJ77Htg/UzF7qvoPzcqVz/375joBvCrBU7A3e7O+kSQ+Qt8OqvrXLkJfdeJjm962ykeovH4e9pvnBeys0WfTnQ7bY2VVj/GSqr7qATqqHuBF1T28qLwj9rz8Fl6wFW/pLbQX30Db0yvKnlxE6+OLaHl0Hk0Pz6Hh/lk03DuDRrr8759B08PzaH58GXW3z+HB6cM4tmsH1q9eJR3OUrJzkJ6Th0VpaZgzbz7iZiZi9MRoDBw5AiGDwhEyMBQhA0IRHBaEkLAABIdSzfshmD39Q/whsCfwg9mmtR8GDQpD/JypyFi6BOlpi0Thz54dh/g50zBr5hSBPTvoTZgwHuPGj0XUuEiptTd19lbYm1i9FfYcY0ugm0Y6VtBz0p2BPcvnlLr3KnZ20GNbXAP6vqsBP6/3BT1fK0WvDzs88ISGIFC77a2JedzLJDy69k29PZU8p+Ppa0bxq0NAAPxDlDFRjwl7JkPfqHyJ0weqmL0cFHQM35p5r2DPTnwqI5+HsKAAHwwKD8TUSaOxeHaM2JJZk7Bo5njMmzoGc6eMFuDPixuNhdOjkJYYixULpiGfyp6x+uTZULBPQD4PAilzkM/Y/bKFGDVqsMB+5owpOHf2NLZu24bsgnxk5dGNr9z5G7fuQNqyFVi+IhtVVXTR22CzaRd+dYXAn7CvqCgTRf894BsV/71VDgMa+BLHd1Sjhqpeg10g76hGHU2D3Qr3710zsDerqH+nQxR0XT0VvjEeDIwZ4Cv3uks8ANoLwDwArf6V6525AXblhtfAZx6AuO95OKDb3pj1sKD35rDgdeN7XflW2PdS+BK71xn7HK4jjXesmfq9gW+FtihhS6zf3Puz1UBfPAZaARvYi9q3uO0VvDkmVrnFrTkFAmJ+r2mqo0ML4n7XyYDG62Bd5T7r57XHwvo7eY2wp6qXPQ8zhH1jI2rr3Shcsx4lFVVoe9EhkGeVgAy6aVYKX9z6BL7+u5iJf/T4MWSsWIEt27fh2IkTmL9gHnz5/3sDg/V4W1/4BfuANfYBGvaBIT4YMDgIsXFRGDF2AEaODcfyxbFYv5Sw//0H6aBn3PhK3X+Bx50vk/BUDN8ofKuqF9j/8A5//eEdCHpR9+LOV2pegd6r8I1658oYP1U6+9W3VJdIK9sfep7j9y89Yr9+6PaMtBXYf+wSdW+S+kxNvoE9Qe/JtmcNvsm8J+y7W/GVkO9sUSqebvvOVgE4VT7d6xK7t9TfE/psuCNNd7h6gK9j9uK6d0sPfcbwP7Q34F27W0xgz/i9dul/bHfjbVs93rWy5K4e7wzspckOr+mEvSYH3jWpJjzM1OdeYvoNNXjTWIOehmq8dhHyTO5z4mVtGex3L6P85jm0Vj6SpjzsskfQd7Glrv0pOm1P0Fn1RMHe9gAdtvt4UXUfLyppd/Gi/DZelN1CO2FfckN67j97cgnPHhP2F9D8iHYJTY8uovXRRbQ9voyWJ9dQceMcLh45iO0bNiE3uxDLV+QjK6dQ/hFemJQikB8fE4shkZGIGDwIYQPDERIRLG6ooPBABIYHIygsSIFeYO/fG/Yh/gighfpJ1jdPrUOGDcDU6ZOxLCMNqSlLsGTJQixYMFeSWCZOIuzHYfz4sRg7TtXZ043PDnrDRwzy1tcP1tn3fVYD+r7KnoDn2Fo5DHCELYFP936EMtbY/1+w/x7wrapevBphQQikaRc+ga1i9ozbK8AT9mb0rSc2H0yPiBqHKxn5VqUfEqiBz/bEqimP1bXPvcri9zbiUQN2enfb8w/kLAN27KOq98GAUD/MiI3Ckvg4pMRPxpI50Vgye6LY4lkTsGjGeMyfHoV506OQOHUM4uNGIWHKaCTNnoQVi2Ygj7BPJeTnCuxzk2YhJzUBK1LnYsTwcIH97NnTBPb8xy67cCWyCldiWW4eVhQWYtOOXUhblonMzBxUVdolHs+SOpbYMUHPVlWBa1cvw15V4YE9Y/dWNS+Qr65GbU11n9p65bav1ln4RtHLStgb6JtVw54HAap2UfZcv6PunaLmqeiVeYAv0Cf4HXKPBwKaq56rBj6z4qm05Zlq5RXQ3gDPM3S9U5mbsIBR+cYzYFk9ngFL+Z05NPDzpLOeWU1Wvs7M/6Oq18l6bLqjge9V94znE4Ret75R9pKxrhP3DES59gWpucfrstdQFFc+1b3JCdDAV7BXKl69h+9TRrWtzNvpTil27cKXZD+64pWZ95ncA/Xa+7d4fpMcAvR3NGoXfkMjKmw1yFu5BnXuRjQ/a4dbT94zrny68D3eBl1Z4KirxZp1a5Ccmowdu3ZgeeZyBIUGga3GgwYFC/ADw5h86yNGZR8U6ovgMF+EhPlg4OBARI4Iw+TxQ7AyaSo2LKUbn7DX9r+/fsHff/tBjHPtlam59v/900f87dsH/O3be/zXV5oF8J/fKtgzMU8n5RHmVqNCp6mM/Xdg29rOhmq011Wip7VeoM9Y/1/ormfm/afXoug5z/7Xd134hUl7H7pgkvesw3L6wv7H7mf4sasNVOs/ipKnmm+Ta7xOM677by9b8SMH4bS58LbZiY/tjfja6W24o9R9i6rDl4x9VXfPnvmM05ssfIH9i0ZR81T0hD4VvnHjcyXs37Q68a61XsII5pAhKzvuscWuieF7kvdqBew97hr0uB1443ZIvL+TLTkf3kL5jXNoKLnrcet3OUrxylEi1l1djC6BvQK+qHrbPby00Y1vgK9i9y/KbuB5yXW0l1yTGP6zJ5dBa3tyCS1PrqCl+DpaS2+h8cl1PL50Gsf27cPG9ZtlFG3GipXIzCzEiuWZSElJx9RpMzF69DgMGz4CAwn5AaEIZZwpPFCpeCr5sEBR9Rz2YtS8idVzDQhm9riJIfeT/utstevj74PhkSOwes1aLFqUhBUrsqX8auKkiZg0aYJy4+uWuSZeL7AfPgiD2UhnKKfdRUj/e46wNWZATwCrnvh9m+rQVa+NDXE40jYiRCzcMr62r6r/3murureq+kBLmV0vyEuSngK+gb2BuxX4343nC/iZgU/QW7rrmSY9hH0gr7NUj0l6XE15nVnV0CJOKWS3vNBQX8yYEoXkxDgkx8eIGdAnz5mElPhocCX0F8wchwUzlM2fNhaJU0Zj7tTRWDBtLNITYpGTNAf5KQnITZqNrJQ5yEidi2HDwsWbEx8/A2fPn8HmnduRvXo1slavwbK8AmStXIMtO/ciZelyZOfkwW6v1rBntr3qisfMe8KecJcse90hj6+ZpFfDRL1qQr5GEvCo5AlxqwufMX5ep3rvBXzzmjCvY+mdAw4HM/JpjMur2LzxAnjgzzi+hnw9IV5f5zkYcO901sk1Uf4a9ryunlVZ8VTVJpZuXQ3seU0S/jT02SRH8gA09Hu5/y3q3uPOZ3MdqRwwHgUNfZ2V77TA3uPSl7a6Tk+yHmP2xr5flqdA6TLZ8xruBvIG7Oa1galZeUAwClhWeb+KvbsJe49S9x4CFPyVO9+odZe49I2LX8f4G1VMXj7XHCw8qt20CWYSnoK6OmR4Xytl3ySjaTm/nnH/+4+eIn/lWrQ+70Bjaxtc/I1snkPPQlMz6vk7LJ4K7m01NixYOB/h4cEYETlUet8HMsQZEYSgQUy8C0FgGEtrFeyp7An7kDBfhIb7YsCgAESOisDMyZFYnzoNu7NmWGH/FX///Sv+5/cfQOjTvMD/jP/+6ZPAnqAn8Om6p5oXRf+VJXfvPMl5BvImFk91/586O/9zZ5sMpGmpLsX75434nSNwv7zBXz69lj1d9rxG++0DrRu/f+iWlaD/LuzfduCnN6yvbwdBT8j/1PUMP3W2if3Y2QYxC+gJew/wO1rw9UUzvrQ34UMLm+S48YW195ZWusp9r+P2Mg5XgZ7xddbYE/wsBRTIaxd+L9hT8T9zKTNZ+Z6EPdVgx5q0R+Xe13i/22lD3cPbqLx5CU1lD2V4zhu3XdrpvmIP/dpy9DhK0UPg15SAwKd12h7jpe0BOu338dJ2X2DfUXVPJ+rdwovS6zpuT+AzaY+x+2toK7mOtrI7kvB369xJ7NyxCwUr1yEzbw2y89cjM2c1klMykJiwEDGxk2XS3IChAxAxmDXlwQLDUCp4nkhFxQchNJSue0Jeue79g3xFyfX37ScT1Pr5qIlqhAunvw0ZEoERIwZh+PBBCAzyl+z9DRu3YfrMuUhNY9OdTEycOFGpet1UJyqKdfYjMHLkMKmzHzZ8sEy6+zPYm9n1phzOANmsnul1Hne9an+ruuJ56+e/B3frNfN5vGYFfVBIIP5V2Bu3vXHZS3xeq3lzzaxGxfO12fddlbIPgK+U6fkp2Aersbriwuco4kAf+AX2k2mF06eOR/L8aUhOiEZK/CQkx0cjac4kJM2ZgJQ5E5EWH4O0OdFInjURi2eMx5KZE7B45nhx8S+cMQ7zp4xB4uRR4uafPzUKybOjsWz+FGQmz8by9HkYNjxc2vAmJMzE6XNF2MBs/DWrkbV2LZYXrkL2qrXYunufwD4nJ19gb7PRjW9gz/n15QJ7uuANtGuqCflqMQG9KaurrobDXg0Hwc+9WA2qRfErld8X9nWSea/gTsBbra6uToNfZeAb6Ivy10l6StF7Fb7nECBqnuBXhwEP7PvEzo1b3awulzoUOOkhsBgPCnIocHqz7q2K/g97pxqJ66r7Puw938cyPG3sqmey8jki14CeK9W9gTfVvdlzZYc4ceVbYG+9b90T9F7Yq+x7A0gBrrjXdSa8hr0BsQG9qHftuifwrbD3HBA8mfZe5W79HWrv/R7l2ldJebJ3K28BQU9jk5wr129j7YateN7VDfa+FyVvKQ0k8JmBb8IL7iY3nhY/wbRpU+T/7zgOPIj/VoYFyL+jwQL7UA/s6cb3KPtQH4SF+WLwkGBEjhmA+KmjsSltKnZnxaHfP37/CmU/4h+//4i///4Nf//tG/731x96wf5vP39SdfWccPftgwf0An1dW0+XPo0KnvAmxP/67b3s3z9rQKu9VMbLfu5qwb9xQM7nN/jLx9f4zSh5rp9f4fdP3Z5SPcbyxTTovcCn4u/Er285775DyvN+fP1cgb77GX7uUmYFPvdU8bRvHS3K6M7vaMGPHa342tEibv2PzxrwvpXxdZclTt8E1t/TpNkO4d5aJyaw13X2PCjQhd/XRO3zEKDd/Fzfi9p34U2L06P03zbV4U2TV82/dtfgbXMdehpq0FT6ELbbV+B+eg89bjvesT6/Xg3PkSQ9SdQrw2sZluOdjtdd/QSdtofivifoO6seorPyAboq7qCz7A46Ku6jvfKWJOx1lN7Fi7I7eFF+D8/L78P55A7uXbmEHdt2IjN/DTJXrkN24Rosz8rF4sVJmD17NsaNj8KwYUMQPoCZ6MFioeGBoIVHBIOwD2b7V5aSBbH1an+BOpOwCPyBA8MwLioSs2ZMQcqSBchZno5NawpwcOdmnDm4G5ePH8D1k0dx6fhB7NuxHls2b0bBys2IiZuDJcnLsHx5FqKjowX2bKgTNW40Ro8djchRIzFi5HAMGzEUQ4YNFhskJXeqH75R8wS9Uftm0p1x5SsXfijCB4YiTPe3N4CXA4BF1Vtd9VbAm70V9EzICw01SYkc+RsorniTnCcxeIui/57SJ8D/tOxOZ+VbwW5i8mpMroG5XnU9PuEeEKiuqVp9X/iz1j7IV+rpp0SPQur86UhOmIyUhMlITYhBypxoMVH1c6KRqk2uz+YhYBKSZk8Upc+YPoG/cFqUqHvG9xMnRyJh8kjM573EqRg6NELBPnEmis6ewsYdO5C7fj2y1q1DRuFKZK9Zh0179iJ5aQZy8/JFoRvY221VotptlZW4cuWK1MlLyV11NaqrFfg9WfmEOV31AnmHgn2Nrp+v4WsHeEBgu1yC2iTjmQx8o+QV6Al+NtZRptQ9lbvVCHfCmDCvh9Pp1KbgroBPaDuVwhdVXyd17gJZ7Q1QBwDtBRCPgPdgQNe76W9v4vt9kwBZ7688Aar2X1z2ugcA+wCo++aZPtC3HDpcbtVsx6UH5ij41wn4vfA37nuC/o/ufAEclTNVPt3gVle/VtTfAyzBbVS0ib0bxe4Wda6gaw4J3vWPoOb7//AZlqQ8A3TvSlX/x8OA260OMPWNDXA2uFHPQ0xLG06cOoddew+hq+ctXM2qaY4AXn+vfL/uE6B+ZwNu3bqB8RPGioeTrntaQHgAAsMDEDIgCKGDghEQTje+itszE59jw+l1Y6390KFhGD16AJJnjcbWtMnYlzWTsKcb/6sAnpC3GpW9mW3PtrjSREdc+O9FyZsGOgS8ScKjmqc7nkqfLvjXLU601pShu8EhQOZ7qPz/7VM3/u0j6+9f47fPr/HrZ65032u4G8jrlQ11JEavO+39/JZz7s0UPDUchxn5P71qx8+v2hX0O9vwc6dX4RvYE+6sqf/2skkU/dcXLXIAUBn4StF/6WjB2xYnepprVca+NN5hsx2W2CmjC5+gJ/Q9wOfYW4Jcq/sP2p1vXhvlb2L6VPt07RvraalDT5MDPY3MxGe8vhbNFY9hu3MVjSUPQHc+4/uSke+qwlsOzuHAHMnKL0e34yle1Rajy/EUnTWPpalOp26wwyY7VPd04b8k6CtvSRne88oHaKu4jo7Km+iufIDuysdwPb6P+1euYd+egyhYvQGZ+SuRkZePpIwMzJo7F9FxkzFq3GhEDI5ASEQQQmnhtGCEsoSMg1zCWArmh37+/cTYC3/Y0HBMiR6DjCXzsHVNLk7u247rZ47hweWzeHzlHIqvX0TZtYsouXIeTy+dwaOLJ/Hw/HE8OHsCd88ex62LJ3D2zGlkZK3GxNjpmJOwUFz5hP3ECeN1vJ7jbSMxUs+zHzZimIb9IAweMgCDZeAN3fXeyXaEfV/jIUBl4jP5zpTcGUVPZd47Ka8v7K1wt+6tmfemCkFVIhD+7ImvEvQM4AXqFvAb1c775p6483Xc3uraN88S+tyLq58ufSbuWZrvcFoe3fcBAaq0Tl7LCGIfOaDRfT9u7FCkLJiBlLlxSE2IRWoi18lIS4hVap7X4mPECHruqfJTeCBIoLs/2rMS/ktmTcBCDX+6+OOnjcG0yWMwcFCIuPHnzp2F02eLsGnnTuSt34jsdeuxYtVq5Kxdj8179yFl2XKZ8kjY2iRBT7W+peu9qkLD3uHQ9fV02au+97xP8yTmaSXP114FT5VPF7+CvRwKdCmeF/xWZe+FPVU7f5NS+GpV0Ffufe69oCfwtcLvA/Pe6l4dCAhRpeJ5CDDAr1XX6A1wEfw13gOCS5X2ibonqE38/zurm2qesJds/N6wl/g9h+RY3PhyqOD3aTNK3+Vm/J6/k+58pebV2lvZE5hGzYrKl7i+9xm+x7yfKt0Dd13eRvjKNbrbm5hw5y15o+pnzJ3f4QW9cut7od0b/J7DggY9X//xWX6G+kwr8M1v5d/Dv0V5LfgbmrFr9wEUnb6oYC8ldi1yXQ4Y/Lv4fSY0IYcIN86cLcLg4YMQEOqvIB+hYB8cEYiwgcEIHahgT1XvyzJY7cYPDfPDgIFBGDY8AlFRg7F8wQRsWxaHg3nzlLL/+29U971Br9T9F4G96YNvYM9GOv9hXPdfTX29yqr/j29vxZ3OePyL+iq8feaSeLwoftNYh930WG//STXbEeDTjU9Vr+HO+2bvUfYE/nut5N9wIE47fu6z/vRawf6X188F+n0V/k+drfipswU/drKmvgnfOmjNou6p7Fl3/4WJey9Vch6h/Ka5VmL60mWPnfh01zwCvhfs2+rxWWCvlD3VO137ouI1/A3suRL0Jo5vVkJfJfLVo81WjJp710Vdd9fbJKbPEjzTWKfHVQVm3ffUl+O1ixPximW+Pefcs3NeR81DdNY8QlfNI3RWP9T2CJ32e3hZeQMdtjt4YVeZ+S/tt9BZfR/t9jKU37+Pk0dPYMu2vchdtRnp2QVYlJqC6bOnY9yEKAwdMQThg5lRHyynzJCIQIE91Ttd0b4BPvDxocvXD6PHDMO8hGlYl7cMp/Zsxr3Th1Fx5Qxqb11C3e3LqL55ARXXz6D44gk8OXcMj84exaOiw2IPio7I83eLDuHuqSO4XXQE184ew+Ejh7EoZTkmxE5DTOxUmX4WExMjyn7CxDEyOGL06Eiwe5500JNmOipBjxn4NOO2N8DntLuBgyPE1U8vwOChjPGrenw23ZHmOXr6ncrUV13yDMT7rqa5jnWlwjegl3a4TLgxSXlhKhnPJOcZ0P/ZaiBv7huo91X65ropz+N9ZuYT9qa7Hld/GmFPZU/wa5e+xOn9+2HksAgsnjsNyXOnIiWRqj4GqYmxkmUvsBfoa/DrAwBhn544GelzJ8uzfJ4m4KebPz4aSxKisVir/gWzJ2DOzIkYPCRMWvDOmz8HJ0+fkmS8go2bkbt+I1asWofc9ZuwZd9BJKVnoLBwNWprnQr2ps+9vQqVFWW4cuWS9K1XsXnlvhc3/ndhr+L1XtgzcY/JeMqNb9S8Vd33VvbetrkqRm+FvFH3Stkr2BPeFkUv7nbdsU4rehXDd6JeYvlsYFMvrnPC1SWAZRzfwFaD36Xd9h7ge8EvoNZT7ZjtT8XPg4EH5Dqp75/BXgBP970+aKjDh3Lje/ZU+q467c5XwDbQtgLyn8GegJb7Ftf/n30GnzNA7/se6z3zmSrebtre8nsU1P857PncHw8P/Hyr9YU9e+Gv37AVd+4+REfXK4nXU9XLQULH6vkeegN4OGF9PTsS7tu/V5KZCXs2z6GiZ4xeYD8oBGEcXRtuidmHspJJKXvCfsTIAZg0IRLZi6Zg29LpOJi/GP1UQt6XP8DeuPGNsvf0wf/63pOMR/XOhDuW5hHmX7pa0F5XgQ6XDZ9eNouCp5Kn2iew2fVOeuQT9rqrnkBf9gb86iBgYP+bUfh04wvs2VCHSp6gb8cvb9hA5xl+0uvPGvYedS/xexW7/6lLQd4D+pdN+LGzCd9obKjDOnuTja+H5LCVLrPw3zOBr7FW+uOzkx7b5H5o5SHAuPI53c6tGuloNU/QS9kdS/K0C1/c+CZ2r2FvQE/48/7zugrYH91E3dM76HbZwY57dOO/Yn29wF6PwSXonWXocZbgdV0JXtU+RbfjicC9S+B+H10Otsx9gE5a9QN01zzEKztd+Xfw0n4Pnbb76Kq6J4cEd0UZrl+/hwNFV7HnSBFWr9+ExUnJiJ0ah9E1EVpnAAAgAElEQVTjxmLoiGEYzJnvA0PEpc0TZviAIISE+MngEo47HTgwGDOmTsLa3OU4f2QPnl4/B8fD63A/uALXnQuovXoKNRdPoPLCUZReOoLiy0fFHp8/hIfnDuPBmUO4d/oA7hXtx/3TB/Cg6BDuFx3CvaKDuF10GDcunMbeAwcxd0kapsyMx7iJ0UicPw8chsMsfLq+ZAjO6EiMitS98UcO8WTim774VPHGVU940zXP/ACqdQJ64GB6AAZi6JDBniY8A0X9cwyuMvOcATqBb65ZnzH3+fmEfIiUG6pKhMCwYIiFBnuy8A3A/6/VCnwDdblmKcsj3GlSc8+kPO49GfoK+BKrZ/JdIFW8yrj3C/YTFyFj9YMjArFwdixS501HCtW8hnbaXAXy9LmxWKr3LLFTFoO0BFos+BxNgZ7A1+5/qv1EpfqT4idhSWIM5s2ZjCFDFewXL5mL0+dOY/PO3SjctBX5G7cge+1GrNyyE1v3HUZS+gqsWbsRTqcLVXY7bEzG0y1xKyvLcfXqZWljS/e9icMrte4FuyTk/UnvewG87pynYK+G3hjwK5e9Sc5TiXreZDyC3fknbnyt5I2iJ3h1AxuuJnlPwb4e9fXGlHvfqvg9gBXF7xT4m88y8XW11sDNQwJ73lPhM6PfZQU9R9vSZa+UvWT091H/JkSgQgrGq+B127vqNfT1YUDF7vvCnjF8mlbwbq+6pxvfC2RVymYFqdl7oe/1Alhhz+e8n6Ni/ea+WRXgDagV+P8c9qp23nx/39Woel4X2Gt1X+92w1HrlP9GyyvseNbeIQl7knnf7M07MO8xBwX+33fd+tUICPETVW/c98x7ogs/fHBoL9gzXh+oYR8W5o9BgwIxcmQEJk8cidUp07B7+XQcXbXwj7D/31+/gvY/vyhVbyBv3Ph/1bD/29cP+J8fP+I/P/dIt7iOugp0udRAmr9+eysJfP8u6v0V/l030JGEPX3NJO9xJditZlX0jNGzpS5NufEV7H95+1xA/2tPO34l9Hu0vX6GXwT4zMZXGflcf+xqwU+dzSDwrdAn+AX+VPosy+tu8wBf6u116R0T9j4xAY818m0uy8S7eniG3rB5DpU8V86956Q82euSPA15A3zjuhcl3+7GS7cd1Y9uwvbgunhF+Bzj9SpRrwY9uqmOdNMT9305epylHtAr2FPVP0RX9QN02e/jVfVDj3XbH+A1X9sfoMv2CN22B3htu4tXtgdoLC/F1SsPcPzCPRw6cw0F67Zi6syZGBUViSEjBiFsMBvIMG4dLG6k4IgA+Ab0k6Y3I4aGY0HiDOzeVIBH18+grvgOmkvvo/nxDbhuX4Tj2mnYrp6A7fIx2C8dhe3iEVRcPIziS4fw5OJhPDl3SOzhmUO4f+og7hcdFLjfKzqAB/L6EO4WHcDt04dx4+J5bN+1H/FLUhA3cw5GRY2Xg0hmVibmzJmFcePGilHZS4Je5FBYZ9l7YD9YufE9MXlWDDC3IJSlbYyfByIklAmGYRgwIFzNvGd7Xa34GfunEepm33dVkI+QA4TqjEfQ69G1hDzd9VJmp1aj6s1K2FshboU7nzH3vvecuWd16XMv10O8jXbYNU+Uvah6XwQK7H0l4YeT7MLD/JA4YxKWzp+OtLlTRKVTqRuAp8+bjKXzYrB0XizS58YgLTFaVu7Va3oAYpA2l5BXe1npGdDufY+bf+5kzJsdi4EDgiVmn5S8AGfOncXmXXuwcvMOFGzajux1W7By6x5s2XcEyRlZWLd+E+rq6lFls8sgG2beMybPZjpXr1yCs7YW1TabTr6rQa3E4umi14pdw1wpeip5lZ2vVL03C18BXoFdZd574/O8R/ArV71S8caNb64p8Ctlz3/M/5igp8vuCGEBv4rDU80b2Cv4eyHL2L0V9nTr05Ve7/b2s1d7flYt3Lxfr8r5qLxZ5uc5EGjFL0CXjH9vf3yv8lez7hXseWBQCl/F7JWalz2/Rw4f9EaYOD1XBXmTwEfgG3BLvL6vSraoeitgPe+xuPnNfXOPrxXwqdoN1L0eAN5ze/IDtLq3JO95wO95xtTRu/+QV8DPN99LYBtj97yy8krkF6yCu6EFLa3tKjdAFH3vDHxTmeBy10v1SMbydOmKR9D7h/kjIMxfkvMIe6p6j7LnqPAQmg+CQ30kXi/JeZERmBU7EutTYrA/MwZF6+IN7E3cXsXuCXoTr+897IZz7D/gf376hL+87xawddbbBEh/ed8pWfoqQU8BnpA3ZuDOOfe94P8d2FvBb3rmc6WylwS99x349d0L/Pb/WXvPt6rOte03idI7iCIgtsSODSmKothBQbH33ui92yvSe590K9gAxZKmyUqyVrLa87zvsfd/c+7jvO5xzzEgrud9P+wP13GPOWYlWVm/67zq60FlBD5t5InYz8OP8dOrR/jJDvtHCvafUfYM5WvY//DyAb5/+VD23OvBOmaf/QA+PBsQiI8+sGGkv0NUO6fmcSwuC/O49EaH7e2w573Hqgr/HZW79Np320++frivDbaqO2grv4HH7XUS3qcjMPKgU/7Zjg10QRXuMZffhtFeFuU1Sgj/dTeVfZ3k6anqX3VUiHqngqeNtFdgpKMCw+0VeNVWrmDfVoGXrZUYIezb7uB5ezUedfXjfnUn0vKuYsuW7Zg5ey58/KfA1YfDb5zg6u0EN2+2aH0pc8un+LphzaolSDl1ELW3SzDQWIYnDXcwUH0d3WWlsN0qRPfNQtiu56Pzei7armai9bICPWHfXJyGpuI01BWmoLogBVX5qajMS0FFXgrKDaPK57Aehv7v5F3Czfw0XCsqwaGjZ7EiOgbzQpcjYMZMBM4IRkJCAsLCVsryGwKf1fhcccu2O5q/ZeOd7LAX2DMUb1bSU3VziYw2hrNZ/c/CQjd3FhoyX6/y9FTxWr1rB4CnvsfnmcNXYXuOwXVT+Xh3NzU0x93NruQ13Hnar41BObry3t5qpwfoGDl8uwOg8/Ea6MY5EfYCfNmGp0L1DN2LSfjeUWDv7MJWuy/g4vIFFs8LxqbVodgcsRCbIhbIKdfhC7AxfAE2RczHRoI+ggr+Gzk3Rc6HmNxX99Rr1HVsBB2B+diow/3M9RP+EQsQtWI+fL1cpMUvJmY18goKcPzsRew9cRa7jp5G/MET2HvqEk4kZ2Ltpu04cPAobDYdxudwnSaBfX19Ha5evoKuzi6pvhdFL4V4Ri7eWnmvc/XtHehs70RnG0/VT6/z+H+GvVLyuiBvIuw15MefJuwJ/M8ZFTdhqp9TxXhU9DpUTvirfLg+JbxvgJ4QH2fMn3N+/QRTToTK+9tTAsZ3i8PA3LzFAbBeC+ztxXlmVb7K2XdY8vVqdr5KP3RBjdnV43X/XKmvganhycfarMCeeP0/v2Y87Me/l5EBFR3QcFftcjqPTifAjB7o36dhbj+NzgKdq1f5erYH9uHOvXvYs3c/hp69kAU4uhiwj90DUqBn7r2Xz+vtRmNTPcIjVmAyc/HuBuw92HbH/w92EdDzdPZ0xGTCnnNIBPaT4OntiCn+rpg+3QurFs3A4fULkBw3H/mHVn0O9lT1ZmGehr2+92n0GYb7O/GSIe3njyR8/6+Pb+XULXcEujbeE8AbY3F//3YUv1uVvsUhIOStSp8hf70a9zdpxVOtd79Ksd4Q/vJ6UEF+9Cl+scBegf4Bfh4m5B/h0ysFe1H3hrKfqO5/fPEAP7wi6FWBHofvfPvCaL978RDvCfqhPrwf7Me7wX4Jt48OdGK4r10iG2zN+/CYs/CNFrvH3WqdLYfmPOqWPDxP9tTTGN4f6WtHT/VdtN+/gcG2OhnAIzUCj1XB3hv25HPgz4CatkeVLxP1+low1tMk9rpbqXsW5SllX4HhjgqMdFbiVWeFwH/Ypq/LFfTbKxX4WxnmL8PDzjp0tHcjv+g6wqMiRcl7+LjD1csFbgzTezgK4F1dJmHJ/Jk4cygJtdcKMdhchZdNlRisuY0H96+g/24Rem8Xovt2IWy3CtB+Mw9tN3PRdiMXbVey0XI5E82lGWgoTUc9rSgNNUWpqChMQUVBCioL01BRkIryghQJ56uQfiru5qbiVu553MhLQ0l+CeISD2FVTKyM3p0+Yya8fHwQFxeHmJgYTJ8egMBAjsoNENiz1z4oaKpd3RP6bL9jfp7KW8ObYGaRnBX0AnsXRwm9E9qfM12Up4v1TMAr58AKewG+AXkN9omnDt0T8taeeqnS1wN1qPgN2BPe8jo9WGdCNEDDnu115rVRbW9xbPh38+91dqFzMxnOLl9g/jeB2LxuObauXoItkQuxJXIRtkYtlpPXYlGLsDlqgZiofAP0+t7mSPUcH9MB0I7B5oj52ExnIVw5EBsZ/o9YiIhl82RdLufub9gQjdy8PJw8n4J9Jy9g17Ez2HHoJPadTsbJlGys2bAVhw4dR3dXL1raGMZXk/TYMldfX48b166j29al2up0m117u+qvtz82QvrtVPQG7Al8XssKW63uqeRVix0Brq7NorzPwd6q7nVIX0OcJ0FufazvWe/ra55KLffalT4VP5WzqGfmyMW6wHC6hrvsnTdAb722RgR4LcV+RvGdVvvWHL8d9pZqfP06ngS9HpmrnA3tnBjFer02WBfoWNW9BrCGtj55XwPW+po/36dKN9S50f/O/Lp5Tyt79smbgNcg1xEAAt8Kexb8SU//hMiAHgikYa/hPhH2Aw8HUHL5smy7e/lqxMjTa8hP6ADgd7H9rrcb98vvyQhw1sswT+/g4QhHT0eZmufm4yphfFbjO3s5CewJfCcZpjMZXl4K9kGB3ghfHCzKPj1hMfIPhuOLf/9iDtJh/l7113OQjgI+HzOEr4bgtONlfwc+jQ7h79xv/9N7mYInlfgTAE9oa/hL9b0BeO0EiANghb4O7xurcEX9W2DPXnuG8rkp7xeOzH0zBIbyWaD3s4Y+Q/jDVPQPDWXP6wf2x4T9OHtuFOpJCP+BTNjjGlz21//AmfjGMhwqelH1HH/L+fdPjQK8wT6Z/veyr00UPYHPKXrM71vBzmtthDydhL7GCnRU3MKT1lpxFjhTn+F8FjTylNcb2/GsI3XHHrRjrK8Vr3u59pbqXil75uxHbDUYsVVjpKsKo7YqjHZUYbS9UsA/0lmOkQ7m7MvwquM+htvuYaS1HMMdVXjaVY+jx44jZO4c+E7xlh55CRdJ25wT/PzcERu9AjfzL+Jpwz0Mt1XKxL2H5aV4WFaKB3dK0H+nGH13CtFzuwC2m/novJmPjht5Yu3X89B+NQetl7PQfDkLjaUZAvua4lRUFTGMnyZWLqBPxf2CNJTlp6KsIBV389NwJzcdd3LO43pBOrJzSrApfh/WbNiEBaHLMS1oBjy8vDB77hysXReNOXNmYUZIkFgwe+2DpyNoRoAsw2E4f2rAFDGuu2XYnbDXgBbgjWs7U1PnnN3d4OrpDjdPA/jGSXi7elC9K+XOx24e3Fw34Z6h6l3dmLM3X+vyGfBr2DvI1jtjct4ENS+OgDEm1+oQ6PSD/B0CbxPwTs4ucHQ2luRIFIAqnpELno5wNoxhfBfnr/DNnOnYtG4Ftq5dim1rlmDrmiXYFh2K7WtCZQIeT7HVS7B99WIZhbvNcADEIYhSjsHWqEXYwuvVyknYFrUI26IWYGsETTkQfN/mcEYHFiFy2Tx4ezrD0eFLbNy0Adl5BTh2Pg17T1zEnmPnkXjktMD+2MVsrNu4E8eOnkGPwL4NrUYfPVV8Qx1hfwNdnTal7KXNzmi1M0bf6nw9J+jZDOtqb0NXe7thHWocrn2IjoK9hr5W9dbq+/FKXhfm8exCl60b3TZry51uvdPneAeAgB9vLMZT0Cfou7p7xNHp7e5Fb3c3ert77NbXo+8ZhX1GTl87ByoaoBwF5TQo4Cvw83uM4j/+hnGAVxEJpgOkBqCHNQB0NAh3fU5U+yzWMyfs6Vy+hq0Jd1NF66E1VthbryfCXz/Wp36tGarXwLeeRmGe3VFQj5nPV0q/XwFaCvgMZ8IYh2v9nl57dICV+D1GNT532T9ERmYWLl5KwavhUfTwczkPv3/AvsqWA3Voalqfgn3p5WLMmBmoFoJ5OMnCG8LeydMRrj4ucPdzk9Y7FutNdpsMR7dJcHafDFcPB6XspzhjZpAXopeF4MjmJcjcFYaSg5GmsteT8/77FxXC/9+//Sitdh+es+iuCcMPbNJKR4VP+/tHVZwn7XesyDdgzzD+H9+9tj8WJc/n2JKnVT4h/2HYHs7XYXut5PXJ0L3VdO7+FwnjD0ooX+fufx5lCP8xfh4m6Al4BflPLwfU9QTQsyhP5+t1GF824HHl7QtuwDMX4Xz7bADvn/UL8LlE54PRR8+iu3dcqvOkx94qx7Y7bsYjrN89VEZ1zlA+7z1ihX3lLQnXU8Vz5j5D+boyX4BvwF6//x2jAQ84HpfteG0Y628BK/FHexrxpqdBgE/ov+6uExvtrsZoVzXedNYI8Ic7CHyC/T5edd7Hy/YyvGy/h1dt9zDadh8jPXU4c/yoVNl7screzw1O3k5w8XSGg+NXOHf0AEZ7WjHcUoHB2pt4VHkFD8u5KKcYD+6XoO9OEfruFqP3DlU9YV9gh337tTy0X8tF2zUq+yw0l2aisSQddSVpqC1JR1VhqqHqlaLXwC/LSxXgE/a3s9NwO+cibhRnIS2rCBu270VY1Fp8vWAxpgYFw8vXB57eXjh15iTWrV0ju+xnsN9+1gzpHiD8gwX4VPj+st9+2vSpst/eGm5nf7maA68q0nVVuoa9CwvsGAHwdIWLh7uYPGcA3gpyfU2gi7GlTkPfAP7nYK/D+Br6Ex/b7xuwt0cARNmrWgPCXoBvjMLVit7JDns6AUrJy2sJfeM9Lk6TMG92ILbErMLW6BXYGr0U29cuRdy6ZYjjGb0U8WuXmcbHa0IRvzoUcVGLQXBz451Y1GLE8TpqsUQEtkYZjsHqRdgetdByn9Cfj82rlyBy+Xx4MU/p8CU2b9mIrLxCHL+Qjn2nUpB0/AISjpzGgXOpOH4xG9Hr43D82DkFe0PVs6WOIXgF++sC+45WNSxHtc8Zq2llba0alTuuAp9gZ6+9qHwVzrdxOl6Hqq43QU/wm3l7BXyOylVV9lboU9XzfV02mwH7zwFfqXyl5CdCXj82cvFU4lK01yN/uxXy1msFfFZ363C6qbZNZa+Abz5W0FYh+S5Ye+jt0Dfy/oQ9rY+QN6IJqkhPOQs6rK/y+CriwO/Rqp5ANqHMa0vhnqHqzZz//11IX1fME8YK9FYHwgp65u9NuOuKfH1q1c5TwG50B6jPHf+ZvT383fw+1XInCp+Fh70DOHn6LPILimSPfRer7Tkxb2AAXf0D6OpToOfuer6nT6IOPUhNT5Y2YA7RYRU+8/Y0KnkqezdfV7j7usLFy1nBXtruCHtHmYvvP9UNs0N8wHTZ4a3LkL5rFYoPROILKncNegL+//39JxmEw21zg13NeP24R4bjaNWvw/rWOflqEY7qtef1PzhM58MI/s7xuN+O4o8PI/jj/Qh+fz8s0Nd5fK3eJ8LeCviJ15K3f/vcDnqzKv8Jfh59NA72n4ZZkDegjHC3A/8Bfnyp+uytOXsuyGFFvozTfflYoE+Vr5W9Pr/lZjs6AMaGOy7AYc6eo27ZH0+o8zEVOXfaE9pU8Laau3jYWiNgZ7eCFOAxh28U7kmhnq7QN1Q938tqfCvsufL2Nbfg9TQJ7McM4DN3T+CP9tRgtLsGr7tqROGP2Cox3FkuIXuG7WnP2+/hRcc9vO6qxLPWGlw6fUbA6CH/Q3KDi5eThJC+/OoLnN6fhNcdDRisvIlHVVfxsOKKQH7gfjH67xUJ5HsYvr9VgM4bStVT2RP0bVdz0Xo1By1XstF8ORuNJZloKMlAXUkGaksyUF2chsriVFQUp6K8MNkI4adCYJ+Xgrv5qdJyJ5X4Rfm4mJqD8JhtWLQsDMGz58rcfYbxp06biv0H9mL+fNWCNz0oQKDOXvvAwAAEBwchJCRYHIGgGYHg8xy2wxw7w/lU94S71VSvOSdXUdlzrr+HHfIa9i4e6h5fYzcPXiuHgPesoXr9WL/W+py+tgPdmsO3rLzVz6vT6MkXta4grsGtT4bwHV0MMxbj6AU5jgJ55SQ4u0zG1zOnI25DBOJiVmB7NAG/HPHrVmBHzArsWLccO9Yuw04ax9tGL0UcQf8Z26GdgDWh8hozIrAEW1cvxLY1NF6rx1siF2DTmiVSoOdFNeP4BbZs24T03Hwcv5iBA2fTsOfUJSQeO4uDFzJxPDkXUeu34/SZi+jt6UVzS4sU6LW3NUtvfF1dDW7fuoEuW6co+3aG6TvMAjspsrMAXYXsCfcOCeczpK9MvW885FWBnYa9Ar0epqNn41tb71RVPqHPSEMXVb603SlFLyq9i+pfD9zRMFdwVg6AVtssjKO6N0L43QS+ulYKXcNbFcYRln0GVMcBXQbh6NQA32N1BBhy53Oq4E9BW6l1Ab69yI/5eUPhdxuq3p5uMNW9ahU0P38i7BX0xy/MEcAaANVOwcRTv0YB/s/gVmF8BWG+13y9ArgK3493APR3WF9rBb9cW/L4fJ31syWkz3t93FzXi30HD+N22X0Mvngp2++o6rtlE14/uvv7ZfBOd18Putmb39uD7p4uHDtxRCaMck6JtNt5OMHFqMTXxXkCe29n2Rsiq23ZdufpAC8/Z0wL9MCcWX7YEj0fR7aHInV3GAr2hytlT8j/P3/7JFDnEJzHHQ0yypatdRy4QyXPUL5qw+P5Xtbd6oU4/9AT9Iyeeyp7Vulr+53T8gwj+KnyWakvOXrLKfl5I4xvhzxD92y/MyryGcKXyXljz6BC+WzDYyhfwV4AT8iPPIRcv+oX2H982Y+PLwl8mrqWPntLgR6r8WWMLkH/SoXz9chcWYbDcP5QP77lqttnD+SaKp+w//ZJn+yzZwh/uIdh9na5x/G2HWU30FNTpgb0EPKDfXhjTNLToLefena+XpTDk+B/qJQ9w/iy476vBaO9TXjd24DXPQ0YJeQ17LsJe6XuRxjO767EsK1cqXqG8DvYhncPg7ZaNN67gayLqdgRvw8z5syFf4AvvKhc3Vil/RW+nPwFju1PxPOOOjyuuo6HlZcxcL8UA/eK0Xe3CD13CiR0330rXyn6G3loZ0HejTy0XctD65UcNJdmoeFyJhovZ6OuOAP1JZmoK81CbXEmakoyUFWShsqSNJQXpeB+YTLuF6hWu3u5KbiTm4LbOczZp+NaYSEOHT+PsOiNCF0RjqDZczBl+nR4+bAq3huRqyME6LPnzMTsubNE2RP2/lP9MGWKL6b6+2H69GlGaD9QnAGG8gl75tatoGe/ueo1dxRYE+4a9vpUoPeEk5s7nNwssBfA87G7YRxtqaCvYU+wW6816HmOh7kZyv/cfQcX9bwU6gnQzQJDwp5/k/TQyxAdy7WbWpDDedvcT+DsPBlzZwciLjYKOzesEphzWc3O9SuxI2algD5h3XIBPU+aKPzopQr+a5eBgNdGh0BfxzM6EB0qaYBt0UwJLMI2mlyrx7y3dd0yhK+YB09PRzBnvzVuC1Jz8nDsUgYOns/A3tPJSDxxHgcvZuHIxWxExGzFmfOX0NPdg+aWZrS2N6GtvRHtHS2ora3Grds30WnrQLuE8D8Deyp2GZwz3gn4k1PQ2WnMvjeL8iYCXoOfJ59TpnP8BD/D3wQ9TRfnUc0rsCv48z4dALMCf1wYX/fUE6h2qPbI30+oT4S9VsXmqVV1F3r6FIy5jpbOknqvel45Ejr0TnVvBTcH69AJMB0B6fU3fo9yRAywW95nV/dGOF85F9ZKfQV7BU6t+E01b4WwvjY32an8vJmjV2F43V5nhbEVzqoiX3+X6QCMf70a6dvdq8LzhDKB39NvnHysR90OUKH3obuHZz9aOrqQuGc/6pvb8WjwuZEa0CkCVu33gikA+by+Xllr297Zhl1JCTIal6pe2u3cneBGY3Eex5Ab5mKBvYv7ZLh5TYaXnxMCgjzwzdwpiF8zFye2LkTOgQjk7Y/gbPwf8PObF5KLH+xukV3y//j4Vqn9n77Dv39Si3DUYB2Vp7euvNXAt47NlXy8UXWvVfxfvx2WsL2oeyr898P4K+fis/f+3SuB/9/eD+O3d38O3WvY81TK3pym9xfut5dqfMLeADxhb9jHV/34+GoAP75SSl6F7tlXb338QFS/qPoXakkOIa+33mlFr089J5+V+LTvaE/7BfZSqPekFy9szXjSVI0H9RUyz56v4Z57qnk9TU+ux83MVype4P6gy1iKY6zAnQj7/ha87m3CaG+D2EhPvQH8WgV6wt5uCvbDtgpVtNd+H8/ba9DSUI+UjEIcPZGJXfvOYt7SMASGBMiIWxd3B/EqOQ/9yL6deNJahQcVVzBQfhl9ZSXovVskIfvuO4Ww3SlA521lHTfz0Ho9F83XctEsij4HTZdzBPQNpYR9plhtMZW9gn11aZpS9gJ75uxN2LMSn8N0cs6eQlZaBhL3HUNoeDQWL1+JkK+/hu+0qXDzZFW9B1ZHR8kUPa64ncW99gb0mcefNStEFL7/VBXGp6pn3p4V9MzbszjPCnupUHd1hCPb8AxlbwU+QU7YO7uPNwV+Qt4DTm40XitHwAp0fW19jjDX622dXAl9bRr49OQ5fEcN4NHtddoJYP+8/hu0quepVbwd+oa6d3Zje6EjXJwnYd6cYOzcshYJm6KQuCEMuzcsx+7YlUjYsAqJG1Zh13puqFuJxJgV6ly/EgmGJerrmBXiBBD04hAwGmCE/JkKUBaK7WuXiG1dG4ota0Oxdc1icQC2rl2G8OXz4MnxoM5fIX5nHNJychXsL2Ri75lU7Dp5EQeTs3EkORuRsVtx6twF2Lo6jbn4TWhvb0RnZwtqaipl5Cih22EvxmvHOIUvFfcqRD8R8KL8LZDXj5XC50sqfqkAACAASURBVEY7szhPw10DXz/+3KmX3JjFeCqkz8p6trKNV/y8p3P0BuAtj5UjQLCaav4/XRNgE9W7grgRIZDPUOF+Km/ra5UyN5Q+IwDsBpC2O9YY6BY8VRRIJ0Q7KOMiAzIIiL/VaNezRxLU0hx+H8P4/P2qD1+dCux96GENgqU6X18rBa7y6QJ7zqbvVYV2qtiOI3j//F4FfeVsqM+wKnS18EZeY4TYqb51AZ4AWtS7grV6Ha9VOF597wPU1DVhz/7D6H34BH2PnprFf5ZJfxIJkFHBveju6UZTSyM2xMaYY3I5UMfdETK4zOix1332rgbsnd0mw9XdAR7ejvCZ4oRpgW5Y8LU/kqLn4uzWhcg7EInc/ZH44kVPG553t+Kn0WdSnEclT+VO4177fxvX+t6/Pr3Fvz6NibJnKF+H8zlc5+/fv8Y/mLM3VL1W8+NOA/QC/XfD+BtB/+4VfqfRAZgIe8tQHap7DXt9/vx6yF6Rz+I8ydkzbz/yED8NPxLof3xFmKt+ejNPPz5nL3l7rsBlnz3z9oZxUJC9/c5Q9gS6gP6pgjxBz0E73w89EEA/banFYGsdRrqVwh/rt0m/PXP/b7kKd8LsfEJflP1jFfKX0L0Be1WJb7OvwKWqf03QG8qesH/d1wjCflzO3gD9SFc1CHkqewX7cjzvqMTDLhuau4dQXNaJk5eKcejEeazZsBHufh7S1yleJfs7Hb/AkT078LS5HANlBH0peu+VoOt2IToZtr9diPbbBWi7lY/2W/lovZGH5uu5aLqajcYrWQL5RoF9DjTsawrTRdUT9tXFGahkKL8oDRVFqSgvSsP9Qubr01BemIFr6WeRfmI/8i9ewLXi69iWuB9LI6KxIHQZgmbPhtcUP2lpozrfFr8VERGrZJ+9Br1Af1aIDNvhwJ3Zc0Iwa04IpgdNg/80Pxms4+TCnPVk8NSwJBil/5ybpgxYm6F7la/nY1O962tT0VPta8Wv4T7xJKj1PYJej8t1lve6G8C3wt4JjvbteOYKXCcu0mFI3mgX1LBnmF7/HXbouzJaQdA7KdDPDULC1mjs3rwaiRsjsGtjOHZvXCW2KzYcu2JXIcmw3eIIhGHXhjBxCgh8OgfaEoxwP0+G+uMN+zPsQ0HYb45eiq1rQqWAb+va5QhfNg+eXPjhMhkJu3YiNTsXx5OzceB8FvaeTcfuU5dwNC0PR1OzEbVpG85cvAibrV1W2sqK29YGdLQ3o6a6QsL43ayclxn3StlbYS/glnw81f8ER0C22Gklb1X2hlrv0M9Rxauw/ufgbr0ngGfLnayo1e11Wt0rsBOUBL4GpvUUyEokQIffVVSAIFT2n6BPeJub6Kwg185BN4v9pLpfq3/9Ht63fp9S7TpfL0V6UqxndgDo3yzfM07dGxECO+iNz9LOBWEvCrobPX2MPnSjl5CV/LeCNn+vBr31mvl5Wo/kzc1zIsj5Xn1PnarfXuX31bVEBATIxthbnQYxfp98xgQHQn+m+f0DuH2nTFpDnw69RN/AI6XspQ9fqXmdHhAngs5Wbw9q6qqxdEWoDLSSfD0L8zw4Oc9ZlL1W9QznM7TP9d/OrpPg6jYZHl4O8PV3QmCQO0LnB+BAzCJc2L4MeftWI2dvFL74Zewl/tdfvsd/s7deQvXv8U+j0p6gN2FPVa9BP4Z/fDSBT3X/zx/G8K8fxvDP79/gH9+O4h8fRvH39yPj7I93StET6hry+vzr25dyzwp7Cd1bYK8Bz1MG7Iyp+fh/GTVa8IZZjW8U6I08xicD9p9eqYE5nJJnwv4BPlkfv+RAnUf4/tVjSEU+wU/gM1zPMP2QsfHOUPOi6DXkWZD3oAsvO5sw1FYv8+s/POrBexbmcShOb7so/dcPbEaR34Ad+Br0MoiHRXws6uPgHoG9arnjZ3AePo2wl6E6zNn3t+BNf5PAXil8BXwqelbkaxPYd6rpea/a7+NpWxVqGm1oevQ9Gh58QNH1CqzftAFeft7Sy8kRjc409ltP/gK5yWfwsP4uuu8WoetOEbpuEfSF6LhViPZbBH0eWm/moeVGroC+8VoOGq5mo/5KNhouK8gT+Br2dnVflIHqonTVclfIML5hxRm4X5iO4ovHkX1iH27kXML90lJcLrqOjfF7sDRiDeYuWITpM0ME9s6uzqLSi0oKcezYEQnVMy/PanyCfc7cEMycFYSQmYFirHSlBYcEwM/fW+bfc4HPRNjrgTOOzJ0bhXaulmI8e/GdNV9vuVYQN2GuoW49tSpnoZ0LzT4bn0Nz3AT2poKnstewdzSvjeI6cVqkfc4M5X8O9hzR6+LuAheXyZg/l4p+DXZvikTSxnDs2RSFJMN2bwyXe0kbV6nn+PxGBX/lEIQjMTZMjA4BjdDXil/y/OtXID5muRT4WZV9HBU9QR+9zF7dv23tCkQuXwBPbkR0dUBiUiJSsvJwIiUHBy9kY9+5DCSdSsaR1FwcYevd5jicvXgR7e0taGqsQ3NTveyy5+Ka6qoK3Ll9S3LkDNXLshtDqY8DPvP4zM9PyOcrJW+G5JVqN0FvE9gbj2XZzX8GPiFP6HMJjjmbXu2rZ0i/m2F7gbiqxicsTeVvgr+HMJYQv7qnoE0o/8+wH6/U+XoCUzkGBBchr1MHSmFrta0/m6cO8fN9vUYFfif62FJnVOHrdj+t7scp+4nQN4A/7rf19UKFy7vQLcOBCHzmsdXfp0HNU4whcH2tT0tYnDDVEOap32/eU7P1GRHQKQB9zZNOhqh0eZ7v70dfj/qcid+rP1+rf/bQFxaV4MSJM3jxYsRctDNudr4RCWC+3ois3LpzE3PmzZaZ+ByTq4vzpBLfWw3U0cqe1fgK9pPh5s4e+8mY4u+MkGBPhC+ZgcOxy3FpRwTyD6xD3r41LNBjdf0HMap3K+AF+gQ/7eNb/FvbD28F7P+WDXhvIaF8FuZR3esCPRbnfRjFPyYA/3ddqEcl/1Yp+r+9e4G/vn0Ontp+e/cCv757rnL1b01Fz9n4epe9WobzAr+8foa/jAziL8OsxjeN/fbssacxH69Bb++xf25O1Pvx1UP8MGyOy9VDdVgtL2H7wQF8N8i8fK+E7FXYvk+UPPPyzzsa8Zo998ZynPePVJ793cMOGav7ur9NXvPS1iyV+fxMKvy3Tzldr0+m7ml1/1bea8NbQv6Bgvzbhwr40mc/0CrQF4Xf34TRPubt6/Gmp04K8wj74a4qvOqqxEhXBV4Z+Xppueu4j/76CuQV3EfB7U5UtT7DyTPp8PLzgauPq4xjdDFgP2nyF1i1ZCFa7lxH260itFzPRcuNfDRfz0fLjQK0XC9A87V8tDBkfz0XDddyUH8tG3VXs1B7JRO1V7JQfznbbg2Ss1dh/JrCTNQWZqJGlH2qKPtKgv9yJm7mXkL6qf3Iv3QM1ZdzUVWSjbLSYmTkXkH0lgQsDQtHyNfzERgSAp8pvnB0moTQ0EXIy8vD8uXLJGQ/e+5syc1P5Yrb6VMRHDwdM0KmC+QV7Lkoxx8+fqpAj6F8pYxVnlvtdmfengMrnCSPTiCLTcy3u7vCkWaMvCXMpS+er9P98BOK7TTw5XVG/zxhP76Vznysga9y82YLnazGtcPehLxW9rodT53Mz6scvZuLIxZ9PQM7NkQgaWMYdq9fjn2xq7BvYwT2bY7E3k0RAnbCXRvv0QTsVP+bIkCHQGxTOJIsjxX86RiEYyf31W8Iww7m/w34iwMQsxzbWQAoof6l2B6zEmFL58Hdw0HaiHbv2Y3kzByB/aELOdh/Nh17TiXjWGo+jiXnYE3sNlw4fx5tTXVoqK9CY2MNmhtrwZ325ffv4t6dOzJUh0V3VsDLNXP1Wr13dI573n7fsrrWDn/m5Dts6OqwSYU+owNm5T2vJz5WCl7BXuXqe2yd6LV1ooeAtxkm1fW6YI+nhry1ME8peTVMR+XSzRC7yvNPBDmhpHLwSkVrB0HdV+Aen+sn2LVDYEJfqXt1X4NJfZb+HarX3t6ypxfmSJ2BjgzQyeBn6L9N37f+NuNacvtK7cpv5epcCXf3GQ6BETbn3ydrdU3wC3jtIXVGBD6T0+c9I3yuAa1D6nLSeaCToZ0Iy2l/vTgDTDGwII+mnBXm9fv7HiA1JROpqZl4Nfxa5fGNtbe9ff32lID9s1hz0dONguICTAuaJhPzTNg7qEp8owqfeXtW5TNn7+QxGU5u/O/FEZ4+jpg21RULQnyxYWkIjm1ciLTEFSg6GInCA+yzN8L1OmQvSv4TJ+W9BXP3PAX0P74F4U6jghf7UYFeAP+jUvs6d0+F/8/vXovC1ypfKXujKv/dMP54O4zf3740QS/XCvy/vX0OttixIM+q6M1rqvrn+Pn18/8j7HUVvozKNcbjjgM/VT0n58lQHUthHpfiGLCXMP2gWnHLjXncdPeyqxEvbA143d8um/AIerUBj/PyO/HuUQfePuSWuna8fdCKdw+4o74VzzvrZdY9c/gfjN58e4GeTNlTbXoa8FT0/Fyeuv1Ogb4Zo32NdtiPMZTfUyOKnoN0hruYq2eeXrXcccjOiK0c/XX3kZ5WivOZN3Ax8xpCZi2Epw930LurlbRuk8EKTx8fDxRnZaDmSjEqCjJRWZiJquIcVJfmovZyARpoV/LRcCUX9VdyxAh4Bfss1F7OFqszgE/Y15dkqZx9UYY6pUAvHdUl/OwMlF46gfyzh3GPof7rRagszkFFQQYqrl3BudQCLFsdiwVLliJ47teYNiMY7l4ecHKehNgN65CdlYFv5s0VRT/n69mY+80cMIzPFjz223Pd7bSAKQL54JDpck9X47NXXoNTq2FdoKc3xmngajVuP9045MbZHo7nfUKb8KZzoF9HwOtrnnzO2VU5BOqa0QVjSA6fo/NgGZYjuXpj1r26z9calfTGyXC+I1MPE++zCE8X+rg5YMHcYMTHRkqV/a51S0HbHbMcSetXYM+GlRK2J+STYsOwd2M49saGY48O529UKp6Q37M5EnsMyOtToL+Z8I/Erk2RKjVgnImEPwsADfjHx6zEzpgw+R1xseEIWz5fRn56eDohaV8SLmXk4ERyDg4bsN93JhXHUvJx+EIW1m7cjgvnz6GlvhoNtRUK+A3VaG6qQ9m9W7hz+6aMy+XyG6p3DXx9WqHOa6tNrL635+MJ+07231tVvbWfXqlyBX2CX4frzaI8phZ6OFSHoO/kohsFcVWcp4FPeGsoGsCXnL5S/xq0Anuq4P9pMY3Am5DVULWG+7WqVOFxBXJ9rd5jVd86IjDOgTBUu93xsBTvqRw9v5d/jxFNkMiCgr75m/Rv0yefp+nfaqYX+Bu0sv4cjNkKx/sapHytVvP6WuBsAbh8niVSwPcyyqAL8+SzJMWgPlcq6MXR6FewN36TvF4+dwDHj51GYfEVabtjhECbgr1yEOy/U6IXPUhJS4anj4dafGMoey68YZsdQ/cefmouPov1ONnU2XMynNwd4OrpCG8/R0wPcMPCWX7Yumo2TmxagKzdK1B0YBWKD4Xji//16QNo//3pPf6tVbxx6pz8vzgi1wL7/6KiZ8jemrM3lL21YE9C+gT+d0b7HSvxjRA+c/R/SK6ecH8mip5K/29vDdiPPcNvY8/wK+0t7QV+GXtm2HP8+kbZL6+f4y+jQ/hJQvgWVc+RucOcjT9+et5PMkHPVPR0BETVW6bn6Rw9l+B8b4TvCXtCnlvuXnY14IWtXoD+wzOq/R58eMKpeF348IT5eS7IUfbuURvePuQyG8K+De8fsaq+TYD/wtYobXps5ROFb1mQw6r+sUc2gbuGvdl+167y9v0K9szZsyr/jZG3V3l6gp4td2qaHqfq8Zr3nnXUoTCnACfOpCAqZgu8fKlwveHNrW5cUes+WQqkpk/zxZHdCUg7dgj5Z4/iauo53M7k7Hpup8tCVXE2akpzUMPK+lKq+CzUlWbKaSr6XDRcpqkwPmEvVmoo/is5qLuei7t5l1B07ihuZ15A07UiNF0rRl1pPqqLc1FZmIWKG9dx5HQKFoevxfzQpZjxzVxMDQqQVbocZXtofxJKCnKwePE8EOQzZ6see8Ke0Cf8WaEfHBIsVfhqx70f2GevC/Sohh1lA5y5EW6SsyNM47jg8SZK27Jq1q68DeAT4tpJ0K8l6OWeFNqpgjs6C2KsqOd9FuIZIXv+Lu2IKIhT2Y+HvIY7Yc/cPN/La2e9Wc/DBa6c/e86GXNmTsUm6ZcPxY61S5CwNhQJa5YgITrUgP4y7FpnWMwyBf/1K8QZ2BWzDLt5bTgEEgEwHAEdDaATsGtzBJI2R0kdQNKW1aDt2hwllhDL8H84dopFSBEg7yVsiUbY8gXgMg9PL1fsO7AfyZm5OH4pB6Lsz2Vi79k0HErJxaEL2diwPRHnz51FU2056qvLUF9Tjob6SjQ31eDe3Zu4dfOarKzlbPy2Vg7U+XNFvgB+goK3OgEm9I3Wuv8R9lrZE/B0AP4MexsVu5hF1Ru77amwVUhdK3iG17WTYIb4xwNSAVk7BuOf06H38dA0AaqUPR8Tdvq+gE+Axfv6M/RJNa5BrMGsTlP9/6f7+vv0d6nfLuF+e+Ge/mwNeX3y+83PpQNiOh6mqte/nWpfg5r37GF2/bdKq5v5Pv23209jTa0Gvv4s/VgNzzHqBAxQq+9Wf6OtqwcHDx1B2f0qDA69sKcDWA9gpgpUSkClYbql0PTI0YOSixfAezpLWpV7SLh0zMvPHZ5+7vBgr72sueXzahueq5cDfKY4InC6OxbM8sbmVTNwbNN8ZO8NR9HBcJQc4orbH9/hv2kflf2XEbIXRW8ofDoB//VRmSh7Q9HzNVa46zC+DNb5/rWE9DXwWbQng3UE9szdsyDvJX43QvgE/l/HXuCvYzwV6Al7q/36ZgjafnnN6+f4ZXTIWHzDfL1phL82tRBHL8ZRDoBajsO8PHP1pn33fABiQ/34/tmA5Ox/oLof7JUd8kPttRh70Iofn/eJfT/E3fYa8gQ9d9srVf/+cTussH//qBUfHrfh3cM2+QwW2Q111GK0vxUEPtv6qPDNSXpMBfCz1MnrN8ZgHVH2nKJH0FPdsypfw1424FXJ2FyBvDE+d6SzSkbqDnc1oKehGhdOn8Kcr+fAk+1n3ALHZTee3MbmCBeXSZju74EV80OwLXIJDm9bg3OJG5G+bzvyju5Gyen9uHz+IG6mHsG9rBO4n3MaFbnnUV2QLANz6jkW90oWGiRvn20U6vFkZX4OGq/moulaHuqv5qI0/RSKLh1DzeUcdNy5gsYrBWgszUdjaQEaSnJRU5yDytt3kXTwJBaFRWHuokWYPmsGfKb5wtndRRyU9AuncbM4H0m74vHN/DkImRUkwA+ZFSLKXg3YmYU5X88V6CvwB0nbHSvxCUsqYl3EplS9A75yngzJ3cu+d0dMNuDPc7w5iyPg6KLUuChvQ4Xr9bKfg72Dm/md+rsd3RSs9WO2x9lhL+A3H+twvTgEDOcT9gQ9V+a6O8OZgGcrJc3dBXPnBmHz+hXYEr0A8WvmYWf0AuxYsxg7Vi9G4prFSIhejAQ6AOvoBCxB4rpQw5ZgV4yKABD4iXQGJBKwErtj6AisRNIGVcgnsN/IED+L/SKwe3Mkdm+OQqK2TcbjTauRsGmNOAAsDkyKW49VyxfIFkUvbzfsP3gAF9NZjc+cfQ72CezTcTg1T3L4sXFJAvuGqruoLb+Fuqq7aKi5h6b6Cty9fRW3blxBe1sTWLjHBTnt3FsvwDcW3mg1/xnYa5WvYG9W3nfZ2tFFtW4ZncvpeCqcr3L8CtCq0M7M1yto0wGwh+6p7A1Vr0GvYK8r9Al/gl8rfHUqoCvoWgvrrKBX4NVw1MBUcFVpAAXVcSrZUNEamDrkrj/XqvD1vfGn/h4r/PVvUI7Mn+sL1OAehv/HK3l+Fn+jOhXc1e/Xv0M5IhaVb4Ccv1/DWSnyCVDXqt9Q9nbAW/5+HRX4T6f8M5IOAfP71T839Ztb2zqRtGcfmlrb8eDRE3RT2fcY2/XsNQJML6jfxn8nbW3NiN+5Da4eXBnO3nq10pbXXj6u8PX3hLefu5gnVb43/9t2kvY8Ny8HUfZBgR5YONsbWyODcXzrQuQejETxkUiUHIlUsNfA/68fTaj/F4v1DPBr0PNkSP9zkLeD/ge18U5P0hNVb5mcJ1X471mB/wJ/vHuJPyRP/wy/vR3Eb2NDYgS6XnLDaw18E/TGApzXzwT2XIKjNt0ZO+yHn+KnkUF84kl79VQG5XBYzieuvH31BB+Hn+DH4SfjQM9FOOy9/36oDz887xdjjn6ktwWDbTWyR/6HZ712yBP03w12i30O+B+etEMDn9D/YMCe0CfwqfbpOLzqrsfLrnqMPewU6L/lQB5R9qoV791DpfDfDHTgTT8n6LXiDQv0NOR7WRSojBX5et0t5+ObsK9WoO+swSs6Az0tsFXfw4UzRxE4w1/+hyWblLyoMCfBy2MyFs/xR+zKWdi9bhFObF+J8/HhSE1cjYykaOQdikXBsU0oPrkFV8/F4fqFRNxKPoCy9KOozDmFqrwzqCm4gNrCS6gtSkZtUQoaStLRfCUbTVdy0Ho9X4rzis8fxrWsM2grK0H7vWI0Xc9H09V8NJTmoLE0F00lOaLwy+/dx46kg/hmyTLMmDMHfgH+cPfxECUeNN0PxennUVaai6z0SwL5gMCpMjiHhXp6mp4GPx/TZs4OkdY7PVSHrWisUidkJxv73r90+AqTHLn+dbIYwa8L95jPZyRAKvhdnODgzHw/8+asjFfGYTaEvTUVoB7rvfIOdgdDw11OnYefEI53pqI3lL5W89aTsCfopQiPap5T/7zc4Cywd8KcOQFYE7EA22JCsSNmCXauXSSw37l6MXZELcTOqEXYGb3YYoQ+HQDeX2R3ABj2V47AUiSupROwHEkxK5AkLXphYDue3Vi8tykCiQzlM7Qvip/wJ+yp9leLM5C0PQZRYQvh4e4IX19PHDx0EBfTcnDsUjYOXszBPvban1PK/sCFbMTG78aF82fRUHEbtWXXUFt+HbWVN9FQew93bhTj+tVCtLc0oLWpHi3NDQJ95vP14J0OY4RuBzfd6fz9hHY7877qnSfobZyG12mTU0GeIX2zmE8BXil7FuUxlG+G86nsVaje7LHnYwJeV+LrnD1Br2Bp5vDH57mVM2A6BOPha4JWgVM/1qeCJ58jdDT09LVSzjpvr9/TJa1xJnDVZ6jfqWGv743/rRre+nPVY5ts6ZM2QEkz8L2mk/P5v0dFGT7nqPBvmBjG18DWYNWPJ+b65b3aAfiMsh+v6s18vvnPjeBXTk1VTS127k5CF2f0P3wko3J72BaoR/Hai/4U7Pl3clPj2nVRYM2Um6ejHfZsu/P0dYPvVC94+3uKwheVz9y97C5xAnvsWYkfMsMHy+b5I2H9bJyOX4y8g1EoORKB0iMM4398D7Ef34u6Hwf2/wD7iZX4Ok9PwHNOvl3ZsxWPbXjsuTf67v/48Ao0wp6q/vd3z/C398/w13eD+HXsCX4de4pfxxTMNdzFCSD0DWVPR0CW4HA+vjEXfyLsP448FZjb4f7qCX40IG+CnutsWZT3ED8ynM8Z+c/Zg6+AP9rXisfNlZKbZ6heq3iCXUNen1bYK2XPMP542L973Ir3j1vx7lEr3j5qwduHLXhn2Ou+BjzrqMarrmZ8eML+fY7c7cGYUZinQ/hjA60yLvdNv1L1b/rYZ2/CnqNvR7rUUhwq+ZEOKnyl6MUJ6KrFq646vOiokcl5vU0VOHFkD+aGBMLP1x3Orl9hio8jVi0IxO61C3F8y1JcSAxD2p5I5Oxfg4JDa1F0dD0un4zFldOxuHpmM66f24Kb5+Nw++Iu3E3eg7K0fShL2497aQdwL/0QyjOPoTLnBGryzqC+6CLqilJwN/M0rqUcQ21pBjruFaHlZh6ab+Si5XoOmlnNfzkTDZyjzwE8V/Jwv6wCsdt2qpa7mbPg5est0+y+cvgSi+eF4HbeJVzPPI8tG9YiKDgIs2bPBEE/bbo5HpcDdoJDdCV+IAKDAyR9QdiPD+UznO+IyU6TZMe9g9MkfPHlF/hq8peY5GSFvQK9Vte6bY+P9bV2BOgE2I297zLsxlT1DLtbYc/+flHrOhev4W8BvQ7lMzLBwTgsvmNUhrl5Vw9nWdnLtb28dvFwluccuM3OdRICA7wQFjobW9aEqja6tUuxc/VC7FhD+JtGwMevno8daxbYzx1rFgr41akdgyVIXBsq4E+UPnv22i9DYsxygb4U7G0KF+gzjy+2ORIJGyOQsDkCuzaHI3FLFDasWS4rbn19PHDkyGGcT8nCkQtZOHAxB3vPZ2DfuTQcFKWfic0JSTh//jTqy6+j5t5l1Ny/gpryK2isvoVbV/JwtSQXHS31aG6oQUtTDdqa65W1NKKtlT35LeAIXcLeDNebbXYK9Fx6Yy6+4ehc5utZpKcK80yYa6irU4X0dRjeCntrbn78tZqOR1XO9ylFr0+l6vV9wkGBXuXzddHbf4Kjvs+8Oq2XVfRGbl3N29fKWwFbq2YFZBP0+nMU4LSzoJ7Xjof5mj+/70+vsef7VW0DUxzj38/H7M23fpZyTkynRANTOxsqhG/CeUILna76t+T+//RZfA07AYx0gPVkS6DdYeDr7BEIo/2wtwc3bt/C3oOH8HjomRqRy4JBo7q/22gRZAGgdkD477WiqhyhyxbBxd0RbpyYR3VvGCvwCXoaQ/leUzzkdPfif+eOcPeahClTXTAzZAqWzpuGxPVzcD5+CQoPROLyoVW4cphb7358J7D/74/vJVTPcD6BLzl89th/fGsP4fP+P1mIN8EIe87Il4U4Buyl594YmysT84ypeRK6N8L3v797jt/fDdlh/9vbx/h1jEbYPzPy8gzlK9D/9oYOwVP8wl32tLFBfHqt1tsq2Csl/2nkKTTsqd61sYdeX8tp9NSLotd73nl+wAAAIABJREFU7Z8PYKy/XXLqr7qb8O3TboE/i+800Hkq4Cvoq8cqhK9y9iqU//5xhx34ovAJesMI+7EHzdI696a/Ae8GGuX6RWc9htoa8EZ68/tkc54Cfbvk+jkXX9rt+lX4fkwm6CnYs9dewZ699UrJj3RqRc+JenUC+lfdDXjVVYuXbVV40HAfnXX3UXG1GMknDmNbDNuvVuHcztXI3BuNfML9WAxKj2/AtZObcOPMZtw4twW3ziu7eW4rbl/YjruXdqAseSfKUxNxPy0RZam7UJaWhLspSbiXugf3M/ejIvsQyjIO4crZ3biddhSNVzPQcDkN9UWXUF+UjPrCS2goTkZDcSrqS2hpaChOkfB+RUU11m3ahkWhyxAyew582D3g4YEvHb5ETGQo7uadR0nyMZTmZ2PFylWYFhAg6261gg+ZFYyA6f7wn+aLgMApCOT6W6MaX8/H19BWsGbdwiSsi1mNTZtiMGfuTLi6OeMrx6/wlfMke2ifMHdm37rRp69Oztbnmlizd9/a1qcdAYbnGUEg5CfCXvLt48BuVNpLusGar1fV9a4sviPgubyIPbmEu5uDOAB8jj25TuzL5ZxtN9YdOMDJaRL8fVyxeO50bIxYiF3rlyEheonAPn61CXfCPi5qngCf0Nfg5z0+p4z3VZSA507WALAWYF0odq5bioT1K5DANj0W9wnsI+Q6YVM4dm4Mw87YldgRuwrxm6Iwd1YAfLzcFexTM3HkYib2s8/+fAb2X0iXgTqHLmRiS+IenD9/CnXl11B1txjV90pRU3YZ9RXXcetyDq4W56C1oRpNtZVoaahGa1Mt2prr0N5C6DdI1X5bG6FP4DNUr4rurNcK9EaYnmqekGc1fme3LLcZD3gr+JVKNyGvc++8byp7fa0Br50DBUUFfQ1462vFESC4uxW8CUOmAAhhvlerTXUaoJRCPlU1b52KJ9AXmGpYKogrBa7vmbBVIXUVCVDXfL1el2u+TgCtW+40rK3FexbQ6zG8/LvkbzGm9Knqfu4EsMmEOYK1WwrwjIl2Ru+7+rvpsBi/VxfTGYDVxXEErky4M4A7Dtr295jOg06v2P95CvwV7OkAyPt1fQDbE3sY+ehFQVERjp46jcGXr2TRTTcn6/X1o6u3X1oJuwwHQTkZXGpkw9UbV8H/n5L/lr0YlXOS7ihXTs7zc4PXVE9l/h5yek5xl1A+u1c8vSdhaoAb5oRMw4oF07ErZjZS45fg6sFIXD2wEjcOhCll/79ZpEfY//gWDN8T9FaFr4vzeO9fRr5eA9+u6jXsvxvF3zku14C+LL8xZuP/8X4Yfxig/xtb7cSo6ofECPtf3tCe4lfJyascvRTqWfP1b4wwvoT7n+GXkSH8ZXhQ2u9+HhlUoB9RSl6U/bAO4xtteGzFY0ue7LdnS94jfHrxWNrcWLzGKnsC/OMLTsdTOXkNeML826e0Tnw3qM4PTzqgrNMo0NO5e52/V7n7D49b8P4R1TzD+C14q2Hf14CxgXoQ+rw32tOE5+11eN7RJK19LAock9327XjNufj9TXjT14g3vQ0Q2FuW4Mhs/K5ajNrqMNLJU2/D40a8Wox0GdZdg+HuWjzrrMLDlgo8aq5AX9VdNF3LR1nacVw/vxs3z+1E2aUElKckoCplB6pTd6AybScq03agIjUeFalxKE/ZgYqUnahI24n7qfG4n7od5byftgP3U3eiLIXwV8C/enY7ik9txe3kPTiyPhQnN4ehIusYqrKOoTr7uMVOoJqRgNzjqM05iuqSHNy6VYZ1GzZjSehyzJgZAh9/wt5VQuyJW6JxK+MkLicfRcqZI5g+cyaCgmcgYHqAtN1xDv6MGUGYPXsmZs4KMRS/WoSjR+UyFC5qm+DVytzpK8Ssi8KJQ3tx7PA+hIWvkEU4bMWb5MScPdU38/2cvqdgbB3Go1MBOv9vDrdxgKMrje9xhhMr+S0KXoXl1efqEL1KCzBX7wCdw3dluM/NAe4ejhLOc/NygbuHK1xdHeHm7oBZs6YhIMALTi5fwZHz5jmNiyZjOBkN4HdwEA/TNg4I/ToICetWKuCvJsi/QbzAfaFF1S/ADir9qPmIj5wnFhf5DeIivsGOSIJ/IeKiFmC7cc3HtB1rmDIg+JfL6F0O29nJiXt0MNavRHxMGOLWh2HHxlXYtG4VQoIDcOjIAZxNScGhi2kSwt9/IQMHL2TgyMUs7D95CSsjonH65FHUV9xA1e0iVN8pQtXdItSWX8W1ogyUFmagua4CDdX3BfjNAvw6tDTXo7W5Ae2GUeXL3npjza0V9h2WfnoVsteK/v/uJKDVchwT8MzZ99DYMy95e4b2O2UErgrlK3AraBOeVPUEu77Px1rZ83kC3lTmKiIwAboatvZTjbvVBXgqLE9QatCPD9+PB7zOU/P1BJx6j8Cd1wbQ1Xx9/Tv0b1R/jyrKU9EK9XtNRW8HvNQqKCdJOzAK9vw+BXV5bFHfnEdPZ0ArcQnVGwpav+f/dIraNv6Zymu5UdCS5iCoaaaiN34L5xXw7+/rRVpGFi6mZmDo5QhsBLylv17/NvU95qji/PxcTJvuJ/l6hudZgc8dJW6+CvTe07wgRoXPkP5UTzB3r2DvgCn+7pgd7Ie1S4JxOOZrZCUuxLXDYbiyfzluHAwzlL1RpEfYE/QCewP40lvPdju24H16N07Va9CLsreE77kIx7rhThbhsNXOqL5n+N4Ke8nXv6VqV7CnstchfJ2ztz7W11Kkx7w9YU+TYr1BfCLwh1Vu/tPLJ6B9ZJ+9fRGOuv5ZgP8IHx53i5In6N8/tgnkdT5eKXil6tU1VX3nf4A9oa8VvgZ/J94buXsW56l8vQrhjw0Q5k1409+IsQECn6e6x3A9VT5rBVj9ryvyWczHoTqv+5rGgX6UgO+qtVfkE/avbXUK9gS8rL8l8FWIf9jGz63Bi64aDHVUYai1CoNNFRisL8PD8svoupmJlpKzaMg7hvrsg2jM2YuGnL2oz96DuqzdqMlIQG16IuozdqEufRdq0hNRmU5nIA5VafGoTItHeVoC7qftwq1LibhyKh7XzsajPHMvKjIP4DxrALYtx/2U3ahM34uqtL2oSt9n2H5UpdP2oTJtL2pKc3H9+h1Ex2zA4qXLERwSAm9/b1le4+A4CXu2RuNG8hGUnD+AC0eSsDIiAoHBzMvPkNy8dSlO8AwO11H5ehbtsQvBlQNm3NkiZ4bVHRhqd3HA7DkzELYyFGFhyzDz61mYFhwIn6n+cPZwh4NlRzxb7TSQGYKnQ2ANy0+8JuxVmJ7td6ZSV/cIdVU0aD6nQK9VOsPy7h5OYIsaQ3nuXgzjT4ary1eYNsUTK5fNw/aNUYiJWg4fb2c4uDkI7GVVppdS+BzD6ezJ/0Ph3+8IZ4cvsJTT9Dj9LnohEtYukHy95PAZul+zEAk8Ce+oBeOAT/DHRcxDXOR8bI+Yh20R87A9kjZfrvk4LpLgX4y4NUtkPS4X6OxgJCE6VJbtxHGlbvRSbNu4GrEb1+PgkYM4fSkZhy+k4XByNvaeSsa6uD0Ij92BZVGx+GbhUlw4exJ15TdQebsQVYT9nSIJ5yvYp6Gx9h7qKm+joboMTXUVaKLSb6xGC/vxm+oF+G0tDZLHb29rNQr4qPLNVjyt+P//hP24Ij1uw6OiFbjp/L0q0qOzwOdUzn4i7BXgraBXwNVA1aA14Uh4qQgA7xFiuspefbaCvQKvcgDMz7ACT6l+/Zz6jfbv1updnIDx3y3OgaWqvsd+PR72KvKg7qnIhvou7cjwb9CRBy6P6WauXENfYM/H+m80YSx/v3YUjNdrlT3RCbD+vdbn+D1dhuOl/3nqfwe27i4B/rFTp1FQeg1PX7xCZ0+f5O5tjAT0G6171t8qQ406ceHiOfhO8ZT/niWEz/+mOUjHzw0+Ad7wmeYF32ne8JlqnP5e8OKcfE8HePs6wX+aO+bNmYrNq+bi1KbFyNm9FCWHwlByYCVKD61Syl6H7gl2UfRG6x3hrtvrrCdVvV5tK6cGPcP2VkVvrLa1wp6QV7l6E/ga9r+9NXP2v70ZX4lvVfeqeI9FfM+UjZqwZ2Ee1T0L81hx/9NLmlbxnKRnjM59+UDa5UZ6m/Gqu1Fgynn5Pzxjbr5b7LtBhul1yJ6FeOqxKPpBKnsFfQX/DnEAqPD52FT7dADa8f5Jm5GrZxteC8YeNlusCe8eNuPtgya7MVT/po8Dcxox1FaFp61VeD3Aoj6b9Oq/7mnGm27us+cCnBoBPWFvV/ZcikPYjwM9oV+L4c5avOyoxovOaryw1aizowYv2mrworUKz5vK8LTuOh5VFaHvXja6bqSi/coZtBYdR3P+ETTmHkB99l40Zu9DY/ZeNGTtQX1WkjgB4ghk7kJVxm6Up+7C9bPbcPV0HMpTD6Im+xCqMvehMmMv6rL3y2dUpyWiOjUR1Wm7UJWaiKoU9bgqJQEVKQm4fykRjdcKUVpyDZHRa/HNggWYGjgNXv4+cPPwgCNhvzkcVy8koeD4DtwpSMHOnTswY+ZMO+jZY0+w0wj7oMAAWXUbEBQgBXrunI3v6WofKzuZyp1Fda7O8Geef/YM+AcFwI82PQDeU6fB088PMr+eit6V1bMe0vPPhTo0OhDaiXD2UAVzUiEvRYBaVfPk1DwT9ibceU+9ztXdWUJ7OlTP/yOg5y/5Olbjuk2Gi9tXmO7vjrAlc7CVfeybuNAmHEmb12HVknnScufgTuA7wtHLGY5GD68ofUPxcx+Cu8tXiF4xH7s3rMCudaFIilmO3cy9s0J/zWIkRquT1wkM2xP6VPGEfPg8sbgIAn8+tkfNQ1zUfAE+78VHUfUvQhzP1YuxPYqmHsevXiLb8bZELcKW2Gjs3rsPh4+fxKlLqTiWnIVt+45j2eqNWBWzDeHr47BiTSwWhS7HhXMnJWxP2FfeprIvEdhfLkxFSUEK6qpuoqb8GuqqbqGh5i6a6u5LtX5zQyWU0q9Ba3OdTN5rbWkCV+SqVbgM7bcZa2xVeF9DXw/RmfjYel9fa2U/Ud0riJtA5+P/ZBok5qngaip9reoJN7WXnurYzOMr4PL9Vmhp2CuVTZgqKNqhbX/MkL1V6Ztglvf2Gs6KPWpAB0J/lnmq7zcX6FhTCapAz/hcHfqn0yBQ5X1lKsKh6hjkbzXUv44OqO/gPw/zPeqfg/GbCFlR/2o4j4D7s0pdzb03/5lY/g4D1BNBL/9Oe7rR0WXD7n0HcOd+BR4+e4bOvj7YaHQSuPCGp4a9URfQ3tGGg4cPwNvXXdrsXL2cZZAOYe851RNTAn3hG+ADv2ne8Avwgf90X0yZ6g0fXw94eTvDhwtwAj3w9Sw/xK6YiZObQpGVFIaiQ5EyVKf0EPfZWyvwjXw9IS+g18N1jMl4ouQN0P+uN9wZG+/+/v0bWWdLVS+FegznW1fc2pW9arezqvvf3g6panxR90/x6xtW5ivYc7KevtaKXp3P8Ct77N8o4P/l9RB+Gh3Ep9FB/DTC3D2VPcP2DyVcrwvvPr4YkBA9q99f2GrBvPrHF30WyHfhuyEbvn/Whe95DtnwLcE+ZFNwl2s+7sS3gx1iH56248NgO74b6gCvv31qAf5TdY/3zcr8lnG5+3cS3mdovxnvHhL4SukzrE+l//ZBC4a7G/C0pRIv2Zs/0IGx/g6MdjWq0LxNwf61HfZcdWuMzrUoegnj2+ox3FmH4Y4avOok6GvwkvC30QGolXviCLSW4XnzHTxrvImh+mt4WluCgbJM9N1KQ9e1C2gvPYW2wuNoKTiMlvxDaMk/jIacg6jPPYC63AOoSN+DOxd24l5KEuoLjqOx4CTqcg+jLmc/6nLoLBxAfcZe1GfuQW36btSk70KtYYwSVKftREXyDlQkJ6I8PxkXLl7C8ogwzJw7RyZMefh5w8XTA05OX2Hv5jBcvZSAotNxSD0cj8UL5mPm7NmYOXuWhOwJe1l1yyl6M4NhX4wTPB1evp6qTY097SyKk5C6i6qgd3GWwT2z589DwOyZ8AueAb+gIHhPnQpPXx81REfa6xga55ALN3h4u0uxH1fmEvqEuTMdAG93uHpzIIaHvbefr3H3dJUIhXYSxp8uRpGdysFLLp5K3pPh+0lwc50MLy9nhMyYhlXL52H7WubEI7AzdhUSOMN+fRj2bIjCro1rMTdkGhxdvgJ7dtnDy21aNObxZVIX4c/92C5fYlawH/ZsicLe2JXYy3566bFXbXdShMd+fFbgS38+2/YWicVHLTCAvgDbCHs6AJHM9y8AYR8XuQDbI3jNcyG2RS4SE8UfyfcuwpbIRUjYsR1xiXux59BRHDhxFqs3J2DZ2i1Yv30PNsTvQWQsYb8BM2bPxrmzR1FfeQ1VouyLUWnAvjQ/GcV5l1BfdV3C+rUV11BbeR311TdRX3MHTfX30Fxfjqb6SrQ2KuBLeF+A34yODsK+1cjnt9lz+hraGub6tKp+6zUBoF+jYa4fE0wCiM/212sVP/41fI8yHQJXENL3FKg16KyKW6lcpdyVU6BArdW5BWbyHfwM8954lc8CP75PV9KzDoCvV/f4PjWrnk6C+Rnq+n+CvfFbBPZ0VlTqQqDew7z9BDNaEuV18lrtdOj6AVW8qIoS+VuV2lehfhP2Gvg6MsDfyby+fmwHs91R6FHheiNKYv47UfUEzW2tSEjag4aWVvQ/eQJbX7+y3l7Y7KbAz+9gNIALcDZujoWHt9pV7+rjIqqeJ8P1hLt/oB+mTPfF1EA/BARNwVQCf4oXfP1cpTgvaIY3Fn4zFVvDqeyXIH9fBEoOrkbJoSgUa9hLn/0E6HOQDvPzkqP/YUwArsP2uur+d4LdaLVjnp5w1yF89tXbYf9uBDI9T8bjfk7Zq7z9b+8GIeDXA3UsbXemsuegnef4ZUyB/qc3QwJ8LsT5RCPwjWE6hL2MzJVBOg+l2G6kt1Ha3NgK9+llHz6+6DVA34XvnxHyf7ZvhzoE7hrw+iTsP9AI+EH1Gu0AqLNTnhNnwIC9rtB/z357S8EeK/QV7DXwmb9XsBeVLzPwm/GsrQZDrdV43dsiLXgjbLXrqsUw1T2vxeql555998PynFL0CvYM7Svgv7LV42VnHeTU1511Av8XnZV40V6OF23leNFC8N/CUOMVDNaW4nFFIR6U5aD/bgb6b6eh90Yyuq9dgu1qMlpLz6Mi4yAqMg6htfQc2q9eQtvl82grPYPWkpNoKTqG5sJjaMk/jrb8Y2jNO4KGvIOopwOQcwB1OftQm70XNVl7UJ2xG7UZSbh86QgSd+9C6KplmDE7BP4B/nCTKVMucHV1wMndMbhycQfyT25B8YX9yM9Oxzfz54OtdjNmBgngqeqnB09HYFCAmp0fNF0m7flN9YWnj6eAmqF7F1dXNfnORQ2+mRoUhNnzFyBwztfwD5mFKUFB8J02TZbjMGevBuSwvc5BCt9YR6CUvSuCZgQheOZMePn7w50TCv2Ueft6wouPvVUXADsBtGknQaro3RxlKx3XW7Idh5utPL1d4O3lhKBpnli6YBbWRizDttgo7IiNRMK6VUjkRDpjOc0ugprjcDdFY1tMBHy9XeHkyjnaamWmpAQ4Ppd7s1m8R9i7TYavr6u0yO3fFIF9m1ZhT2wYkjasxJ5YA/xss1u/Qql+Kn/23ccsFWNRHkP12yMXYjvhLrCnol8oYXyBPZ+LYHh/IbZGLBIHgJEBQn/r6uXYt28fYrbsQMS6DVi1biNWrN2EDTv2YUPcHkSs34qIDZsxf/lKqZ84f/YI6iquShi/8nYxKu8US5FeSd4lEPjM39eUXZGzruIa6iqvo6H6JhoJ/NoyNDK0X1+FlsYatDRqhd+AtvYmtHc0o40V+22Efpsd2hrWE0+r0tfAnwh463usoCcw+JigUW14GuqfOxkFYC6bgLWqdgOW9kp9wk/dM5WvcY9qvFcVvunPGA9mvs8aCdDhfjPXr5S5UfAnoNcOBQH/OdDr4kHtjJin6ggwnBOt7KnmDWVvBX1Xd7ssE9JTAxXMzU4G+VulYJBLh9oNJ8Fwjqjie7lOVuX17fl3AblR/CcOSh+66PTwmk6C/Z+FOVlvHOS1E9bbg8rqKiQmse2uTyrxbb1U9aZ19mjo96DTiATU1tcgKjpSxuC6+bqCRtBzYh7D9gT9tGB/BAT7YzrPwCkCff9p3pji74FpAe6YEeKDxfOmYeeaeTi3ZTGK90bgyn5W40eh5HCEUvZ22FuAr3L1Y/j3D2/wT9lmN4p/fK/s75yI9/0ofv9uROyP79X59+/ZZjcCefztMP74MIy/f1BFeX/IEB2j1c4ozhsXzpf2uyEZnavBznOcsteQJ+i5BGfsOX7iitvXz/ETlf0E2Muc/JEn+OH5gITAh3sYrm8XyBP0PzzvFvuRJ5W8HfSd+EFUfSe+H2K4vgPfiVqnYm/HdzQqeX3q66dtdrUv0QAW8Emon+/rkFA+w/lihD0B/4jQ1yF+3YrHkL4yncOXvH5fE970NAqMB1sq8byjRnbaj/aqrXeqGr8BIz2NGKVZ73fXYViq8Wulz55Kni14L20K9gS+thedtXjeUaWsvQov2irxrPUeBptvYbDxloT4n9ZexdOay3haXYLBqhI8riiB7XoWGoouwnYzG48qi/GgvAB9d7PRezsTvTfT0XX9EmzXzqPz6gXYLp9HV+k5dJacRnvxSbQWHkcrnYCCo2jOPyzWmHcAzfkHcCX5MKJj1iDk6xBMCaBXOxXuPu5SqObv64HM44m4cmEnis5sx5Xkfdi2IRqBwUH4ZsE3Eron4PViHFa7MmfPx1T7fv6+hgJXE+f0GFvJu7s4ISA4GN8sXoyZ38xD4OzZEsbnPnsHZ7VxTvbUu7uOH17jweU3zggICsLW+J3YunMXFi9fgbnz5yEwJAic3sduAgV8U+nraX4eXm7w8nbHlCnemOrvg4BpfggMnII5s4Px9dchmDtnOtaFL8G2dauwJXoltkQvE4tncd26MDWLnuqebW2xnGUfhX3b1yNq1RIJ50thn67elwp+Z5mtzRy+o7sjvLycEL9+FQ5uXYN9m9U8/L2bzVn5Mj6XI3TFDGeAS3CM3vqdMZx3v1RtveNe+7VLsUPy83QElijwU91HLsS2qFA5Cfut4QsQv341Dhw6KlBfFb0eUbFbELtzD9bH7UHUxnhErt+M0IgoeEzxw1cOX+DiuaOoKyfsi1F1p0Ss7v5VlOZewuW8ZPC65m4pasuuSNV+Q8V1NJRfQ2PlTTRW30VjTQWa6lRIny16HLXb3FyHltYGu3HYSZuE98f341vhboU4rxXsFZD1JD2eGtIEtbr/uep8/TpT3WuwaOdB5fA1zHXxm4atgibfowGu3s/7ypQKJ9AJXKW+ra9XoJ/4WsOZkJy8Bf728L35ff8fYe/9VfW1bnF7khgbvffeEQVUeu+9ShGxxBiNMcauVEERFRCkd7B3mj3N1HPOPfWW9/2D5jvms75r7w3m3veHNdZ3f3dhZztGPms+ZT6rDwqW6t74DDmQ6O+vv68Gsj5AqOfVQUWPxp3DvIVtsOTzTW2K5v8+8+GGwFe/p+me/tt3CX6l0gXsGtiy699UHUjUe9V/n6ko0OL1+uDGgsCOy52ortmNp4uLAnwF93uYZ+7+zj3M3eZhQx0a5u7cxuz8HK73XENU7DaZV2/ltAVWzlbYQlXvbAMXTycBvbu3Czx9XGV5eLvAw9MZzm72cHKygqurNXx9nRAT5oHqtFAcKwhHW3082mrj0FGXgK76BAvY//ydqsY3rHEld//LW/z3T2/w3z+9xn9xvadyf2Va/ybQuX5+hX//TPi/VOunl/jnjy/w7x/UYgW+rsJX7XaEvsrZ65199wS7LAPy+vHf3jGUb/bIN028M4D/F3rkE/pvFwX40oNPo50XT8So5sWdCbGy/e3FA/y2ch+/Lt2BAH5pHr8sE/hm0DMU/35hGj8vzOCn59Om9Z4gf0oHvEm8fzYp93nvp+dT4K6uzQpfhf3XVOtT3Ztgr8L6zO2bwvtGD76u1FfV+mzJYyveKN6xAv8ObXEJdLbo9eHJWC9ezI/g3cMJye/zQPPq7pjF4mP1er7n5W223xH0NNbhAUBBfoXKXrz+md64haW5fizN9mNxph+LUzexMNmD5+PdeDJ2DU9Hr+I51zBD/FfwpP8SZjpOY+rSGTweuIyFsWt4NngZTwfa8bivCY97L+DB9fO4130Kd7tP4B7X1eO4d+Ur3L18FHc7j+L2paOYb/8ct9sOYa71IOZa9mOmZS9m2/ai+8xnSEqJh50Lnf5s4eCkiuo4BtXReiOO1xej++tatB8pResXlTjz5SEkJSfDw9Ocq9ew9/Aym+zQSpcz7SWcbr1ZAC0Dbaw45W4jqPRdvTwRti0KfiHBcPHylNQB7WyZryfoN9pYY5ONlUQGmPenYx1D+husNkm1vk9AEPJLK7F9R5ykIJzcnKVOgKqefvyWYXuV598g+XlO6NsWFYZtUeGI3h4ha/u2MISHByA6KljaDTPiopAdH4WshEhkJXE2fKyE8gtTd6AgYxeKs+JRmp2I8qxEVOWmoLokFyEh/mKFbGrTs2OKYbOqAGZb3uaP4exkhYrcZNTkJqGaQ3HyErGbi6H93ATU5CWiNj8JtXmJcr07L0E88jkYh9PwymSxtY6HjV0oS1cHgXLOvWc1fvI2seYtSYpCQXI0ChOjUJIQjpyd4airKEVJxW7sSMlCUlY+sorLkFlcicTsUuxKz0NMYjLs3Vyxbj1bGz/CsaONGOxpx82uZgE+oU/At5w5KrAfZP89YX+9XQH/RjuGb1zCSO9ljNzsxkh/D8YM4I8ND2Bs5BbGRgcxNj5kWhOGA9+UKPwPLXctoc9r/o9fA54w0u15CvQfeuWr1xP6VPeW7XaEl1nZ68l0vKfgYsCRRWEyDc+AkakFT0Oc4GLVN9W22s3w53ssIW0Gszo6WQPyAAAgAElEQVQYEHYK0ASevjbvfK9+3vw55kOF+fPUocIS9msgb4Tlpd6A6t5S2evnTLsK8fPvmA8+5t9Kf3c5DBjvIfRNwOe9u6xvWP0d5PeX16vPUu/XhwX132eKBqz6t5mXoj3+N56/cAH7Dx7A4soy5u7dkdA9IS+pAQL/Nq9V1wA/i7BvaWtBUHgQrJ2sYeViLbBnYZ6juz3cfVzh4eMGL183ePu5w8ffAz5+7vDydoW7p6NU4bPrJsDPFTsjvFCdEoivi8LRWp+I5tp4dOxJwrWGZKzTLXZsr+O1brMTW1wOvPnpHf7np3f47/dvZYnKF7/7lyDsuXgA+PePXMoD/9/vqerNdrgEugn2DOVLOJ8DcJRyJ+hXwV6UPw8DK7I4/tZylr2o+m+XRdlT3f/lW6XyCXt66P/Hm0X88OQuXt2bFuvZ317ROvcJfl3hDPu7+IWh+2UC/47k5i1VPUP0BL4l6HltBroZ7ibA8yBAlS9RAOb2Vy9dvW9ZuCcV+gQ/K/T1AYBFfE8Mwx0LZU/Q60XzHS4a6XBfmR/C0/E+PJ/qF798+u6/vjchsCf4X94Zwcu7w3hJ0FusFcLeAvyE/7LUMQxheW4IS7MDCvQzN/F8uhfPJnvxbILAv47nY9exMHEDC+M3cPtGC6aunMOjgUtYnrwhhwA5DAxfxsJwJ54NtePJQDMe9V3Ag56zeMDw//XTeCjrJB5eP4H7105KBOB+19d4eOVr3L98HHcvHcadjs8xcekozh3bh9S0ZLh5usPa1lq53G1hYdx6bPhkHQ5U5aHnwmFc+boBnV/vw+Xz32BnbAy8vDzhH+APDx8vcdPz8uaIW1bo+4jyZ5idM+0ZQmfYXHzkt1hhwxYrbNqyBRs3bYadkzP8goLhaITuqfz1fPuNVpul/U9C77ZbLICvvO0/+pQDKmyRW1SKrdExcPf2AaMCGzjghla2YobD4jsW6Zmr77dYbZRRvBHhQYgMD0RURCC2hvshKjwAMdtCEbMtGDujg5EYG4b0uK3ISt6OrKTtyEmNQU5KDPII/bSdEtovyUpQwM9JQmVBOsoKs+Hl6SztdpttmBfcJKHDzXabsdlmIzZs/BO2hfuhpigDu3MJdAX33flJqDFWbUEyagtSUF+UivriNNQVp2N3QQqq8pNRmZ+CirwUOSyU5iSgNEcZ6Eg6gSmFzHiUZSj4F6ftQH76TnCOfWHiVhSnJ6J+zz7EZ+RhV1o2UvJKkJZfjpS8UiRmFSA2KR1B4eFyoPrT+o+lDfGb459j8AaVfRP6rzZj4GqLgL359BFcunBcAD9wrRVcVPei8G9ckgOBqPz+Kxjtv4pR2uyyeG+oF1K8NzqAsbFBTIwNmQr42KKnVD7D+mboW8Ke1rlzc7oH37I9T5nssMXOfADQql7Dey3cVdGehjsBv3ZZPqcAbgYeIa7vafVuGV5f+5z5MQ8E9/7gvQQ3P1MdMghj3bKn3svnVfiej81/UwHf/Pn6Of39eACwCNnz8yXioA8R+lCjlT5/J/NvRVU+f4ewvS35b/39uKtDEf8Oq+T5Gvbrz2Hu7py8llX1fCz3GAHgc3JPtdEpsJv/HfR/g7YpNj/mv+GsTOA78uVRHD/xNRaXllS64M59zMsi4BXsqez52fxes3MzOHHqG3j5e8HWxRo2LlawYS+9kzVcvZzg7a8A7xvgCb9AL3AX4Pt7wNvHGW5u1vD0sEVwgCviIn1QlRKKr0ti0VyfhJb6eFxqSMBlhvE17NeCXkNfptu9f4v/+pEK/40ofK3uRdmLI56C+79+VO54JtBr85xvl9bA3lykp9W7Br7shP13K/ibDMX5A9BrRW8AnyNv/+P7FzL69sfFB3h1f0YGzNAulzl8uuT9uvIQStnfwy8rZtgT9GZlP4ufFmckRL8a9qvh//4DNa/C91rNm6v1dRjfXLUvSt6ozifkV+XtDfgztM9DwLes2Ldoz9Og17s4590fxos7Q3g+fRNPxntAI6A3D2fx8u6EdBko4CvQU+HTmpcHgBe36SegFL5W+grygwbsb5lhP9WHZ5N9AnsCfnmyF09HujHeeQYzVy9iaeIGlqd68HzsKhbGuvFspAvPDdg/H76EZ4MM9zfjaX8Tnty8iCc3L+BJzzk87jmNRz2n8fDGaTy5dgYPr5/Ew2sn8KTrFB50n8VA8wl8Ub8H5WXlCI2Kgk+gL2yYd97yMdZvXo/1Gz+RdrHDe8rR33oC105/jqunD+Pi8cMoystFgL+vqr5n2N7HE55U9T6e8DYq8339faUPX+XJjSlzMop2i4yo3UzlzjG11kwZqIl1nFxH2G+ytpJFZc73W7PYzk5V9UtUYPOnWPfJR3Jw2JWYjKiYWPgGBsLexQmbbLco2HOuvAXwNfQ52MfdXYXtgwM9EeTnitBAN0Rv9UfMtiBERwUidrtaO7YHITU+CtkpMchOjkZuSoys/LQdKMrYhcJ0Qj9OAT83BVXFWSjKS4OPl4sK6Vt9ogr+OFZ2yyfw93ZGVWE69pRkoa4wFXX5yajlKkhdtWoKCPp01JdkoL44Q4BfW5KBmuJM1JZkoaYoE5UFKSjPS0QlowI5SajJYVqAUYZEMdYpyY5DUfYuWYR+XU2lREFiktIRn5GNpOxCJGcXIz49DzsSkrEtOgYRUeHgIeVPn34k9QxnTh6RnHwfw/hXWwT2dNNrOnUEHRe/NsGe9wh6vVP9C+z7GNK/jLGBqxgb7MbYEL31WbF/U/L4NOJRi9AfFiMecd6TsP6EUcinq/aVMY8Cvrkwb22IX6l3DXoNcKXoNcQ01DVM1j7m/T+6p1+/dv8j8PKeft2H14S9+fkPX6dBbIYuX6M/x/Lv6fda7up588GBoNTKW6lpS8Dra/5WPCxp6JshPnt7XiDNQUPqNVrF8zXq7xD0cwJ7vlZBXYHdEvbG56wBvuV3X/2764MAd2X8Q1Xf0taK54sLmL/NNj1C/r654O/OPczy30++Mw+EMzjw+UG4+bjBzpXGOTTNUe117r4u8AvyQECwFwJDfBAQ4gO/IC8D9hz45QofHyf4+joiOMAZydF+qEmPxNdlu9C6NxVte5PR0ZCIzjoD9hrslsA3jbFlzv49Q/ivJJyvQU/Pe6XmGcon5Ffwzx+W8K8fl2XADaFNtzwdwjcre3MIX/far8rdM5QvYfwVNenuuxX8lYtT7zjL3gjn67n2vEfV/375EVbuTeHNk9v4iS13r9lrTzvcR/j1hW63uy/5epOyX75tkaefwU+L0wL7nxYYvlch+g/2BSp45uzNCv9HKnuLIj4VHVhdsS/FfM9Wq3ip0Dda8pi3N4Xz6aP/dEby+XTZe/dwDO8s1D1VvvLFH8are7fw6t6gqHeq/MdjvXg2NYg3D6alH1/Bngp/9SLsZRnAX5G+e4L+llnVT9/E4vRNSRcwZbDEx5O9uN3bhrHOs7g/0IkV3hu/joXxbrXGuiWvvzhyBYsjnVgYuoSFwTYsDLbKenarRaD/tPc8nvacxePec3jScxYLVPo3TknF/5Or5zB5pQ3Hj51AVfUhFJTVITohEe4+7nB0ssEmMaOhoc16bN74Eb5orEJ/+yncOH8UV88cxdWLp3HmxHEE0kDHSxXiiZOen4+Y6rBoj7l7/0BfUfxmb3zm2qncOTSG7XNb5Joh+U0cgSuPzaDfbM2IgAF7RgeMMP6nVhvw8cb1WPfxR7BzdERmTi78g4Ilh+/k6gJre2uxr2WvvITu2apnfI4cPKw2wdXVQarsvT0d4OflgNAgN0SGeiKcK8wLkWHe2Brpg63hPtgW5oOYCD/EM7xPpZ+0TSn9lGjkpcagKGMHShhS59AZhvOLs1BVko3EXVsR6OsMX097BPu7ID4mTNT/3vI87CnOQENJpuyEuYCdcC9OR11RGmqL0wT0e0oyBfYNZVnYU5aNutJsgX1tSSZqijNQVZiK3QWpqMlPQW1eCnbnJaNaIgDJKMtPQHl+HIoYASgrRG3jAcRn5CIuPRuJ2bmIz8yT3P2OxDREx8YiflcMYmIixRXwTx+vE9ifO31UWu16pfVOAZ9Qv3jqMDqbT5hhf61VWeoyrG+An8Af7u3ASN9llcPv78LowFWMDl7D6GAPxkYM573RQUyOGip/gs57ak1OjmByalQK+aZnDPDPEvzajc9S2atrDQrzrqCt8vlqWh6fs4SLvra8b36/5Wt5/UfLDGF+lgay/ty19/g8q+nXvk4/1vva96v76vvweu3rzM9reFvuCs4fgp6fx+dYWa9eb/kaAbsluC1gb/k6UftyoFARAKWq+dvrQ5Y+JHA3gM9IgEQDOLBIHzAMqBt1Apx9IN9BPmce07Mzkq+/3nMDTxee4TaH8ugQPivv7xpFeVT0BuwnpydQVVsFN29XUx892+uc3O3hFeCGgGBPBIV4IzjMB8GhPggM9oZ/kCf8AhTsvX2d4O/vhNBAJyTH+GJPdhTO1iahbX86WvemoK0hGW11CUrZa9hb7oS9zKSXXP2rD2H/o6q+p4r/1w/LCvKE/fcK5mtBb4K9yRN/Gf+06Lkn8P8uSp6T73itFD2h/mcD9Jaw12H9n1Ye49XDWVm0w+VrqOR/WnmIn18+wq8vH+G3lw/x64sH+PWFqr5XOfs7hqJXat4EesnTT+GnhUljTah9cRLvFybw0+KUgr0BfQnxS9sdP2fOVLWvr3V1vqrIZ+3ApClsr1U9If/DE+XCJwV7Bux5/9vHk9KP/1bsdM3hfAX8EbxlOJ/e+HeGpAKfQ26eM+Q+2Yel2VsCfJrwvLwzZlL6Lwxlz0p9k6pnz/3sgOTpF2Y4BrdfQL84zb1figKfjfdi7MoFTF1vluK9ldkBCecvTlwDF4HPAr7nI1ewMMIwfgcWhtoF8otDbVgYasPzgWY8v9mEZ30XZD3tvYCnN87h6Y3TeHTjFB71nMH9G8zB3sCZ5muoP3gcWUVVSM7MRkhoKKytrfDpBhrMcCDMJ9i04SMc2V+Hm+3ncO38V+g6+xW6LpzGN0c+R+LOaPj5eknVvZePp4y39QvwQUCQL3z9vWTnyFvtokdjHT0ljuAmeDfbqkEybKsj8DfbUL2br61sCPwtpnY7qnpW5n+04RN8smE9HB2dUFJajpjYWLi4uYDFd5KnlwI5jhNWw2qY799itOvxeRcXB3h4OCLQ3w0RoV7YGuGtVqQPInkd7oOoCB9sj/DFNoI/2ENsb7eHeWPXtgAkxoYgdVcY0uMjkJ20TaBfYKh9DqCpyk/DnvJc1JVmYXcRr7PRWJmHhtJsNJRkCej3Gtd7y3LQUJaNhtIs9XxpFvbwuixb9vqSTDSU56ChIk9WfVkO6kv4XI5S+kWZqCvKQE1BGmqLUlFTmIrKglRU5iejqjARxQXpaDh4CFlltdiZlouknALE5xRiR3outiemIWzrduzYGYvM9ETE7YySFsJ1H63DFqtPQdj3X29Fz9Xz6CPwu5oF5ue+OYSOJqXsCXfm7W91t2Lwmhn2GvoE/qgJ+FcwItDvxvhgDyaGbmJy+BYmRm6Jwh8fG8QYK/dZxDcxjIkpXbmvqvdnZgl9BXwOzNFFeKvVvVKDCt68VqF9S2hYglSD3fIer9X79W4JTvO1KsDTYXMzgP8YxEoF6+fUrt5jeW35PXjfvPh3+LfNf2/ta9Vj8/cTCItfP6vptRq3fJ73ZqSqXirrLYrtWCuwOlRvhvfqOgnzQULBne9TUYvVvz3/HdSBa+72LLh0cZ+GOr+jfo/62/qxOiSMjI5K59D45AQePXlsqHkCXxXksSCQFfhShX9nHjN3ZjE6PoKisiI4uTtK5b2jq51A39nTAb7BHggK9UBIqBdCw30QFuGH0DBfhIb5ITjER6Dv6+eMwABnRIW5ImOXP/bkROIsW+72pqClMRUXG1Nwbm/S/w17ttER+P/D8P17BXxTnv7711JpL1AX4K/gn98v4V/fLZpMczTg1+6i6C2hLzn7FfydoXtjCcwNVf/7d0rVs91OK3mC/TUNZp7cFlXPfD397t8+nsPbR7P4eeU+fnv1EL+9fCCLoGf4/le22y3dlSI9c/h+BlTzPxsFee+fTxhFeIT+tFqLWvlP4/2iUvc/Ut0L6I18veT7zf33GvRK1VsU51nk6Al/Zbozgx+MkbiEvF6E/9sH43hDZf9gFG+MYj2dw//23ji+Ndz03orBzgBe37mF5TmG9a/j+VSf5PDf3J+S6X00EGIEgCF8UfOGqY6qvifk+7A814/luQGB/PLMIFZmhzHf24mhS+fwYPga2L7Ig8TC9E0sU/FPXhfYL050Y2GMoKeqv4LF4Q4sDl/C4mAbFgdbsXirFQv9CvbPb140gH8Oz3vPi8J/2nsaj3ubMHy1C1euDqP5ygi++Po8ahs+E6tcOztHbOBAmc0fqfXpn2CzZQNOfnkI11vP4uq5r3Hl3NfoPPsNrrdexOF9e+Dl7gxvHxa0eClTHR+eiL3hG8ATcgD8AvzERU/y9oS4AXcJzVOt21pJbzz75GVMrDFFTuBPJb+ZvfAqjL/JepO45kkbHj3sN22EnYMjyiqrkZyWBr/AANjSH4D99/Swt6aPvSrqMx0yROVvgrOzHcKCfRAbFYRd27kCsWObP2K3B2AHV5Qfdkb5Y2eUH2IjfRAd7oXtoV7YFuqFqFBPRIZ4IDrCG/HRQUjZFY6UXRFIj49EbmIUClKiUZq+ExXZ8ZBcfEEy6gpTjDx8uqHqCfYcNJTmoqEsFw3ludhD6Jer671ludhXkY/G8lzsLc9FY2UB9lbmy2qsUtd8fV1xFuqNVVeUidqiDFQXpqGqIF0OHKW5SWjYU4PqxkOIzShGfHYRkvKLsSu7CDEpmYjaGQ9rOzuxAfYPoEeCJz7ZsA5/+mQdrKw34fyZY2Kk09t1Hr1dTejrasLAjTacP/k5Olu+EfAzX3/rWpvk7QX6hrLXOXzuSuF3YuTmZYxKHr8LYwPdGL91AxODfQL9CXHeG8D4KH32DdhPDmNictik8FV/PvvyOU53ErOzbNmj0lfKXlXp6xC/BoXlrqChAW+5a3BqyOvHelcgIygJM4bZVZhbP6+hzMeW1/p5dd9476r3q89ScFUHFfN7zAcIdY/v16HzP9qVghbIS+6feXKjPc6AvYa4HBzW9NZL251JVWuImw9PWqlrIHPn7296LB0R/A48GKwunrSE95xxANPfc9Vn8PBhPK8PFTzM8d+l7+YAyisrxTL33gMjdC/te+ZWP1bgz1DZ35nD7J1ZDAwNIDUzRUxz6JBHVe/gai/5ep8gN/j4OyEoxBMBQe4IDffFtm0h2BoVjIjIIISE+yMggGk+J0SHuyIvIQCNBZE4V5+Ai3sTcbExGc37UtCyL5Wwf4f/YdX9z29l/59f3sk1C/FE2bMw78c3krP/rx9fSeGdAF/a6sw5eir8f/+wOmxPyOtlCtVbFOP97bsl/O37ZQE8c+4EvFbshLqE779bkVw8w/d/+/6F+N6/fDAjSp6qXor13tJM56n01/+8fB8/L9+TcP3vL+7ht5f3laKnqjeU/S+Ld1RFvlTisxp/Dj8vzkgFvqrCN4fotXL/ecnI5y/O4EfC3gC+hPR5IGDb3sIsftKtdk+1uc4MfjSuGZq3zNkrtc/Q/jS+kzy+GfKEPUGvxuBO4O0DY3COofB1Lv8dnfYY1r87rHrs7wzi1d0hvLzLMP0gFqb78ZRterPDeH1vSnL6zM0T9OKgN9uPZVl9WJrphfTXz6q2O1bqPxu/ifErrZi+3ikT+Tjud2l2CIszg6L+l6b7sDR1AwtU9hPM2Xcp2LNSf+gSFofbBfRLAy1YNNZCfxMI++f957HQfxbPbp7DEyr93jO419uO5guXcbLpJs6338TpC5exu64Rru4e2Cg+9J9i45aPsGHzn/DxR+sQGRGCjtbz6Dj3DTrPfoXOM8fReeYELp87hfNfH0Nq4i64ezib+u2Zt/f184afn4+Y60RuDYePjxesrDaL2Q3z6QQ5XfV4ABATHEdbi+I7ZZ7D+gFPXy84OjvBycVJvZcV/Sz04wx5a5Xjt3V0QkVNHXYlJiEgJAS2jg5q3KwxY56RA75eL4b1GbUIDvBCZlwUMhmWj4tAJlX6zhCk7gxGCteOICTFBCIx2h9xUb6Ij+Luh11b/bBjq6/APyrEA5HBHgj1c4GHkw2igj2REh2E9NgQZO8KQ258OAqTo8BWuZL0aJRn7UAV2+2k+C4Le0qyQVXP8Hw9Yc9VkWtS8PsqC7C/sgD7qguxb3chGqsLsLfKeFxdiMaKfPBQoJfAvyQL1YXp2F2Ygcr8NFQU5+Kzw0eQWlCJnVklSMgvRXxeEXZm5mJ7fALSM9IQGOCD9evX4eNP14mq37CZY4fXwdZ2My6e/UoK83qvXEBP10X00iPfgP2VtlMm2OsiPVH5fwB7hvQlrM9cfn8nRlYB/zrGh3pU4Z447/VLWJ/Oe9KmNzEMhvRlqM7UBGamCPtJzMwqFz6zE5/O6evwvnn0rYIGoW8Jrj++toSpBr/lrq8tX7f2mrBX9xTczQcEPlbtZsqsxqy4zRDm9yLctAK3hLpWzOq7r/27GqgaovJYQvQa3OowoD5bm+IYZjqiqs2gNQNXgVZFT9bAXcNeIM/3TptC9+b3q38H/d30/bW76Xnp8+fnmA8L6hA3h47OK6iprcfjp0+kWE//rrIbTn1SgS9h/DnMzs/g2o2riN61XUHe3R6O7g5woHmOF13zrODkaoWgYA84u1qLD76HpxOCQ6jwAxAa7oeQYHdEBrtgZ4QbSlKD8VlxFM7X78LFhng07U1AS2Oy5O/X/b+/fWtAnsB/Y1pstfvPnwyjHJrl/PgG//mDNsph//wL/Kf00mvgs5/+Jf5tDLvRkNe7JewZDfjH9ysC+v+gav/uBf5iqHjJxeu8vFTaq+I7TrF783he8vI/Lj1UOXy23El/PQvxnkKq7l8/we9U8y/u4ndZa2BvGOmwKv/XFRXKZxver2zDW5wV6K8uzjPy+KLsqe5n8H5JLbnW4Xzdo0+HvWdGXz4hbyxa62rYy07XvWfT0mP/PVvyeK0fW4zGVdPxCPoJvOMQHMNLn4Cnl/7bhyN4c38Yr+8P49X9Eby8N4JX90fV9R3VXrc8N4xnkwOylmZZhT8ijnkm2M+wZ78Xi9M3ZC3P3MTyzADu9F/B2JVWPJscxLtH82AL4/L8KJbmh7HEiv2ZASzNEPY9WJxkKP8qFsevYmm0S5S9yte3KlVvAftFhvL7Feyf9Z/D0/7zeNp3EQt9ZzB3ow1fHmtB45FWfPFNEw4dOwm/4CBY2bOojapezYnfsOETWG3ZgIMH96L5/Glc/OYoWk4cRuuJo2g/eQzt3xxH54UzOPnVEWzdGgoPT2O8rY8XvOib7+0Nfz9fBAb6w93NBY6O9rCzV1Cn052NvbXAXhvh8ABAINPj3t3HA4FhQfDw4Qhdjsm1V693sMEWO2vTwYDFfNb2DsgrLBWrX/+QEHHeY0W+RAmMgwU/V6rz5ZCwSQbxREcGoJK966nRKE9jq9pWFCXRcS4MefFhyIkLReauYKTHBiE1NgjJMYEC//ht/thF6G/zw85tAdge7isGPJs//RP8POwRv9UfyduDkLwtAMnb/JEeG4zsuAjk0L2OHvVpsdIyV53HPHsa6orSUVucgRoW7JVmgyF6Ha6ngucywX53IfZWq3vyHA8CFfngoYCP99cUy2FAh/krCrNw8LMDqGo8iNiMQiTmVyCxqBxxOXTIS0VCUiKKC1lQmI6tkUFwcrXHJuv1WL+Jo4b/BAcHa7ReOCGw77t8EX1Xm0ywZxi/q+20qHndfy8K38jZ02iHa6BHFe4p2LdjqKcdNN8ZpvkOgX+TCv+qqHxW7I/eUsV7LNqbGBsEw/oM6U8S+JLPH1cmPCzgm6ETnwrr69C+goIZ8vMmlWgGlgY+QWkJ7v/t/odANcPX8v2Wr1OwJ5gV3BV8VdGdHmSj7WwZRhfjGlMVvuV7CHwVKVChcVby0xjoQ9ir72J+r4apCaJr8+1GeJ/fwzJ8rkPqpvdTVUsXBA9RZgArGPOeMY1wfgpz81MCfO6m+8bz+vPM+x8dLGYwOzeF+dtcxufK+9VB7fSZc9h/8DMsLC6u+m3VQUn9e7IocFbqAuYwPTuF1vZmhG8LFdg7sZXO0xF2rnawdtoMG8cN8PFzhn+QG9zc7REa5o+du7YjKNgX3j5u8PByhJ+vI6JC3JAU5YWy1BAcLY9B894EtO6JQ3tDEi41pqCDyp65+f/HZIv7Fv/5yxtZ7Jv/90+re+oJdy7dP/9vQ7lT0ZvvvTCpeQ16y12Bfhl/+16peLOatyjCYwvdu2X8492K+Nx/9+yuVNhryPM9qqeeffWqv56jbn998xS/vnmC314/wG+v7uO3l/fwmyj6u3L9+0tVoCegJ+ylDe+OQJ/g/3X5Nn5ZnoNJxRsg148Jd7UMlS+K3jgALCjrXKX09bU5pG8q2hPoK9Ar2Bs5fAP4WtFbqnqCXit8hvNf3x/Bq3sK8G8Y2pc1Zux8Xq1Xd4dVER6r8O+Oibp/Mn5ToL88O4LlmSG8mB3Ai+mbWKFb3kwPVmZ6pbVu6moTbt+8gtf3OGlvFst3J7Byh3MExrByewRL84NSyMfw/+JULxYmlbJfGuvC0shlLBnFeYuD7VhiGJ85e6NI77kU6TXj6c2L5tV3Fgt9p/GgrwNfHvoK5TWf4cDR40jLzcEmKmxxf1uPjZvWY+PG9fh0PfvB7bC3oRaHP9uL40f24fTRgzj/5RFcPP4VLnz9Fc6fOI6LZ0/hzMlvkJWVjcCgEPj4+cPTmx75XvDh8vESVz0OxBFTG/st0nfOynqqeg7csabDno2VjKMNiwpHYmoSQsJD4ObpqkBvayVueDZ2trCyU69l7/0GuunZ2iI9KwfJGenwCQ6EnZOjvIbV+8zRs6qfdrqsF6CqZ7l7fwwAACAASURBVL6eE/Tio8OwvzgZdTk7UZMRjep0ZVdbmhwlBjX0ls+LC0PmjlBk7AhH+s5wpMSGIzE2HHE7whC/Ixy7dkQgNiYMkVsDEBbui4hwP2yL8MeObSFIiAlDQnQoEreHICUmDKmx4UjbESGRhNykGJSk0XkvEdV5yVJgt7soHTUlmahjaL4sF/US2s9HQ2U+GkXVF2Hf7mIFfip9gX6ehPX37y5BcW6KdBDUVORgb1UhGsoK0Vhbh4NfHkNifgkSckuRXlCJlPwyxKfnIjExGUW5GSjJS0dBXiayctKQkBiLyK3BYiZCYyBHRyu0XPwGfd0t6L1yEX1XmqTXnur93PFDuNp6WpS9qUq/m+H81YV6Az3tGDRUvUndS9Fep1Tpj/ZdgSwx4WHx3nWMDbI9T7nuCfRpt8vxuRydaxTvzUyMYm5yDHNU+ha2u7Oz04bf/rQFbLTSN+8a0pb7WoCq5wjWu6Y+e0ug/9/XWtnrXR8QdJW9VvdqV4cBreR1qkC/R+/8LMJeQc3yu+t76nNU2sLyM82ANVIat7XzncrXC6S1opYcvs7jE96WByXzb6hC62b4m+Fu/u3572G+bwnvGXUw0H9zns9ZfBYfy+HB/H7+Nxw5chTHvzqBpaXlDw48/D0IegX7WVH1M7NTOHP2FAKCfEyWuAzjW9lTKGyGp48LIqICERrmg7y8NFxk8fHpE9jPceSF2YjdGYWQYC9Eh3kjPToAVakROFa+E237ktG2LxGXGpNwZW8SuhtTsI4jYGmDSy98Nbb2jRjk0AWPwJfdUPDSU2+CvdFu970GvfGY+XtT+J6hfap93lP3WaUvoXtR9i8kNK9C92bYS/j+7SK+f3JHeuV/WHwg4Xq+ToXtFeAJfAX95/j9zTP89pYKn7B/jN9fP8Tvrx7IUqF8KnwFe7rnySHAAP6vy2bgK5MdM/B/XlIw18A3h+015I3qfONgoGFPuDNXr3fLaxW+X5PD17A31L2GvQzNsYT9AwV7Al/l8Q3I0053zeIQHbbbvRTYsxp/XIxzCPwHwzewMMUJeENYYQEenfJmB3B3oBNT15qwMHUT3z2ew6u7U1i5PYHlu+NYuctCv3G8uEN1P4ilORb19WOZ4X9GBSa6xVZ3abRT5euHLmFpqA3LQ21YGl4L+yZpx3vW34RnRjse4f/8Vidutp5DRWkFSnbXwTM4CJuZO+cwmM2c6vYJNm3+WMa2WtltRHCQJ3bFRiI7Mw211TXY33gA+/fux+FDh3Hki6M4ePBz7D/4OeobD6C4ohoZOfkyPW9nXBxCQkLg7aMm4zk42cPazhrWjtawdrAWL3tr2ts62EoV/scbP8XOpAQcOvoF0rIzEBYZJukAmvLwkGDnoKxwxQPfGKyzgUV4djZIzcxCYloavAL8FOxtaZNrjS0s9vtfYL811AfH9hbhi905OFCegT3FLG5LR3VhJsry0lGcm4aCrBRZeVkpSEnYgcS4WOyI3YaobeEIjwhGWEQwgsIC4B/sC/8QXwSG+sM30Bs+AZ7wD/SCv78nfHxc4Mv2Hh9X+Hu7yDzsQF9XhAZ4IjLUG9FbAxEfE46MhGhkp+5CQXYKKoqyUVdWgD0Vhahn5X5VnoTwqfD37y5Sq6YY+3YXoKEqXw4BxTlJiI8JQVF2PKrzM7C7pAhHjx5Dye49iMspQkpRtfjeJ2cXIT4pE9mZWaDyL8lLRW5OGtIykpGSvBPJibGIj4sVc6GICH9caj2DnqvNYDV+bxeH4RgFegL7MyZlP9DdIgV6q8L5N9qkkt8yd6+vCX7VmndZYE+Vz8K9kYFrMkFvfLAP48MDMkxHBuoYwNeFezMTI5jl6NzJ1cN1OGTn/wK+AEFUqsrr8/H/thTMzbDn69Q9DV/zbg7bq3v/+2sV0HXI3hLIvFb3+Xc+/F76b6/9vvq+2vleA+g69852OIlwUElriNMSl+qZ+zTmGH5fFQWxeJ24Ec6La6H+2+aCyNUAJ5BVtwQPXUyrWBy+Zle/VsHciAasUvFU9/xOU5idU3UZ+tDQ2LgfFy40Y3FxSf27GX4A/F6z/Ns8JBjFf9ynZibxxdHP4eXjBlfD+5799VZ2m8QaNzwyCBFbAxATG4Fjxw6hve0izp09iQsXTuHM2W/w9TdH0VBfIQd12k3XZ23FVxU70LIvCS37k9G2PxkdjUno2JuIdX9+vQAWu3EkLYGv/O8tgE/oa8BbKHuZZMc59WvWv/Xs+u8I+VemJd743700he+Vsld5esnPGy10hPl3C/dFyf+0+NDUfsfwvljjGoDXoFewf6Zg//opfpVw/hP8/uoxfn/1CL+/fIzfWJH/Qhfr3TcdALQ3vgrpq7D+L8sqtC95fObyTYtqXi+t8JXbnj4AiBnPomq5s4S8Br3lPUsjHV7/YNGWx9C95Xr3yBiJy1D+Q5W/Zw5f8vjM5cv1uBTyvb0/Di6Cn7AX4N8fxct7uvVuRIC9ODuMxxxpOzmAV7fH8HyyHxNXm3G7/wpe35/A24ezAvmXd6bwgocETgck7G+PY+W2gj3H434A+7EuLI8Q9pewNHIJyyPtWBlqw+Iw1b1qv6PCZ989Fb7AfqAJz2+14XF/K572N+PZYDuuXTyFvPwC2Lk6Sf6csN9Cr/hNn2CzAXsb+w3w9XJAcIAvktNysLvxKBoOHcfBI1/j8Fdn8MXxMzj05UkcPnYSh46dwGdffo3Pv/wah788jiPHjmPfgYMoLS/HzrgdotJZLEdY03efkOewG/rfW9nZIi07GwePHEXDgQPIyM5GZFSkFPwxImDnaAM7Z3vxvme4XxfzSR7eaguS07MQl5wCTz8f+Sx+npUNYW8tBwm29qnXbpIWPOb7nV1ssX0be+lDELcrCknJcUjLSEdSeiZ2JCRh+46dsqJ37kLo1q3wCQqGd2AwvAIC4ertDQc3F9i5usDGyQE8tHBZOdjI4mGG7X9Wduwi2KxmYtuyG0CtTZykx2E5HJrDCXvWG2BjvRE2Npvg6GgND3cnhAX7Iz87FfUVBagty5KcPgv0WKjH3L2ofSOs3yD3CvFZbSn2VxdhT2kBDjQ2Yt8XXyI1r0TG1qaV1SGlqAIJqTlIS8tCeUkRKguzUZqXioKcNGRlpiAzLQFpSTuRnBSLxPhoZGbEo7P9LHq6W3Cj64LAXgr0rrXizLGD6G47awF7VY1vGcon2G/1MJxvrtDX6t5yl+K9/ssYHbiCkYFujAwwnN+L8cGb4q0/Tm/9ERbu3RITHgnrjw9h2lD601PajEdN1GNoX0PCrCqpGrUq5TWBqBSrBpjlbgYoYc+1OuRvfv7D+xrkOrRsfq1Z1WvI8zX69Srkbz5AmN/34d9QrzWH8s3f3azqRc2vUukWANeKWsPeKLJT6lofFvh6HhB4MPr/g73+bWllrCDPmgpCm0WUqpBSXc/x3pwBcsJ8blKB3eJgIIcE/Zx8xrRYKldWV+PqtWt4+vyZ9PLfvmvu4beE/ByL8+ZnMDE1jt211Save6p6a4ctUqAXGOqHiCjCPhCxOyLxzTfH0NJ8HufOnsKF82dx4cI5tLRewPlTx1GWnoDSxEg05kThRNVONDUmoZWQb0xCl6j7BKz79y9vxWKWxW5//+GlaV49h93Q/14WHfJ+UC55/5IiPar41aD/J3P1Fvfksb73/Uv8g7Psv38p4fu//fACfzeWUvWqf54K/uXDWXy/+EAK9fi3/vrO7JRnCXh9LZ74ouifmvL2fxbHPLrmPRbnvN/Zd0/oE/6vlOIXtW9S9nfFTU8rfG2hy2r9P14qjG8O62uVz93cfkfI62UJeq3sdRhfpt49ZVveashLvv6xGoVLhU+1/91j5vlnZCTvu8czePdoGm8fTuHdI7boTUpO/zUV/gPCXwFf5fCp8pWVrrThiUIfl5D+nYGrmO29gqcTA5KbX7k/heU7k1i5O4WXLOqT145JKkCiA2thP9uLpSn22l/F0tgVgf3ySAeWxtqxPNqOZYLegL0GPlvwCPwn/c14OtAsxXvP+tmDz1z+OTwd7ERv+wVUluTBzo6GN+ux0epTbOC+4WPYbF6PQE9nbA32R21tPcbmn+LSzSm0XO1He1cv2q/cROvlHrR0XEdLexcuNLXj/MVWnD53EafOXsTJM+dw6swZnD1/HifPnER9Qx22bosUCLJojm121vb2iIqJRmllBQ4dOYoDnx/Bgc+/QF5BASK3Roq/viMhb28tBwRC3trBRpaE/TduhKunN/JLKrAzMRneAf4C+y22NgJ69unTsIdhfIE9c/ZG4Z6NIz9zM9Zv/gSEL1MK9q4ucHT3gJ2rO+zcPGDr5gE7PuZyc4eDuydcfDmdj49dYOfmDDsXe9hyOdvBxtEGtnb04mfaQa8tsGGNAtMWnMzHFkPOt7dTa4PdRpl5v4FWulvWy/dZv/FjfPLpOtjZb0FW2i7UlediN0P8pdmmIr49bOOrVGF+OQSU5+EAc/iVJWioqMCRr04gf3cDUvMrkFVWj5TiasRl5SM+KQ1lxcWoLi9CVXE2ygsyUZiThpzMFGSnJyErNR7ZGQnISI1Dfk4yrnRcwI2rzQL7vq6Lqhr/WitOf3lAYM98vQzIobue4aSnW+60ha5W83pfBfoblzCsVX4/LXa7MNxPm90bGB28Ia5740NU+ezJN4f2J8duYWpctejpfvxJQn+aw3XGMT0zBmnTY7X+WkU5x+IvlS9WoegPVbSGp86TK+Cb4bpWyZsfW4bieU146/Y5lU9X7XNmhW+GvRn04lpH1Wq49Knvo6MGPKSogjtL6CsoW8BeQG5W71rF6522uabwvan6XR2K1EFIh9XV4UgfBFbvWq2vhf1qmGugz80T7sZhzIC5HMwMBc/DmSkaYAF73h8bG0FZeRlGx8fw4NFDk4rX7nwCexb1yZrBzOw0hkeGUFRSCBd3R1H2VPVcbj4uCGCLXWQAIqOCkJ6RgItNZ9DachEXzp9Dc3OzrNaWZjSfOYWavHRUpmzF/vwonK5LRFNjClr2JqJzXyKu7ktA9744rGPonmqe8NQ5cc6u/8+f3uJf71/jHz++wj9pg2uMrLUEuuU1Qa6B/48fXuIfP7yS9bfvXkA9fom/f8+w/YocKniw4CLsaYjz5tEcvn12V3rq//7+tYT36aBH1S+WuHr4jaHs//JuEVxU8j+9uC/K/vfXyhaX1rh/prKX3azy2W+v1n1pw/tl6Z5A/ufF27IT8pbrj0HPAwAn4/2RujeH7T+EvvLNJ/wtYU9VT9h/92RcYM9rU289zXQ4595Q+hLafzyNbwn7x3NqPZnBu8fTst4+msKbh+N4/UDDfgJv7o+D8H/9YByvWLwnwGcqYFKq6sevNmO8qxlPx2/hxfwkXj+Yxcv7Mwr2BP7tCaXsb7NPf0ylAm6PYNlw4FuZG8DKXD9WZnqwNHkNy+NXsULgj3ZiafSSLAV6o89+sFUUPafnPbvVjKe32vBkoA0L/RfBwj2Cn8Cn296DvlYMtp9GdtJ22Nl9ivWb/4RPN66Dk+1mbPPzRFpUGEqys/Hg8RKevPoJnb1juNzdh87Obly4cAlnz7Xg9OkLOHvmAs6cOocTx0/g+Fdf48tjx3H0y2M4euwovvjyC3xx9DCOHTuKw198jpKyYiSlJiI9Mx2l5WU4fPQLHDz8Ofbs24+G/QfReOAzlJaVI3bnDgSFBIoDnxTz2anQvwrj0zTHBus+3oD0nCLsP3wM4dti4e7jayrQY5GeFOpZW8n0NkJ21bLbgk0OW7CJNrbiX8/DhzXsnOxg5+wIezc32Lo4w8bZSRS8o7sbHF2dYe/iCDsXB9i7OsLBTc3A5lhMWRImdISjm4MszseWGdnujnBydYCLK2dkc2Y2Dwe2smycbGDlZIXNDltA8H9quwGfCvg/wUefroOT42YJtdeUZGM3++lLs1BnmOtIXp+5/bIcNJbl4kBFIerKSnDgwCHUf/4V4nJLkVlaj6zyeiTklCAmIQUFhYWo312Bmspi7C4vQGVxLkryMyV/n5edivysVOTnpCI7IxGlRVno6ryI61cu4kaX6rOnsifcTx7Zh2uXzslgHA17gt9S2Zugb9joqkp9w1LXojp/uKdDWvM4Sne4rxPDzOPTYneAk/OuSz8+e/JXQV/AP6D68cdVtT4NeKYmR6VNT0/VI/CpIvk/fh0K1mpflK+EqD9U+GZVrfPk5tw7ocrn9W5+LWGsQvA6lM7H5oOA5fP6WkFfwds4TDCKYFFZTic4fo6qoOfrzUDXEQIdpVARC1b4W4DcQsWb4G66x0I6VfnO72COfqjvosBuBrD+7dbu2tJY7fr1StFrZS+7VvprQT/H7ooJIwowDebaLQ8B/Lfr7b2B0rJS3L5nDLm5rcL2VPAEvoTwjUMc/1tok9s3cBNp2akqX29S9XbwDvRAQIQvAiP8EBkVjOSUOJw89RXa2pvR0tyE1tYWtLa0oK21DR1NTWgozkNVWhT25Ufi7J5kNDWkormBOft4dDXG4dq+HWbYE/hUyd89vycApsEOQ/tc/+B0O0O1a6gLwH98JYcBHgj0+uePr0ww5z0NdbbN6aXvscL+7ZPbePf0joyp/cf71/iPH17iLz8YbXgWsP/r2yX8lbPrjQr8P3O07TuOtX2KX14/FlX/OxU9Vfyrx/jza65Hsks4/5Uy1/n9xQOwJY/99r+w395S3RuwZ7Gepbq3vDYfAAh8rfBVeN8yXE8lb1bzyoiHfflcPzxjUZ5a3z1VoP/u8Ti+f7x6zj1BrxeBzyl531LdP52V9e2TWQV+C+C/4UAcE+wn8eb+JF7fH8crQv+eyutT8d+9dRkjnedw/9ZVvL03gZXZETwauYnHYwMCeM4VeEllf2fCyNMrYx468bFAb+XOMFZuD2Jl/hYE+JK3v47liW4sj13FykQXlsZUoR7D+dKCxza84XYx2nk+2C5T8xYG2/H8VjueDbXg2WCTHABkmt6tFjzuO4/b185h6NJJXDyxH1XFqYjb6oeMmGBUZ8SgOiMOF06exsj4PRz56gIOfvYlDh06jAP7DqKuZo/shw4ewp66Pagsr0BFaSmqKytQWV6KstIiVFWXo7a+GpVVZaisLEdFeRnKyktRVV2JispyFJeWoKCoEEXcS0pQVFaO8soqlJSWIj4xARykw1w/c/ZcVsaiWv9ow2ZERMfjy5PNqN7zORJTc+ATGAxrezsz3GnIY8uCPs65tzKF/0Vd21nhUzrtse3PyQ6b2J/vYIctjg6wc3GCvStVuxNsnR1h5+wAB4G7IxxcnAT6Tu7OkOXhDBcvF7hyaIafG9z9PeDu5y7Lw98DXoFe8A7yho/k8r3gE+AFb39PePi6y/ANd193uPq4wtnTCXaejrB2tYWVs7Uof4b6P934J/HuryzOQkUe3fLSUFOQLt767LFn+x777BulZ78AddW7cfD4GWRUNCClcDcyyxuQXlyDncnZSEvPQl1tNeprSlFfbaj7skJUluSLp38hi/Vy01GYlwmCv6q8AN1XmnCjqwm9XRdE1bMin3A/fewArl86b5qEtxb4q6FP33wOyzF2Xstqk6E5AnvDbc9Uqd/HAr4rGL95FaP9Fj35Q32YMKn8QRmbK5P0jL58XcBH6M9Ms1p/XPbZGSp8I6RshIUJOQUtpUr/CN5qAA4L9Aj71ct874/Ab44C/NHnqgOAUvoEtoK9Gfy60Iy7+MtbGgNJ9T4jE2ZIa9jzc7Ry12DnbnmtcvSG4p83foN55slnBJgcHDPLyYLc5TA0Y/x2+vdSMOdvJ1CV31UpfB3CV+pcQ18dtGZnjH2WMFdwV4cxFcon3AXy8ryCvURnZibl36mjox0M49NMh4chy7A9Qc+cvbbz5YGIf+Nydyd2Je2USnxOuLN2sIKLpyP8Q70QGOmHwK1+2LotBDGxW3Hsq8O41NGClpaLaG9rQXtbKy61t+JyazMO7C5GZdZW7C0MwfnGRLQ0pKBtTwouN3AITjx6GqnsjXn0Kmz/Rrzkv3t2D399uywz7AX2VPcWIXoqeg132d+vfqxhrndCntf6PYQ8VTwhT+/6f/34Gv/4/qXyt//hBf7yvSrW41AbydW/W8Rf3yzib2+WZMgNQf/nt8/x+7vn+PO3C/jzO6PP/pU5XE/QWxbpSbHeS4L+viyZficmOwr4v61wQI5S9hr2+vHanaNxqdwJfumvl9C9Dt/TD9+yGp+KftIEeYLecjF0T9Bz0p2sNfl6CeUb6l5G4UpPvoI9oS8q3wT7Kbx9NIG3j8YljE/L3LcPpvD6wQRe3Wfef1oMdcaunMd413kZdUvb3ZXZQbyYHcbK3CgWpgYF+lT6b+7z/dMC+5e3J/Fifgwv5gn5ISwT9LeVAx+d9F6wXW+asKe678bKeLe04S2OdmFplNDvwKJAn0Y7dNbrwHMW8Em1fjuejnbi6XALnt9iLl+Nz316qwmPbl7E3d4LmOk+h7HLp3H5xF58sycbJ+pS8WVdLi63teLrb5pQXLQbRXmFKMgvQF5eAQrzC1BYUIjCwkJkZGQgMTEJSUnJSElKRFpSApKT45CaGo+U1AQkJO1EYlIc4hN2ISFhF3bsjEZc3E7E7ozF9phoaQFLzUhHcloqklKSkZicjJ1xuxAUEiw99uKIJ5X3VrBhVb+TE4K3xuBU02V03hhFSeV+RO9MRUhEFJzcXFVdAEPmjAYwpM9Dgj0fq3w/2/2YT2eRjq0jw3p2sOI9JzvYODvA1oA8gc/l6M7wvqvsTu5ucHb3gIunJ1y8PODs6S67m48n3H09ZdgGB25wefuzWM9HltwL9IJngCecvZzh4ukKFy83uHi5ykHBzdsNbr4ecPR2gY2rPWycWQPAAsMNcHd1QFFOCsqyk9V0PUI/Pw21BRmoK8xEXWEG6osyUVOUi8+/OIayg18hrqAaOZWNyChvQFxmMRKSM7C7shL1NRWo3V2M2qpi1FSVYXdFKSpLClBamI3iwkwUFWSipDBbgF9fU4brXS2qQM8w1BGodzVLGP9G5wVTCJ9z7vncH6n7W9dbccsEeA36Vgz1tEoIf/h6B0zqvvcShtma10eb3U6MsUqf0B/oxsTgdUwM0XWvF+NDAxgfviWLU/Q08FWLnqraZy7fvMYxO83+/AlDQWqlb6lmVyt8HYJnBbwK4+v8vVb7loeAPwK+Drub1T3Brz/LrMrNSl1gTWgR8gI0VV1uui8wZ6ueZUEd388Di1b//3tu3gz61a1tZtAraBLyM3Ozsj5U8fq30yF8Dfo/um8GvCk8L6p9AjNzxr+FhcrX3gl8rYB+li2WEwL7s2dPY09Do+Tr1UHErOwV7Pnvx9+Bvwf/OybRfKkJ4dFh4pxH2Du62sLDjyF8HwSG+yIkKhCR24IRHR2BE98cQ0dnK9ramnDpUgs6jHW5vQn764pRlR+JgxXhOLd3F5obktHSkIZLjWno2se8fRzW0ThHQvaSo38jSp4AJoxZEKdh/3cB/uq8vITqDVX/tx9eQq+//7CCf/yoQvY6bM/PYfHdO7bRPZrDr6+fg0qeBwAeBpjT5y7mOt+/sPDDZ7iecH+Gv7x9riBPE523zwT2BD4r8X9/80TWr68eQa2HslPVi4veyj0D8spwR4rzXtzFry/u4hfDbEerfA33n5cZsmeIX+X0OSXP9JyRz9ewt9zNin51yN4cvqeRjsrRC+yfjEsY/9vHY+aQvZ5+R0X/iHPvGQlQ5js04PmWg3Jop2uoe3MofxJvH46DCv8V1wM+npX2ubu3ruFW+1k8GLyKbxna53z7mQG8nL2FV3ODsmi3y5a8J6N9eDhEk50xvL6r8vbLc6NYmRvBCyp7vvcOYX9Lte/NMJR/A8vT17A8dU1C+qzOZ9/9ogzI6cLimLbS7cTiaCcW5ADAQ0CHWOtS7T8fbINS/a0qpD/QhIc3L+Du9bO4c+MiJrpO49bFg+g9UYOO4/Vou3AKVbV7sDMhCbE7YrBz1w5Ex8Rg+/YohEdGIiI0UKbEbd8WjtjobYiPjcbO2G2Iid4q/fdhkcEI3xqCrdvCEBEVgvDIYISGByE8MgRBIQEIDglEeHiY5POjtm9FWFQYgiNCERwehkBW8/v5wYWgdePMaVcEhYdia8wu5JfV4XRLN9q6h3Dw6BlE70qGu7cvHFycVU6fI25Z/W9npULvzvbirkfQE+484fMAwDy7jZMqrrN1tpfwvJ2Loyh5hur1cnBzApc6ALjAycMNTh7qe/G+o4cTHN2NED7D9h5OAnVnD2cx8LCjVaerA+ycbGBjv0UKFK2dbEXJs+eXRh8u3s5w9nKSIR1bjBbFjdYbYOewBVmpu1CRk4LKHEvgp6OuIB17qPbz09FQV41935xHUlE9MsvrkFu9D8mFtYhJyERhYR721pahvroUdVWlqK0sQW11GWqqSlFdXoyK0gJUFOWivChHVklBFvbVV6G3qx19V1vR09WMPmP1dF4U2PdcvoC+7mb0dTdBYG/Mu9fAlxz+jTbptb95ow03r7eKIQ8L9pi/H2K+nhPyrjNv36FMd3qNUP7NTunFl378m1dMvfhjt+irfx2jg70YHeqXgTqcojc2MiA2uzThoRkPi/ekgE977U+NYnZqArPTE0rpG7l8rUBV+FrlqDVYleI2A1uBmmrcfE8fCBTAV99fq+jvzN+GXrclFWBW8vybWuHzWsN+VT7aCFsrRTuzStlqlSvDaCwc7eYswtoE4B8pfFbiUxUT7gqaM5iZ45qWpWG/WrUT4qonXgruTMV1ZtU/ywI9gprtd6Y1hXlR9eOYmeUyA19dm++Jj4K8ZlyiGEePHpEU4dNnC5ieNX9X/Z21updoxPwcJmcmcfz0CfiF+sHWyUaA70KL3AB38cEPCfNFREQAIraFYFdCDE6e/hodly/hUkcbOjrb0H6pGZc6mtHZ0YyDe8tRk7sNX5ZF4eKeODQ3JKGlMQXt+1LQuS8FVxqSyGL4MAAAIABJREFUsI6WuDTPobJXIXsVumcO/+3TO/jl1TO5L8r8h5erFL5W6nxOg547DwZc+nmpsH9+T+xt3794gn/89EZAz9cS7pYRgP8N9n8x1Lwo+g9gr0BP4LPtTq9fTTl6mux8CHv24dNVb1UbnhHC11Bndf5a2JtD+WZlT9ir0L05N6/z86raXrfaEdofgl5D35Sff6Im4skIXCnMY/h+Rpz2FOgJewX8d4+nVuXtCX7m77nePZ7F4uwIRrtaMHWjHa/ujOIdQ/q3h/BqflCAT9C/nlewfzlLe1yuISxM3sKjkV48GeuTfL302M+Pisc+J+0J7G/fwsosQX9T8vYK+NelYI/Oelzim0/wi8PeFTwfvYJFWZexOGYsAp9q3wA+Q/lPBwj8Vjy62YqHvU142HMB92+ck3G4s11n0NN2Fp9/dhCJ6dkIjogQQAeHBsDX3xt29lZwcNiC6qIUfF6Tgb1lnN62C7V5cSjL3oWMhAjs3BaI7VuDpI0rOMgf/vTND/ZH+NZQhG0NgR+NK9iexsXRksG+8A31A8PfDIt7+LiJx35gSAD8gv3gG+SNgOBABISGo6hyD860XkNTVz8OHjuD+LRscLa99NnbsyreDlb2NgJ4Ny9PePiwz9ZdigLZq8+OABbl8TWmKnqLqnprqnweChxtVXGgxWu32NvIfRbl2fLw4GgNFvyxa8CG6QJb+vFvlOlxhPVGGxbh0RmQLoKbYO9oDQceKNydYeVkAzsXOwG8jbMN7Fxtscl+MzbabsQmvs96A9jznhofjcq8VJRnJ8l4Wyr76gK2CqahpjAFVUXZ+Pz4aZQ2HENKcQ3yq/Yis6weu9ILkZqVi9rd5aivLkJddQlqCfsqwr5UYE/g11SWSA6/qrQAVaWFKC3IwYGGGvRcbUfvtXbcIPClBa8F1y9fxKljB9FzpQm93U0G8JsF+LpgTxfrDVxvQz+Bb7F0oZ4CfjuGrrcr2PcaLnu9HWK8Ywrps1KffvqSx7+GkVtc1zHKkbnDvTI2l0N1CHwx4RkdEge+KZMZjzLkmZ4yQvsS3lf9+Wa1SXWqFLIKietrnS9XYXlL4GuYq3D+6v53/ZzlwUCDnrsMfhHAazVO8KtrpU5VlIHv199HQ5d+8oS7mjKnrglmgl2WYWJjej0PD7xnEc7XCp/3JDc+r8AuwDRAz0p6fq60wUm/PAG/Ng9vbo0z/5aGmp8h7HX6RAFfHQDGpUhPg/7/3tWhgN+xsXEvzp47jyfPnpkOI/wd+J15OFGtdyolQ/vk0fFxHDryObwCfcDaGHtXW7h5O8I/yENsccMj/BEREYjwrYHIyc/A2fOn0dbRjvZL7Whvb0N7e4uCfWcLjn1Wj7qcGJyuiselPSno2JOGjoYUdDakoGtvGq7vTcc6qbJ//yHsCX+G0L9fuC+hdq3ACWbJyxsw16DXkFawf41//vRW8u/fLjzAy0fzeL/yBH97/xp///kN/vrjS/zHj6sPCJaqXn+WqtRXyv4/mKN/o5S9AP/NMwnf/85wvqHqZZcee5WzV6reaLljjz3D+IaxjoTzLU12GNJ/cUec93QYn0r/t2VjeI6R29fqXgN/raJnG57KzZuNc6joze11ZtBr6OviPObxZTiOAXftj693hvE16N9xQM4Twpxh+0ko4GvA86AwKwV894auY+RKE56M90kl/xsW6NFSV6/bg3g1b1b2VPmcZMe++xezg1ieHsTTsT48Yl/+NEP7k3h1j614I6acvQzQEde9PqzQUW+a1fk9WJ6i0u8R4Av0xUOf0DcU/7hhrzvehYXRK1gYvozFYU7K61B5/MF2PBm4hEc3O/Cor1UsdZ/3XMST/k5cOX9S+ujr932OqF2J8A8Nhn+gN6ztNuPjjZ/g4/V/gr31RpzYW4LLR8vQeigfbZ8VoPlALk7ty8LJfTk4tjcXn9Vno648DSU5cchNiUZmQjTitocgUgZNeMsoSZ3j9vT3hH+IvxwC3H1c4e7tCh8O1Anxh2+QL7x9PeDi7gIP3wCU1x1A18Akvm6+jIKqemxPSEbotm3w8veFvYsDbJ0cxDrX3tkJ9s7OcHZ3g4OLi5jwWNkS0A6mVj769XNtlH0LNtptwUZHK2wmuO1VYZ/y9KeJj9E+Z20A3epTbLHaAGubTVJ1b+9gDWdXB3j5uCMomJabgdgeHYld8bGSzmAhUFp6EpLSUhAYHiZpAAc3Z/iF+Cvl72ovxXqEPUFPV8MNmz5BakKssr/lPPv8JBl0U12YivLiFJQXpGBP4140HGtGan4d8qsbkVu1TyrxE9IzUVlZhvqqMtRXlqKmugQ1uxXo62rKRd3X7S4HV011sYJ+WbEA/7PGevR0d6D3Wgd6rrWjp7sVvdfa0H25CaePH0Jfdyv6rraYYC9jcA11r2EvRXl00qOqN9z1PoA9Vf4a453B3kvgEuBLSF9PzlOFe8MDVzFyqxujQ1T6NzA61IsxtuixPW9kUBYVvvTlC/SHxJCHwFehfZ3LV5a7CmLMTdMtzmKZcuUKvrp6X0FYqXyd19f31oJeA//O/B2l7Fmdbyq6W32IUKH41ff0AYOHEappHXmw3AlzwlYDfu0uzzE/bwD/g13XMZgUOj9LwZ0wlgOBRbhdP5bn5ABgAN7i/SyKpLPhNOcYcElIfrWiXwt6qnml6JVDIrsqpmdGMTk5iqqqKlztvopHjx+plj5TjYGOSugaA7b/3cbY+AT2NNTD2c1JKvAdXG3hyRA+La7DvRHBSnyKkcgAVO0uw8Wm82hubUFb+yVjtaOjow2dHW04crAetXm7cLI2Ba1703BpbwY6G9PQ2ZiKy/vS0L0/A+v+/eNrgbeE1FmQR4VP5U21//NbAf4PSw/x25sFUeumsL6Rg9ewN6l0qvr3r/H9ymMsP5zFt0sP8Re+9pdv8df3b/DX969krYU9P8cEectw/reL+Ou7Bfz1zXP89fVz/OX1M4G+DumzQI9GOlrV/87CPGmxY5udarWTqXcM78sUvAf4deWueOdzvr0K3Vua6syDc+l/Zv6eBXy01zVy+xyNK0rfyO1b5uwJfZWrNxfhsXfeMnSvc/WEvL5WOw8AavwtK+413C337+iVbwrfT+Ht4wmw/16g/3jSyNUT/kwdzImd7eS1Nsz3X8GbB/TYn5IxuK/vEvS38PL2gKwX8wN4cdsMezrqrUz3mYC/PHUTS1P9WJhgWL8bD0duYGWe1rzsu2c4f9A0LU/b73IsLsfhyufM9IKufJbQV2qfI3GvqrG4E914PtYlan+JE/OGLuPZLar8S3h6qx2P+y/h4c0WPLl5Ac9uXsLI1Q7s3XcAZbV7sefzL5FbVonw7dvh7ecFB2cHiHvdxo1wsbPGycYydB+rRvthAr8ULQdLcPFAOZoOVaDpcAWajlTg4pFyNB0tR9PhcpzbX4YTDUU4VJ2L2uJ0FGYlIi15B7ZGBiLA3x1BAZ4IDPQW+103D1d40Wc/yA9+Qb7w8veGk5s7nD39ceRUC1pvDCO5oBzxnNi3fTvs3VzAULytE0P19qqq3sUB1vbs6acKt4etgwNsHexg58SQuoMYCklbns1GbCBcrTdKa9xGe6M9zmYD7KkKnGyxafN6bNj0MaxtN8HZ1V6MOkJD/CXflxAXg6yMZBQV5qKyohg1uytQW1OO3VVlqK4oQXlZIUpKc1FclIOCwhzExsXBKzAIbj4+khrw4H9nSAAcPRylJfBTq/XSivcJWwO3fIrMtHhUFWWioiAVFcZUu+qiNJQXJaOivBiHT7cip/YLZJTVo6DmADJK65GQkYvCknzU7S7BnooS1BL2u4uxu6oQNVXFqN9dhnoqfgP2ov53l2MPq/UrSnDk0D70XLuMnmsduNF9CT3X1brccQHfEPbX2yW8T8Xfd43hfKr7FlPenkY7ulBP9v+vrrdsr/Lcur+5d0sp7l6suGsEiAsR4u6uJMEhEFsaz4q7QgTXGMFpdwu0e9/38/9G4znGPK8rWXR3vziPa2VlJcib3znmHHNMu3Q9At/erU/Yi9In9OsMaK63g7194h4VfoNFRe02qZW5An0m77XUqXn8tiZtJl9F7eqRu3PmPa7Q1aHPvn4neqW834v+3j4M9g1goK8fgwQrS+Jyvu3n6wBWgGf5nv37OUjbg1/gL2peRd0Ozebmqz6/fN+uNcCv9UuF/e/UnfLqPf59vgW/Dvj/Dn2l4gl6BupwDG5W2WsmO2Wio3q3N80p2Otg1kGvP9l7/6uqF7hrkGfQkQ7xudK86sV/+z6rLTwK+Pr3enrb0NrWhLCwULS2NmNk5K78eSoimRUDXoLovp/zX1DZNzc3IzAwAKtlwmYZVm9cji07N2Dnnk3Ys38rDhzcKbA/eHQvYhKiUFxSjJJSKnszyitMKDeYwSx+g9GA7LQEhPs6oDDOHbdSPFCe7AZrojcsSd4wJnvCkKzBnqAXiGug14GvP6nwWX5nn13K81ToWrleIE+Y8713E3jHvfLsET8ZwW9vXuJfv8zg64cpfBHQTyrQv5/AF82pz5+X32Gn9O2h/5mwn9Ih/xC/T6rzmT38qYf4jaqervspHibn6U585cbnXD3n6z+Nj8n5+HJUevSqZ6+N4DEq94VS9cywH7/TgrePuTnvLj694GeG8ZFhO/ZHM+npyv79Y+6f79RUvQL+nPteh74y5+mO/Dngq++rMbw52MvSHPsNeBrsCfhphuswZEdW4HLGnheGPgnaudNoRncl19A24c39PgnW4b9Jqfkm2Yqnw3580IaJoUZMDDBNj/13luTr8LyHgOazVsx3L6Unb8PDzlqMtFjwoKsOUzT+3VUGv+f9arEOF+zoG/RY2n/ZR7WvYE/g69B/2l2NJ1T6fHJFbic35nGJjgmPW4x43GwUA9+j5hJx7d9rKsVoYylGWqpRcvMWolKyEByXCP+IaLj7B8L9nC+OnDyKFatWSvTs9wv+B5vWrUR5URpqrqbCdDEZ5UXJMBQkoPxCHMryY1GaG4Oy3FiU58SiNDMat9MjUJwRjlsZ4fL6djpf870IFCUFIy3aFzHBrgj0coCL02EcOrgD23dsxLYdG7Fp01ps2voTlq5aDxffUJTXtiEsOQeHnF2xbd9+rN++TQJuWJJnT54hPHTQc4f1hi0bsY49dun9rwN78rryZ1+fZfaF3Auw8Hs5CxZ9L7kDXPG6ctUS7N+3E04Ox+DocAxubqcR4OeF8LBAxESHISE+ConxUUiKi0RiTAQSYsJltC0+OgyxkaGICg9CRGggQoP9EBTohfMB3vD19cLRE6ew5+ARbNu9W9Q9vQDr+ffcsgGLV3FPwAIsWDQfnLlftPgHnHE6ihB/N0QGeSLivAciz3sgKtAD4b7uSMksQFTOLbiGxcMvPgWekUlw9j4PL59ziGa5PswPceEBqk8fEYjoiAAx6MVHsofP8r4G/OgwxMWEIzE6XN7Ly05DbZURtVUVCvgC+3KZvb9yMRsNtUbUVJaitqoEdYzUZf++qgQNVSWwVZXKalyux1WqXuvX26n7/wp7Ar/erpSvmfX0PP3WBjNamavfyGNBe5MF7OV3tNRo43k2idtl8h7X5eqw58pcGvh6u9vQp43pSSCPBn5u0eujY7yvD7pzXHrNA/0Y0kJ1/h7ECvY64HUlPwdqQl039fE5BDVHr3r8+s/NfV6V81UP/z8vGXOfZ8laAV8Hvf3THvoC478E2czCWlPuKgRnbuRt9iKgzcUr2KueupqV5yVANzzygjCn7kXRy/+nMkXOgZtZCB1yuVJ5CCoTQV0CCHpeDNTvVD+jPl9XV43Q0DD09HSLt+HbP4t/ru7851PBv6a2Bh6eblizTnllOFu/c+9W7Nq7Bft0VX9gJwj75Iwk3Corxe0yA0orzCgzmFFmtKDUaFHALylGdkIYLiUGoDTZF2YBvQ/MSd4wJLujPMkV8zg/T9DrYBdVb/e1XAQI6zcvJezmw8sHAuc/3im4q+ckPrx8iJej/bKshnPx//rlFf74OI2vHybx5QMVvfb8MIGv79nT13r7Guxl3I7jeTr8NXX/9dVTfJl+jN+nHuDz9MPZp3p9H5+nCPUx/D41Jk/lwtcjc5Wy/2WCu+0J+/sCfOnTU7FrufmfXg7h04shUfBvH/Vj/G67jLYR8p9ejIKb9Lgel0cH/gfNia+b8WQ73qM5yM+V81WPngpfh7/9c07983MMzVGw/yvodXMey/gCeC1Nj0E6zM1nFYA76DssN3DHZpSkvZkxrWR/txlU9HLuNGHqjgI+V+FODjViksAfYNm+QR3pv6sIXPbg1alT3xuw4WlfA0ZbKjHaUo2nvc2YHOrC+EAbnkuvvwkv+ujO5++rx8uBenkS+Dr09V6+/mSuvurnW6Sf/6jVCJ6HLUZJ03vYXIoHTSW412xGh60Smbn5CI1LQUB4JHzOB8M7MAiefr5Yu2mdZOczaY9b0Y4c2ova0muoup4H87VcGK7mwHI1C+bLaTBcTEF5YRLKChJQka9OWV4CbufE43amgn9ZRiRK08NQkhaC4vQQXMsMw/WsCFzLjMTljAjkJgcjIcILEYEu8HZzwK5dO+Di5QdrYw+S867C0cMHOw8cxJrNm7B603ox0LHPLrDXgM8Lwt6DB7DrwH7sOnAA2/fvw4Yd27Fuy08C/6WrlmPhkgWi2tdvWI2du7bi5MnD8HQ/g5BAXyl/p8ZHIyMxDhnJ8chMSUBqXDSSCPbYCMQS6lGhSIgKQ0KkOomRYeChYmY/nMAPD1EGuCB/Jti54vDxk9h3+Dh27d+PzTu2YcXaNVhEXwAd+Mt/xIIl8/Hj4u8xf+E/sGz5j3A5fQzeLifg7+mEUBryuN3O3wuxEdHIuFQGt/BUeEclwT82Gaf9Q3Ha3ROhIecRGx6E2DB/RIf7C+RjIwIQGxmowZ7/v6Hy9xY1HxUq1Qgq/tjIEORnp6Oeyt5agTqW86sNqKsxCOwvFynY19WUoY777qtLFPQ12BP4Av3qUtRXl86a89i7V/P22pMJe3ZHcvS13r098PX+favNiGabScx7dOu320zoaDSjo8mKzuYqmctvJ/Tb6mWLXntbI9qp9DtaBPrdnU3o7WpBH4Gv5eyrBTvtaqvef12uo3rBf1Xc6mvC3L5nbw9o/Xv8PtW/Ar0Y8LStdnpPXj35s/QLzBn21Kw735urHKhLB7/W+vHSk9dL73Ml/W+Ar8F+DuJz6p3gJ8z/Gngzp+Z1sDO0iKV1Dfr8GSYWyrNHevTs0/exUqJBm0Y8VY7XFHtvl6ThzYUfqd8ln5MqgII9/2wVjtSJiooyhIVFYPjusHgYZuH+zbie+vewfdDd241yQxlOOZ3AqrXKnLd5+wbs3L0Fu/ZuFdhzhe2+/Ttx5MQhZF/Iwe3yctw2GAXwJYS9yYpSE2FvgtVkgpku/St5sBSmwpoVBVNqIAxJvihLckdZshvmCej/Bvj28NfVPDPrWdKnev/6lsCexMfxR5i4N4iJ+4P4ZfKJlP7ZAvjyfkJAr2A/iS8fv4U9PQBSHdDgzj7+X0HPP+/L9FMI8F89whee6Yf4MnVfzuepe/h9cgyfJ+/J+W2CwOfInYI9Xfncaa9gfw+fJgj7UTvIKzf+L3aw55jao95GGVej012pekKfR8H+wzOuxVWrcTlrL8a8R2ot7rvHCuo67PUoXf19BXod/Hpfn8peK+M/UPvtddizT0+Q8ymKXkbrGJXLhLwuvHlANd+NwYYKdFlvysw73ftU8ZPDjZi824jJ4SZM8Hm3WUA/dUc9pzXYTwzaMDlkw8RgHcYH6jE+YMP4AOFei5f9hH21vGZwjgK4DS8HWmT97V1bJR601mO8vw3jg2140dcsDn+6/Nm/5+8j5PlzfOqAt39yZO9Zt+rjS2m/3YJH7SY8bDPhQYsJD1vo0C/DWGslrl4qQFB4FPyCwuHtHyRRtJ7nzmHfkYNSVl60lD1q9uznwc3tLCrLbsFwpUCO8coFmC7nwngpBxUXs1F+KQvllzJgKMpARWE6ygtSUZafhLK8RJTnJqI0R8H/Zk4sbmTF4EZmFG5kqHM1NRxX08JwLT0c17NiJA8+NjoSpuoG5F4ug4d/OHYfPIS1mzaAfXm68Fm6X8yoWmbus5S/eoWMyXH9bWhULALCInHW5xxOuXtg/4kT2Lprp5T6efMPDQ9CRnoysjNSUJCTgQvZ6cjPSEFOUgKyEuKQER+LtLhopMZGITUmSmCfGKspeSr8qDAkR4YjJSpCTnJ0BBKokDnqRtc7FX5wAEIC/eDi4oIjx09hz+Fj+PnAfsn0X75utcCeVQZJMVz8PX5c9D2+nz8P6zasgK+nM/w8HHHO3RF+Hg4I8jqDUF8f5BYVIyLjMtzDExAQlwbfkBg4ufvA+5w3IkMDEB0cgJhQf0SF+yEq/JyAPybcHzHhgYhj2h5hHxGK2IgQubTERvOpjHtFeVloqLYI7GsrK6R3X19jgKn8Bgh7W70J9bXlaKitQH1tGWqr2dMvmVX3Ouwbqkph78bXgd/MVbgEfZ067NET/NKrl3K+UvjN9Szrzyl9eV1nUIt0GmjeI+wt6GyyokP6+JXoaK1BR2s92lttAnsCv6OtCV3tjZK8R/Oefro6OarHvnAbenrbZ2HG8rMofVGNqkRM1fhtOZ3AVcr9rzBWClxl68+N7/GzQxi4w/l5BXbOhNs78QX2mglPpcEpE5qY8uTnVJlfXTT+E/ZU9zrkdQWsFD8vA2rm3h74+sz7nNLXwc+nruTVe7pCn70EEPT66dXMeH2Evird6z+vYK8UvZT1JemQlwYmHXagf0AHvurVK9CriwVfc+wuMTEZ9+8/0FQ8/43q38K/N/89EpMs7v5udPV24tqtq9h7cBdWrF0qoTpbdmzCz7u3YOeeLdhLF/7hPdizbydOOJ3AhctFuGUox22jCbcrzFCwt8BgtsBsNssxmk0wmQ2wGktQXXYd1TcLYbmUCUN+IsoyI9iz5xpbOvGVQ17v3c+687Ue/Jf34wJwht58HH+It8/u4dWjYYyPDUi2/p8fp/CVQGeJXpT7hBqtYxoe1f3HSXwW4E8qox5H7v6q4rXgHSbtydy9tviGSXk06H159RBfpu/jy/Q9ObOQp7KfHBXwK+AT+ozHvY9f5LCMr8DPmFzlwleb8HRHPkHO7z0bbEKb5QbG2msxfrcTHzhup6l6lZs/BFH1MnpHB74Obqp6LsWZC9Oxf63P3utPvZevO/b1r//6pNrXZ+0ZsDM9phbfqGS9btzrqEGb6TpGWsx4M9aBmZEWAffkUAMmh22YHG7G1DDf00Fvw9SdRg36fBL0DZgYrNdO3exrAn8O+tyIp8Geir3PJmX/572NuNdajdGmKjzu4CWgHS914Pc2YJzA7+PnNWXfU4dn3fVSztdL+vpT1uR2q3I+HftP2k14RNg3G/CopRx3WqwIjYiAg7sPznqdg4unL044n8bRkyfE9LaIMa9LfwSBzzhXzs/fvHEZ1y7mo/hiPm5fzJMVuKUXc1B6KQfll7kONxeGS7mouJiDsoJ0lBWkqHMhBaX5KSjJT8Kt/AQU5yWiOD8JxblJKM5JwI3MaNzMikFxdgJSw84jJjQMpSYzim6VICYlE4eOncK6zRtl9n3lOo7FqZz6hRKgw2U7dMwvk379vsNHkZpdgMyCqzgfnQj/8Dh4BATjsIMzNm7fLql7Z11O41JhHi5kpCIvLRF56YnITklAZnwssuJj5ZmZEIO0eA34sVFIjolU0KfKj1bl75ToSKTERCI1LgKpcVFIjGWIDUv67N0HIiTYH54e7th/6IiU8XfsO4A1WzZj8ZplEqSzYBlNeUrVcyHRjwt/wOEje+Ht6QA/D2cE8Hg6wNf1FGKiE5BzqRy+ESnwj02Ff2Q8XL3Owd3NDcEBvgg97yP77KNCziEqxAfR3KjHC0A4jXiBiA4LFMjHawY+th0S2LOPDBZnfkFeOuprzFLCr6uuQEO1AbZaM8wVt3DlYi4a660g/BtqKtBQW4662jJR8aLkWcrXS/h2JX39PX3uvqm2FI21nMNX43izfXv28Osq0MhTb0BjgwHNDUYp77dxTI8jelyTq8/ia8BnSb+9uVIOy/ri2G/jiJ5NufXbbejWlurosKeRT/r5Wpmf4FfQZy+/GyzvCzS1EB69TMwAFwVcHfhK0c+BXS/d66peU+baZjYp5WtrZ/8D9lTsVPf8M2ZH5gg3+z3vc9UGNUnA8rUy6emQV9n0c+/JRUAz2hGiOuD1sryU8mVMjuDm2FwXBvq6MMhgG22UTnrq2iVgoLcLg3J6MNjbi4HeXi3PoFv939GgR7UuEcZ6lLFS+vw/nr0E9HWgR06XFnesVQHkMtCN7KwsZGXl4N6DB+jto/FPTU+of89c60G/JHT1tKPgYj527N2hdtdvWY2tuzdJmM6u/Vuxh078Q1T2u3DW3QVXim/iZkU5bptMKDFYUG6ywmCywGSyoNJShSpzFSyWKpitlTCZrag0WVBrMqPOZERNeRmqbhcrgx5DbaRnL2l5qqRP2Av4PyhYs+/+719n8NvMM9zrbcHdrka8fjqGP3lJoJJ/N47f372chT1L9dICYC9fSviT+PyB5jwFe+nT2xnxvmhz9ipSd25BjorFfTIL+8/T9/F5+h6o6nXY/85+PWFPZa8fzZWvz92zZy/z9pornxvwfhnXzkul2gn7J30NqLmZj1ZTsQTWUNGz3K9G8DiGx969Av7Hpxy9I9ztN98xMlc/34JfB73+1MFuD3z716qHz348Q3K4u75DDuE/frcVvbUlAvpn/Y14+6Abr4abMH23EVN36zF5tx5Tw42YHmnG9HALpkXNNwrYp+40YHKI5XwFewLfHvpyUeBlQbsEKIVP0CuFLuq/3zar4J/3NeFxVwNGmytxr7UK/Hp8kEE9jRhnOZ9mPend14OGP3H7a718qn2l+GtB2D/heF6XFY9EoOMoAAAgAElEQVQ7zHjcZsKjNjMetxL6FbjTbIWfnx/2H3PAoZMOOHDsGPYfPYxtu3bIXPrSFQuxeNkPWETz2A/z4OXtiqLCXBTkZ+FKQTauF2bjRmE2bhZlybl9MRul9qcoE6WFaSgrTFMq/0IqSgtSUFqQipKCFNy+kIrbeSm4nccLQDKKC9KQGHYekSFhsFTbcKXciIj0dJxyZYDOfqz/aZ2Y8VavW4uVa1arxTdLF83uu5ekvGWLsWPPPoTHpiKz8CZScq/gfEwaQmJT4X4uELsOHQaDclasXIZAP29cYrRvWhLy0hOQk5Igyj4nKR5ZiXHITIpGBoEfF42UmCil8mOjkBIfjaTYSAF+cmwkUmIjkKLBPjk+GolxkYiPURG14aFBMvN+4MAB7NyzFzv27JGkPpoD5/P/dekPs7D/ceF3WL16OZycjsHV5Sh83R0Q4EFl74hz3p4ovFyG8MQCBMQkIzghFR6B4Tjj6gV/P28EBXhJ3K0AP9gH4dLr90JksJ94CKLCAhTsw88jITII8RFBMn+vwz4ixB8XctPQUKvBvqoc9dUVsNWZYaooxuWiHA32CvS2unI01JXDRqVvN2ZHFU/A6yqfr/VRvKbqEjTVlKBJ23mvu/Q5fy+GPSr9WeBXoKneIIeLc6TEr83it4m6V4t0pI/fRKe+FR0tqo9P4x5VPoHPmXwu1elqb55V9oQ+Z/L7uFiHwO9uU5G7smBHX66jj5zp/eH+Wee+Dnz9qZS+rvZVEI++g57z9YQ8y/hU/up8O29vX8IXlS/gZ2+eoFel+tn3xZSmIK8DXu0C4Mgcy9pzvXTd0KYD/r/Bnn3zAckhULAflFn5OdgrcKv+Oi8CA72dGOrrxYAoeuW87+3tkVI9n6oPr1S63gL4tl+v2gKsGvT06i58BXu9v5+YkIDLl69g7P499PX3CezVpUvN+s/+mwa60dPXifauFiSlJ4ITPjS9rtu6Ftv2blbJefu3Yv+RXdh7cCfWbViJs+6uKKmoQGmFAQajBUZTJYxGi0CdgK+0VKPaUoNKaw2sBL+lGjWmKtQYzagxGVFtMqDKUIF5XDbzL8bhanDWlf1s7/7TNP79z9f49fVLPL7bg76WGjwe7sGn6af4MPkYHyYe4/PbceWy50idpuxlzE67PPB3Ev68EIjq59eaqv8G+izbv1bpeZzNZ5iOfujI//LqMb68eoAvrwh8dX7XevbSt58YE+D/LjG5LOczYEeV8fmcy8anM38MnyZH8GliBB812NN1z/53u+kaemvL8YFhOjTnUdnLvL2CPcv4HwT0+my9PdR18OvAV3n5+hw+Ya73+e3Bbv+alwAd9DP3lZrXQU/wj7VXot18HaOtVkndmxntwPTdZry624SpuzZMDDdgargBr4Yb5QLwargZ0/yepuInh+qlV/9X2Ovf1+HPJxW/rvDVkz14rdwvwFercRmuww14D7tqcLfJiIedNRgfasH4gL5CV4N8L017+gXAvryvYP+YDn0N9lLK7zDjUZtJxvJYxo8KDsS+A4ex78gR7Ni3G1t37ZCAGIZSLFn+IxYvnS9l/CWLF+DMaQfERIUgOT4SOWnxuJARj4L0OBSmx+NSdgKu5SbjRl4Kii+k4daFdNwuyMDtwgwBfkVhqgC/nPAvyERpQbqCfn4aSgsycONCusyCR0fHoMJSh6uGakRl5sLB2wsbd2zBtp1bsXHbBplRJ+iXLF+KRUsXy6IbzrRz4Y1k4a9YitUbNsPhrBfi0wuQVXgLYfE5CIxMhm9QBPYdOymu+NXr1mDd2pVIjovCxdxMBfzUROSlJiEvNQE5yXHITolDTko8spPiNOhHIS0+CqnxUUjRDHr8+STCPj4S6UkxSEuKRUpSDJLjo5AQEyqmvejIMHh6umHXnl1iOuQ4nywhott/8fdyflz8HRYs+g7r163AkcO7cerUPrg4HYTX6cM463QcMYkZSC8ywD8qE+HJGQiMisVpd1+4uHogOMgHoUFeCDnPpy9CznPLnaecsPO+CA8+h6gwX0SHsayvzHtx4VT5dOgHIz46RHr6RRcyUVdjEic+Z+0Je5ryjOU3ce1SHpoaKtFQa4CtjpeACgV7vq4l9CvAXfZ6P14gr4F+NlxHS9aT0r2Wn6+P4An4tfE7HfJU+YQ/y/j6e3p5X4XvqJK+2p5Hha8Dn059bSaf0G9rQGc7gd+E7o5mORLAo0FfUvgIfJb1ezpE2RNY7EWzPN0vCrZfc+zbq+u516qkT+Brat7+Sdhr5XhV6p/r0+sQt1f6+muqWH6fJWsFfd2cRye6vklOXUYkCphjdhrs+bPikNdK3wS9fghK9frbPjxVfX9f51yZnj14KnQ5amSRKp+foeqXPr3Wc+9lGZ+9ecJbA7gCvQb2Xv6/qvHHPvk/1uDeoy4FeruAP9vd3Y2IiEiYzVYMj46ir79fYE91TzOlusT0oG+gG739Xeju70RjeyNCokKwbut6rPppDTZs34Dt+7Zi274t2HVoh6Tnsbz//Y//gNc5H1QYjSgvN8JitMBissJitsJiqYTZWgWrpQZV1lpUWWpgNVWi0lSJGl4CzCZYTAYYjaUoryjBvD/fv8S/3o/bHU3Zf5zG//fra5mJf35vAIMdNjy804VfX7/Av//5Bl8/TuG3Ny/wbuIh3ry4h99fv8AfLNfLaJ2C+letD8+e/1+PwN5O2X/m69dcfEPIq9n6zzNzsJ+DPkv5D/F5moa9eyDslbJXBj1R95PqNZ34v0yO4pfJEfwyMTpb0ldqnyX+MXwS894oPrIn/3wYH54MyTz6u8dD+PhcufCljC+jePawH4Ku7HVHvnrqG/AU9Gd7+lp5Xy/t68An2PULgK70+VSley7CaRdlz/l7hth0VxeLop8YbsXbh72YvtuKV8M8BLoNkyMNcqZHbJgZacTMSLMAnyp9DuJU7VT5NvkZVgP0o6t6/bNz5X29zK+eqrffIP392WU4g/V4MWjD495ajLVapcf+tJsXhlYp+av5fULfNqvudYc+n3TlE/aPOy1yHrSb8KCDvXuW8U141F6DRuNt+Hl5YNfuXdi84yds2LpRNrutWLsCi7kwhitZl/yA5SsX4ecdm+Egu9iPws/lFEI9nRDlcxZx/i5IDfVCRrgvcmMCcTEpDJeSw3ElLRpXs+JwMycOt/PiUZqfiHIp6xP0aShhT78wE9dy0xB+/hzi4uNRbq3D1fIqRCRn4ugZF2z8eYeKmd3EKNtVMmpHBz7L9wu5UW6Z2nDHtbacjeec/NLVq7B5+074ng9HctZFpOZdQ1BUCtx9g3HqrIf0zrft3Cnqft+eHbiQk46irAwUsH+fkYSCjGRcSKfaT5ISf35qArKTY5GZGI30hChkJETJMzWBKp8nEmmJ0chIiUN6ShzSkuKQmhgj77PPHxsVhqiIYIkO3vzTRizhNj5uG1z0vQCeoP9x0f/gx8X/gx3b1+Ho4Z9x4vgenHbcB+eTe+Du7oaMS6UISLyA0KRcRCRlwjsgCKfPOsPNxQEebmpjXWiQt8A+ONATwefd5YQGeiM8yAdRId6IDvFGTLAPYkI16Ef4Iy6Si3JY5vfHpcIs1FXTjc9ZexWu01BnhKHsBm5cKUCzTYN9vRG2BgNs9RXqaGqc0CfwecSlX1OGehr69BK/XQVAB/43sNf69wT8rMLXyvpywdCgT+Ar2Gvxutq6XPbxadxrb6pEG817Lezj16G9jcDXZvLp1m+bgz7hT6Xf3dkKvZff19uB/p5O9Pd0o7enC309GvD7FPA5+kWYKkWtSvk65OfUvh30ddgzRU8uAcqQp4Nef8rv/EtAjrxHhc/Rudls/7nAHL1srytdRsaqDAHllBcwzsJ9DvgK9uyfd2pmOx30f4G9Niuv/AycnVcl+V5x2Heosbn+TlHX38BdVDud9apFoscYzwJ/tsyv+vh6BYB/Tnt7GwIDg2CzNeHO3btSxu/tVaV8VTlg9UDl7fcOdKF7oAvVjdXwDPDCmq3rsGbrWmz4eSO27t6CHfu3YsvuTViyeiHm80K99AdExcegwmREhcEIq7lSYG+1VsFSWQVjZSWMBH5lLazWavk+P2M181JgkGMylsNoLMe8P969wJ/vOTr3Ev9+PyFJev/3y4zAmaa7O502PB7uxa9vXuDP317j66dpcdd/+aB687+/eQka9mYeD8uGOpbsv0qff64nLwa/2UQ9zcXP0T2qe61P//n1M3x5/Qwyaicq/gk+z0L/MX5/xfMInzWjHmFPyOuHyl5K+OOj+G1iVHPma7CfGJ0dvWO6ng772aS9iXuQkTyO2T0fwa8vaOIbmXXes2yv5u65614bwaNB7yln8rkEh0tx1Pn4zH45jnrPHvB/91qHPKEvrnuW5O8p0M884Na7boy0mtFuuYb7nVVyOZhh/364DTMjrdKnJ+xnRprwasSGqREbpjXQE/Y68PUyvwI7e/gK8gS7Dns+9YuBXsb/e+Czz98Aju5xVv8FjXiD9Xg+2IDngzY8H2zEg84aWbTzqKse40OtmBADH+f4Feyf97B3X4dndiN5T7oqlbLvtOBhhxkPOox41MbcfAvut1jwqKMWXbVmpCXG4vDhvdjKhS1bNsic+ZLlC7Fk2QIsXTYf6zcuw769P+HU4e1wP7Ebvqf2IuTMYUS6HUO0xxHEeB5DnPcJJPs5If38WWSHeiAvyhd5cX64EBeAosRAXEuPwM2saGXOy41FcUEyitITEB0ciMyMdBSXGpB7uRjRKVlwOOuKbbt2YcuOrTIVsJorZrmVjqa8lUuxiPGyKxfjh0Xz8d2Cf0hMLhPt6C9YtXYFNm3ZjEPHTiAwNBqJmQWIS8uFz/koOLr54sQZdxw6eUpU9pJli3DG+RSuFeWjKDsNhVnJKMxMRmFG8iz089MSkZsSL2o/KykWmUkxsycjORY86SmxyEyLR0aycvHzmZYYI5UD9vAJ+wB/b5w964Sdu7bhhwX/gx+lR88+/XdY8OM8rFq9EAcPbYXDKYL+AM44HcCpU4cQl5yOyMwinIvPQFRGPgJC4+Hi4oYzTgfh4rwfrs5HcdbpCFzOHIEnDX2+Z3A+wBXn/VwQ7O+O8ABPRJ33QlQQYc/QIx/EhvkiLvwc4sL9RO1HhfriclEW6mvU6B179tKfryXsr+P6tUI02iphqzPJaWwwwlZP4Kv+usCY6l6UfoUy6DEyl8BnWd8O9GLYI9g1dc8nS/tS3tfUPfv3YuDTlL308e0Uvu7Wb69n+I6m8MWpzyU6DOKheU9F7VLld7ZyJp/Ap8LXn42zSr+Hil/CeNpAt35fVzv6uzslkEdX+zKeJ6N6HNdT5jQd+IS8fnTwzz5ne/Z6Ot8c7HXA/3fgU9kT9lpi3qzaV4E5LOXrG+PsTXhzwFf9bd1NrytoHdoK9kqtK1Wvlgnpn+elYPZn+nQzHSsCCvrqqVS6fT+er3XQy3N23FGpe4G/BOgo5c/+vfyZfT2oq6tFcHAwenp6ZIc9Q3oU7HtnfQHKZNiNXpbxB7thqDLgpKsDVm1ejfXb1mPL7i3YtmcrNm1fj6WrF2HB0vnSNlu8ZgmSs9JhsJpRbjTCZLLCbKmEtbIa5qpqmKqrYaiqgrmyGtbKKlRVUulbYDQbYbbSsGeEyVgBk6kM8/54/xI8hP3/+2VG+uwTY/0Y6bTh6Z1u/P76Jf7vn2/xx68z+PxpSrnqxWinYE/DHl3zTNqbuj8o+fcs2xPw9qV6e+c93+fXLNlLcp4o+qcCejHiTT/B1+mnqmw/8whfXhP8mhvfDvZK2bNfr5S8fSmf4OfyG/bqCXd9zl5/zafAfuoBfpm6rxT+y1GB/i+cxdfK9+9f3MEHZuQT+Czfzx6CfC4ulwE7Cvz92grcuQuAfhH48Dfqnj/z9lEf6L4n9OcMee1485DBNU3oqr6FgYYKcKc9PzM12orpkVa8Gm3FzGgbXo20CNBfj7ZoZXtCv2kW8jrsp0eYgNeIqeEmvGIfXyvt24Oer3VV/99gP/c+VbsNLwYaZs/zgTnYvxhqAv0EY61VGG6y4llvE8YHWvGiV43mEfbPeurwlCl7WtIe5+6f0qTXZcWjTgsedZnxqN2I+21WPGi14FFzBe61WtFeZcT1vAyE+XvC1/MMNm5YhSVL5mPZsvnYuH4JDuxZD+fjO+DltBvBbgcQ6XkIcT5HEe91GEneh5DicwQp547KSfM/gewgJ2SHnkZW2Blkh7kgJ9wdBbHncCHuHC7E+6AwJQBpMX4IC/BCXk42bhSXICu/CAGhUTjqeFrG0xh7u24TTXnrsXI9U7FWSmY+8+1ZdZi/8Dus37gGQcH+yM5ORUZmMlzdz2D1muXYsmUTdu3Zg2OnnOAfHI203EuIT8+Dq18InD3PwdlDRQKznL9i+RKEhwTiSlEuCrKTUZCZiIIMnmQUpCchPzURVPcs7xP6LO/rJyslDpk8qTwK9lnJCchKSRCFzzJ/Ymw4YqNCEBrkJyE8Xl4uWLlqMb77fp64739YMA9r1y7GoYPbcdJhNxwd98DV+QCcHffDO8AX8dmF8ItJQmRmNoISksWU53zyGFxP7YWr4264OBzAWccDcHbYB4eTPHtx1vkQvN1OIMDLCSE+ZxHm64pwP1dE+LshJsgLMVybG+qD+LBziAs9J+N9F3KSYKvTYF9jEtizZ19ecg3XrhL21Wiss0gfv7HehMZ6Mwh9+yNqX8r8Svnb9/VF+XMUTy/362N58p42l187l64nvfq/wl8DvsC+3gia99rqlHFPRvMaTOiwWdVptKKruUodmckn9Kny1ZieAr8q6/doPX09hY+z+f0EFM173W1Syu5hyZlKX+tVz+a/26l8PYJXPecMeiq/XYf8t4trdBPeN8DXTHoEuH70UB11QVA9ekm9sxux04HPCwBH0nr7e6TULcAmuPu7RIUT0vZHBz2fOsgJ7LnXmqKfDcBRilygzpRCcdtrKn4W4nbA5/+htqhIWgP0R2iqn6peHV4EumEwVCA0NFT8Db38N/SpFoIy/s3N5Us1Y7AHXf2dKDbcwqFTh7B60yps+nkDft6/A9t2b8UyrrWmAXbJfHy36Dus3boO+ZcKUG4yooywt1TCYq1CZWU1KqtqYK2uEegL7K3s17PEb4LRbJCn1WiE1WiApaIU876+f4n//YWpeZMC6+G2OjwZ6sTvMy/w//75Fv9Llf/pFb5+nMYXgf04vnxUPXrpz2vqnHvn3z4dlU12/5x6KpcGgbpAXwO/Pkcvap79eb10/1RU/dcZzXUvznv25xXgv848Bg+//qzN2+vK/repMfxTm7En3H+jspdY3FGBPXvz9oDnazkSsfsQ/5x6iF8m7+HjxBg+jI/iAxX9yxEJ3vnw8i4E9i+G8EFMeVT4VPYK8npkrn2S3ntZe/ufoFcXgb/0+J/0492TPrx71KdS87Td9izhc6/9SKtR1Pyj3np8eDoE5uRPj7Gs346Ze614NdaCV/8B+2bMDCvQ65CX52gzprUzJaV9BXv29f8e9gr6uqrXAc/n3GmUQB6l7qnwCX4bng804tmADU/66vGE4Tx9jXjQXiMLeOjcf9bdMFvWf9ZTj6e9GvCZoy8hO1rfnuX8DuXKf9BhxQOm6zWX4UGTAQNcUlJ+E8bLuShMjRUX+LH923Bg13o4HtkG39N7Eex2EFE+R5DgdxTJAUeREnQM6UHHkH3+OHKDjyMn6Dhyg04gO/gEckMdkBN2Ctmhp5AT6oSc0LPICXdFTqQb8uM8EBfkKGE6HH27cv0msvIvIjw2AUdPOmLTtu1Ys2WTtnxmA1ZuWCvle+6F37B5LZavXIL5C/6BHTt+ErNgxe0buH3tEm5dv4KS2zfh7+eLjRvXYfduRmMewWkXb0TGZyCj4CoikzNx1vc8XH39cdzJGT9t34qVq5Zj08Y1SE+Nx6WCTBRmU90noSgzBYXpCvgX0hJBhZ+frp507+ekxiObJX55ciY/Dlm8DNjBPiUuShbMJMSoOfwwBu6EBsDHxw0HD+3G1q3rsX37Bhw7ukvg7uC0F85Oe+HqtB9nTh9FREIi/GJSEJGajqj0dLgHheD0WSe4OByCh8M+eDnug5sDob8XZx334vSpvXA8uQeOJ3fh9Kk9cHU8CF/O67s54Lynk5xQnzOIYDKfvysiAtwQGegO77PHkZsZDxuDcxiqU0vYGwXshH3xzctostXCVmeFrc6iQF9vQVOD9rqB8J87Npb6Rfmr3j7d+6L6ZexOU+1U9wJ+XgBKNXWv3tPL+988tThdMesxeEfc+Qa0a4l7Ouw7CXtR9lZ0ckTPxmclOptr0NnKXn49Ork2t11T9u3NyrHfqdQ9Q3l6Ols1pa9y9mVUj8E8Wg9b71erYB5lUhPDnF0Z/puEN6r72Shewn4O+Armqh8vwBcVP5d+x+/LUhv73y2K/tu5+dlSvua+7+0nGJWBjSY2gl4dpcTnQN4hfXi2L6TMbgd8Alkpdl2968Y7/f0OdPe2o1uArU81/M1TMg54cdKO/F/qn2tDl+6X6OvGtWtXERsbh9HRUfDf0PO3sFftB1Yeuno6UHC5ALsP7cKGLeuweccGbN/NiuBqqfSx2reQE0WL/oGf9+/EletXYDAZYbBYBOwWUfEK9gJ8fl1ViapKK2qsVlip5i0Gmb1XsK9AZUUZ5rHkPnl/AENttbjX14pfp58I5P/vl9cCeYL+z0/TkmnPETr9COjfjePz25dgv53qnsB/92wMrx7eVfG6munv61sa8ia+icPlNryvb54L5Fm+V+cpfp9RJXsq+c8E/MyjWdAL7LVgHYbs6L36Xwn7CbrxCfgR/DoxIqAX6E+Mykgdnffszwv4OW+vz+JPqqAdKeOPj4lZ7+P4MAj6DzJXr0r4+rgdn1ySQ8DPLctRX394NoAPz7n6dkh6/+z/f3gyiPcs98uinEG8f0zgq2jdt7IKtwfvRNFr+fkPe/F8qAnt1psYshnw5gHX4/Zpe+07MEPQj+mnDa/GqPJZzm/Ba1HzqlevXjfiNcv5hPxYs7ocjLUo6I8o5z5BP1veH26SuXyG7uiHyp3AV4DnmB7L/I2YGmzEtDj6VTCPgH6oURz4z3vr8XygDk/7avCkpwYve2141luPxz21GGu2YKSBLnvO7ytz37Nerseluq/Gk75aPOlR6v5plwmPOwwyc0+T3sM2Ix5J0I4J92wmDNWWocN4FbZbBai8kiXjcDnRPkgOckRqqCNywpyQHe6E/PDTKAx3xqVoJ1yMdsalKGcURTqgMPIUiiIccTHSGUVRTiiIckRBhCPyQk8iL8wZORFnkB/pgZRzTgjxcJDWwcXrN5B96TrC4pPg7OaKzT9vxbqtm7B2ywas/2mjrLDlnvlVG1Zj3aY1WLVmORYs/AcO7t+F60X5KL92BbeKCuQUX7yA4suFuHn1Es75eOHnHduxf98BODiege/5CCTkFCLj4nWExCbhjM85OLq74dDxo9i4dROWLl+EA/t34VJBNi7lpuNidiouSlk/BQVZybigl/UzknAhLQn5aSkSL5uTloQLqYmSpZ2ZFouc1Djk6hcAlviTYpCeGI3kWI7qMbkuBPEM5YkNR1xMCCLCfOF/7gzcXI7C2fEATrMs73QAZxwOwp+b6aLj4R8ei4TsHIRExeKsqzvOnD4GN+f98HAi7A/Ag2a+U3vh5rAHbid3w9VhD1wc98DFYR/OHN+N08f3wNPxEPxdjuO8xwmEepxCsMdJBHiexHkfR5zzOA4vl+O4WpiFhjozqvQZ+2oTGuusKC25itvFV2Cz1aC+zoqGeitsDVY0NljRXF8pLv2GBit4GuurYGuohK3ejKZ6qn4D6uoqUC99/XI1VqfP19dyzl7F5kopn5n6hD/X49KxX1eGljouzamAhO/Yzd4L8Lket64cbTxaH58lfa7JZfBOWxMd+0b1upH9fM7jU+nXoLulHj2t9egWt34DutttYuLr1BL4ejpapMQv43qzI3o08FHFcsEO43eVolX9b65wpfHNDvyydpXu8b+b1R+UTH6O2XGxizjvtRK9LL4RRc95crVOlmqen9O/5sVCVRY017zMns/BnwY6js9xJp6AVzPp/FqDNpW9Dneqcqp4Ql78CppnobsDfYwW5s/0cmUwnx3o6+5AZ087uns60C+BO4S9Dm7t2deKnp5WdPdoWQY9VPb8GfV1Vze/z2CjdnT1atMQ3R3o7+9ETk6OjN2Njd6Vv5Oe2se/By8t6v+7U1bmslrQ2dWKrNwM7N67Az9tXY+fft4E7tpYQs/R0vn4cdkPWLhsPhYunAenM6dxu6QERosJ5kor2Ks3VVbDWFMHU1UNTFLCt8JaaUC11YjaSisqLQZUWoyo5vw9+/bGctSWl2HenbY63OtpxrvxBzJax/G6f396hX9/JORVCh6X1/CIw57AZ2COVqa3j7ZlWZ7nw4v7mH4wiE+TD/HHW5b0J/HlzTg+E/BSCVCg//r6Ob7MPJMjPXsqey0Ln877rzNPZkHPxDz9COgnVaAOS/cCe87aa7CX3fWayldz9dqInabqP8lTBe+wvE/Qz57xYczB/o5Wth9Us/Xsyz9Te+z/Hvbqcypw5w4+POXP3xHYvxPA9wvs3z3ql978m0e9YrJ7y0hcrYR/p9mIjqpiPB1oxHuqeZmz5+pbzaw31iawfy3Q116PKtizZz8z0oCZERtejzTj9WgjXo82YWa0Ca802E+xrz/aBJb0ZyGvGfT49ZSU8anqlYHPXtGzvC+wv9MkoH+lhfPwPap7mvMkVre3Hs+47nagFs85Wicwp3pnKl8DnrTXYazBghGbEY+6uCyHP0fg1+BpTzWeSEm/Gk87zXjcSdizb88LAo16BjxqNuFBowljjQYMN5RjsOY2us030Fx2EXXFOTBdjMPtbGbg++JKiheupXjjdooPSpM9UZLsgduJ7riZ5IbiFDf1TPTAjURXXNBelEwAAAgwSURBVOOJd8flmDO4GOOG/Fg3pAaeRqK3I7Liw3D1ymXkXLyE87HxcHT3wLZdP2PtT+uxbtsmrN+6Ees5V8/wnLWrsXrjWqxYuxyLF8+XFbvXCjjmdwG3L+SgpCAXtwpzcasoT+b/iy9fFOC7uZ7Gzzt34OjxU3Dx8ENQdDIyCq8hPe8yfMMi4ejmhuOOjLHdi3UbVmPRovlwO+uE65fycTEvA0W56SjKSUNhThoKslJQmEkDH817VPupyOOMPl+nJSE3PQGZaQR9PPLSEqSPT1NfenKMmPno3k+KDpUj0JcNdIGIiQpATJQ/QoM94O97Gh6uBPlBuJ09heDIMJyPiEFCVh6iUlLh5eMLV2cHuJ0+KlsGvRwPQp39AnhXxz3wcODZC3enfXBz3Ad3x/1w54Xg5D54nNoLb+cDOO9yGOfdj+O810n4uR2Fu9N++LmdxNWCDDTUmlAtsFc9e5btbxVfQsntK2horEZ9PWFPRV8pp6VePaWfb6tCk61GgN/IzxD2NiPq640CfDHv6Q77WrXmVnrzhD4Dd6R3r2DfWFMisG+uU6txOZ6n9/ElR5/BO1LyLxPgs+QvI3ns4WtlfabvtTYaJWZXFukwareFKp/Ar0VPSy26m2vR1VKHnjYCvwHdbTYF+Y4WEPjfzuYrQAnktRK/cpbTgU4osqdNl/oc8AXS/X0Y4rKd/gEMyQ56gl7BXjbeScgOM/l7Zc5eX02rDHm8KChDoD5qpz8F9gJ0bpXTnPjixlcXgAFRxMqxrgOf0BeVL9DnngAG3+hldEK+AwM0JxK8Avtvv0fQ8zOcayeo+Vn+vECcQNeg393Tgm4N9vI9lvFF3VPFt8qRixPDjXgJ4P9nl4J9XGw8rly+jrGx4Vm/QK94BNTFQ2CvQZ+Xmda2RsQlxWD37h3YumUDtv68GcvXLpGwqsVL5ovJeOHS7/HjwnnwCTyPigoTzBYzrFYrqq1V0rMn8C3WGnHjm2nIs1SgxmJErdmMGotBxu2qjSaBvbmiHJbyEsz7OPEQ//vrjFLvVPCfpsCAnH8R9h+mRMkT9Hz95zu1f14MdzTivXmpUvA4I083/swL/PHqOT5PPcG7ZyOYGOuRwJ2vb8ZlA96Xt4T9C/zx5jn+fP0cf848wx88DM2ZeSqvmZbHfj2ffJ+HJXwd9J+nHuLz5AP8Nj6Gzxy1k8Q8rWc/MYLf/qLsJRpXgnS48U5bjiMz+HMpex9ejOD982G8f3FXKXqqepbwnytQU82rkj1hTwMe+/JU9oNq7l7S9NRn2NN/T8Dz9z27i/dP7+Dt4wG8ZW+eJfvHqkfPdbUzDwl9VcLnHH137S2MdlVjhp95MiDLbWYecBNepyrdE/hjrZi514ZX91jCb8GbsXa8Ge3AjJj1mvB62IbXdxvxdrgZb4YJ+zngz4w2ioFPqX7l0rcHvvTqWaYfqMcrOvWHbJgabMDUQD2mBuvAkT2a8ujin5LvK1VP9S+lfCbvcayurx7P+2rwrK8az7uq8aJHLdZ53lePp911eNHdiKfcpNdiwUBdGcaarfJzL3pq8aybW/JU0t5TZuW3G8GAnYeM0G0px6OWMjxqKpdFOQ8bK3C/2YCxpgqM2EzoqylBd+V1NJfnwnYzGbbr8SgvCkZZfiCMWYGwZvrBmuUHY7oPytI9cDvDHSVpnihN9cLtFA9ZIHEryQfFST64Eu+J5CAHpASexeX4QFy7mINcgj46GoednSXdjpn2G7dtxsbtP2HTts1Y/9MmUfZrNtKct0r20Z91PoYr2Um4lp2Ma9lJuJmbhpt56SguyEBxYSZuFGThRmEebl0pxJVL+XB0dsCefftx2sUH3gFRSEgvQM6F64hKzoCnfyDOeLjhmMMJbNv2E5avWIJlyxYiMjIYl4tycSEvEwW56SjMThXoF2WnzgE/LUUS9/IzUlGYnoK8jCRkpScI6An8rFRV1k/jOF4is/TDkRwdhsSoEDkce4thjG0Ujz/iopll74uIYE8E+bkiINAb/sFBiEnNRFx2Hs6FhcPT7TQ8nI/A6/QReDkdgrcTn4fhTqg774Obk4K8l9NeeDntg8+Zg/A9fRDnzhyGr9Mh+J4+hHOnD8DPaS/OnT2IQPdj8HZQFwA/lxO4mp+GxlojqisZiUuTnQFNDWYU3yxCWdl11NusqK83C+ybGypF1bfWV6KloQqNHMvje7YaNDWwt29FcwMvBWbU1ZtQV2tQKr7eiGbOzddWoK1GheVIqd5uE14ze/g1DN4pVZ/jStxqzdCnLc4h3FslZrcMbVT49VoAT51RYE/g07Hf3GBCq82CZpuaxRfYN7OXX40egr6xGl1NNehtqUVXa61Av5cjem0s7begr7MVvR0tcmQmn+Y9QpAGvq4ODHZ3YYBufXHud6O7h+NnCvh08tPINzTQj7v9g7hDwBP4OvQHuK1tQPbKS/m+n8t4eCEg+GkA5Mx8PwZlFa8q838Deib9SZod4a5Mg7PjgnLpUL1ulthVmb0DhGa39NdpxFOjdTQgyme629UUQneXmBP7u5RnQcG4Db38N/d0CuDZzuDPDQrsO9HVQ2Mjkwmp4KnUW9DTq5Q94c5Rx8GuNvR3tUm2AfcWsIow0N2B3k7+7k70d3Wjt6sNUeHRKC83Y+juELqkDcG4XXWpYCVhgKN/s2uLO1Fnq0FQWCB27tiCfbu2Y9u2TVi0coHsu1ixYiGWcUpn6Q9YtnKRCAuDwYQqK0v0lagzW1FrrZaZ+ipTNaymKpgMlbAYjagxmWAzWVBnqkCVsQK1ZivMJiMshgoYK8rw/wMOEMud8VFCe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Başlık 1"/>
          <p:cNvSpPr txBox="1">
            <a:spLocks/>
          </p:cNvSpPr>
          <p:nvPr/>
        </p:nvSpPr>
        <p:spPr>
          <a:xfrm>
            <a:off x="1509032" y="2181022"/>
            <a:ext cx="4970145" cy="601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a:lstStyle>
          <a:p>
            <a:r>
              <a:rPr lang="tr-TR" sz="1400" dirty="0"/>
              <a:t>Bölümümüzde 1 Adet derslik bulunmaktadır.</a:t>
            </a:r>
          </a:p>
          <a:p>
            <a:endParaRPr lang="tr-TR" sz="1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946" y="2831787"/>
            <a:ext cx="6628084" cy="2926703"/>
          </a:xfrm>
          <a:prstGeom prst="rect">
            <a:avLst/>
          </a:prstGeom>
        </p:spPr>
      </p:pic>
      <p:sp>
        <p:nvSpPr>
          <p:cNvPr id="9"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03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Laboratuvarlar</a:t>
            </a:r>
          </a:p>
        </p:txBody>
      </p:sp>
      <p:sp>
        <p:nvSpPr>
          <p:cNvPr id="4" name="AutoShape 2" descr="data:image/png;base64,iVBORw0KGgoAAAANSUhEUgAAAfoAAAF7CAYAAAA6+Uk0AAAgAElEQVR4AZSd95+W1bX2URSmF2AKzFAsQY3R2GOJBem9lxgTjYnGCoiKdJjee++9U2aAKUyndxA00eT9Y673c629133fz8PgOeeH9Vn7bg/oyfG7r9X2pJzcI8jNS0B2zmFk5SQgO9dYTk4CaNnZR5CZfVgsK+eIXPOeGt/Jte/KN7kJ0N/k7xYXp+HQoV1YseJNrFrzLtasXYq165dg/cZl+O2zjyM4YipCZwQjdEYoQmeEICwqdELjM38Lmx6CsBkhiIgJx4yZ0xAzOwrxj8zC7EfjMPfx2Zg3fy7mzp+DuU/Mxbz5cxA3byYemT8Xby96E+/9dSt2ffM5EpP2IDc3GRVlWairKUBdTT5qq/NQXZ6DytJMlBeno6woDRVFqagoSjFWnILK4lRUFKehvDhNnpcVp6O0OBWlxSkoK0m1loayEt5PB5/zPt/R5+UlqTCWhopSY3pPrksyUFmSgZriDNSUZKLKXpeXpKOcfzcx811VSRqqS9JAX8G/m13zmn9XeseKU1BVlIpKa/rPVVqQhJK8IyjJPYjinP0oyNyDvPTvkJv2LbKTdyEjaScSDn+Ovd//E9u//Cv2fv8FcrIOoyAvCa3N5WhpKkZjXR4aqnPQUJmN+oosNFQYX1eRhdryTNSXZ/laRTbqKnJQX5krxnWDWC4aK3LN9/wtP6utykaNNa59n2ehoSoTDVX01ioz0ViVhcbKbDRW5qCxKheN1a41VeWiqToPTTXGmqvz0FKTj+bae03f4fMWvledD31fvrHfyvOaPLTU5nosx7Pm/Ry01uajtbYAbXWFaK031lZfJNft9UWgtdXno72hYELraCyEsSJ0Nhajq7FI3uO9zsYSdDQU+xh/T95vKPB8V4TOJnO/037Hb7uaSu9rnc2l6GouQVdzsWNHW0qgdqy1FP52vK0ME9mJ1jLQutvK0d1WgRNtlY51t1eB1tNRje6OSnR3VKCnsxInu6rEc/1/MvmdKpxoL8ex9nIcbS1FZzP/vfN/F+moKU1Gad4hpB7eiZy0fehoKkNfdyMGehrQ312LvhPV1mrQd8Jr1eg9XuU847te6zthrgd66tHfTavFQE+d47lWM9/VoL9bjc/4vrEzJ+sweKoe6rk217zXgMFTDThzkvcaMCzWiJHTTfdaXxNG+pow2teM0V5jY/2tGOtrwVi/ve5rwXh/qxjvnx1owdn+NoyLmft8bu7x2zaMe77Rb+nHBoyN9rfAWCtG+5vN36G3Wf5++vfg33foZCPOdNeh/3gNTndV4nRXDQaON2Gopw0jpzox3ncMY/1HMdrXJf7c4AmcPXNcjGuxM904pzZ4AueHuuX+haEeXBg+iYsjJ3Fp9JTY5bHTdt2DS6PduDR6ApfGTuDyOO04rpztxtVzJ3H9wmmxm5f6QLt1ud+x21cGoMb7P1w9gztXh/DDlSHcuTbo2N3rQ/DajzeG8dPNUfx0Y8z4myP46eYIzH2z/vftMdD+dWtU/M+3xkD75fY4fqbdGcPPP4zg37dd+9etYUwi4AlmWrZYAgj0rOzDyMoi/I+IEfa6JuQF6hb4OTmJyM4x33GjkJObIJuHoqJUZGQcxPoNS7Bi9TtYtXYRVq5ZLH71usX43fPzERQ5BSEzghFsQU5w0xT6CvcQ3osKhXgP9EOmB8v39KEE//QQRESFITI6HNNmRmJG/HREz47CrHmxmPP4bNkAxM2bhei4GZgVH4V5j8zEb3/7GF599fdYufJdfPDBFuze/SXSUg+gsDAVVZW5qK0pQE11HqoqclBRmoHykjSUEegEe1GKwJ2A95oD81KFfRpKi13jBkA2EMUZqChJF9D7QN6Cv7I0XQBPyBv4E/L8O6SjvCQDZaVpKC9NQ2UJ36N3Nw18n9cO4P3WsiEoNpuX8sJklBUkoTSXoD+EomwD+vyM3QL6rNRvkJ68E4lHvsC+7z/B9i8/cECfn5uItpYKAX1DLUGfh4aqHDRYABPyNeWZoFfg1yn0uRHwg7hz/SvPFPT094I+2wKeXtdZBvRVBvT8+3lBT1AT4I0W9IS+gr6pNh9NdQb4XOs73AQYmE/szSYhD821xlroawh345trcsw1NwPcNNQVCOjF1xUK6Al/sfp8B/YKfRfwLug7GghrC/CGQsh1QzHa5X4x2hqL0S6m33i8BX1HEzcM/pDnta91NBWj0wN5Al8h7/Ve2E8Eed4jdMW86/ZygTrBruYC3dxzr80GQDcB3vv+a7NxqJQ/j382Qc9/5rZ6bvYyUFuWjOLcA0g+tAP5mYdwtLUSfd1N6Ouu94CdsHch33vcC3mzETCQVtgrsHntD3cFuAt6A3y9b7zZGNTeA3cFvgt9A3pCXkB/ugHDp13QD3uAr1AVsBPufQRws5iAvq/JgbwAe6AV42dcuI/1c0PgbgTG+Xyg3WwCBrgZ4LV9f4BQb8HoQIsH+AS//pnmPt8xGw36ZjH+zmhfC4ZPNWOopwWDPc3oP96A/uON6DveiIHuFgyfbheAK8jpzw96IH/GXMt9edaD84M9OD/Ucw/sL4+dxOWxU9Z6cGW8B5fFunF53MCewL92/pQP8L3QV9jTE/Y/XB3AnWtncPf6Gdy5xrWB/t3rwwJzB/TXfUFP2BPs9Ap69T6g/2EcP/9A0I9aM7Dn9aSs7ENWzRPkh0XRE+gCdg/cFfKOus/mZuAIsqnyc+3mwK65CcjLS0JeQTL+8uFGLFn+FlasW4zl6xZh+dqFYqs2LMELrz+LgGlTETQjGEFRIQJxgtzXCPIQeSc4ynjv82D5NhjBUeY9fRYqvxeMkOhQhESFIDQ6FOHRYYiMjUBU3HRExc1ATHwU4ubGIn7eTMTPiUVcfAxmzY5B3OwY/OaJuXjx5WewYOHr2LR1FT7/4m84cHAXcvOSUV6ejaqqPGcDUF6WIbClWi8uSkYJNwBU79wQWBPIlxjQE9AC6+J0VBDgAnGC2yh8VffqDdQN0An18lLznQE9oW9+g7Cv4DO7SVBfqcCnsi9ONdEIJ5qQivLiFBD05fkEfQJKcg+jKPsgCrP2IT/ze+SmfweCPi1ph4B+7/cfW0X/uSj6/NwktLdWoKW5DA21haivzkd9VS7qKnNQV5mN2sosVFdmoZaqXizT+EoDfgfs9wO+va8bBdks8Pcs5Kns9Tf453FNkNdbY4SBCr6BVskNiDEFvSp0ApwbFQF5bR4E8AR7nQG9QL7OXqvSp+q3oG4mrK3xHn/XPyIg93hfLBct9tvWuoJ7QN+qkKfSr8sT0BPyCnoqfIF9E4FuVXujVetW5bcT8o3FaGsoEt/RVAJae2OhMf0Nvk/QO1YCKvaJVLsqeH/I3wN6j6In+Al8hboC3wG8gt7PK+D5nllXoqeDCv5eNa/v+oNdr2UTwIhAe5WJFrSX43h7GbpaysBNS2tdjgP6opyDSD70NYpyEnCsrQr9PU2iwvu6a9Erit6FvAv8avR3eyFv4M4IAKGvalxVu177bggIdbMRMPfNd+Z7ruscpW5AbpS8wl6VvUKefui0seHeRgz3NvnYiKh4C3gL+ZH+JoxY2BP6qsLFE/LWCGhdu74N42c6MEbYn2mXb8fP8F6b53e4Nu/wN823vGd+j15tnPcYQeBvDPKdNpwd7JDfHu1vxdDpZpw52Yi+E/XoPVYn0D/T04qR3k6B/kUq9uGTAvQLQ8YT/gb2PRBVP0TYd+PCsAv8i6ME/WlcGe/F1bOuXRk/hStnT4oR/NwAXD1L4J/GjQu9uHGx10fhG9j3W4Xfhx+u9lvIK/SHcPfaCAh7qvsfr4/gx+uj+PGGUfJeNX8/0FPNiwnoCftx/HLnrIU+wT9mFD1VfWb2IUexO1C3wHfgrtdW5et7Pt6G/guLU/HpF3/FkhVvYeX6xVi6biEWr3sXS8QWYNmGxXj5rRcROD0QgVEG9AJ8gpsKPyrEx4KighF4n2fBMSEIijbfEOzB0SECePUC+5hQhMaEmagAwR/FNEEIwqNDJQIwIzYSMXFRmDkn1oT/583EnEdmYc4jMxE3Jxpz5sXi0cfi8fTvfoM33noZq9cuxYcfbcP3e7YjLf0QiovSUV2dh5q6AlTX5KOyKhfl5VkoLUlHSVEaSuhL0ySVUSLwpzJPk+gAwW1UuoE47yuk6an+DeBd2BPo3ACUUd2rcQMhmwi+fx/ga4pA/mxNHaSivCgF5Qzd5yagOC8BhdmHkJ+5H7kZ3yPHAf1OJB7+Avv2UNH/BXt2G9AX5iejrbXSgL6uEPU1+ajjRqgqF7VVOaipzBHQ1wjwM1FdmQmu1eoIfELbesKa1wptgXhFlgNzXsv7FvT8TkFP+NdV54jVWs/reqYTFP7VuWhg2L6G8DfKXtW8RCQIewv0X/NU+VTfhLlsFkS5e+5V56KJGwYbDVDo8x7XLdZkbUP2Grqnb6nLR2s9Vb61hkK0NbiAdkBPtW5BT7ATWu0M31vjNzTe9wd9mwf0hL8X9PpuZ7MbjneUemspulpKxI62lEKty7OmUva3Y21lMFaOY20EbYXYiXaG6ytA303zqHhd93RRtZsQPsP4PVzfL2wv75mQvgG8Cfcz9C8pAMJeNhVlONpShs7GIrTUZqOhMh3VpckozD6I1CPfoDg3ESc6agT0ouh76tDXTci7it4bnveG3BXwGuof6DGgdkHvDcf7q3n3mVfJMxxvQvKNTojeH/gG7I0YOt0oit4FvYE87xP4I33NGOltwWhvG8b6rNrua8YwQT9gVL2oaxtu9wLbBbsBtQG2Ap2AJ+gJZAN4/dbc431ap/V8lyBX6Lfi7CB/y73mmvfODrYL6M2a17xvNhWjfW04c7IJJzurcby1El1NZeJ7jzVi+DTBT0WvKt7A/sKwATwhr8ZQPjcHl0bccP6V8T5cPduHa+doBP9pMa6p/nnN9fXzxm5c7APt5qV+3Lo0gNuXGc4n6Pss6KnqB03oXkA/hB9vGND7h+5V0auK9wnd3x7DzzQLdwJ+IpPQPZU8Qa/heQW7j/eDu1fF+4L+CPKLUvH9vu1YuvJtrBQlvxCL1i7AonXvCuwXrSXwF+PVd1818I4OQWAUzQDf+GC51nXAjCC59t8AiMqPJuhDTFSACt5acIxZC+AJeWshFvrhMcEIiw5GaFSwky5g+J/wnxYVhhkxEYiZNR0z46MQPzcWs+fOxNxH4zDn0XjEzo6RjQE3A/OffETU/6LFb+JP763D9h0fIylpr6j/svIc1NYVo7qmEJXVeSgrz0RJaTpKS9NhgG/gXlqSgdJShuIJbgNqhbuE+QX2XuBznYGKskwfc6BvQ/reDYOkCCR6YCIQ/H1JMWgaojAJpfmJKMlLQFH2YeRnHkBe+l4f0Ccc+gL79n6CnTsYujegL8hNQltLJZqbS9FYXyR1DgQ9raYyF9WV2QJ6qnqaAl494axrelXqAm2C2wN9UeMEPSMFnrA97yvg/X19Ta48U9DX1uSA96joeU8gzbA9r+n9IU+QW+MzUf32HYX3/9VzgzCRGdAT7Pl+Kl5D+AwxE/YFVpUzH2/D8dYbxe6G6M27BQ7ojcI3GwYN/xvIG9CbNcPyVtELvH1hT/Uuir6FwDeqWP3RVua9Te6bmwGFvUL+OHPjbRWOHW9nGL0Sx1tNbl5D693tVN+uCdgF8IS8mgt75uwlb++3GSDoT9i8PqMB+vsEPSMLjDSwPkFBX1OWIqCnoi/JS0Z3Z60D+t4Tdeg9wTx9HZhzN0blriF69Rqqv/eZL+j9AV8P5vC97xjQm/c07z54qgnG3Hy8+4wKXkHfJGt/NS+Ql7x8K0Z7GRZvszlzmzs/Y0LsLugNTBXYRn2rojeA12dU8gp0Vfb67OxgJ+61Dgtrglth3o5zQxNZB84NdeL8ML0+59rcp9of6WtD/4l6MDVWUZiExspcsY6GMoz0dmF84LgN8Z9wVLwP5JmzJ+Qt6DV/T+9V+dfP9+PGhQHZTHADcOPCGVw/3yd243y/z/rGxX6r9Al7b9ieeXqr5m8whD+Cn+4TulfQM4xPI9xpvD8R6L33JHSfaUGfkWVg7wN4FuLxea7J1TtQZ+h+AvgXFKYgOX0fVq9nmH4BVm5YhOXr38USsQVYvGEBFq99F4vXLsJri19HYHQIphLi0UEIigo1wJ8RgsAJLEhC+AzfGwuOChXVL5CPNhEAQt4FephAn9cKf30WGh0mQCfUXQtzCgHDZ4QinDn/acEImxYCXkvuPyYC02ZOw/RZ00yef26sFPnNmhuLmbOjETeHoX9GAGbimeeexFvvvIq161fg439+gD17dyI98zBKy7JQxfB2fTFqawtRWZmLsrIslJRmoETy7iYHL4BnsV+xgTohzlSAEwGwSt4Le/PMKH9C3IkOMKzPYr7STDFuABT0WltQUpgEWlHeERTkHkJ+1kHkZ+yzoN8loXsv6Pfs/gy52UdQkJOMtpYqtDSXosFH0Rslr4CvqqCa/7+BXmFOr6pdFL0FPaFOWNP8Ae9/TVXPewz1y3eeYjyG6xupvhlyJ8w9sBeI21C8dxNA4Bslb8L5fMYNAd/nfS/8dTOh9/wh71XyhLyG6DVMr7n69jqC3ap6UewKdN/wvMnD85k3B28U/UQ5+k7m253CPVOYx3sSjm8uxdHmMsdYoHeUhXgTQP5e2DMHrmD3qvhKEPAKeW/x3Qmq7Y6JrbujBmKd1eimdVShu7NSzFH3zibAVf0+77AYTzYXE4GeNS1JKMjaj6RDX6OsMNUBfX9Pg+TpDewJetdMcR1D7hp2V+Abbwrx7oW4Abq5b36jHv3dDVL4p7Dnb7IQkMYwtUKea/faAH+IBWxizfIeQ9u8dkP2zRjubcFIXytG+uip3OndNa9HrYpnqNxV56rE3TC7AtwLd4W8rzcbBaPIvbA3kDf3qdZdM/DuwPlhA3bju3Bh5CjODxvj+sJIl7zD9wl6/p2HeptwvK0EzTXZ6GwqxLHWMoH94MkWDJ1qc2y0j0r/GKjsvUV5ouptkR7hrkV6F1m0N3YaF0ZP4tL4aVwcOyURn+sXmIMfxZ3rY7hzbRS3rgzh5qVB3KBdHMD1C9wI0PpB6N++wiI9k7t3lD1D9wzZXx8zwLfFeP6KXgvx/AFvwH4O/7lz3tjdc/iPNT9Ffwhe2HPtXBP0FvYEP4v1mJ8n7J1K/bxEqdzf9v4aLFv9NlZtWISVGxYK6JeuX4Al6xdg0fp3QEVP0L+++A1QdRvQMzTvAj5gurkm/GkC9RnGE/QG8qEG+hIRYEGfyckT5mEx4QL8sOgw0LwbAPOcoA93jO8why8WY7x2APAen3NzwJB/aFSQRAFYKKgbgGncAMREItoJ/8chbnYsZsXHIDYuWvL+cx6JwxNPPoJXXn0OK1a+i79+sAVff/0pUlIOoKg4E9U1BaitLRL4s/ivsiLbFNwR9JrXV7h7fEWZKnsTCago082AgTnh7wBe8vm2+E8UvVH1hH1xYZJYUX4CCnIPIy/7IPIyPaBP3IHEQ19g/95PsP2rv+D77z41Vfc5KWhvrUQrc/QK+mqG7X2V/MSgz0ZNRY6E+Rni57qmghX1Juz/a6AnsJkaMLl4T8jeRgEYuveG7/3Brzl6JzdvQe2FOdcMsSvs6fU51wS2T+6eYXpPfl6B7g94VtkzL8+wvP6OgT3D9RNV2BdL9T1D9BqSd2HuQp73NOQuawf0RtET5mJScKdAp3cr8/W55uIJ9XtB76vivYD3rr3KXYGvgBffViFK3smbs9r+V0BvNgDVshEg6E90VIpaJ8h7HEWvav9e0Mt7fqBnOqKjkf93zkJDpQF9fuY+JB3aJZ01PV21GDjZDH/Qu2AmnP1Nge/eH7AA57sKcXqzOTDvDdjqfoU6Qa6Q13te0HNNmBtv1gbuBLwxF/IEPivcCXk1rX433oCd6t4AnpBXM+D2VfYK+ns3A7opMJ7PDcRVsSvsXdDztxT0Am0q9sEOXBAFT9jTCPpjYhdHj8M1Ap/wZzqgDYxgdHeUoq0+R2ov2EnRVJ2Dsf5OnB86jvGBLoz2tWP4dCuGTrVi+HQbRno7MD7gQl8Br5B3rs/24vLZ0wJ6wp7QH+rtEBs/cxwXx07j5uVh3L1xFj/ePCvwv3VlGLcvG7t1adCG9FmpP4AfrnCToKH8YZ8cPSHvD3pV9gS7V7UzZG8gf0G8hvAJ+0kmZO8qeQW7elX3Rr276j5DYa+V93mJyCtMxUefvIelK97E6vULTZX9ukVYsX4Rlq1biCUE/Lp3JYS/YPUC/HHZHxEeHwmG5U1+3gU9oa+Qp2Jn+13wdK+SD5WNgbxDNW/z8v7AdhS8J3SvQHeeEeCe5961RgK8G4UwRg00chAVinBrYdIiyPZAs4mIjI7A9Fgq/yjEzo7GrLkzMefROFP8N2+mRACYEpj/1KN45vnf4u13X8emLWvw+Zcf43DCHuTkpaK8LBeN9cVosCHx6socEOxGjaehvCwdFWXpqHRgr6F8wj/NmnlHNgSSu/fk9UszbDdACkqLElFckIDC/CRR9AXZB5Cf5QndJ+5AwuGvsG/vP7Fz+18F9FT0zNH7gL7WtilKfp4KnsBnCJ8K31hVRTZoes0QvwDfhuVVvVOpe9d6LYV+Nj1A2P8a0CUfb9U71wzbe62hJlcUeH1NHupqC2SzQpgrgBXW9HpPvffZ/dY+79pWOhbtSVtdXZ6E6A30Pe11DUVSQEf4e4Huv9YiOy/gvaF7k7u3BXpNzNvz91h0Z4Fvwa/fyH0bsndC91bNs5VOc/SybvaFvRuyN6F7L+R1Tbgfk3y8bZ/zK74zeXObq/fL05tnpjpfgO3Jz0vIvsuo+57OavR01UC8qvvOKsn7q+qXcL4N3Svom2uyUF+RhqrSJOSm70PSwZ2oLs3EqWMNGDjZ4oTvvVBn3p4ANvBWJd4gmwIvoAn5M9Z87lulrveo5rmhoA1Yxa7PGJp3FbyG7ulNmF7D9epNIZ5/AZ4BPUE+sWkVvLsB0Pw7IayFc/4K/n8Cvap7N2zPDQB/z4U7f9+E442KPzfciXNDVOuq3g3gvaBn6xtNgU/Y88/g5qa7owztDbnoai5EfXmGdK9QvTOnfmmsG5fGjuHiqNkg8Bv+Mwz3utBn254p0mP7nSnMuzxmIH9ZYN+Ly8zXnx8Quzzeh3ODPRg+1YnBnnYMneyQtr6rZwdw58oY/nXzHH4i/K+P4+61Mdy5Ooofro7g9uUh3L40iNuXB3GHLXhXCH2qe1ONr6D3KnmFvRfmqt5df9ZV9BlZByU/r+pdAa+eoNcQvUDfhvEJevdZAgqK0rHju8+wjL3y6xdh1bqFWLlmIVasXYgVttp+mSj5BTZfvxCE/fS5MzBlWoADegnLM18voDd5e+bpQ6aHOKDX0L1EAFiJL6C3+XirykWB3wfeRqHbXL7N4yvQHchbmAvgrZoPs7/n/9u6ueAGQDcR4VFMA6iFivLnvQhW/sdEIDp+hsCfuX7297Plj9X/s2z4nxuA3/5uPt588xWsWbMYf//7e9i7dyeyshNQVpaNmppCNDSUoL6hCNVVtvWvLMsnX2+UvubjCXuC30JfivmYCkiXgkEJ3xclo7ggEQX5iaLoC7IPIj9zD3LSv5Wq+3Tpo/9SQL9DFP0/jaLPM1X3bS3lkqOvry2QWQSmGM/k0qnQFeoG8IS8BX1VruTyRc3bkLzC3d9rmJ4qXuoAGDmYQLkzEqAKXvPxkoOvNvl6Bb1TfCfV9vng372RKt0P9M02p05oq00Edh+oezYG3ndFzVPRE/osuKvLR5ttrdMQPgFO47UX5v6g914T0mrtUlmvKt321duKet0UOOqeIXsCv4m5apOXN9X27JMvM8ZwvVN8x4p8FuL970HvVfOE/nHtk58Q9LbVzj7TYjyFc3dH+T199NpTb5R9jQV9jZvL91Tp6+94c/TtDVT0nOnAuROJyE79HsmHdqGmLFtAP3i61QE94U6wM4R/P9ArnNV7NwLetT73ei/kvYp+ItAbNa+gN/l4Bb1R8gzV+4buXTXPAjxf4BN2RtW7Pe+q8gllqbyXSvl7FbvC/H/yXtgbuJv8ugm9t0v+3V+9E+4uzN21Af0xgTbBzTA+f8coev7vOg/HWotRW5qGtroiUfOskmc/PPviL40ZY8uc/NYo8/bsw6fi7xBjBT+hf27wuOT0L42fgoL+yrk+XDnbj6tiA7h27gxunB8UuzreL8V/I71HMdZ3DGeHToj6v3ZhAHeuj+Nft87jp1vnRfnfvTaKO1dHxNhvT/j/cJV99yac/9ONEfzrFnvoTX7eP2z/y51x/OcuzYU7gf/fH88L7CelZx4AYX8/0HuBL+tc5usN5FXt5xWm4GDi91ixfimWr1+CtRuXYNVaA/rlaxZKQR5hv2ztQixZwxz9AixhFf7aRZj1+CxMjQxA4HSqerfSnnD3WvD0YNC8lfmamw9kxb2nCI+wDrF5eQfcHugrjP2fCextoZ6G7dXrN/T+3/FaYa/rME9awPsth/s4vymRgDBwA8DQP9v+2PLHXP/sRwz4CXy2+82Kj8bsebPwm6cewcsM/a9ahA8/eg/ffPslUlMP2tB/IRobS2UDUFdbiCqq//IsZ7iOAb+txrd9+Fq8x/a/kqIUFBcko0gU/WEU5BD0+5CTttsX9Hs+xY6vPsDubxX07KMvlxY7FuO5oM9DbSXD8gzF20I8v3A+Yc/5BFT0tTStpPfLyRP4HMLjgj4XdZKXz54Q9Ap5eoV6nVXy+oz3FfRU9Y01+WiocXvmBeiEtQW/F9YTrb2Q998MeK9FvQvozZAczb/7Q14hPhHoFei/5vk9YS6q3qmod0P7zrMGvlds8u62V97k50vkHsP2kpdv4SagWCrtZSPgAb2/mlew631vhT3XTk7+HtB7euqdljq3Cp+KvLvTVNCrOne9vU8131UjOXxH1XfaQj1+z+I8z5/LDUxrXS6aqznrgcOxEpCV8h1SDpvlTSMAACAASURBVH8jQ5yo6M+capGhOX3dJk9PWCvwvZD2WZ80Sp/v3g/uBLnXBv2ufUFvcvS8p+F75ttNDr5Fcu9Dp3lt1nxmzAU9c/FeuBuwm/A873uvvWtV3/QEvz/M+S7v+Xv/91zIm4p7KnbXTGieCl5V+4VhwtsN0SvwVcXTXx43oDfqnFGAdgydrkd3J2tMCnCstQS1ZemyYWUunq1wV86yL970xPt46Z8/afvmqeRZlW/APz5A1d8p4f2zZ05ITp/h/GvnWHh3BtfODuDqOWPXeH3+DG5cZK5+GNcvDMqz88MnMdJ3FKP9x8A1Nwm3r4zix5vnBPyEP5X/jzfGcec6c/6jpv3uGkP4HJRj7N+3WYRnQvcM3xvIj/mAnpBXE9AT9umZvrDntYJcPZV9Zk4CMsQfQQbz9HkJSM48iI3vrcXStUuxYuNyrNmwBCsZsrc98yvWLsLydQuxlNX2a97B4tVvY8mad7Fs/WKZWkfQewHOSnov5GU9I9huBlzYGxXuKcKLDgVVtyhuDa17AK+AFuVNtc3cu31fQC25fdOC54Wz/1qVvf4ePTcWvvfDERYTAQU+AU9jH7+uvV7/DG4CmAqIiDbvcwPAtr+Y2TGInRuDmSz6mxeLmXNNz//sOTPxxFOP4vkXf4eFi/+IbdvWYvv2j5GYtBf5BSmoqsxDU2MZGuqLzdAfgT9VPif1GUUv/fis+i9OM6DPS0Rh3hGpPCboc9P3ICv1O6Qlfo3Ew19i/97PsHP73/DdN/9EdtZh5MnAnEq0t1WgqaHYAb3k2RmSt+11WpTn642qF8j7gZ7Qp3JnEZ14UfHZci2V+FTyHuWuAGd4nqbXXtAT9t77Duip6G1xnZOTZ1Ed8/bMo9dPXCVP4HMjIPYr70y0MWCfPKHPKnqFvHpV9Ap7er1H/2uA5zOCmJ6Alml5UiXvKn4BtTxjCJ/T74rQ1Wxy9vRuTzw3AK56P9rKKnpauaPo/dfmulwKoI61md558e0G4tpLbxQ1oU+Qm+r64zIVjy12ttre3tdr0z/PFjtW21svVfYMzZvWOYX8CVuwd7KzBqr43U2BC3z+sxL0TQR9OSdgJiAz+TukJXyHpppC9J5owplTqugbHcDfH94EchPO9DRhoMfNsTsheU+4XkHuhb3/WjcP3ne9OXkX6Ap2hb4pvGNe3uTmTRHe/UDvBbsC2x/U/5trwpzvKdS93+g9ehfwLuwN5BX0x0WBXxg+4QN7KntV4ALps4Q9Q/jHJU9PRc+oRk8no1CFUpRXV56B4x1VuDTWI6DnsBvC/h5jn7z0yvNZtzX3Pf55F0fYmmem73EKHyv2WaAnPffn+nHtAiE/IJ5FeoQ8jcC/dXkENy+NyAaAof4LI6dwjhP6Rk7JRoDPGd7/+YeL+Pfti/jX7fP41y2G/MfFqPx/vDYq0/P+ddNU3JvcPJW8mluE998fz+E/P57HpNT0fVDQ+8PeX81zRG5mTiIysgl7W4mfl4C//GOLQHvlphVYsWEZlq9dhBXrFoqCX7rmXYE8c/TL1r2LpWsJ+XdE2a9YvxiPPf0IpkRMNdXzfjD3wt67ETDq3/TNc9AONwacmucoZVs8J7n0CSruve8pYOkFvPzW/pb3ma712f1+2wv/UKp3P2XvhTvX4db87zvXseES7pe/X6zZKETOjMS0WWbkb9ycmZj7SJzYbFH/0YifEyP9/08/8zjeevsVrN+wHJ9++lccPPgNcnOTUFmZJwN/CHbTukdPRZ+K4kIq+kQU5R5GYdZ+UfQC+pTvkJpA0H8loN/x1YfY/e2nMgo5Ly8ZrS1VaG+pcNrrOEZYQc8QPgvnfAHvKnznPdkUmKp8VfYKZXqfe9wEePrkve/VT5CHJ+xF0fOZ/U4VvXqCnoV5zTZsTxXOXL2Avo597RPDXhR/fYG8x43B/d7zv0+ot0iPvAt6L8y9kPdfTwR6wtvfzAhbM6aW4XbdBCjoZSMgG4LieybfdUkRni3EaynHUZq0zZlKeobuzbWBvq4d38I+5nLXJGRPNc2CO6uqW02u3rS8mUE2up7Iu2113oI7v7Xm6B1Vb9S8F/ZeVc+NjZmKZ0BfXpSI9MTvkJ6wG801hejrbsbg6TYbuie4dRyuyc8riB1/sgFneppxprsZA93NFvie3Lutnleg8ztdT+T1d13QN2HwZDOGTlG9K8x9IW+UvvvMG67XtVfBK/wV9rxWQOs9gf8AC9YU5L7he31/Isj7w98H9IMMix/FuSHNxROehDzD6AasF62qN6F6k5fXtcm59+CiVd/cQBD0zNEb0JeCoD91rA6Xz57C1fOE6kkxgt675jAcc83pdzRuDMz7jpd+ee2n78WV8dO4PHpS/q4XRntwkTUA7LNni92lQVy/eEZMKvClEn8INy4O4ublIbBI79Zlo/ip7i+N9eESe/bPDciG4Keb5/Dz7Yv45YdL+EXgbxT/v26exU83x0Xl//uWC3yTs/dU3t85j//evXAv6L2w17Uq+sxsqvgEZOYmCugz8hLw2fYPBeCrtyzHqo3LsWLDUgH8Svp1i7FkDdvrFmHp+oVYQlv3Dpasfktgv3LjUsx/9jEBPUEuPfF2KI4P2KWdzih5hbzzvp2ox0K4kGnBCAibiuBpQZIrJywVvJJr1xw7VbOC3SptB6wEr1bfe7wD+Cgzk19G89rhPLLRYDRBoggm929C+W5Vv/6m988xfz8q/zBExNqNhlX9VP7+pt/qbzHkHz4jDNM47jeGhX+RTuifIf/4uTGInxuN+NlRmD0nGo89Foenn34Mr/zhWRw89A1qqvNlDj8L+9hu50z2y09Ece5haTHKy9yD3IzdyEr5VkCfcOgr7N/zKXZu/xDfKejzU9HaWiVjcE3oPl9y9Apw00vPIjybk/cU5VHt19qqe5PDt1P0GMK/D8hrq63Sty11sgGw7zZU58sI3jrbK69q3qmwl155N09PRa+gV3XfJKF6C24CvK4ITXWFBuQK9Am8VuP7A917rYrdDMEh4JmHN7l4PlPQ+4Pd/3oi0HshrsB3QU+V7k67c0FvZ9Vb9W/ed+fba9j+WEs5HHP65BX89/EC+gr5TnvknZA9w/ei8H1n2vP5RIB37rFiXlvrLNB57S2+o4JXVd/NIrwuMxefoCfg1TR87wV9bVkKygoM6NMSdqOltgj9hPUpgt6E7/udufccvdrksUbwGafosUrf1/hMNwbcKBjFLxsCbgqseb9x7umfIRsCttER9KwW/3XQE/aEuvFmzWtC3At7hTy9TKzr75Tc9ISqXkLXXfdV7Ap7r3JX8Ps/U0XPfPi5M8cs6LXgzg3XK+Q1R2/C9Rp2p5rvweWxblxkfn2Ev9MlBYqsuj/WWoTj7aWoq8iQ/7tcOXfaUfQK+Ik8oe41nW3Pe9orLy1znITHwTgyIKdXxuFePUd1z557O0Z3nMN1+sDcPKFPwCv0uXaAf2VYWvRuXxqRCABD/wQ+c/6899O1s/j5FivqL+Hn2xfwyw8X8O9bZyHK/hZz/uMg9Hn98+1z+OUHttldxH/vXsSktIz9SMswoXuCXeFucvYmnG/ucX3YqHkq+txE7Dm8CyvXL8SaTUuxevMyrN64FCsIc6r49YuxbP0SycMvXb8IS9YvwuL1C8E2O6r6peyx37gUT7/4lAP6QObhrUI3oHd75r3g13fE29n4wZGBiImLxIt/eBaPP/UoQqYFSjGcgt6pkifsPUVzEiIXoJtQuW4AJKyvUQJPgZ8Af4YbPeBvySaCk/Ys6E2Pvqm8j4iJcFv4JthgsA3QgD4UEbGhiIgxY3o1xE/Ptr3I2Ejwt9RY0BcRFS69/ezv9xrhbyr+IxE1cxpi42ZInn/uvFky3W/mrOl4650/yBAfhu919C777kuKzME2HAFawBG4WRyBuxuZqbuQlsDJeNtxYO9nkqP/ZtcnyM1JRF5eKtpaq2yO3g3dSzGehOOp6E0xnnpCnWtnM2DXVP7SNjdBgR1VO9W6tNTZcL6j5CXEzzn7BvQKeKp3b9W9Al/SAd4cPWf06zAcL8QJeD/Qq8qn0p/IvGDXNVW/QL6hCC0y9Y7RAUYJitFSZwrvzAQ7s/7fgl2Br2D3ej5zQV+MThvSd97hc51Vb9/VNjoFvl4r5Hl9rNmFvqPeLfxV5Xe1molz/I6Qvwf0VtFLP7stzHNg7oyoNYfZ+NyXvnkX9gp0f9A78Jd8fZXbemcr9VXRM43AqmxV9AR9aX4CMpJ2IyNpD9oby9BPCJ9qcyrv+zUcT+ArhK3v724yoPeDvVHqTUa5C+SN2jeKf2LQE/pnaD18lxsDzc03g/3gbA27X9he7ztA7yPcDeC9YNe1qvbR/nZpQWMbGifXjckEO49yH+jE2TNH5ZnCXAGuXu+r5+9wrV7vO6Af7LK97Ap54w3Y3Yp6XvOQGQLdJ6+uhXRjBD2r7ttleuCJ9hIcayvCCQF9JoZOt+LahT4f0HthboBvAK9gp+c7HG174+Jp8dftqFtzz4y8vfdwmwHcYv/8eav4bS8+w/s0hvZvUtVfGhJFf5N991T4l1iIN4wfrrA4b1zy9z9cHsXNC0O4eX4Ity4O4faVYanap9r/963zAvyfb593oE+1b2wcv/xggG9Bv98J3xPwaVkHkZ5teugN8A+ZDUA2QX/I5ObzE7HnwE6pqF+zeSlWbVqMlRsXYvmGdyzI38ZSGXdLNb/E2iIZgbuYqn7dArn3+1efQ0BkoPTAs4o+YLq3xc6MvTXV9aZPPphFe5ygx5Y7ApttdxGBiJwehEMHPkZFeRq+/vqf2LRpGcKnE+pGoRPorIIPiQ5DsOTUQxHMQTiRHIpjWvdY2c/JeEb9h0vfPN+n8XcYhpdKes+hO6r09RAebhR4T1U3VbiuZRPB3LuYUfBhsQS92WSoYvd6Ab1H3Xufcc3De7zGqn7+vtxjb390uEz4mx4djulR4YiKjkBUTCSmzwjFnr07UFtdYMP3ZhwuB+YUM3SfzdD9ARRk7EN+2h5kp3yH9MRd0l63d485vY45+vycZBTkpqG9pfreYjyG7xmO91Tca+U9PfPyNVU5qK7ORrWnCK+uWivmWXBnJuypb6jigTnGeOKdrtWbOfuccpePRh6uY6ffmYp7v02ABX29Qt4zJIcAV0gbTyhPFL7nvaJ7rLm2EI21jALYSIBsGIrRXO+1IjQ3FKKVI2ptnl4On+EYW2eErcnN8wQ1mlbKE+LcDBgVT6Vehs6mcnTyHRvC7+BQG5uHpzfvmvC+rD0V9vzdLsnVe3vmy3G0uUJC9gr6X/OyKfCofX13ItAzF+/tp3dg7umj53P2zTvP7Al23vC9yb97quw7bRGeLciT58zRe4rxdDoeUwhH2/jvjFMHzcl1tXpyXcK3yEzdh7bmcvSdbMXAqXZR9KLWCXMP4PtP3Av8Aa9KF0i7MFelrl43C3rt7wXyjCoQ+qdacEaGvrj93+wBV7D7exmE09uOkb4OjPS2O4V4ppKeUG8z5umXN8q+XUL0BL4YC9EI/wGeEmdgT+Ab63Ly8Qpx47vs86PyHb/lfQN49Z78/BBD9gzXG2Mu3BgL33RtvITrR6nktajObAio6FkwyGmCBPyJ9mIcbytGQ2UWxvq7wJw5p9jJyFo/1S7QP3faKHZ7Op0X+DcuWuBf6MfNiwQ1w+sDuHXpjGM3L5s1W+VuXz5je+TNaXbsmec4XEYEBPhjvbg6zhQAB+qcEZXP/vvbV0dw68qIQJ6FemzNu0u7Oi7DeG5fG7XvGODfvT4mufxf7l7EL3cv4Zc7Nsx/66zAn6p/Umr6XqRnEvQHkZZhFbyFPRV8euYhpNNzeE7OYaRnG8vKO4IDR77Byg1LsIqg37wEKzcvwrINC7B0HfPwb2HpmgWi7BnG53sraOsXY9VGbgyWYvWmlXjljy9LqF2q6tlPT5BPDxLwq+cgHObr6XlKHU+6Y988B94EhQcgKPRh/GnDcrTXpIKnrX3/5V9Rkb0fyxa/jskhDwlICWnCWoyn28WGY97jszD/sXj85vF4zPtNPOY+NguP/mY2ouKnIyAiEIwweIfzcEgPNwM8bU/B7gW99NN7wv0Cdg/EFfgKY4I6PNakFyRXP0E6QZW9QP0+wPe+oxuBSLsJkJA+w/oxEQJ8jvUl8AODJuOjv7+HhvoSM0ufE/d4EA8P5ZHQPYvxDqDQD/RU9Puk6v5DKcYj6AvzMhzQazGeHverql1h7+2dF9AzjM9+e/bCW6uTQjqG131Bz/cV+PRytK2Fvt4n6OWZVfaq4E2BXj7qqhmqz3Gq7an86xi+5/G6kpO37XX1hbbIjv5+kLeqvNYFfXNdEWgC+bpiF/T1RX6QL0Zzgwf0tp1OZtXL3HqdVW8m3xnQs7DO9L+zHc4FPeFNZWpAT8Ar7L2gZ85d7yv01Zs2OrbTaU6eipx5+UocbalwcvH+Cv4Yp95p/t7m7I+12vG2NtyvoPeq+vuC3g7LYeGUTscj2BX2XsjL2obpe46yb96FvIb3BfQdbLNzi/e6O6plKI/09LdVoLO5SIaqNFbpyXUHkXz4G2SnH5TNax/V/GkX9IQ9j61V6Cuo1ct9D+gV3Ppcr71eYD7BN3zH2TQo6BmyP2VBzylvAnoe5MIhOFa5c63XvWYYjLSL9XeAqt0J03sA78Df3pMqcwt3QtprourtPYbeCXAN0ftD3t0QUG0T7CYfr17vMS+vkFfvBfylUR4da8yExVkV7wt6FvPxn4OnCXIyHsP33MhxWM7ZoeMCVHNIzWknN08lLyF5Ue+cVd8HqnZR7h71blQ7Q/UG8gp4A3XTB3/ryiB+uDKI23YIjjm1zgzEMcfVDuLOVSr2Edy8OGTH5jJE3ycte1fO9UqIn0r/tsBe1f2Y6b1nGx6n710fw90b47h7fRw/XBsV4z0W7/37hwv4z91L+O/dy2IM9U9KSduH1HSG7wl6E8JPyzyAVII/64iPpWceQXqWMebp9x35BsvYNkfFvoG2GAvXvIMFK9/C20vfwFtL38TbtMVv4s2Fb+D1d17Fa2+9glfffgWvvPkyXnzjRTz+zG8QEBGCqWEhCIwMEpUdNC0EwdOCETSNLXUEv8nPC2B5LC3z8rTIYMx5dBY+//IDVOQcQVnqThQkf4X8/Z+hNvkrZCVux5x5MZgaOgVUzqGsgo+KQEBIAJ7+3WPY+fkWfPPxRnz32VZ889V72PnZNuz8/E9YtuQ1TJo6CZNDH8JDYQ/j4fApxsKm4KFQcx0QMRUBEQEIjAxE0LRAaf2TU/LssBxuQqj+FbwCdbsJIOi9mwAJ31PZ22I7B+qEtYTr3Yp9Qn0i8/458n1MBLywJ/B5cA+BTwsInIwPPtyKhoZSH0UvoC9IRLFU3RvQ57HqPvlbpEkx3nbs32Oq7r/5+mPk5XBkLkFfg462SjQ3lsjAGQW9FuUp6O9R9BWmh94L8VoeiFNtTAGuXtIBnmei4DlO2GPm3XxwAI4BPAfk5Nl38lBf67bVUc07ir6W7XUaqldYMz9v4O2v6E2enaF4QtxsCCSXL+qdv+Oar5Knqi9BS0MxWtkrL4fOMGRvcvTOATXOqXOlaG8sRQeNrXBycE0J2CtPUBtYK+j5HzbTE6/hd8dPAHqC3wm3e9rlTI88i+wq0CVFeKZn3gt6Cc/7hewJfQG7J6d/D+hZgGfH36qq9+bmCXgFPaGscBfY67Xm5a1yl9C9Lb7zhu1PdlHNm+E56nUDwT/7aGuF/Pvi0cENlRmoKU2RkxtTjhD0B9DRVoXeU60G9CdZec8JeU3o6zGgp7Jn0Z0PtG24Xe8pxNV77yv89Znk6E+Z/D7VuzdnL6F8KnoLeqPkOe61TSa7DQvQ20W5U72Lilclb3vCtTeco19pY/0d1gh/ts6xRc4W3Gk+3g/yoswdNX8UZ61SN4Cn2qeSP+aoeQU9h9VwTe81VrCrEfAKd4W6eoW7q+aZA2cr3CkJ5TO0z80D0xAEPfvneTohN8SsgznH1roLAyBMr4qdwjXm7K2ZA2m8s+o5y96MrOXhNGIXeUiNV7UbwDuwvzpoj6R14a6w56jbH+Q5z6Yfxp0rI2Jcm975QfltzsnnDH2dpc8Z+uyrN732Y6CCv3ONni14Y/jp1jmBvm4AZBNw86zk8Qn5//fjFSr6/QJ6A3sF/kGkZh5GStZhpGYfEc91WiaV/RHjcxKRnJmA5RuW46W3/oA3lr6D1xe/hZfeeQ0vLXgdL779Kl5e8Dr+sOANvPLWa3j5j6/ihddfxstvvYY/vPMmXn33Tby26G08/epLCJ45CwEz4hAwbRamRMTg4fAZeCgiEg+Fh+PhiFBMiQzFlGlsr3N76anqWXi3Zv0KpKQdxj/e34wPVr2NrL2foOTQ5yja81eUp+3Eod2f48kn5yI4IsiG3kMREDIV85+Yg2++2Iz9X2zGoZ1/wsFv3sf+HX/Gnq/+jPWr38aDAZPwUMhkPBg6WWBP4BP8xrj2mGwGpmJqZCACpnFjwpPxNEfv5v51g8KUg4BZWujCEB4TKpDXEL4D8hhTZOdceyDvbAYmaNfzed8W9xH0aizaCwiejPf+vAFNTeX3gJ5Dc4pyD0nVfYG0130voGfonoqexXhfb/8bvtn1sYTui/Iz0NZag47WKjQ1+ILeq+h1LbDniFuG7lmI56fUpUrfVu3X8bhbnYBnAe/dBHgVPDcXYlTtCn6dgkeFX1Mgql2L7ryeefeGugJ5x+TkDeB1TZXeKvl0Mx3PLaojrKnOC8W8OfvG+ny7AeBmoPgea60vRls9Ac/wvPmPEX27VesmT0/lbkHvF7rvYJ+8baMzSr1cTuxywO60z9lcPcP7FuzqDdAJcULd11yoT6zozQaBz+xzD9yPtbAIzy3EU9g7xXge0EsVvn8RHkP2ejgNoS5z7d3cvBfm3rUC3/Gd1TjJzYFV+6r0dTMhofvGEnCIUWNVFmpKUyVllXx4F3IzD+MoD7Rhxf2pNvT1eEB/krA3JqrbhucHegjnFlHhDqSlzY7KnDl6302BQp+eeXeBuwf0JlTPsH0LBk+1gIN7zLx2M8GNal5Az3GuHhvp74Aa4T5mQe+E4iUkz/udxvpdxa4h+nuA7oU78/QEPO8N+IbwvRDn2rSiGcD7g14Br56gV7DTE/r0CnnvWu+JH2eLminEY7Si93iVBX2FQJ7/P8S59AT9VebNz1PR90oYXxT8OQN4p9BOYGtAf/OCr4In6B2wS4jewF5gfXUQt+w4Wx1rq+fOu34It68Ni7Knur/DwTjiGYrn0BzfZwz537xo/y4XuRngc7bZGUXPMbtqVPkEv07hk1a921J1fwApaQeQmn5AVD1D9akZh5GaccgBPCEvoLeQJ/BTshKRlpuK9z/+EMs3b8CqbVuw+s9/wso/bcXyP23Five2YvV7W7FWbBvWbNtq3vkT770ntu4vf8LCDRsQ8chTCIl/BiFxzyFo5jMInPkUgmJ/g4CYeZgSHY+HZ8zEQ9NnYHJEOCaHhwr8p04Lw0MhgZj/9Hx8ufNjfPS3jVjzx2eRt/djVKd/jZqUr1CT/h1yDn+D/bu3Y+5j8QiODEJEdCgCwwMQPSsSn3+8Hns+34IDO7dh/673sGf7Nny//T1s3rAIkwMfFPXuBTph/1DYFB/I8/phWugUTAml8p+KKVT6jDxM5xS8aYjmOfePxCH20ThExk2XzQCfM/zPFAJNFblC2v9a76t3QE/lbqvuVcGb/LxtxfNsDvithPIF9A9h3cblaGgstcfc8vAcjsE10/HYXleUfQAC+jQDeir6JIJ+76fY8eUH2LXzHyZHX5CBtrYatLdVoYkDe+rMCXYEMiFNcJvwvMnXE/haqKcQ93qvaleoyzeq5C3QFebOtwr6Gq/CJ/QN+An6xhrOpifQeQodzZ5Bb0Ev6r2+2BbgubCXkHyt5uNNOxxz84Q1Id4ssKdSNxX6DPdT5QvAbQ5fwN5QgraGEvmPjwG8uTb3CHxzbWBvAC9qXnL0ntC9o+S9uXeCXs2tnDfgLzd5fKvqXcCrUiesK62Cp4pXJe+tqHfb6Xw3Ae5GwLTTsfiuakLQE/iEvSp5ekJXQ/Ne32Nz8oSzvHMfFS/heSp32tFaqbhX303Fb0HvwL+rxvkz+fdhOsQo+kxR9ExZEfT52UdwtL0WA6c7TI6euXpCnHPvTzWj31NZb4DNZ3xH37PQl/G57vpMT4tPBEBhr6AXuFvlLmvPJoDv+IC+1xf0CnevF9Brrt368QGC+qjkrb1g94bnHZD7AV4VOr3/O9Im51HsvmBn77kBP8GumwCuCXj1XtDfF+xsYbMbAFH0oyfB6nzm/1mAeOqoAT3/98R6mc7mcg/o+53jZs3Rsr6Qp4q/fn5AVDUB+2uhegU+IU9A3746hB8I8WuEtjmVjufM0xzQXx/GnesjuMPjaT3Gc+h9rm+Mypx7nXd/9/qIKH8qfQ7podJn8R5D9wp6Qp5FegQ9jcV6hP2k1PSDSEmjEfSHxFIzDyEl4yCSM48gWaBOVX8EqZkJSBMz91NzU/Dh5//Ayq2bsGLrViyjbduKpdu2YfnWrVi5ZTNWbt6EFZs2YvlmY0s3rsfyzZuxYvMmLN+6Ee8S9I8+i4BZzyMo/mUExb+IoPjnEBT/ewTH/x4hc55BUPxvERT/JIJmPo6g2HkIjp2NwOhYBE2PweSgYMyaPRPrli3A6ld/jwOfbET2dx+iZN+nKE38FqkHdyEjPREvvPYSpoZMRcQME/Jnlf4nf1+Hg7v+in07tmLfN1vx/VebsXf7Nvx52zJMDpyMh0KMavfCnWv/6ylhUyQ9MDVsqoT4CfqAaQb002I57CYOjzw5Hy+//SaWrl+LRWtW4umXn8eMOTMRFhWJkMgwBEUEyoQ8huoJYy/oea33VZUr3BXcel/eZTGejQbofX4vFhuB6TMjERgyBStXL3ZC9zIhrzgdpYWcjpeIwtwjomzyLpc78gAAIABJREFUM/Yi14Keil5Azxy9gj43BQUFmQL61vuC3vTUq6JXaCugec21qnOu/QHP3LoY3/OAnPBW4Mv3zNGrmvfzouhrCtBM2DtmTqAzwM+3uXUD+ImK7Mw9W0FfTxVuQV9fIjl4ua4z97n2mm4MzD2zCVCwe70qeH/vFOM1MDTvDdubHD3/Y9bVyII9TrIz0+wM5Lkut/eN6pciOxbaqQnYDeAJfGMuwN17+sz4Yy2VoB1tNn32nHp3rK0Sx9r4H1r3eycn71eEp8D3At67JqS9oO+WnHwderrqcJLW6RrvGSPsdW2e82AaUf4SHTA5e1bes+qeUwBb6/LAHD0PPynKPign1xXmJuFEVz0GTnXYqnsvxH3b5wys9fn9PFv0+Mz9VhS+vb4H8FTwFuxer/l5VpFTzYuiZ6j+dLsZ2aqjW/sYvjf3vEregJ8K/piA2h/u3msv1Cday7sSqjeqXtW8L+AJd4LcDJpR9a5gv18+3kexe8Cu9xX0ci2gPyGgZ0EiWyk58fBUZw2aqvKkJoMH0FyXkDhH1ZrQOIFOcFLJG8DTE/JnrFcl7RbdKdzVE/LMy4u/NmxB7wtxgl2Bf/fGKGi8R7jfzxTw4m+N4F+cjHfTtM/xzHqG/Fm5L8fj2r8zK/Y5R18hT9Bz2t6klDSG7g+6lnbQqPn0Q0gR0B9BSnYCUrMSkJpxBOkKelbm56fgH9s/wfLN67Fi2xYsJ+C3bRXor9yyFau2bMKqzRuxYtMGAf1S8euxXMC/Gcu3bMSizZsw/fHnMHXmcwic/QICZz+PIFr8C2LB8S8gmOCPexbB8c8gNP63CIt/EmHx8xE68xE89vTv8f5ftuBvm1dh9R9+h/2fbkDOt+8j7Z/bkL3nC3z+yXt45PFH8HB4JAIiwhEcHoLgiDBMDpqCp559FFs2LsFfti3DX95fio//tgbbv3gPf35/DaYS6MEP4WEbohe4U817Fb3k7FXNTwVBbyAfhMDpoQiJ4pG20YiZMxvznnwSL/zxLazZ9h7+/tUOfLLza/zlk3/i3aUr8OwLL+CFl57GrNkzEDYtCMHhgQidzna7CMhwHM23e8LvCnr1CnQH9Lby3rlvVT+vGboPDJuKRUvfQh2L8UozRdWXFaWhpDAFRTzYRgbmHIAP6BO+RsLBL00f/Vcfgjn6/Nxk5Oeno7W1Gm0EfUOJHMJTx5P4HEVvQK/5eQG755m+p+BXr7A34XgX4GyhU6gr5HWjYO67oXtTfW/D9lbRi6p3QG+OlDXHyFLh22p5TyU9FUGr59oX2Ar6Ysm5M1+vcPd9zxTsuT3zBaL2Vcm3WiXPa3/A36PoBfSukjdFdgzLlwnoCXtv+N5AX5W+8QS8qn9TWV+BTgt7F+oW1BKCN0B3wG5D80eb9b4O1Cmz58xXWeCbwjwD9CofJa/3vIpewN7uKnx/0BPYBvL1AvmezloH9hNBXt7trAPfE0Vvc/zaU29Az7Poc9BQmY5qHlGbuR+JB79GaWE6uo82YuAk27XYXucFOBW6t1/e++z+a4Je8/zenLt37QBflLwJ6Q/2GOhLiF+L8e4BfZszn50wlyp7VtpPGLZnBb1R5GNSSe+G7h3QSxvdvaqdEB8/cxRj9IOunaWSp1IXtW7y7gb8XHfbM+B98/ETQd4/XE+Qq8oXqI+fxGXJyzM3b/rV+fz8sFH0HCLECYgEfe+xOjRU5KD3WL0UvAnABe4EvNdc2FPBE/aq5I13K+sJeAN3tsK5a8m1XxuZGPQMyV+jsh9xIE/QE9hqBL6u6WW2vR15Kwfa6PjbW+P4+dY5/CxtdONyrC2jCbcucnNiIhD8+/OUPIb4RdEnpe4BYW9U/UGkpB5CatphY+mHkZJxGMlZhyRnn55h2uzSeJ11BBl5qfjs6y+xfON6rNq6DSu3bcMq2patWL3V+BWbN2PZ5s1YsmmTY0s3b8DSzZuwdMtWLN66FTFPvoSpsYQ71bwFfBwB/7xAPjjeQD44/mnQqPCD457Aw9PjsHzdGlGZH2xbjE2LnkPa9++jpWgnGlK+QkP610jY/Te88cfXEBL7GIJjn0Bo9FwETYvBlPDpmDR1KiZNmYqHAgMxNSRAQvsE54zYGXg4aAomB0zBQ0FTZVMwOXgKJodMNcY1LdQU5z1EJR8WgCnhgWIBkcEImh6K0KhIRMyMQvScOXj0qafw/GtvYNWmrdj2t0/wl4+/wJdf78EXO77HP//5GbJSvkfywR345KMtWLzwNfzmybkwp+GFYVrsNNNHzxB/LK8jMCM6Umx6TDjEok2RHjcHEtaX/L8p5lPYu5uCSASHB+Dtd19DdW0xSss4D9+OwC1MRmGBOaZWDrXhefSpu5HNYrwjO13Qb2fo/u/Iz+W43FQpxutsr0ZLUxka64pQX10gyprqmkfuVtucu6p63legez3z9bWVDPm7z2UjYMPyXDtw9wvhe+9z7a/2CXhaPXP1HlN1z2de0E8UxteiOnnmzcs3FKJJjcV7jpp3h+G4eX3TpqehexP6L0FLYynabD7eH/Zuex0VO8PypvreF+g2XG+f+z9j650JyWtonhXnpuBOwH8P6E3F/TEH5oS6rbJnP31LKY6x0l7W2lvPaXimb95U31PdV+N4u9fMJsB77wTPmW83doJV8bbqXnPq6plrl1C9Vtv7FeOZ8Py9at8o/1qfE+0YOWAagf+eWligWZmJ6tJU5GceROLBXSgrykD38Ub0n+4wOXopxuMpdoS8C3P/a+8z77r/ZKu06vXb8L8X7mbN9rlWiR6wb59ryctT1VvQq7IXVe/Jz/OI1dFeHsTSJcetCug9BXhsLaOqHx1Q68LYGRqBTWXvGse6jvOeQtyG6Al3Ft6dk5w8Q+8nfIzfGdVO5a5mQvKi4nkozKABvQJevRbguZD3q64n3M/yMJlTuORZyz27EeBvsRCQMwsYrSHoTx+tQn1FNvq7W83s+UuEuFHpquBVzet9A/ozps+dve6SFzc97qbP3c3JS1Edz6GXA2noTX7dG4K/Z80QvVX19D/eHHPsp1vMsRv71223PY4DcGhslaM5aym6c9+j4ucmQdIIBP+5Ptw8349JSSkE/T6BfXLqAQE9Ye8YQZ9Bxc+wvhmowz575uzT81KwffdOrNi4ASsZqt+6FSu2bHFAv3LTFizbuAnLLOQXb9xoYb8BSzZtxNItW7Bk21bMfvZVBMQ+j+DZLyF4toG9C/nnYED/OwTHPY2gOIbxTSifOfzHnn0GB/d/jK/+vgxblr2Inf9Yj/T9HyFn38doyPkOmQc+xne7P8UL7yzG1NhnEDH3ZYTPewZh855GaPwTCIl9FMEzZiNgegymRE7DA8EhmPRwIB6YEoQHpgTiwYcDMHlqACZPmYrJU60FPiyh/QcDH8TkIGMPBU/GlJCHMSX0YQRGBEgbYDh71uNiMHNOPOb+Zj7mP/s8Xn5rAd5Zvg6LVm3C8rXbsGrde/jbB/9A2p4dKEr8FtXZB1CTdxg5yd9j987P8fRTjyNyWgiiGHIXZR+JGRygMy0MoaGBCI0MRuT0MMyInSYRAFbuE/SEuwDfE8KnkqfxWUhEAF5/8yVUVheiVBR9psy6NwfbJKIg7zAKsg8hP2OfhO7ZR88cPSfjsb1u+5d/xdc7P5I594X56aYYT0HPY3VrCgX0BLMBvSc/b9W8F/D3rgl6C3sbjpfNgR/oFe5eb8L8vqBnFIBAF5gT6Oyz93iuBfjsffeaDMvx5Opt/p4g18I7FuIR8lqQJ5sBm793Fbx3Cp6Bv4Kear6ZxqIwP0WvgFfPsLwxe9JcE+FuQ/XSYqenzdl7LOCz74jib3Hh7oW+tNE5IXsNzzP8qYpdvdtOd6y1DGyvYxueW3xHyFeKmaNpTRjfC/Xj7VT2NAN/Qv5EZy0M7GvRzWsBvRbf2T75rlqcpKIn5AX0tTYnT7Vu1szNnzxaL9ZztB7dnhB+z9E6J4cvxXkW9EebyhzQ15SmIi/jgCj6ipJMnOxuRn+vC3ovuP3XBP6vQZ+gZ1HfgMCchXeEOjcM3DjoNZ+3ge+a56ZvXgFPPyRT8RiybxcbpnpnFb2Cvq/TFOINmIK8UYH8UYwO+BoBr6agPztwHGcHj2N88LhV7AS+VtDTH5MpdnzuD3pec+77+eEeq94t7GWcrSp5M9aWo23VLo6w6M6YUe52otwY1fopXBo9CZ4Y5zWeB2/OhKeqN9X33CQY0DcI6I+1lqKns0KOuR481SnT5m6wj/0i1buBvRfyuvYB/SUWv7mQ57haDdkbNW8K46icjd0Lem9oXvLyFu4Twd6BvEy5c6GuoPf3/75toP8LJ+HdPi8bAOedW+fwbxbnXR/FpKTk75GcshfJqXuRlLIPSakHkJR6EMlph5CcchDJ6YeQJHl8FuwZ4KdK/v4QUrOTsHPPLizfsE4AT0VP0K+0sKcn5JdawBP0izduwuJNG7F40wYsodp/bxsefemPCJj5jEA+ePYL4kPmvICQ2VT0zNU/i5DZzyIk/ncIsYo+MO4JhMz+DR6aEYMFy97A/q82Ye2CZ/HR+6uw/bNN+OTPK/D9x1uQs/cz5OccxHuffIbJ036P0Pg/InTuywiZ9yLCHnkJ4XN/j8g5v0Vw7KMInTkPYTMfQVjMIwiJnoPAaTMxJSwKk0Om4cGgMDw4NQQPTg3GA4GBmBQwFZOmPoxJUydjUsCDmDRlEh6Y+gAeCHwADwY9iIeCH0ZAWABCp4djWnQU4h99FPOffx6vvPMuXnt3CV547R28+Id38PyLb2LJwiXI2P8FCg9vR1niDrHS1G/RWJKKj95fg5DIKZjGor0YQjoSYdOC8ehjcfj4479g05b1mDsvHhGchjdzGsJmRsj8fOboDehNqN4LeU7NY4rgxVeeQXllvo+iZ+i+OD9BZt0XZB1EXsZeOb0uk4reDsyRPvrtH2LHjo+Qm5uMAinGq0V7ezWaqejrOR2vUCrgNfyuBXaan/eptBcFn4c69VJlz/A88++ugleYc1Oga/UEtzek70QBbJifCp5hfObnNZzvA34LeobpNeROz354jvVtkiI7A3xV9dJSx7a6BjMhj6BvkaNlfXPzDOXrb2pY38c3sNXONa+aV8Crl1x7U7kZnsO++V8xL8h1rQper9VLnl1y6gzXa66+AscE2lTgVTgquXeCuwJH22yvfBuHzlTZnL5ZS36eOXqx+4OeYCfsBfAK+g6Cnvl0gt9YN0PvXmD7rQ3YGwTiCnp5/2g9CPueY/XoJvTt9Unbc8+0gCp6HhWsVfd5GQzd70JFaRZOUb33dUrlPQfnEMATAd7/nvf6jOTlzXdGqVOttznpAHOv3dQBsLqfyp+wdzYBdlgO4d/ThkHpne/AUK+xYYK9z6h5Qn3EUe4dRsH3dzmQV7CrH5XwuzmghbAn6I2aN7An0Gmq8ullzUNdhnwVPUFPJc82tnMj1nPNkPrIcZwf8WwEhrtxfqQH55lbl/w6i+kIddpp8FQ4H7PnvzPPrkfEOp6bgNEeKegbP9MFng0gir61BCc6ytFQlYvh3qO4fpFz53nYTB9u2DD3DZubN2qeo2xNyP76JTPA5oYdUesdVesbtrdtcjxbnu1yV03lvKr4Hz3Fdl6we5U84U5VL7Pr7Qhbf+VOeHOkrfr/3LlgoH7nPH4R42hc9s9fwC93aJyY59qkpOTdSE7eg6SUvUhI3ouElP1ISDOWlHIAiakHkchivVS3aC8l/SASCf3sRHx7YDeWb1xr8u6bNptCO4G9UfdLNm7A4vXrsXjDBhD0izZshNzj/Y2bsPy9bXji1bcwJeYpBBPs1kJmu6APinsGIYR9/NMG9HG/RWD8kwiOn4/gWY8iOi4O/9i2DJtXv46P31+C9rL9aCraj+z9XyL/IE9dO4w5T76MkJmvIiz+NYTNfgmhc15GSPwLiP/tq1i+6T28sWQFfv/aG3j6xVfx+DMvIHrufEyLfxThM+chKCoeUyJjMTks2loMHgidjgdCIjApJAwPBIdhUlAIJgUEYVIANwEBmDR1CiZN4UZgimwIHgwMRMiMSMx76gm8tXgpNmz9MzZtfR8LF6/Eu+8sQEHaXlRk7kZpypcoS/4MJclfoDpnL/750QYETp+K8JkmXx8+LQgBAZOw66u/SitOZvph7N/7NTjWlqF5vmdgb3r4GebX0L2qebNZCMJzL/4WpRV5Ano5l96eXleSewRFOZx1r6D/HgR9atIuJBxh1f1n2L7jb9i+4+/I4WQ8C3pW3jc18kz6Egt6k6d34O7XHicwtkV20jvPany5Zj7ehv7vA3XCWsPvjhp3QvO2zY6h/VpTrKeKnqBvrnaL8QTkNi8vQ25qCtBC2NcWSrUuQ/QEPdMRXHvNqHqG6dkLb/rpfQDuhO/vBT/f0wI8yc/fJ2yvgBffyKr7MnTQdFLe/xL0uiFQsPt7DsXRSnxTUW8q7GUgTquBtS/AXdDLJsDvHVXrfKZrrxcVL8qd6t0Y4U5A06v9GuD1mSp4qv3TnbU41VmPk13GTnXVg6agP8ECPip7RgbsIB6G7g3oM1Fdkorc9P1IOvQNqstzcJqQ7utE32kL4P9JtfuF9Ql5NcKfUDeqXlW7hb6E6m0bn1X+fM+NAHA6n3l38DSVvAt5Ab0AnpDvgnvdiZEBmgE9n02k6sctvAXgqubph04I5B3YD50QuFPxE/I08w6L4E7g/KBV8AS4xwj+8zzxTaxHzmTX5xccyBP0zMVTxVvIE+pqZ3tByE8I+rOncWHspGwmmI7g8cHH2tktwnqRMtRX5mBs4DhuXBoSNX+NVfVy0Awn0lHhW2NB26UzuCkHz5hDZziTXg6e4eEz1jiC1rGrI/jBsVGptpeKelbVs9iO6p1hegnXM0Q/jrs3OOzGrH+6dRZiLLS7YQrttOBOYU/vhbaZYW/A/svdC/jPjxd97Bde370gM+4Jf5l1n5j0HRITdyMh6XscSd6Lwyl7cYTQT9mLxOT9SEg9iIS0g0blU+mncn0ACWkHpI9+z5G9WLFpHZZtYjX9JgnVS1X9VqPml2zYABphv3DdOixavwFLN6y3sN+IZVs345m3FmJq7FMIYk5eCvF+L2reKPpnQdAHz2ae/mkExzE/b8P3cfMREvc4gqfPwqIFb2HjukX4+7ZlaMjehfq8Xcg68iWqC/PwwUdf4YHIJxE89zUwUhA69wWEzXkZoXHPYf7zb+DVd97GjJnR+Nsn/8DKtWuwcs1qbHvvfaxaswGvv/kunnv5DTz5+5cx94lnETVnPkJiHsGUaXF4MDwGk0Jn4MFQbgBi8GBIFB4MmYEHQ6bjwZBITJINQCgmBQabDcCUhzBp8kN4MCAYsfFz8cIrb2DFuk3YsHETvvjkAyTu/RL5STtRkfUdqnP3oqUsDV9/8YEM5ZGq+6hQxMWG4+M/r0Z3Qx7aylOQnbQLbbX52LZxGQKDHrC5fE/Vvi3g0/y88ZEInx6CZ557AiVlOT6gLylMRklewj2g58Cc1KRvcOTQDhmYs2PHh9i58x+i6FmM19Jag/b2WjQ38gQ7F/TewTmqsunvZ9oLX+upntfeeIbuCXd/Je4FvcKfXtS+JxfP97wV97wW0NcVypCfhrpC235nw/cW7BOB3lX1phjvfwt4r7JX0P96AZ4LdQ7M6Wwg6Fllb9Q8ga9rr/cHOa/5fKL7LL5j6N1MwKOiN212VPbH2QrHVjmr0OVdR6lzA2A2Ae59864X6rJmnr7NKHheMx+vgFfvhbt3rUD3egfuNkzP61OdtTjdQdjXu9Zl1gR/9zGj8OXbe0DPgTkEfQpy0vYK6Jk6Ok0F7wF9Lw+28YO5V71z7Q3hnxEV3grxErY38HYhbuCtmwAJ21vA+7+j0QAFPYGuRoh7TYE+3M8wvgt4R8mztY7GXLyqdObmGbIfPI5RC3oF+kRelLsodqPez0s4vscoeqvYDeQN3An1iYyAV8g7oBfA996r3i3wHTVPpT92WjYITAWwkLDvRD0Ytu/urJRhUo3VBTg/cgrXLw3hmoU6j5LVU+W8nmCnelfvPXDGAf3VERlBy1G1NLa3qfdC3l/Bs8dd2+DUazucKHqr5gl6hbwqeH81T4BTuRPoXtAT6v/90RxkI+u7F0XpT0pM2o0jid/iSPJuHE7ei0PJewT4VPdHkvfhcOp+HCbYUw78f8reu7uqI9viJQnFExRAQmRwtslREjk7YYPb7vZ133Zo293tbJMFQhICk03OQRllEEgIhEgiiwwGB+y+771PMt+Yq2rtU+cgfPv+scaqXXsf2R43/GquVChYZYCfL6BfioK1uchekY1X3n4D0+fMxsy35kqonuF6wn4mQ/RU89amvjkH096cgxlz38SMudyfi5l/fgdDp8xATI8XpPiOcGd7neToew8RwMf1Hgwac/QJ6S8gQWD/PBLSn4Gv5wAZtjNt6mTkz/s7Pv3zy9i7cTGKtyzCzjXzsHvbD8ic8id0Th2O2H6jEdd3JBL6jDbWcwT6vTQaYydloUOHDnh59ivYun0L1m9cj3feeQevvPwK/vnPz/DBBx/inb/8BXPffhvTZs3CmPETMGjUGIzIGo9BozPQ55mX0L3P00hOHyjh/s6+FHT2dUNnewDoEkhHVCAdnfwp6JiQgo5xyejQNYAOnXkACCA2mILOUVHwBxLQv19PjBjyHF6ZPh7/+ODP+NPcl2WePwGd4IvCR3/7E3ZvyseKeZ9g/ZJ/YN+6b7B37Xzs3LAM4zIHIyEYjaS0RGmv09C9KnrXs83w2Rf6Y+v2ddi1a70MzZH76OWaWobu88IUvcy6L5iHfAv6b0TRf4SNGwuwaROr7gtRpaAv3IniA9uk6C0S9P8b4BX0rNo35qhzttVZ1U5Iu1CPVPiR770Qv/2dvo8EPWHvqnZP0bcbujf99iym+09Br0pevcK+qphT71hJ74C9lFO9wvdU0SvUnwR6fe+CXUGvXt8R0gJ5tsnZPD3fcX2YULd7Cnv1tYdMyF6fXf846A88BvpI2D8J7txXyDPnTlVOha6wb6hj2J7PJk+vKj7M8yDgfVdk/h5TBJX7pRiPip6g37d9JdavWiygLzm4Dccd0HOtoP+jXLyCX8GsnhAPheUt8K3K128I8WaO29Wxu1Tx3GuoAN+pUdFHQl7hrsBv71lBL5A/EQl65uMt6K2abw/w7p4Le6r0S2eOeWqeUJe9CMCH7Z1h0Z2G7B01T3g7YXp37UJe9vntmQapDyDojx8ulEI8Vt7zNshDRTvk6tfrDujljvjHro895QE+EvQCfOmTD4e8At4dQ8u1TKfjiFpr7rNCnp4976yK93Lzd1rBIjxzEx1z9CzCY5jeGG+j47Q7jreldyHP9W8/chLe49Yhn5AvWIC8VYuxnKBftdiE8An6gmzkriLolwroVzCUT1u9DHncW70cSwuW4vU/z8G0N2Zj5twQ6GcyRE81byE/7c03MeXNNwX6M+bQG3U/7a23MGLqLCmyi+85BAm9hokxVx/Xeyjieg+xRkX/kkDewP55+Ho+C3/PpxCb3A9jMjKxZfV3eOfVcZjz8gT8efYUbF+3HEW7t+OFwVMQ02ME4vuNhq/3WPh7Z8HXZywSeo1EnxdHY9SEcegU2xFxgTh8/M9PsDQ3B+m9e2FsZgY++vTvmL/wO3zyjw+xOHsePvr4b/jk0w/xpz/PQS/eBvfsQAwdNRJjMsdhTNZ4jJkwGSMyJuC5oaMw8MWR6P3MUCSnPw9/92cQl/oUYpIHoGvSAEQnD0Rst6eRkP6cDAeK794f0cnp6MB0ALsBojqjQ1RXxPg4DtiHBJkE2BVvvf0qcnPmYfaM8fjib6+jft9SFG34DhV7VmPz+mUYmzHYFOh1DyIoeX0Tuvf66G17XTDFhwFP98KmLauxa/dGD/TSXrc5H1vd0D2r7uVSm3lYkfsNli75DN8S9F8Z0G/hZLzyIlRXFKKseDdKDu6QYjxC2QW9WZsrbCOBHwK8ea+g53f6N+jdinl3HQZ9q/rdPe29554brpdvHEUvqj4C9k/O0XNATkjRE9oEuOxpzl1C9DZMbw8EAneZimeH4xTtMJAn6J2wfCT0BdAciFPWTo6effJOGJ+/VZC3513Yixp3IM9nF/Suoq9z1L0Ldnf9GORZdNeOog9V2R+wBXicVR+Cugd3G8rXZ4Kea8JdvazrCnFUTMFfhIbaYrFG6/kdDwBU+Gy5iwT93m0FWLdyIb7nFbXFu0yu/HiVjMElpAl6zdPTC7gdLwcBm8cnnF3oa5Gd/k4Vu0JevcKc8/UJeUJdDwD0LuQ1TM9q+7MnTLGdB3pHySv0FfRafGcUPYvsjJpX0J+zYXkX6hKm576j4hX0Xij+dAj2rnpXuHM6nRrD7ZcdyHtqXkL3ITV/rdXMgSfgr5wP7ZtnhvmPS16fEQV2FjTWHvRAX3Zwi1z2xLveb1xtAXPvDNXzPnjCnGqeXk1z8e6z3hlvZs87oOcselX0dt78nRvnoHaXc+hvGuNepKIXwBP2BD2r5anoBfIW9rbQzlxJyzvpjQng713Fo3tXPdBLCP++Af2j9kG/AHkrFiC/YDFyVxL2xnIKFkHN7DGcb0G/ahnyVi0XW7YyB3P+68+Y/sabmDlnLmbNnYuX33oLswh6VfOE/BtvYPIbb0j4XhU+8/YTX5+NfkNGoHNiD3RO7IOuKQMRk/osYtKeQ3TaC4hJe8kU5DF8T0VPk1w9Qf88fOnPIiF1ANJ69cNn//wI77/7Gt58JQvDBw/EN19+isPVlRg78TV06T4Y8f0y4e87Fv4+Y+DvMxaBnsPQ+9lRmPbaG+iW3h3+xHh07NIBw0cOw7RpU/HBh+/jX59/ig8++ivmvPU6/vT2bLz33jv45+f/xKeff4oefTiwp5NU2kf7YxAbjIc/JYgBzz6FKTOnIXPCeIzKzMKYrAkYO34yxk6cilHjJuPFkVl4avBYpD8zAik+UTROAAAgAElEQVT9hyLYZzB86S8iqd9wJA9ggeAgBPo9B1+vp+FL64+ElF6ITeqGmIAfCQEfxo/PwMvTJuHjd19F5Y7FqNi+HId2rceebavxr399gHh/HJLSUpDIvD6r7mX6Hqf0sT0vgNQ+qUjqHkTv/j2w4YdV2LPnB+xkex2vqWUf/aaV2LoxXNGvZ9V9wXdYkfc1li75XED/zVcfYdOGAmzbvA5Vh4pQfagIZUV7UFK43c67N6pcwvAHGK4nxKnQmbs3a+MNzF3Yu+uig+bAIKBnzl0m2xnPtT67YHfXkntnJb2NBrjvuHbBr2u9nMZT90XbUFxkCvPcsD3BLu1xzq10prBuJ8qLd6K8KDT5rpIV9UXhVlG0E2qVEpbfjaoSY/LsKPxI0EeqeemLt7B34a4HAN1T1f6fesL9CEF9aN9j5gLeXbcHew3RG6+X1oSK8Y5WHcTRykIcqwoNwXEH4pi16Z+XYTkW9Ap7KvYn2bG6YhytK3YK8orM4aJij4R3eUNh4Z712L11pVxRu7pgCSpL9+NkQw1ONlbjxNEQtCU8/4TCPBf8chGOVfEKcYG/E5rn9wp8eoJdQa95+PZ8pJoPg3sTW+lqYQrzQiH9SNgr9AX2UmVfh7PNdRK2J+hdyOtawe56hTz3FOgu5LlWuLte98WzAO/scWPnjuPq+SYQzpF2Rd49DvvL5xpx4cxRmRnQUHtQRj2zc4ORu7qqA7jG/Pu107ih+XeCnorehuo1XE/AK+xFxTMfzxA9oS4V9+ZCGhbe0e5I3/xZyI1yDuQV9vT3rKqnglfYS8ieU+yseQNubl3EQ7bR3Q1ZSM1fMSqeSt7ao/vhqv7Rg6t49OCazLf//cE1/P7gqij8Dvn5BD3D94uxvGAJclZmY/nKbOQULPZAb4DPkP5S5K9cKrn7vJU5yF2Vg+Xf5+Ltv72H6bPf8EA/6623IIqeoJ/LcL0BPRU9YU+Tvdmz0fuFF9AxgcVsPnSI96GjPxEdA0no6E9GTLdeiGIRXCAVnQM90CWYjphufRCX2hfxrJBPH4iEHgMRlz4Asd3SMPC5gXjtlXH49vN3UZDzGbZvKsDK79egzwtjEMPBO/3GImBBn9BnLHx9xiDQexiGjZ+Fqa/OwZRZryBr0mRkTpiEKVOn4C/v/gUf/f1DvP/BX/H+++9h5vTJ+OD99/D0c8/IWFveWR/DS3dS4uV63QTejpecgJQeSXjv/Xcx9+03MfedOXjzrTfxp7+8jdFZI9H/mb4YNHwQho8dgYyJ4zBl1gxMmjkTGdNeRc9nRiKx73Ak9huFxAEjkNx/OJL7DUdK32FI7vUSAj0G4tlBQzB37huYMiEDf549GTu//xobsv+BXWtz8M8P3kf31J6ISwoiPiUJvpQgAt0Zxg8BP6VHAMlp7ATwI71XskxC3Lv3B6vo12DH1u+xffNKbPshH1u9YryFUoy3asW3yBfQG0WvoA8p+iKUFTNHr1X3BvQG2gb0qtTD/WaBtQt3rs2hIBS6j1TwhQfNuyeBXqH9Rz4S9PrsAd4pwCthDr+dW+gIejVPzRftxCExA3oeCGhhoC+2kKcv3gkDeobud8s6DPQKcDviVq6k1T3tf5crZTn45sm5+P8U7u53BH17kBelbxU+vyfo2wO87oWDni11oTy9hu3pH4d7BPhtgZ0J15sQvgt4d18AL5X3FvQEvrbf8Z9/iJfa7ASV38E967BrSwFWr1iANSuzUXOoEM2NtWg+Xo2miIE5VOWq7FW1q3fBrSB3Qa+wp8KPNIW8+vYg7yp6Al5VfQj2HG0b3kr3JMhzX0GvRXdU7pGgd8EeuVbQq4+EvALdhby3PmsU/hWqeAX9+SYB/ZNg7yr8a/bWt8vnG+WQwYt6OAqZFz0R9CzCPXa4BNcJ+HZAHwn2SMiH5eXl8hkDeLbSabhecvTM00eAXtW8wJ2wd0D/0IX8HU6vM+NqOcXu4V3eQHdB1P1PUjkfruQ1dG9upwsV4j16cBke6C3kQ6BfsQh5KxYhd8UiLC8g4Jd4tlxUPYFPW4LcgmwJ5+cVLEVuwTLkrsxB3pp8/NfHH2Lq67MlVC+Fdiy+mzsHUy3QqeAV8AL5OXMx/uVZ6PH0QHSQVrUYdIiNQ6eEeEQFfOgS8KFzwI/+L76EQFqaqV5nRXssLd5UuMf70dkXRCd/EjryIpzkHujiDyI+kdfP9sHEKVl4bfZs9H1mNBLSh8LfL0Mgn9hvDAL9RiOh32jE9x0DX9/REjXw9Xge3foNQt/nx+CpwZl4aUQWRmRORsak6ZgwdRamz3oN02e+gnf+/C4yx49Dz7690b1Xd7l7njfYdYrpiJ790vHX9/+Kt999BzNmzcC4CVmYMm0ypk2fgukzpmLM+LGm/z6mI2ISomQ6HVvleDAYkTUGw8dNRaDXYAT7jkGwH20Ugv1GIth3GJL6DkdsSn/89eO/Iyf3O0yfPBLvvjke9aUFKN+5CLWFa5H93Tfo0+9FOQDF9eiHWF4UlJyGmGAKogNBxCYG4EsKIJDC+fgcuhPAioJFOLg/BPrtW78XRS+g37DctteZqvtV+d8gT66p/QzfsL3uyw+xccMKqbo/VF6ImspilJfsjSjGM2pclXw44Kns9TDwJG8m4hHAzLPTq6majwQ9T/Gyx4tKDm6V713Y6+/dPXfdHuTdPVfRC9idHD2Bz5zgocIdotS51jx8pHfb6Ly13Buvt9XtDsvRy8Abb5a9CeFTrUt+3Rll64blXTXvwvs/WXsKnTB3TKBPqLcTxleoR/pIyEvY3mmlC4GePfOhdrp6OwnP3VMFHwZ0m4NX4Os7VfEEPt/R8538DQnd75VZ92Xs0NizDru3FGDNigVYu2opaiuK0NxYZxR9Q6UXhleg0z8GcKey3oO8o9IV4P+JfxLkI0GvgFevUG/PE+oKd10r4FW102uYnmsFu7tW9a5wd5W87kUCn3BX6DO3bmDfCKp0UepnbWjegp5q3oV9aN0EAl5NQ/isDzhzvFpSMlWlOwX0bOPlIY1he4JeQ/LiI1rnVMEr3G9z2pwqerkj/rSpsL96FnfbzuFuG6+INTfIeWH6W60Srr9z8zzu3WoVI+Cp5u/dviAmz7cv4EcH9rIm8AXyBD2VfSt+vsu2uktizM8/kvw8c/TGpKqe+yzCe8DcPBW8KvqrougJ+w4K+Vwq+hUhyAvYVyzB8hWLkcP9FUuQu8Lm7WV/KXIKlmLFuhX47398jMmvvibFddPnvCFhekJezVP0BP/ct5A1axZS+vZBh5iuYp0TYpHQLRldg35jgQC6BpOQ1r8/ogN+aVHryL71mK7oyHa12Gh0iI2xbWyx6Ny1KzpGxaBjdBw6dI1Dh6gYdOgSiw6dYtEpoTuik/uha8pTiE99Hv4eg+DvOQy+XiPg6zMU/j5DEegzHIHew+HvPQy+PsOQ0Hso4nu+hNi0FxCb9hx8PV9E2tMjMGDQODw1KAvDMqYiY/LLGDf1ZUyaOQtTZ81C1oQJGDxsKEZnjMHkaVMxefpUzHplJt56ew7++2/v4sVBz2HshAz85W/vYmTWSMQlmut3eQtfV38X9BrQA6MnTEFin8FI7D8WwQFjEBwwCsEBQxHo/yKCfYcgrnt/jJs+CavXLcFrM0fjr3MnY9ear7Btxaeo3bcORbs24e+ffoWkvqOQ/FQmkp/KQGL/UQj0GQZ/75fgSzcdA32eHYqsyS/j9TlvY936Auzftx67d6zFrh1rIQNzNq8yip4Dc3h73epFNkfP0P03WJZtQvcC+o0E/TpUEPQVxaLoiwsjFb2BeHuwN6F7E853Q/regUB66Ql3AttAW9fs1Tew13fWc7/QvHMB7q5d2DMvr0bV/hjUizkcx+Te+c4FfSkvs3FAzxvuKgod0PPZGW+raymya2cKnpeXlzY6hvBDFfYCcBf0uibsLeg1PN+eJ9y5r+pbYe8B3VbW/9Gz99snfOsC3lX4j4G+4iCOVhRKqF4hb2AekaNvJ2f/JNAT4AJzB/qRoNf3kqOXaXwW9OwE2b3WKPr8+Vi/Ogd1lcU4ebzOTsYzBXEu2NsDPvfY565KXULxEYV0fwR5hTu/0XV7/kmhe1H4VPkR+Xk9BBDuYXbKFOAR9i7oBfZ2T0Ef6Ql0F/gK9ieBXiHvqXkBf4MHehOWDw/ZX2V+/glhfL5Tdc+DA3P8pxurZA4D/+/rcNUBHNjzA0411RrIXzsjwL/FGfEK+WstXtsc93gY4Pvbkn8/i9tXz5g1nxmuF8Dzmtjznt2/0QqCnnDX4jsP5lTxvEaWkI9YE+68P57G9z/au+R5nzxB/zMr68WbXnmpsHeq7L3qehboRYD+9wdtHuQN6PNN2D53RTZyqeYJ9gICfgmW5y8Wy8lbjJy8RWKEPS1nxVIsW5GN/LUr8MFn/8CU11+3bXRvYNLs2Y/Bfurs2QL+jBkzEOzZEx3YahbTBV18MXhq8LMYkjEc0ckJxpLM1bSdfbHonBADHgSi4mMQFRdtRtLGdkWn2Gh0pMVEo0vXTujUtbP8zY7RUejYtQs6RnVBh6godIjhQBv2s/OgwD73IDrGsQUuDVH+NHQN9kTXpL6ITX1GoB6XztY9VvkPh7/faPj7jYK//yj4+7H3fjjiew5FdNoQxKQNhq/3UKT0H4bUgcPw1KBMjBg3HSMyJ4plTp6B8VNmSm5+0vQZyJwwEVkTxkkYf9jIoYgLxkl+v0tCF3RN6Iy03t2ROWUGEvsMQhIhP5CQH45A/yFI7PsSEvsMQWLvFxGfkooPPnoPb82ehv+eMwtrFvwNq757G6u++wQHd67BsvzVSOk7CYF+k+AfOAX+gZPhHzAJgYETkDhwHJIGjkXKUxlIGzAGfZ8ajbwVuTh44AdwCpj00m9biR1bQqDn3O8Q6L/FiuVfYVm2Lcb74gOsX59vQV+E6ioDepOj5w12VOHGFOIewMOq6p+k5s0+Q/ZFAnkOsNnmQd+AnkA3gOc7ee/0xbtwf9JaIS+FeMzlO+F6F+zuvgf7SNAT+lbNM/fenqJn3/yhkp1iHHlL0176SlbaS7X9LhPKj2if0/n06sMUO+fX02woP9Ir2CP9H4Fd3v1R6N4Bvgt5XSvsw0DPK2MrC41VFaKeFgF0mWjnDLnRPnhzGDCFeKraXa+KPswfLgnL3cv3bLdj/36FAX05a0h2r5HW0oLc77BxbS4O15Q+EfQCedvXHgl/95nA5vOT4E6Iu1AnwNsDe+ReJOi1EI9qveVkLc7oFDynQM9V8h7sOfqWd8f/H3LyCvwngV6B73pXzZt1Ay6xUp5DclTROyF7F+5t502uvu3CSdCo9NVLDp8HgfNNuNB8RA5ZjAIxTVZRuktAf66lHrfazuImQU+IW3XOKXfGzuDW1TPynt/caqOdxZ1rxgT2Vwl6VfLtgd4o+fu3Qi10mn8n0D11b6EvFfcO6B9Y4BPyP9+7DPUCe7bI/chcPI0FeMZLmJ6AV2tX0TNPf42KnqBn6J5QN3BXmC/Pz0ZO3hIx847vadlYTtDnZyN3dR7+8c1XmPTaa5J3nz7X5OGZj59C4BPwr8/GtDfewIgJE+FPS7XQjUJ0MAHPDX8BE1+ehDGTxyKpZxJik2IRl5KA2OQExCQmIDZoLCaYgOhAnFhXf6z4KH8sonwx6OSjco9Dp/hYdIrrik5xUWIdYxkxiELH6C7oGN3JTrEj9LvIYUCUPyMA0WxzY7+7Hx1iE9ExPkX64qOCPRGV3Acxqbw171lp7fPxOl3pxR8pk/U4XU+s7wjEpQ9CXBpbAAcjse9IpD2dgX4vTMDTQ6dg0JjpGDluKsZPnYlJM17G5JnTkTUpC6MzRuLFIc/i+cHPY9LM1xHoNQjB/gT9GCQOGInEfsOR1HeYgD7YZxDiu/fF4OEj8de/voNXp4xB4fqv0FSWh835X2P75jXInPQm/L0nITBgMoIDJsIvNgm+AZOQ0H8c/AOyEOw/Dkn9JiCxx1Asys5GYeEm7N5uFf32Fdi+ZSW2c4b9huVyTe0mT9Fb0Nuq+y8/f19Av3nzWjB0X1VVjFLbR2+uqg0HfSTktaI+8hBAle9C3F17av6AAbz3TorqzGCbJwHdHW3rfuOCvvRg+FAchTvBXlK8/bEcvRTeuYo+EvSi7nnvvMnHM+8u6+KdOFS6C4dKjLFwT9cVpbtRQUVfzOr68Gp6AbxcWrNbqondMP1jYLfqPRLs+twe4PkubL/StNcdLt8HsYjCPPdbwl3BLqCv2I8j7JevPGha6yrMms+ceidK3obmCfuj1ayEpxXK6FoFuMCd4XZrCn19r76hphgN1cVopKfVEvAlaKwrRWOdgT1D9/w9x+HyJjzeqldVsg1lBzbi4C4L+rx52Lx+BeprDxnQH6+CVMC7YGdlvS2qI8jbC+NHAl9hr+CPhHfks3sAcN8p5Ok9pd5Ui7NNdTh9MmRnTtbhXFOd7J9pYt/84XBjpT2n4dmK+/ZgT6i7+y7kVbmr98B+5pgH8Yt2fflsI2iXzjJ83yBr3aNXNU/Au9bWehLXWw3gFfSuF+ifP4GzjbU4UnEA507UycGJip4TNPfv3oTWM424df08bl03sPcU/ZXTuHWFsLegt4cBA/uzuCUqPgR3VfO321hZz2p6wt0A3iu4u8lrYi+G2Y+3qdgvSvie8FcV73reMidFdwT9/csCewL/l/tXxAzgCXnaNSm4k6I7wv3BFQnbM3RP+P/mFeO12aK8NnTIzV8g+XkDeqvgRckvwfK8bOQQ6hGWu2KpgJ6qfvmq5fhs3regYmcuftqcNzB1zptSXc/QPUE/4805GDlhImKTU8ykuJgoxCYF8NLIoZgwaxLGzxiPrGmZ6DWgp4S0E3ghTDIL24JISAogPimAuBQ/4lJ8nsV388md73GJ8YgVS0AcDwWBWMQEeblMHKL8CYhKiENUXCy6xMagU1wsOsbFoGNMV3SKjkKnrtEmFSDg72wOBF0ZEeiKTlFd0bErx9zGmHRAtA8dYxkNSJLpeF0CPdBVDgEDEdfjWTASEM8Jfn1GwMcce/9MJPbPQlAKAEfB13skEnqPgr/3CCT1HYE+L4zFCyMmYvCoyRgzYQYmv/w6hmRMQ6D3UCQOyEDiwEwkDxyLxH4jkcj0Aivx+76IQO9n0PfZF/D+B3/BtHEvYc+qr3Fkfy52rV2CpYtzkdZ/PIIDJiMwIAuJ/TMRHJAlcPcNyBQfGMC9cUgcOAn+HsPxzYL5KCz8wYbu12HHY6Bfik1rFkvofm2Baa/LWfI5vvvmI3z1xQfYsD5f+ujLyw4YRV+6FwzdE56qtGXKnafg3TC+Ftq5eyF1rxCPPCDovnoeKoqp5g8YRW+8uYVOgc7Rti7oGbrXdwp6N2zPwTZiUmgXmkVfyrvLbesc4a+hePV8d4jQ9lR9KIxPwAvoi41ar7SQV8DTE/AEfSXH3LL6PlLRl7F4jO92ocoW4ynsefucrgX6EbPruedC3l27wI5cs5f+icV4VtGrgldv/gZn2TtwJ/Ar2dJmp9+5+feqIhyjVRrQPyk8r5CnJ+DDvpMivWIcqyHsCXiFvAF94+GSsMp7AX3lXgv6DTi4azW2/5CPgtx52PrD9zh2pArNDN3LrPtKbzKdQp1eCu+cdjoX7pHr/wT0+o0L9si1C3qF/dkTdaC5oD/NPR4A6BXyzUdw7iTNQF/b7FpPhVfZX+Ao2xaFvDvO1g7HcSbfPQ76Blw+Y8DuwlzW58w+wa6Abw/yAvDWEwL59kB//WKzXFJD6LOIr2zfVkkDXWg5itaWo3KY27drPQr3bcWl1pMC+psW5FTsVPUEOSFPpX77mgH77bazouap6An029fP4a6YyccT9oT8HRfyTpGd9MV7oDfQF8hbxf5E0MuceobqL+OXewbu7UPeVNUT8sZcyHN9Db89bMPvD6/j3w+M/f7gOjosz5uH5fkLkZO/GMtW0BaJLc1bIoqdqp22lOqewKfC1z2uC3Lw5cJ5mM6pd+yTf/MNTGVVuNM3PywrCzGJAXSgwo7rCn9qMoZljMDEGRMxccYETJgxHhNnjEOfp/tISNuX4gMtITkB8Sk+EOoJKQH4UgLw03cLyhWwCd0CiO/ml/f8RiwpXm6hkxx4YrzcCx+dGIfoYByiBP48ANCYFohFp/hodJLb6JgWMDfWdY6JRqeYGHSKNgcBgr+jrHnbnTPaVkbdcuQtx9/60DE+EZ19aegS6Imuyf0lHRCf/qKE+Bn2T+w/BkkDMhDsPxaB/mOl1S+hzxjE9xkNXsfr7zMaSQOyrGVImD3YfxSCfYciqe8gJPV7CcG+zyO5Vz8sz56H9+dMwOqFH6B8ew6aKrfj6y+WID5tNIJPj0PSgHEI0AaOh18gnwlffwN9/4AJ8A8cj/j04fjsq29RdPAH7N65Brt2rsWubauwg4p+0wqZjreZoXuC/vuFWCOg/xY5S77EvG8+xtdffoQN61eYa2rLD6C2qgjlVPQe6EPQjoS1+6zhfXrN4yvE1fN7XdMXWjOQN6H70gPbQGP4njl6gb8N5yvUOcpWQvQca8uWOVbSO1fTsq1OKuSZWz9oIM3q+bLinSgrMSZtc4Q5VXohlfqTCu5MYZ6n5otCCt6FuwBeKu0twJ1BORqa/9+8qnn3FjoB/xNgTxC3B3pV5Qp7F9z6zvX6PtJLO569uMYL2wvoTaW9qPaIcP0fhuVrDMBVvbvAP8oeeU69qys00+9sK13D4RIQ7jQN5evhgP8sztQ/fIig34qyAwT99/K/8wU587Fr63o01lfhVBOL8WpwooFDbMwgG8Kdaj4S5O7zqWMVEOPwm0ZzSBCF3lCJlsbQnPrHIM5BOHzfzjfNx3nwMHaqqVpyz6eaatByojYM8PrMED7Bz5a5M9bOnjqCcwJ7zrQ3I241H88xtjqvXmbWtxzFxZZjIDzVLp4+BlrrmaNihDyL4DivXhQ9++SteheQU627zzZMT7hHAv7auSZImL6dnLyr4rm+fpHWLBfVnG6qwe6tq3HyWAUYpr90oUnuKNi8qUBqhq5eajGgp6JvxwzUQ6F6Af91A/nbNvdOL4V3110lz2K78LC8huvD/J2Lkn8PU/CSh2cu/hIeWqOCd1X8k0BPVR8CvQI/5Al62r8f3jAmoM+dh+V5LugXYmn+QhD07dmy3MUCen23vGAZvs1eKKH5yQzRz34dU99k0R0r7+fipdGjpcCOkGdYPblnd4wcPxoTpk9A1pRMgfyE6eMxceYEDHi+P2KDsQJ4hT2L1QhwffZ388PX3Y+EVD/8acZ8qX74UgNISOUhwA9+Y8yHBH7bXQ8D9H7Ep/jlvviYRL+kB3itbDQPBUwN+OMR7YtHlC8WUawPiI82V9IyJcBb65gWiO2MjrzIJoZ1Bjb/T+Uv195qPQCLBdkl4EOHuCA6JiSDUQCmA7om90VcKoflPA9fLxbaDZWiOebmkwZkImngOKRYSxyQadrt+g6Vgjxf35eQ0KMvPv/yH3j/TzPw37Mn4Y1pw7Bvcy6WLV6J2PTRCDw9EUn9TF6euXnCPjCQYftx8PfnegJ8T2UiJn0oPv7XFygq3CR99Dt2rMVOttcxR7+JQ3NYjLcUGxm6/36BgJ75y5zsL/Hdtx/jqy//LqDfspWh+wOoqy7BodK9KC3aiSLCVorleLnNk4HP3LsLev1Wf9ueV+gL5K2aZ0g/lKM3oOdvdU9hLt5CXkbbOhPvvDA9YS/GATg7UVa0Q0wB7/miHShnaJ6gZ6W99Qr+Sts+JwcCqvgSE5IX1R6h5kXF2/55ryDPqnlV9QrzJ/naUuboQ611CvJIrxDnvq5dUOsevbsva71yVn3Y9bOhq2gV9ObKWdtG54De5OWp7M0Nc8zJ601zCvPHPGFvlbyCnsV2bkV9vYU8913Qu8BX2DN1wNG/Vbx58MAGHNi5StJV+TnzsGvbehw/WoVmBX1jlb1oJjTCNhL2qsbFN4T64WWyna28b3H2FfJyALCz69vb078rhX3M6fNbAr6JRXe11urAUD1VPPe4ViPsCXqOtaVFgl4r7OkJfQ3PG1XPgjtjCnmG47kXqeR5Qc1F9rOfa8RFCdE3ykU1Cn6FeyTgNVSvoOfzFYbwW0/gmublLzTjmrW2i82gXb/EgTctOFZXgl1bV0sbZOvZY7h+7QyO1Zdj7ffLUHWoENevnsOtG63tQp7gF9AzH8+8PBU71fz1c7hF2N88L8ZCOxbc3QsL2bcPehfoquCZg39w95LYj3cvgcZn8czJM0RPJW/V/K+cfKdheobqrTFs74buH1moK9xd//tP1/GbNVH0ufmLkJO/RBT90vxFfwj67NzFcgBYkrcYy/KypSBv/vIlMtaWBXnT3zAhfE6+e37ECHTxJaBjXLQU06X27oExFvLjpo5D1uQMjJ+ahQnTxmPSjAl45qWn5IpXX0qCB3ZR9gL6BGll83PdnQD3wZeaYM3AnED382IXMT8C3XkAUAvIYYAHAu7xUJDQjb8LWHPSAskmLcAe+ejEWHQNxohFBaLhmb8rohK6onOsWgy6xESjc2wXdIzhQSDKmrnURlIAchhgKoBRABYGxstBgHPxO/tT0CXYAzEp/RArh4AXEOw9BIE+HKgzDIn9hiLYbwiC/YfITXuDRozEqy9PxcIvP8HKZV+jomQ75i/OR1z6MASfmiD5ecI9MDBLjLl5UfYE/lO0LMSkDcdfP/oURYVbzMCcneuwaxv76Fdh66Z8bNnIHH2OKPqNqxdi7cr5KMj7Fsuyv8C8bz/BF198hLXr8qS9jqH7uupS017HEbgO6BXWCvFI3x7o9Rv97ZM8Ya8w513yHvwLraqndxS7wPx/A732xRcyTG8H33g+FLqXSnxbWMfBOAr0CubhaTYUz3vm5e+wyl7D9vYbVfaSk9dBOc7YW1fJu4DXfd3Tqnszrz5UXe9C3txQZ8bcujAPAd0FuzOz3k61qztkx9hyZn3FARjELsEAACAASURBVPDZvWu+zrt6dh+OMJdvb6YTRc+8vM3NcyIdp9sdqSkyVlts12a0rYblFeqeZ2he1LvpiSfMw0Bvc/gEv4I90mvVvcnRG9BXFG1B6f714BW1m9fngKDfu4NtWTUC+hNU9McJ+kox7ZP3QM9K+8YnF9wpqNUrzOm5pwBXT5Cr6bf8Ttf0ErJvqsWZ4zVg/l1D95GeIXpR86dCoD/LnLzk5Y94w3Go9EXtE/anj6KVuXlrHESjUKfnzXTuBTVU8oT8hXMNuHC+Ea30AnuTk/eUPcP11gTkEfl4AX7rCVxpPYHLF07gyoUTuHrxJK7SXzoFKnPaNdrl0+KvXzmLwzVF2LF1tRQhXmptwq3rrThcU4LVK5fK/0+62XbBgL7tnMD+1g2C/xxutJ0xzwzXXzdwJ+A9u2Ehf6sVd9g2J3YBd2+ZCvu7VPO3+dyK+3e45kQ7U0XvelbQC9TvXcKP1h7cvwzaj/cv4cGPBP1V/MJJd/evefboxzZEGt+7e78+bANNAf/o4TX8LmreQP5RGOgttHNWENyLIbB3FD3hroBXT9Bn5zLMvwSL87Ix609zMenVV0XRU9UPGPQSOkk+nHe0x6L3wL4YM2GsgH0clfy0TIybnIEJU7IwYeo4TJo+Ac8OfgbxSbEg6AXoNoRP2PNZlbooeoF9ggW+AT0hrqDn9wQ9h9p4lhpAIDUo3/gF+CH4C/hT/QikBcVMhMCNBvAgwCLBeMQl+RCf7EMCfaIfcQEfYhLiEeOLR4yNCHSNZ20AOwVi0IUWa1IDnZgWiGYqgEWC7ApgHYApGjTthrF2VgAHCPnRMSEJXQKpiE5KR3RKb8R051W6AxCXmIqU1B4YPWoU5n35Nb75bgGeGjoJyf3HI4kq/qmJCDxllLyBvQ3jPzVewvaJT09GfNpYvPPepzh4gHfSr8auXWuxc/sqbOPAnE0rvDG4DN1v/H4hmKMn6HOWfonvvvkYX3z+IdauZdX9WpSXHkRddRkOle5HadEulBSai20U0AruJ3lW1us7/c0feRfoPFSIFbE2gOF4Ywzfc3gPUwmq1tWrmlev+/Shivpw0HOfOXjeG08rLzWV86aCfhfKS4wpvAl3XYt3IF9VxGI7o/Kp9CUfr5PxIvLyhLoCnT4S8u47uVc+YpytKHe5uKY9yO9H3SEW0dET7s6zBbyBur2UxkKee55V8rIaPptvpABPCu9MMZ7m6UXFs+iu5qCodw/0crsci+TUQoV3HuSp5OtM+xxhrZB3Qa/heddr2F6B74FeQvcHUFu2GxWFW1C6b4NcaMMragn6/bu2oKmhFieb2F5XgxONvMGuMmQayj+mN8wxPF8pRXss3NPxtTwMKOAZ2te1C24Nx3MwD+2kFP+ZAkBR747aD8vP/y+QJ/QN6An7kPHSGi2wY6ibdtb686ePImT1aOUd7wJ3Al6BXy/he4bsWTVP9d5Ks6An7Al9qvtLnENvi+2o5C+dPw7C+HJrE67QHNjL8wUD+csXT+AKIX/xpHiBu0Le+rbLLbh+5bSE6bdtWYUzLUdwlYNx2s6h+OAOrFmVg4b6Kty6flHgf+vGeQG8gl7UPKF//RzuXD9vAH/jHG7TrJJXL6An1MVaced2q12bvXt3LoL24M4lsPjuAQffiDE0fxkP713Bg7uX8eCeWT+8fwVqhDztZ1Hr4XD/9UEbHj24jt8eXPcAr7Dn3q8PQ8bn39hW9+N1Yz+14fef2vDvnyVHPx+5AnqG6i3kqerzliD7D2CvoOehIHvFUrz+l7cx5bXXMemVV9HvxefRIZ757M6I9sXKxLqMSZkYNyUL4yZlYPyUTIyfajwhP34abTxeGP4CEpLjnwB6Dcfb0L2odaPOXdVuQG/UPEEfbgEEreIX+KcF4BcLSjqABwlGAzhJLpjKqXLmYBAk/PksBwX+jSRryQh2T0EgJRn+5ERTPNiNkYKAHATiExNAk4LBQBxi/AkmLRAfi67xsejCLoH4GIl4dImJAWsDOscwQhAt7YNsIezEIkJ+Ex9nBwX50Dk+iC7xQUTF+RCd4IM/MRVxib0Q1+05BHqPQKAf2/JGwC9Dd0wqIHngRCRZSxw4ASlPTUZCaibm/ukjFB3cbiC/c42AfvtWKvoCbNMxuKuXYKOddS+gX/KFgP6rzz/EunUrsGXzegv6Ugv63Rb0Rk0rwP9T/0eAd98p0A3oTU7e3TNXyxLyBvQM27tA9yDPPnnbJudBXvrmQ6AnqCWE7+bqBfTMu0cA3QnLu7CnyldFX1W4E5WEvUK+ZDeqS0yhnYLc9QrzSOjrvvowBe/k4SP3RdET8NYU2vrsen1Hz333ub01lXt9BYvueLd8oVHydi3V9QJ6q+atqjeQ1+tkTWU8lb1OsVPgK8Q57UxhL5X1tsKea2NmQI4LeIU+/xZz9DyQGNBvQ8ne9XKhzcY12QL6wr3bcbKxzlP0TQ7oj3OsrQU9h7Ewd3+ykWCuClsT4AS+wt0Fvah5q9wF7o3MvRvQh/zjufz/FPRabEdPBa+KXVQ7C+9O1Ysp6ENwPyrg5/O5Mwb6BD2fW+XCGpOjZxifkL/AML6F/HlR9Y2i6gXyhLoF/WWuzx/HResJetolmV9vKu1l7+IJEPK0q5cM6Al7A3qj4tsunwYh33b5lBj/vfbsWI/Tpw7j2pVmnDpRh8L927F102o5rBH0t29cMJX3Vs1rrl6h73qFOz1D9iy8U9AbbyB/7/ZF3L19CfduX8a9O5cE9PT371zCgzuXrTFEb+F+74oAn9BXuCvgf37Qhp8ftuEXgv3hdc8U5Nz7lbB3vQN5fqcHAgE+Yf/whtj//HyLxXgLsJyAz3VAz+e8JVhCiOcvRLaE8xchO2+h2JLchaLwl+QuwuLcBViSn403/+svyJo+E88MHoa4bsmSv472xeClYS9g4rTxyJycIZY1KVNU/HhCf2rIxk8fj5fGDAZz8ka9q4o3Sl7z7PQ+qntHqZswvlHfLuhDf8cA3IT0w0P7vOEt0N1C3R4CeBgg6MUs+BPTguYKWNlPRDBVYW98oHuSjJuVvyd/k39X/7n2kJISlG4CRgJo7BKQ+oAgDwGsDYhDV18MuibEmLkB8WZuQJf4KHRJiEGnBBYQRsu6sy8enX1xMoegS0IcuvgDiEpMRHRyN8SkdEdc957w9RiIQPozcnkOhwX5ZFjQECT1GwF/7+GISRyCWS+/LcNgdu1cjR071mDXtjUg6LdtLsC2Dflyg90PAnoq+u9QkPs1li35AvO/+RhffvYh1q3Jx9bN61FWYkL3h0r3QS62KdrhVd4Tzi7kdUiOer5z13x2f6NwJ8S59mCuz17Bnemx11C+AXwI9Ky6Z7Gdwp6gJ+BpbJ0Txe5dSsNnA3qpoi/ehVJR8+FFearYXaDrnlHxZrytVtwL6G0Rn4DeqvjqUkK+fdArxNvzchhgntlaTcTtcwQ8f+eC3qzZNtc+6BXof/S+PcDr3pGKgzhyyPbKPwH0R+VSGdNOJ3fH29y7QNhR9mFhfHuRjahyAX0Jjh4uRcNhVtW3Y04xngJfDwxSjFd9UEB/iHcneDfXLUL+snkoObALJxsPo7npsCh6F/SmKI9QN2A3z6ZYzwO+BT+fm49VenaqIRzeRs1bwDdVo7mpBqcE+DVgwV0Y2O2zCd3bkH07YXu2mIWB/lQ9zp466sGeOfrWZgN6Bb5WqwvwW+oF7Oeo7s8eE+ATprQLCvizBvJU8aLmzzbiwtnjuEhj2J6At2F6wl6UvAX9xQtG1eueqvrLrSdx6YKxyxeacfXiKbErF5rRduEU2i6ewvVLp3HjUgtuXLJV9yzKu3QKdbyeuL4MZ1sO4xAHSFUznL8ep07W49b1S7h1/QJutlHRh1R9e7A3kG+VgwEPB3dvXhS7c+si7t66iNu3LkoBHivpCfj7Ylfw4x3aZdy/cwX3714R/+Pdq3hwj3ZNjFA3Kt6odyr4n360a0L+p+tiv/5kVLr7/OinG55651qenT09ENAL6B/ewG8/3TT2800D+pzli7DMgl5gbkP1i/MWYomAnoBfEAL98oVYsnwxlohfgKUrlmL2n9/CS6NG4ZkhQ9C9f29RtUNGDZaQ/PipmcicPAaZk8di3ORMCOSnZCFzSqYU5GVNzhToD80YhoRuCXJTm8nTK/QJcR8SWH3P3LyE8Qn7BLF4/obvWaDH8LtV8kahG8iGIO+3ECfMQ6bvCXm5/MW+M4An5I2Z34QUvyj/tCCCPRIl5B9MTURQ5ssnITEtCYmptGSzTuMBIdH7W/z31AML0xH87+BBJy45HrFJtDjEyCEgDl0D8dIy2DVo6wSCMegSjEVUIBZxPCQkxiMqORbxSQnwJSciITUFiend0K1PT0T5fOgQHYeYxG4YOGgYhmVOxJCxkzF4xFR88slnKD64GQT9Lubot6/F9m1U9CuwZYO92GZNtrTXrSuYh1W532B59heY/+0nAvr1q/OwjYreAX1p8S4Zg6tgdiGvUI/cc/cV7JE+DPCEvA3RE+wsxmPFfRkr7y34XdDrJTUu6Es5t75khwd7BT3H2LqQJ6QJcoKe+XatvjcgN/n4Q8W7IOaoeQW+KPmS0Px6VfVeyJ5qvpSXq9BCffPuOhLyquwV8OpZaU/Y8/vqQ3vF2gO9B3HNt2vOXRT7QZN/d9R+pJLX3njJuzt98oS9KvojhHy7oLc9886o22O1djStDMkxIfyjdSWm512vl3UuraGiZxHWsboQ6Bu4tsA361DVvYI+LHRffRA1nGXAi5H2rMOerSvkQhuG7suL9lpFb0HfUA0q+RDkGcqv8kL5J6jmaWzFE6sWL6BvqAIBT+C3PAH0Jwl3Ql7teA1Oq7Ff/rgDfVkT9HU4cyJkbKHjs9dKd9JU1p89VY8zzQr7einGU8DTa0W98cdwvsWG788cxbmzx3D+TANaaQJ3M+RGVDwVvOTkGapvwsVzTbh0lmZb6M7zVjmj6lXRXzp/AgS6a1fOn8TlcwzZM0zfDEL+ysVTYgb2LL5rsaDnnfKnrLEg76QU7bFGgP+zrSzbJaA/ergMO7ZvwPmzTbh947KAnrn7myyyu2Gr75mzJ/ylx74Vt6+34s7NCwLzOzcvgkbQ37t1CXdvXcKdm5dw5/Yl6Ykn6AXyAvgrsibs79+9KkbIG9Bfw8P7bXj4I+0aHv54FT89uBZmP/P5YRt+sqD3AP/zDfz6B/bo5xui8H+TCMAN/GoPADwE/PbzTch76zvk5CxAzvKFWJZH9b4YS6jkcwnxRWLMw6uSp6eKX5KzCEtzFmPp8kXGchfjqwVf4uPPPsbfPv0AoyaOxtCs4Rg3nQV3hHwGsiZlSNielfZU8vRqAv+pWRg9bpTAl+F7A3y32t4ofELeKHqCPlSYp6o+FMY3RXgKfdcLXLv5wDvejXpX9c1DgIE/we+F763S1z1R7fYwoco/USBuDgBc05J6JMnf0He6L888GPRIhN/WBPBb/Y1+J6kCHjwYcegWkBoFHna0ViCGB4GkODkUsHDQPMeaOgLWNaQlIbVfT/i7J6JD105I6pGMP733Nj77+jOsWl2AAwd2o7BwJ/bsXIfdYszRr7agL8CWH/KkOGnT2mzJ0RP0K/O/xfKlX2DBtx/ji399gLWr87B18waUlZgcfUXZAaPoWZBXuN1Mx4tQ9O1B3t2LBLz77MJe16rgjWe//DaUCezNJTRU7sVeAV54GJ9wD8vLW6gT7OEqnc8G9CWEfekulNuBNyYkvwcVJbslJy8Db2ToDZ93SydCReleqbpnqJ6gF19qeual4r5sDyqlR56V83sF+vp3qp407a5sr3zL79Wq+TcIeq+tbh9qy41xz8Bf1fxB1FQcRG1lYcgqilBHO1SIuvIDOHyIF78YU4gr3I9UMvwdCs2H9k3hHVVWXXWhqK3D1YWg6VCcei3Es95A3eboJQfP0Hy41Vu4N1oF31BrVDyhfuxwyKjw+UyvpoqfQ3S80H3VAXAAUfnBzSjavQ67Nxdg7crFKMhdgMqy/Th5/Iin6CVPbxW8q9qZt9dn1xvwm3fNjdUCelHzBL6E6bV6vhqnbQ6e6l2r6aWiXkF/vAYtzpoHALbQiZ2sQ0tzHVpkUM4RtBD80idfj7P0zfWSu2b+Ws0U3RnVfv50AyLtXMsxs3emAefONAjoL4hiN6r9whkW3DXivJuT56Uy56jmCfzGUIjeKntR7XLzHCfbNePq+ZO40tqMy2IW/MzLXzKQJ+wvXyDsm2WPxXjXLp02RXhXTuGa2qVmaacj6Jka4RCq6qr9qKspxp6dP+DyhRbcvkFF3xqWp/fy8zaUz6p8KngFvOsN5KnoTZheAK9qnnC3JmC/04YHd6/h4T1jP91vQ6QR7DSG6anqf7FqPhLqj365CRr3da3P+q2qe4U7Aa/2+883Qfs3Q/fLCHkJxS+woDeQZ9EdYd8u6LlP2NvDwOKchVjKiXmrc/GXj96VKXdZ08eJYifkMyaNNbCfbODOnLxCXsHPvdHjRyGpRyLik+ONuqWCT2YFvlXsttpe1Ht3H+LtM6vww81EALingA/BOZQSMPl6EwGQgwLh7aj80G/MN3oIiPQCbg31e5GAgPy38NvENHNo4KFAIS4RAILeRgJ0n8B3jfvJzp78s9JM9IAFhVJUyM4BaTsMSERADgOMCnCyYBJrBBIQ449GXDAWg0YMwn9/+B7mL/wGK79fju3b12Pvnk1Gzcu8+zXYse17ydFv2ZgbBvq1K+ehQED/OeZ/R9C/j9Wrc7GFoC8txOGachjQs5fegJ6QdiH+n6wjwR75rIBX7yp7baNT5a55+JBncZ4N3xPy1jQ3r4AXb6FvAM5eehbh2V56R7lXFPPymb2oKN0jw24U0PQu6AXoTk6eA3O8bwl6J3wv6l72dkNBL33x7nhbGXlrIM+IQE3pXgjoy6nobeGdE56vObQPNRU0DdkbyNdUGNDXVBwQ4NcdoqLnNLuDMm2MsPfC8rZ6/nBlIQ5XFYI+EvD6LO8d0B+xoJeivAjQM0d/xBqBTnsM9JJ/L0VjrTsIx6h4AXt74fvH9kq8S3M4Are2dDfK9v+Ag7t0zv0CrMpfiMryAzh5vB7NTUdsMR576au9HLwoe1Xw7JV38vQEPkEfAn+1XIzT3FANMQnNs3XPhOlbjivgCf0anG40RrjTOKtdzHtW0BPwh9HSfFgqzmVYzonQBDxR+CzCcyDPdTjoCfWQnTt9DDSqeIbtaRKat6H7i3ZsreblpfCOxXetzL834eL5E7jQ2oSLfJY9403x3QlcbaUCN3aFCl6sGQzPs/hOlbzrDeRbcO3KaVy9TH8KbVeNZ/6exX2sI2g6Wi71MnW1haisOID9e7bi2mUW17EYzy3IC4XwDfDPe6F6A/gQ8CMhr+F6E6o3Sv6eC/q7bXh49/rjoP/xuqfimYuPNKp4D94W7u6zC3p3/dsvt0B75AL+l1v4/ddb+J2esP/Fgn4p8+x5C8Dc+2IqeBu6F2VP4FPF5y0Sv5jhelH1DN8vwqKcBZC9vMV44903RcmPnZKBjKmZGDvZAD5z0lgP9qLurZr31lT4U7MwZuIYJKcnCejjGMamUd2nGPAr4NXL+27mIBDKx1vln5Lg5ci1yI6K3Ft3M+qde6aK30QACE7uBdKMaWhdUgLc8xR/SP0bmIdC+wzzt7en4X95TyXfI4hAOqHNkL45BPCgE4I+owImMuDCn+BP7pFsLD3ZHAxsBCGJPi0J9BJtkIJCm47oFkBcIBZd47og3h+N9N7dMX7CaOzYuQG7d2/ETl5qQ0W/dRW2bFqBzRvzsGkD2+uysX7VQqxZuQAF+d8hZ+kXmP/dJ/j8nwb0mzevRymr7gX0B6XFjpX3rHwljF24ay6e8OY79brWZxfuutZv6F3T37h7ou7Zeucpea45wvZxY0he8u8y8S7UCidgZ9ucVNMbwEt4Xu+QZ7hegL8bVOwetKnmOb3OqnrzLnQI8EL2/KZstyh5qnkan6VvniF8gl8K9Di/fq+Xh/cm4Mm1tPs8NU9VX1e+D3VlIRXPkHttxX5UVxxAtYV8rQf/g6gTNU/gE/K0g6irMKF7hTu9aaM7iMMcMkOlXlVkTIBv9xnCt++NNype1TzD+JGKXivtCfnDdUU4whG1EaA/JiqcRXZOHt6DfRka6spw7LDxqtyf5M3fMsV4HJhTwyJLC/qdm1dg5fLvsCp/EWqritHcRNCb0L1R9AR9qOhOw/QCdFucF4K7+a75OO+zt3a8FidpTWzb48AbmgnXawGewL2xWmB/qpG5e76vw6km1gvU4NQJQr4OLScOe3b65BHpnz/L4Th2Qt4ZhvHZN0+wnw6peq2uZxGeFtyx6I7G73StkCfQw8yC3uThqeAV8AbyBvQncNGFfetxU2VPmF84aVvnFPIncfUi8/EhJa+Q99rppPjuDK5dbsHVy80hNX+FLXcW9Kfrcby+TA7jR46UoKyUYmM3blxjER4VvYH9zTYqe4br1bPa/kIE6BmmN6F7esJe1fxjoHchf68ND+5dF2O4/gHV/I/XJXRPr3Bn6F7XGqb/5WcX9K6Cd9dG4f/26y389utNGM/1Lfz2KNx+f3Qbv/9q7N+PbqMD1bwo+nxCfiFMNb1pp+Oa4FdblLsIC5cvFLBTxdMI+kXLF4pNemWyhO0zp2WBsB89aYyo+wxbiEewq8J3FT3Vf9a0LHmX0itF5t0rxAl8hvF9njF0z2cTwvfy9Zq3d7zkwO3wHIG3DcEr7Fm4Z/rqQ57V9QSkqcYPwJfGQTz2EGCr9CMVvQt1F+b/yZoV/TSqfv3ewF0hr6A3zzwI8VpbmgA/PRnJFvb0j1sSUtKT0S3CuvdIQp/+6eg7IB3/+vzvOHhwO7bvWIvt21cbRb+5AFs25mPT+hz8sHYpNny/GKsLFmBF3rdYvuwrLJj3D3z+r/exZk0eNm8xoK+tOYRDZQdRXsyhOabyXuFMGLvAV3j/X7wL8j9aE+bMz4dDnire5N4V7K4Xpc5wvS3AU+XOXL0BPVvnWFi3C9IaV2Qq6BkqLC8jxMMVvY6w5fdU+vwb3kHAqnq9U56KXd9V6lhbgt7m7lWtSx6e4XdV9WV7JSxPwGt4npBX4x5Bz/B8NU3WppWOav1wRaFAnYCnyg/B/oAcDhT0daL0D0gInuH42qpCmYJYV0nYm9C8hOnlAMBDgDEFPD0hLxX3dp59fQ1755mDD9mR2hIcqS1F/eFS1NuwPcEsM+sJdobqGZaX3HyJDcsT8OXWCHy+D4XsTei+DI2Hy3BcDgpmSp6ZjHcA1TzE8UKbnWuw44d8rMqdJ3fRc/iTAX2kojfqXArxtNJe8/Ki5NkeVyOAJqQ5Qrf5OO+0t5AX0NeiucmYqnUD9FqcPk6jotdDACFvqv/5GxfyBDyBT8/cvBbgeUr+lAnXC+xtn7ys2UrHSvonAF7eUcnbinoFvRbZXTzLML3JyV88dwJi50+ImifomYeXfP15VtWfEAtT7gJ8o+K14I6egDfh+tO4euk0rlw0Xnrm2Tcv1oK2Ky1hiv7yhSacb6mXbouy4u2oP1KK4sIdqCw7gFvXL+P2jSsCe+mnv07wh4zhejXJwTMPf/OyB3cX8l6I3gnX379zGT/evYYf77aJuaCX3Dzz8xb4LuAJeoU8lfujn6nKb+HXn2/i158YrmeOnWr99hPt91/vQOzR3ZB31v9+dBe03x/dRQeq+WwaQZ9voG5C9qE8PZ8X5yzCYvEG9IuWLcDCpfOxkJ6qPncRZs6egRHjRwjcCXpeVEMvCp9+cmhNxa/FeOOmhXL2qX1TEZ0YY0P3VtV3S4A/+XELpPhACy/cC4XmpZeeyl3a5kJFeszjU6ET+Ap79tFzLSrYttIR4Kalzv7WUfM8REQCX5R6ROjf/UZBrv5JBwSj6oNWzYeAz9/xXXKPxMdA/zjgqfjtgYDhf2uEPg8JBH1qejISU3wYPXYY9u5jL/16qbz3FP2GPGxazzvpl3mgL+DI5GVfC+iZo1/D0P2WDShhMV5tBcrLD6LMAz0H55je9v8L0J/0bTjc9WrZcHX/uGI3ql4L8whuOQhYFa+wN6DfhfLiXSgrcSrspRd+p0CeoCewvWI6UfSq5vdKmF6BLYreCdNzII4Le8nT28I7Kn+G7V1VL4eAEl64YoAvOfhyhuYZqmfBncnlK+DVe5Av3YtaOQDsR80hk4uvJsy9ArtCAT1hXmtBrqBX6NdVHkBdJdU+wW1ALyH7yiIcplUUSfhewR7pFe4SqndBz3VNCY7UlKKeYK8ttdC3zwS5FOeFIG8uqAnl4SNz8lTwhPrRI4/bsXoDeqPyI0G/0wP99o15KFj+HdavXiY31506cTQUupewPRU9QR8K40sI34KelflU/lTtBvIhNe+CntP21IxaNzDnWkEfUvL23YnDEr5X0IuKp5In5FloZ/Py505yzeK7IzjDIjyv4p5tc6Z1TpW7elXxCnj1rWyfE6hb5e7BXSHveAf0eghwC+8kNC95d1tspwV3bnW9wJ5wPxNm1y6fse11hPwZtF05LUbw84DA0P25liNgJwdTcPX1pdi/dzOO1JThzs2ruHXdgF5VPXP2Jm/PtjtTZGf8ZYF8JOhFxYfB3c3Lc92G+3dYWW/U/ANR9qbSPgz2kpu/gZ8f3MDPD1k8p1C/hV9/Mvbo59sItzv47Re1u/jtF0Kd3uz9zmfZu4d/PzLG97r+969mr8NShuGZa89dDFbZL5YQPuFvQvMKeVNlv1hUPPcWLVsotnDZQizMMZGAmbOnY9T44R7cCfoxFvQCfq6nZWLs1ExkTCPoMyRXL212zN9PzkD6gHREyw12oTy9mXXPEL7N1zOcb00hT+93WvM4ZCcuMRbxwTj4U3wCZc3X+1I5Vc9W4yvsJT8flIp5LdBzIR2whwWzZ9rxTGQgBHzz97WYzy8KXf+Gwt31JlxvQv7u/uOKOgwO0wAAIABJREFU3sDeBT2VvWspPZNB0z2G+gn/lJ4p3p6+65aehFSCvkcygsk+DB7yAnbuYp5+A3ZuX+NV3W/ewGK8XGxaswwbV2VjbcEirMxfgLxl32DBd/+QYrzV3+di65YNKC7ej9raQygvK0RpO6AnpF2Aq7p398wd8vYynIjv3e8E+M60O70W93HIh1Q9QU+1TtC7cOclNd6zKPrdAnpP0dvrZKVXPnIAjkB/j83Ph4Pe648v3iXKnM96CGBuXgBebG6g45qQ53uFvUQEvJy9tt4ZzzB+TTmH6ISUPEEvyp7he4buCXqr6E2FvQW6E7anohfQM7xvQ/cG8qFnU6hnLqMx3zMnX2SMv7chfPX8XsL61cWein8M9NVFcvEML59R0xA+8/ISXq8pQUNNCY7R29A9W+nkvVN4p0V3AvEjZWg4UobG+nLxXItZ0B8/XCZteKzO5mQ89tFXsZti30Yc2LkGBP2KnG/xw7o81NeVi6I/eZyhewN4gbwDfK+97nilqbS3kA+BXvvijaIn7E/xECCh+BDcZd/bMzl53QsL0TcZtW8K8YySF+Cz4K65HoS82tnmo7Kn1fbnTh0Di+wYuncBL7n4M404d7pBTJ/Pn2kErfXscamoZ1V9uJ3AhXMncZHmQl7UPPebRNm71fWm8K5FCuRYJEfFTn/1wmlcE/UeDngF/rXLZ9F26SzEXzkHAb8q/EstUgvA0b4cacyam8aGCuzcsQEnGutw5+YVD+pG0ZsQfiTYCXea7t+9dQX3bl+Feq4JcxrBH4I/q+tDaj4EdlNZr5X2rLr/6cF1A/kHN/DLQ9pN/PLwNn796Q4e/XzXs99+ueesHahbwBPkah7QH92TPfeZ6//5jXYfHbSgjqBflLvAA/0S5u1ZdKdqPocHAgP6RQzZL1tgYL90IQj7JXnZeOu9uRiWOVRC9gzHy610LMqbmoWMqczbZyBjepaBPEP1Cnq21xH0UzPRc2BPxBDQnHFvL7ShZ6U5w/hx3RMQ392ubR6fBwDvEGCBHxfoit790/DsCwMRSPYhPile1Dkr9U2Onyrd5uMdzwr3RLbI2RC+fuP25+sevYI85E2uPQRxk3MPSiV+BNR7hOfyFfYG9OZbs2aBXqIHbF0nObBX0Ks3UFfQm0OAHgTou6cnIzU9Bcndgnj+paexbfsGAf2uHWuxc9v32LbJhO4J+h8s6NcVLMKq/PnIXfo1Fn73qQH9quUCeip6A3oq+n0Supcc/UEDWwW9N8UuIs/uqnXOyTcwNxPvzNz8cOXO93IbnRTWmahBJOgJcE+9MyTfDuhdoFPJlxc/Dnreay3jbIvt9Duv4n4PKooJ+sdD9yHQ70Y1r5sttqC3EQGG5c01tAbeVPQM8SvoKyRXb8FethfVpabojgAXdS/5+XZArxX2NpxvIG+K7wz4TTg/FLqnatf8vAnhy7Mofebwi0TVGyVPODqgl/y8ydUfri728vZcH6kuwRHOsa9Ss+F77lnQH60Ogf5oDafdmb74YwzR15SJNdSW4VhtGY5KHr7cVteXWF/2WFU9Ye4aDwDH60J7vNHO9Orzv2M/qktCoOfdDiuWfYMtGwpw7HAFjKIP5ehPNtYaxS6T8qjWTc5ecvVNbKczED95vM6G7xX0DOFrqD4E+Eg1b55ZeBf+jcJe5thz7K1U3Ns8fXM9TjsmwKfCJ+ild57980bNnxVFz1y8ycmLcpeq+kacbWERHoFvAG9AfxytZw3gw4F/AufPn0RrazMunqedxIVzJmRPFS8HgPPMnTMfbxS8hOQvhENeQU9/7eIZXKVZNU+ou3b98jm0CeTPiue67cpZUfQcwsMxv7yLgaH7xoZKbN+6DmeaGwTUhDfVvHpdK9zb8wT83VtXBfaEvGsM4d+7TSVP+BvIE/ZU9B7opZXOwF6G4TiQp6L/5eEtD/LtgZ6wDxnBbkAeptYf3ReIE+T/dtb6bEBvvumwdPkCZC83xXjM0Ws+nn5JzkJkU63bfLyqe6PiF2DxskVYvJTqnq152Xjrv9/BqEmZGJ41GkPGDseIjJEYOW4kxkwYg/HTszBp1gRkTc80Ns0oeC3II/Qzp2Wg77N9pTrcJ1fVshgvAfEcNUuYSwW+qcRXuLNQL65bnBwE4uWGOz9i4jpi4vih2Lh6CRZ/+xk+/vA99OnXQxS+tN/ZXLusu/skEpAQjIUvMR4JwXiJAsQFYxAXiEa0ryvikuLgSzOz9SUdYIv6JPTP1IC26cmBIbJCPwT+ANvtpNjOj2CaD4lpVP3MzfMwEERiD78U0iWmpiCpRxBJ6bRkMVXj6hPTTe4+JY3h+WSkpKeIehefnoJuYo/n5vX3KVT1PVOQ0j2IAU/3xeat67Bn9w8Q0G8NgX4LFb0N3a8tWIiCvPlYnvM1Fs7/Jz7/7EOsWslZ9xtQVEJFb0L3pSV7UVIYKsaTa2sP7kTRge1SoEdPhe7C3YDdvDcHBI7QDX82xX065taE7k0e/vECOw/wToieat5V9DwIcLgPCwdpsnYm3/EQwBY6Y6ygZ679cTPV9k4OXvL1e1FZypvRjFUWMwzPtR13W7QXVTwksO2ubJ9jWpQXUvE1ZftRW7Y/VHSn0Heg7uXpqc7LaaYgzwW9u2aBnuTm2WJG82CvIX3jqd5ZPa9heVNRb6rtmZ+vtS10tbwgpprQJ+SLcbSqGPXVxgh+gb+E6xmyDw/ba/j+aB0VO/Pz9GUg5D0T0DN0zzw8FfshNBwpN7l3B+7Sene4VGDPvLxnR0rRQGOLnp2Mx+mAFRyYtO8HHNy5VoZD5WV/hW2bVqOxvs6Cnjn6OpmwRn+isRZNVPUW9upFxTcR8JqLr8bJpioBPnP2xsxBIDJs39JUh5ZGqvU6yNortOO/A4vwjFfga15e1bwLeq4JeNk7dQxnTjXI85nTZsytUfRHwWE4LugN2Jtw/kzIWs8aaBPc7ZmBvMI+5Al9ydW3NuNSK/PuIcDrmnB3TQHvegX944A30OecexbxsXagpalahkKxZubYkXLs2r4BF840484Nhu6NUlfQ09PaAzz3CHn1CnhV80bRh9S9qvkQ6G/g4X1jP/1401PwUoz3wMCdKl6NkHdBr2uF/O+/3sfvvz7A77/+CLMm1H8U+5/fHng+cs1n18JAz6I6Al69FtyFexO2X5AzHwtyFmDB0gVYQHWftwTvfPgeJrwyE1NffxVTXn0FWdOnYsS4TLw0ejheGD4YLw4fhMEZQzFy4hhkTh2HCfaaWk7Fy2TOflomBrw0EDHBGPik2p4ANxCPI9AlXM+BMIR+PGSP+1T7zNUn+xEd2wn9+yRjzfIvUbF3LVZmf4nV+d/i26/fR5yvMwLJzMUHkcDIQGpA/ibz/7PnvIyP//5X/PW9P+Evf34Dc96chddfm4ZXX5uOAc/1R7QvWiINMbzvPhCDaH90yPgcjJF/79hgDGjxPBywrsAZq8uCuO69ukmOPLFbAL5E/nf4ELRRhMQ0n+TSk9JYSR9AUk8DetNelwiBelqS/ca03ZkKfBPGN2peIU9vQM+cfDebr+9mQ/kpPZNE1ad0T0Tf/j2xcdNq02a3Yw12bluN7VbRc2iOgn7dSobu5yM35xssnP8PfPbZh/h+VR62bt2IYoK+rgLlhw6itNi015kWO4bsqcx3hOwJaj78OwKdY223ewcE72/INbhU+Nonz+l2Rr2rqtdwvOvbBX3RbgE8IV8m+fnQQByj9u38emmVY3j+yaAP5eD3Su+8gp6tdzSpoLejbg30CX8DexbzGeDTc89U7bPNrrpsvzWTozd5+nA1r2CvOXQANeX7JaxP+LMKn3l5aZ3z8vMRKr5yvwd6wltD85KHl4I7q9qrbMhe8vOEvSnGY7EdDwKHBfQ8GDBsb+BeZyEfCfv6mlIcraWViLGAjore3D4XAv2xmlIJ4Yd65RX0qu5L0chwPavuNVTfrjegl0E7kaDfu1FAv3ntMolW7diyFo1HCWVtryPgQ9bUwNn3IQvBXSFPX4MTTaYwj4cDmgJev6dy1xD9KQU9YX/iiFTZs9L+1AkW3NHqrWeFfT1On3TMKnoDeEKeat5A/mwL1XpDmBnVftxR8Mdx/gyfjf2nsHdBT6DzmZ5K/tJ/AHkN3yvcFfx8VsjTK+h1zefrV8+j7TKjAM0yZpdjhtlayoJVHjjZQ3/t4jncuXktDPQEeHugNwqeKv5xyIeH7Q3kXcDrmoqecI+0nx8Q+LRw0CvkFe5u+F6hTv/bLz+KKeDVuyB3Qc/3/8/vD/H//vsn/H//87P4DkuXzceSnPkyynbh8lAFPVvmJETPqnovVL8Ai5aakP28ZfMwP2c+5jug/69PPsT4WTMx8ZXXMOnV18Db7KbOni2WNWMGRk2aiEFjR+G5EUPw3LBBeG74YAwdOxIjJ4zB2ClZmPjyZDw79AUBqWmpi7PDXxiqJ+jjpN1ODgHstU/mIYDeKP+4QAwyM4bg+9zvsH/TUmxf9Q3W5vwL6/L+id2bs/H6rCzExUXBl2T67uO6+wXOKalBLF1qinDWFSzG+pWLsH7lEmxYmY0dm1dj5qxJ6NCpAzolRMmVtV3iu0AsoQu6cM8XhU4+47v4ohDl64ooHgQCMYhLipdoBEP/hGyv/r3w3KAXMXzMWAwaPgK9n34KgdRuSEgKwJeUgKTUIJJS2SIXBFV7opN7N61zprDOKPnwPD3Vuqh7KnyxpHDYK/j5Hdc8AKQloVefNKxbX4C9ezcbRb99NbZtWYktP+SDefqNDN2vXoK1KxdKjp6gX7Tgnx7ot7mgLy9EWclelFpFz8ttWAHrQdq23FGJq6J31b2o/nYPAhHqXqrqw5W8C3sX8LpuD/Sq5Al6FuJJ1b0q+RLuhcBOGBP05YS9XRvPsLyG71l9b74TtS799WaP4XkW3rHKvqp0H6rY9869MoX8PlSVE+r7pOiuqnwvKqWtbr/s85lWo2rdeoU8fc2h/ag+tE9MvrOV9qy65zuq+sPWTDW9KbZjwR2r85lrFxVve+u9NjoH8noQEM+DgQW9gT1b6swBoLaqSNrUCHuj4o2aJ7yZezdWjIaaYumNl9w88/FW0TNkb/LzxRKql3G3WlF/xFbYM1/PdX0ZGiKs8Wg51ETNHzEV+yzakitqK/bhENsv927EgR1rpI00b9m32L19I5oa2Jt+DCZHH4K8q+4V2KrWQ88u8Knyqco5fMcM4GHLnmeNDNOz0O4IWpqO4NRx+nqcOl4v/vSJo2jPWprs/sljON1sTOFuVDyVPAHfiHOE/SljXJ9vOY7zp2kh9e7CnWuqeddU0btwD4GdcHeNg3BO4XJrC67QLpwO2f9RySvk6V1T0LPIj4r+VEOFdFDwf/erKvZj/54tuN1GdX5N8vSmoj6Uh3cVvQt5Ql2f21Pzquz/f87e+z2rKnv/j9Q0Umkp1ADSQu8hdAKhiYgooFgApZPee+iI0jskIY2Erth1lN4cpVepOu9/4/5e99pnPc/OQ3Dm+/lhXWuffU4CzDUzr32vthXur1LyCnvC3TZPJe8J+bpKnmreKPrHD416V8ir94Q9nxXyBL2agD4jJxnpeTQL9IR7XhpSc1hZn2Iq7Flln81q+1SkZCchNTsZqVkpSJXq+wx8uPhTjJw0GSNokycjljZpEoY7Fjt5EkZNmYzRU6fIgWDQqBHoNWQQuvbrjajobugS3R2RnaLQuJk/mshYV394BzWDT0iQAJ9jYX1DGMr3gz9NwvqmMM87sCnaRUUgPWMFFi+YhcUfTkPG8nexJmsBVmcswIa8ZdhQmIL4uBgEBPu4evMZog8M9UVCwgKsLkhGcdZSrMpcjFUZS1CcvhRr85Ixa+YkvNaYoG+Ehv6NHcg3RkM+O4BX3yigCdR4vS2n1fEwwrqA4LDmaN2+Hbr26ocR46dg1rxP8P6nyzF9zgeIGTMBnbv3gH+Qv/S4BzVvZvrhJQ9v8vPB4SECf+boGXpneD80nBaCFhGhxpyqelXznl7UvQN8FuO1bB2CsMgWWLM2H/v2bZYRuJyOt22rA/qNBfh8Q56Anop+dVEa8vMM6Bcv/hCrivNA0JeW7cOx44dF0VccMjl6UfSi5Fl9b2BvwvaENhW7o9rZ724dBkxO/r+E9kvqKng9NPxXRW+H8jn8RpT8bpTTlzJH7wzEYche1TthX7ZH8vei6Any8r1u4DuhetNiZ6AtCl2m4RnIm3d7UO30y1dX1A/6Wqrxiv0CfwN2A3+q/ZpKGtvrOPmOUDfGZ91TyLs8e+ip8p32OgnZ69hbDsaRFrsSHHUm5Am8ORnPUfKEtQv2WoTneBbnnZTQfqnAnYB3t9SxUt+04R21QH+qloAn6N35eW2fM5X1HJRjFL3k5Tn1jnl1pwCPyp5tcgzbM4SvoXyGa3kH+VenjH15is/OAYB7ErqvkEME/2y213Hmv4J+37a18t/x/OwE7N25Gd+cPoEfv/sK354+Xi/sCW+TiyfI3eYCuFTWm591Q15h7/YE/A+i1g3YCXnb6kD+Ozf0+c1PfHYgT0+wq1fYC+h/+Bq//PCN2K8/shXN2Jmfvq0TqlfY24DX8L0n4OuDvO5d+PUH0ATyZ0yxHQvuaLZqV+Vue13b6t1e27C/fP5fuHj2B+nz/+5UldwGyf99lB7cgQP7tuP6tUu4/htBf8lVlKdqni13duhe4a57fH4V6BXyWmWvoXr1JmT/b5eyV7jT2yr+VZD3hP3jh3dgzITv/xfIe8LeKys7GRnZScjITUZaboq0yrFlTortcg3oCfJ0gbwF+qwkpGYlIz0zBWlZVP0ZWLhsKUZOJNzjMXzyRAyfHI9hkxyLj8fQ+ImImWhsRHw8YuPjMXJSPEZPmYRR/HbcWER26YYmwWFoEhSGpsGt0SSoFRoHtUDjwGC5uKWhfwAa+vuhob+vHAiaBvrDW26G8xEVPHvuTCxePA8fvT8dycvew57PMrG5OBUVezZhdW4S8nISMGb8cDT2byyz8/2COSu+MZYs/RBri9NRmLUExZmLUZy1GEUZS7EqOwGfLpiDJr6voaFfQwP2egCvoJdLZ5o1dd1hz/vsebWtH6v7W4WiRds2aN8tGn2GjcaUdz7CgpXZSMzbgMyiL7BoeTpGjx2DESMHoWPHSITyEpwgdg40QWCLZqZfPoI5ey3MozchfBvohLmE8XkAoGpXJa/he6YQwkPROiwUrQj6iBYoKs7Gvr2bsXu7MwZ3yyps/bxIFP0XG3Ll/wQ3rs7AmuJ0B/SLRdGvXpX/CtCbgRUG8AQ9r66l7TR20PEEtgN5PRiYXD4VvzkQaMW9wty8r6vm68vJq5JXL4remW7HPQnNO6BX4LtAL+NsHbiXsejOHbYntCv/AfQu4Fug5wHBqH6j/jUvX2Pn56nmCXqqfY7BrTS5e6p8A3pC263Y2S4nCoagd1S87anwqeAJeU6/0z56U2FvpuFpJb14C+QK96O1hLX5VvdE8bO63inG07A8Pb9xP5u1rebdoD8kw3OMqifYCXQW3bkhT9CruaDufOfO0zNXb+xL+pPVOH2qWvxXJ/nsmBwM+LtNFf8p/ruq9qCqlHPuN2Hv1jXSQpqXlYD9e7bh29MnBfScjqeqntfWagjfgN6AXNd1gc4Wuv8Oev4MQU+z1zb8FfY/fncKPzoKn6D/+RVwtyFvQvdf45cfHfvpG/zi2K8/1w96T+CrmqdXmNdV8Laad+fkLzqV9YT7JbF/vQR6G+z22ga6qHeXoj+DKxd/NeF8C/TfnKgE76QoO7AN27dtRGXFQdz4/Yqj6FXVa/scIX/ZFabXfLzC/p8AT0X/KtDXp+JtyNugt8P0XCvcPf0/KXpPNU+4ewJew/cu0DN8L8o91/THa5+8qPVso9pTspORkp2ClKwUJGclITkrGSmZVPU8JKThk5XLMWLiJMRMmohhkyYI2IfET8CQ+IkYMnGC2LCJE0Ej8IfTT5iA2PiJGB4fj1HT38Drg2Lh3aor/CP6wC+iF3zDusM3vBv8w7rCr3UX+LXuBN+W7dE0NAJNQsPQJKQlmgQGo0mzQDT09UZTnyaInzASs2dOwsdzpuGzohRsKExGbflObN5YjOXLF2Pw0EFo6tdEcujMpTf0aYCY2MFIT1+O3KwVWF2QJGHq9UVp+Gx1NlauWAgf/8Zo4NPAqHpPFU+V71hDf2808gA9VT07B3jDXWhEGFq2a49OvfojdsKbmL0wGUsy1iOtaCcS0tYgOycLVRU7sWPrOuTlpODjD2dh8uSxeL17RwQ1D5Aiu1ApwDM98gR5CMffBvsiqLm/gXpkczSPdCrtCXsH9Oqlj94CfctWwcjNT8OBfVuxW6ru12L7ZgN65ug3O6DfsNoo+oK8RKSnLsaSxR+JomeO3lPRV5Qa0Bu4E/AcoOM2A37C3v3O7O3GIdchwEQC6lTdM9SqhwX1nHYnt9BZrXJW7p2X7NBYUW/65K08PEF/aI+rGM8FfIboy0wBXrX0s+8FC+q4NtA2ql5C9x6K3gZ9zaF9kp9nTl4r6o0nxA/gcLlllQzRm7C9qazfhyOVJud+tPIAjDH/ztD8AQf69LbxZ3QyHkP1nHJHqJXK0BwtvBP4E9TVzMmXOWbl4GvL5AawI7UHUctiPKp1qnvHcy1ArzmE4zXlLrgL6FmIZxnhfrKWYD+EL2up5t1m8vQK9CqcOFaFU2Kq2Ov6U8crQaOCF8AfP4yvaMeq8dWJapwm6E8exmnX2uwxAnDKGavLyMFJB/SVJVtQunsT9m1bg/XFbB1NxMF9O2T87Q/ffSWeM+8V8HVD968GPVX+q0DPg4En1PWQoNBXb+DO/Lw5DPCZ4Bfg16PoDdiZl6/fJA/v5OMN0An77xwzoXxV8arsFfS2qj9/5kecP/NTHbtw9mdcOGta5i6eM+1zbgX/L1w6/wsuniPszZrPapcv/Cprjqzlmnbl4hnxVy+dNTl5gT1BfwZXLv2Ky+d/xsUzP8iFO18fL0dV6Q7s3/M5tm5dj+PHD+PW9d8E9AzfG6OyJ+wZnif8TeFdHcBL+5ypstcwvXoDeIJe++VZZX9NlLtLzTu5eM3H37vNwrvrYg/uulvoFPSq6h/d16I7Ft4ZY27ehOyp6OsW11HV26BXyKs3gLdy9FT0mTnJYPg+LSfZhOpdCt5AnCBPyUp2wZ2AT8xKQmJmIpIzk8RYmPdJwnKMZBHepEkG8hMnYPAEY1T2QyZOxFAH8oS9gp6wHzZxAoZNnYLOQ0ajUcue8I4YCO+IAfCO6Avv8N7wi+gHv4i+8I3oBb+IHvCL6Aa/iNfRLKILAsI7wT+sA/xDW2Hw0P54f+6bmDMzHh+9OxnF6YuQtnKOTHjLzkxFUFALNGjCKEAQGgc0k6hAI38/vNa0MYJaBCKyfWt07xmFwYN7IW78cCnMm/HWFPgE8G74BhK2f82/kQC/gV8jo/J9G6KhY6/5NTbvJHfPMD5vm/OR62h5NW3ziFZo26UzegwYhGFjJyP+rY/wzscpWJS8DotX5GPpsqUo2/8FSvd8hkN7v8Ch/ZtRfnA79u7agn79ohEQ7C/FeC1aB6FFWCCCQ5uhY1QbTJ4Sh2HDBgj0QyOaowWL/iKYww9+CfQEvq3oW7QMRkZGIkoPbMPuHRuwa9ta7NiyWlrstjqg/3xtFkzoPhUEfUbaEixd/LEJ3W/73ID+2GFUVZWgspxtLqy8V7C7YW72+Gz2yg7qN57eKH7m902eXy+mMc91YM9JeJZSJ9QryvY4YXkOwDEFd9I6ZxfcMUxP+B/Sb92FebKn+XgWzNFE2dcFvebrqw/tR3X5PsnPq1pnjr62fB9qWYgnOXl3+9xhKnYJ0R9ATYWaUfLSJ888fTmr5xXwBySkL4V5ouo56c6xSgP6GgLfqrg3w3EM6Al7GZxjVdcfZdiesD9cJoV1Rqm7Q/WspCfojxCKcikN4U7T0bYEfxmO1ZbjaO0hcJqcFN9ZkCfwCXixI5wzb0L3p5yWOVHsRytx8liVy04dq8aXLqsLelH2J6rw5QnzDSF/+kSNgb2z5vPpE2bf+MMS6meOX1IA/HswSlG5B5W8onbPZ9i7ZbXr5rpDJXvcoP/mlFxuwxC+wl6VvSp5BbfC2nhTLW9C+Vao3gG2gvwl4H93Et9Z3wjovzuFH6jmbSPsFfRSWe/OyauKN0V47J1n21z9xXZU9Wf+9Z1j9eflz/5iKurrqvi6kD9/hpBXqwv5i9I254Y64a4wt4GuewJywtwxN+jN3tVL53Dl0hkD+rM/yqx+tlGW79+KytJd2LNnC06fPo6bN3/D9d+MqlfQs2VOQX9d8vEv5+Sp6BXuquC1jc74a7h9g5X1v4ndvfU71Ox8PCF/784fBvR3b8AGvXtteua14M7AXUP1xj95dBdPHt2pA3aFvAH7XVHyuta8PAvx1LwyGbYXyCchLScJqTlJSMtORHpWIlKzE12Ap5qnik/KTHRbeiKSM5KQnJGI5OxkLE5cgdEEfXy8GGFOJc+QPW1IXJxR8wR7XJyoecJ+6IQJGBI3HjGT49F96Fg0aRUN34j+8InoAx8BfT/4hhPyveET3gs+YdHwDTdK3y+sG/zCu6Bxiw6I6t4PubkrsWD+dHwwbzIyVryH8q2F2Lx2hcxA3r71C8yc+S7CO/SGb9jr8A1nhKAzfFowQhCOBgHB8PIPgJe3H7yaNIVX48bwatwIXk0aoYFvUzTwbSLey7cJvHwaw8u7EV7zaYQG3rSGaOBDa4DXfF7Da+Ibwsu7IV7zbgSvpo3xWtMmaOjTFH7BgQjv0AFDR4/DO+8vxAefJGP+0iwsWJSApUsXo3Qv233W4MD21di3ZRV2bSrA0cpSvPXWDDT190Ewc/OtAxHS3A/NmjXGusJs7Nv6GVZlJWL221PgG+yL5hEt0IKqXgvvRNWbivyW4c3ROqyFDMzhhLzQ5oFITlqGspKd2L2TffRG0bPy3oA+T3rpN6yV8smZAAAgAElEQVTOxGoOzMlNQEbaUixfshCrik3ovqx0H44R9JUE/T5Q0ZfXUfUENyGtIXt6T7jz2X5Phe4ZolfQ70B5yU5jTntcueTXGZI3rXKEuCts7wCdYDbKnuq+bsuc7kse3oG8HgJkr8zk5RXu9al5badjsR1D9VI17wy+qTv9zkyuM8pde+PdnkA/XHEQNRWEuTvHXlPNMP1B1FaWWHYQhLwYw/8uhW8usCHgeWAQdS9DcoySZ36esNfb6zQ0T3+EM/ClmI4FdcYM1E1hnTs8b6rrJZcvFfblRuHXlONEDZVz3UI8TsSTcL1Tbc/WulPHKnHySCVOHa0Sc0NegV8lKv6UFOBV4stjVdLnzl53UfOq6h0VL+F6ydU7ofwTh518vgndS46eoK/Yg8oD5oravVtXYV1hGoryUlF5aD++/4Yg/UqUtwJdQW/7+iHvBrvCn9/ZcFfAq9d36utA3Qa8tdb8vIbq6W0lT7jr86tB71bxquDVE/Bnf2E1/Y9ingqez4Q7Pb/RNT1Vu3pPBa9AV69Ar88byFPRv2yXzvPP+FEu4Tl1rAzl+7egtvIAdu3YjB9+/FpA/zuV++9XJIx/w1H2DOnT/rD74/99CTd/u4Sbv3MgDkF/VezW9WvwtNs3fgPtzk3m4Q3k793+A7T7t4y/d+c67tz+A3fvXMe9uzfE7t+7iQf3buKhYwp3PquKp9ecvAE8Ie+2p3/ecz1z/fRPQp6e1fX3xZ4/eeAAnv6hmBfz8+nZBvIEvcA+OxGpWQkO6Bmid1sd0GckISk9EUkZiaLuFyetwNhpUyUML7n4+HgB+zCCnsCPm+BAPQ5DCX0H/Ab04zA0Pg49Y8ajaaue8A3vBx+CPaI3vB3Iu0AfboGeYf3wzvBu2REhYR2RkrwIqUnzseCjGUhYNAdbVmVjdV4Kqsr3oXT/dhQUZODDT1bCt3Vv+LXpjwCX9UVAm14IbBON4MieCAjrioCwLmjWMgp+LdrDr3l7eIe0RZOgcDQOaI7GzULQyD8YjfyC0NA3EA28m+E1bz808PE2BwKfxmjo3QgNmzRAo6YN0VgOA43h1bQhvBp7wavha/Bq1AA+zQIRGfU6ho6Nw7SZM5GcshxHDu9DeckmlOzdgH0712P31nU4XFGCN9+cDu9mvub62xaBCA7xx7zZ03CkZDv28qa5/JUo370OvXp1hH+gN1pEtkSoVO2zxz4UzSNDjMnAnOZoFcGhOSEICW2G5cs/RVnJLlN1v2Mttm9ZJS122zYVgr30HJqz0QZ96lIsWzwfxUV52L7tcwjoj1PRHxRFT8gr6DVMX3aQofidzhx8E9rX79yefe3a28474Pn9TrnfXgvt1FeU7JQCOhbSuXvhGZZ3g941EMcGvRbZefj6QK+Kv+rQXlSW7pMLe2zAU7XbFfeeoJc2ObmshqF7qnga1Ton2bHwjt5MtTPV9gzd00xIv8ZR6wrvmmpWFXuA3oE8v5GqfdfPMMTPsbd6G13dHnmTuzc32NmQ51rhrgBXyIti92iZk5/VPYbxHTtZw6E5L/fQM1wv1fSEPvvjj1b9I+jlAHDcwN4U37GVzih9em2rO32ySkL3LMiTwjzJzzuKX3P0HK17hKkFgn43Kg9sRuke/m+sGKvyU7CqIB3VFQfxw7dfirHFrj7Qc4/A/19Br8AnyO21gl29AJ7FeRbQ+c5+5lohr8V36hXsdVW8Oy/P/DxVvKevq+qNwrdBXx/kbdDr2oY7Aa+mIXpPNa+KnpDXtQ31a5fPCeTp1cx7fv8vqfbnmN/jtQdRWbJNima3bfkMZ878hJs3fhPIvwr0VPdmKM5lAfzN3znK9gqMv1oH8Ap39TbkFfb0Avo71wXwd+8YwCvo73mAnoBX2P830BP+BL6CXuFuVPyrQH8fL54+xIunDyCgp4K3IZ+SnYCUHKPoRcVnWSo+MxGJGQlG1Tug53NCZgKWpiUi7s3pUmRHpT6MSn2CgTvXhP2QCXGi7AePHw8aVb7x4zF04nj0GjEePq27w6d1H/hG9nVA7yj58F7wpqIPj4ZPeHcxv/BuaBbG0H0nNA0KR59+vVCQm4Z5c6bj4/emIzNxEZYt/Bj5GSkoO7AFGzcW4sNPEuAfPhA+bQbAr80A+Eb2hx+tTT/4R/RGSNveCO/cD83bdUdIRFcEtu6EwNad0ax1F/i37ATf5p3g17Iz/Fp2cTzrBqLg3aI9vFtEomnzcDQKboXGgS3RJKC5HAga+gXgNR8/NPD1xWs+3njNxwev+fjCq7G3iR40aQSv1xpg4OD+SEpcgvycJHy2Lg9bN6/G7r1f4MjRSkyeGgefgCYIah0gxXnzPngHX6zLxab8ZOxam4K9a5NxcEsuVuUn4vXX20kqogXz9azEDw9G84ggsRYRbK9jwV4wWkaEghX+ny76GGWlDuh5gx1B/3kRPEG/pijNpeiXLVngAn1J6V4cP1EjVfei6Mv2OjPvCXwqdXf43g1192FA96jy9XsDfKP6Za+U4Hfy8KXOSFvnIKCg53cM2yu0pWXOKayjKhdFr15y9nVVvUvNO0V67u+p5gn6fXJo5HcM58v4WtdkPO2XNyAn2GnM2Ws4n+F6CecT9OWmwl775Alpd+HdAVcBHvP05lIahuip6KnardC9o+AN5J1WPNnjdwS9o+bl6lkL9tY0OwG6XWFfZ12G4zWHZBgOvctqy3H8iAnXuwruaisc0FeY6XjO5TX8jhfWyKU1R8vB6XcyDId98o6SV0V/6ni1Uewavj9KZV+FrzgoRwbmKOidUDzvnT9xSNrrZK69jMDVXH0NTp+skXw+w/YyQpegZzshOyv2b0YJr6jdXISivCSsKsxETVWJA3rm6Ovm4VXN2/sKbk/o6zf6XmGunvsKcd3TZ0+w28+ekFdFr5BX9a7P//qRoCfcNRdvvNljuP57lzFfTxXPPfpXKXoCnWYDXvcU9jbc6wN8fYqeECf0FfYKd09/9dIZsHjv3Jnv8eMPJ3CUU/EObkPJ3q3YueMLXL1yHrdu/IY6it4pztOcvSnWc9S+QN5R8X/UVfEKd/WekKeSv+sY8/FU8y64370BUfL3b4l/6PTE26peIf8qJa9Qf0I176h3194jFuDVVfOE+/MnhPw9vHhKf9+A3lb0Eq7PSRTQE/ai5hmazzDK3fgE80w1n56IxPQErMxIwMrMZEx8601XSF5AH2fATgU/dEIcBsWNx+A4A/hB48bBmHkeMmEc+o4aB/+I7vBu3VNy8kbVG8A3DYsW0HuH0xP0PaRQzze8E3zDoiRX7xvcHLGxw/DRh2/j/bnTsHNzHrZsyEL53u0oP7gL6ZmZCGjdE74RA+EroDeAp7r3b9MXPq07o/+IOMSMGY/BsaPRf8hw9B04DP0Gx6B734HoEj0AHXsMQeTrA9CyQ2+0aN8ToY4FRnaTYkGflh3h3bITfFq9Dr/WLCI0hYT+rTrCr1V7+LZsB+/QSDQNDkeTwHA0DWqNpsEhaNws2IC/USM08m4MvwBftIxoiS7Rr6P3oN7SG6/T+IJbBiApdRkWL3gfb46PQVHafBzYlIGyncXYv/cLZGWloVOXDghpEYTmrUNd/fWtwpqjhUzSYzteMFpGhiIgxA8ffjQXFeV7ZdY976PftrlYIE/Qb5b2umxR9AR9YW4istKXY9nShSgqzMW2bZ/DDXondC/z7g3IFeK2N0Cv+15D+e7vmOd3F/UJzBX0DNPXAb+Zbsef5e15btC/DHLCmwV4brXu7pWvZO+8HgQsxW8gv9+Avmwfqp2JdzLwxgI91T5VPWFu4L4f1RXGFPY26Knu3XDXfvm63hTkacGdAb1pl9M9De27n6VvXqrtTeif7XMn7LC9NZP+HyEvxXem4O7YYfXlMOsKufzlmANzgX0tAW/s+BHnvRwICPkKMc6RNz3ylfjySKWAXkP3Xx6tRt0cvTt8f1puqXOH7V2V+DIpr9L00bN3XpW9k6f/SkDPCIABPcftcsIfx99W7P8CJTs3YOfmYhTlJWN1cRZqq0slbP/DtwT9iZdgrwC3vcKcXvftPRvkXCvkFeyenmDXn3kV5BX4BvQM06vVVfBU74S6u+iuLvC5b8Ne1zbobUVvA91eq3pX0OuzAl/B7gl9O2SvgKf3hLv9TNCrov/xu+NyBXPZ/i3Yu+sL7NuzHX/8bmBNNe9S9BrC9/AM099wjOtXheoJekL+laB3IG+H6wl8gl5hb4Oeal4hT0/Fbit3hbl6Qv6xR5ie4Xob9Hw2Kp5K3kD+r2eOopf2OobvpTc+SSCfnJ0AGkP1koOXfLyzdsCfzD0B/UqszFiJFRlJmPz2zLqgl/y7G/aDJ8SBNmj8eAwaOxZDxo3DEEfdDxo3Fv1HxyGgDUHfAz5hfYxJ+N7AnoreOyIaTcO6w9upyPcJ7wS/sCj4hUeJmo7u2w9vz4rH+++/gc0bEvDF2hWo3L8dJfv3Ys4Hy9EwuBd82w6EX8Qg+EcOhF8b2iA0a9Mfvq06o9+w0WjTvh0WfvoJ3nzzTSxevAjjx4/H2HHjMO2N6RgbNxGxo8dg9Pg4jBg9FoNjRqDfoKEYHDMKvfoPRc++Q9C9bwy69IlBhx6DEdG5L1p37I2WHaIREtkNQeFdEdD6dQS07oLg8K4IZtSA+5E9HesK//Ao+LRsj0aB4fDyDYGXbyCaBrUQ8w4MRaOm3ugQ1R5vTJuAGZNGoyB9ESp3r8OXtQdE/a9dvwb9B/cViMtwHPbZhzeXvnkOyTEX3pje+2ZBfpgz921UVOzFzm3r5JpaAb2nol+TBYKeyieboF+yUBT9tu0G9MeOU9Eb0FfKvPuXQa4QN6Dndbbub16GP9+7i/pcqp2wL92JihIH7lJUxzWjAQQ4ownuwjoDdAW4O89eP9CN6ufPqLoXL1ECo+gJfVN854y3dbXOmbG3tYdU0RP2++tW1rOdzinSk9B9pQm3q5pXr2F4PnPSnRblsaJeKvNdeXgDdwX/ERbdVdMM4Pl7uD7Kvvjq0nrz8XbY3nUpDavqOSRHjIBXpe4OzZ/g3pFyKOiZfz9lgf6YgL5CwvIEuZgW3lHFO3tU8vr+1NFKV0sdq+/d+XoC3snPs8Je8/K21/Y6Vt5LQR6VfA2+PHEYX510g54X6Ajoyznn/nOU7DKgL8xNwvrVeThaWwlW3DN8b9rrGL6vG8InzBXk9lr3PL1CW/2rQG9DXeGve/z7sG5A7afvT4P28w8E/Dcus6Furwl0+1mBboNe1wp5VfT/L6D3BLyC3ga7qnfd+38B/Q/fHpNIV8m+L7Bz+0aUlu7DrVt/4Mb1a67Qva3iNUcvip4q/4+rYvzeBr0qeIK/PshrXp5qXvPxd5ywvSp6hfz9+zfx4MFtPHxwW8L1f3pAXgGv+XiFu+1F0T++jydOLl5z8vTMxT97/BDPHz8Q0P/17CGeU9nTP3tkFL1U3WclIT0zUWBPJZ+UtRJJWQmSfxcVn25UvEA/IxEpfE5PQAqVfnoCEtJXICEjGW/MfldAzxw9i/FM/t0J18c5ip4he9q4cRg8diyGjR+PYTwAjBuPAWMmILBtdzRtSdD3g09YXynAE8A7oXtR9GE9nNa77vBjLp2qPjwKjUMj0af/IBQVJWH23MnYtDYZ2z7LlDzovn178dbc5WjcvB/82g6EfyRB3x++bajuh8K/zWD4te6OPoNHoXmrVhgaMxQ7d+1ARnoq2rYJR9y4cVi86FMsXvwJPvzwPSSsXI65c2fjg3nzMGzoUISEBKFX7x4YPXoUhseORN/+gzBoSAyGxY7A4GEx6D9wGAYNHYkhMWMwYOho9B40Al2iByKqe3906DEEbbsOQauO/RDcJhoB4T0QGNkHoe0GIrRdXzRv3wsh7XrKgSA4vDNCmoeja9fXETu0L96dFoeVC+dgXcYyfL46Wyrg20VFoZFfAPxCQ+AdEgifUHNHQGAor+01F/fIwJ2wYDT1bYhpb8Qb0G93g94zdP/Z2mysX5WB4vxkAf1SBf2OL3CwdA8I+qrqElRVmKp7A1wTwjdX1xqoK9AZYrdBX9/aVM8bZS+gV7gzRF/Cn2d7HGfSMzdvwvbmzyLYFe4Kb3o3rD3XVWV13/HZbXtRxV768v0uE9hLtb2G6Fl8pxX2TgV++X7UlB90w97pmxeg8+IZvaSmnj54GY5Tpa1y9GyXY7udpdwd4LPQzuTiSyDtdFSs1Qz5c459CY4cLsURgr66TIyK/L/ZiZpynJSiunIcP1yOYzWq5C3YHzHhe6p5XlLzX0F/pBInCHatsvcI2395lHfL8455Drdx8vDHHchLnp0T8bS1juF8014nB4LjLL5jxb1lJw+D/fUM6csVtscPQW7KqylBbcUulO//HAd2bpA0FVvrNq4rwvGj1fjeASqL8gj5b0+zxY5q3bTa1afaPeGuzwp39TbkdU9hzml8CnL6n75XOy37CncF/E/ff10H9AS5DXOC+5+MsLff89kT8iy0+yfQq3JXryr/VaDXXLzC3faeoH+1srcU/bfH5Orm0v2bsX3relRVl+H23eu4boFe4U7gc02gq/3xx1X8cf0qrt+4hhvXr+ImgX/9N8nxM8/PFMCtm//G7Vu/i72k6h3Q37l7HXfu3sBdUfAM1Vv24DYe3L8loBcVb4FeIa/K3Ia7wvypA3hCnmYK7lhs59jjB3j250O8eEIlb4yAV/NKz0xAWmYC0jOMZxFeSlYCkgl5AX2CgFwBL4V3aSsF9IR9KtV9+kqsTFuBxKxkvDl3tgBccvLMy7MAzynCGxw3QUL3DNcPdkwU/bhxGEqFP24cBo6diJAO0WjSsruA3ltA787RS9V9RE9R8z7h3UDzD38dzcI6C+i9W3ZAu6jXsW5tOmbOGI1p8bGY9UYcMlKWoaK6CjPeW4ZGodHwbzsU/lT1bfvBt21/+LYdDP+2BH0P9Ogfi7YdO6CJbxP06huNHj1fR4+eXTB27ChMmzoZb82cgQkTJ2D2nNmY9c47WLBwIWbNehe+/n7o3LUTZsycgbnvv4cZM99C3ARGASZh7NgRmD5tMvr1641OnToiNnY4Bg0ajNFjx2Ls2HEYGhOLgYNjJCowOHYsYkbHo0e/UQgK64mQdv0Q3L43AttFI6BtDwRHdkFY2ygkp6zEJx/NwqwpY7A+LxGVuzaifN9mfHX6GOKnvonmkb3QvG0fBEb0RLPwrvBv1QF+oW3gGxoG39CW8Alhv31bdO7eE+9/MBcHD27Drh1r6yh6Vt1rMd4mB/RFDuiXLzWKfsf2L1BSsgfHTtSg+nApqioOClBtuKvSVpgb2LtVuO67vVHzCnr3vir1Pago4TesrGfxnRbgUdHvE1VvK3b3ui7M68BeQE/Fbw4nbsjvk1G4enBgYSd/zkD/AKrLWSHPqXdU9EbNm6p7PluK3oE8Q/gG9PzW3CtveuPNwByTgzdjbGvZE89rZzn8RpQ975dXc9S8nYOvKsHxKrbNqXpnBX0pagn6w2ViDE27IF/N1joD/aOHy3DUOgCwqI6wZ/X8icOHZG1C9gb6fH9MFL0Zbcte+ZOWoj+uUFc1L74KJ45W4+QxGoF/WMzk56nYeVFNFb5imN4FeIKeLXVW9f1Jrp02uxOHcYqV9aLcqeIP4/Rx02LHATo0A3oDe4L+eM1B1BzagbJ9m7DfBfpkbNqwCieO14iiJ2i///oUvjttYG9UfV3Qe6p5gtsAvv4hOPpeAW97A3uOszVK/Z88VTxNga+KntD+b6CvT8nrHiGva622//8LegW+Z4heAa9eAX/1oruinm1zDMszTK/Q5/q3y+fFrrn8WbDn/vzZH+UWQV79XLJvM774fDVOnjqKew9uCbgF4gzVa3jegvwtB/Y8EBDyAvobBvA36G/+22U26Fl0d8eqthdFTyV/97pA/p4N+Hu38OD+bVHzVPSP2CP/8I7LFPKPWVlv5doJeBf4ubZA/5iKXgH/5IGszfMjUfYE/V+E/PM/8fyFMa+UlGVITl2G5LTlYinpKwTiBHhqZpJR7GkrXeqdCp7Qp1fQ89uktATprZ/5wbsYPHoMho4bj6Fjx2PImLEYPGYsBo4Zi0FjxmLAuLEYMHYMGKZn6H4g12PGYMjYMRgaNw5D4uLRIqoXmrbsCu8wFt71gk8Ew/Y94RMR7VhPyc+bPL0BveTpIzpLqx1z3nPmzMSij2Zg/uypmDtjHJbMfxdlZaUYN2U2mjbviWZU8O0I9yHwazsYvu0Gwa9dfykE7NJ7OEaNGYeOnaLQOrwlgkIC0KdvLwwcNAAz33oL778/F+PjxqJfvz4ICQlEREQYIiMjEBwchOCQIAQHB6N1WDgiI9ugb/++GDVmFGJHDMfwEcMxdPhQdOjYFm+8ORVTpsZjUnwcJsSNxXvvzcHc2bMxbeoUjBkzGh2iohA7diJatu+JwHZ9EdSuD4Lb9Uaztj0REMFugEgkpCRg2bIPMWtaHArTFuPAtjUo27sd33//Jbbt3I7YCe8iIGIAQqJGI6TTGIRGjUJoVCxCOg5DSMchCOkwBK2ihqNN51h8snglysq2g+Nvt29djW3OwJytdtX9miyso6IvTEF25gqsXPYpVhXkYveOzSgt2Sv/B1ldVYaK8hKBoALzVcreDe/6lb39c/zWftZDhOee/UwY89kNeSp6d1GdQt58Q3i7p98p1Ov+rIkM6EAc9VKFX7EPHGtrF97pmu/5TnP06gl79r0L9Kucdjm201UcNINyCPCKAzhaTtuPYxXGzO10psDO1TbH+fXVnGPPYrsysWPVZRA7fMgo+cOHcMRZ8xsZd+vA3VTZl+FozSGXUcEL5OWqWV5U41byou5ry3HsaAU0RH+s1r2WPP0RQp1WiRMW7F1Fd7aydxQ+C/HEeBDQteMJ8leaDMkxoXrJyTMvb5moeir74+U4ebRUrjQ9fGgHDu03N9dt3ZiPgpxkbN60Fl+eqBWACugdRV83hO/Ow9ugt6HNK25N5b4Bvnln9gh0Pv/4nf3OVNYbBf8y6G2oK+RtrwV3tjq3oU946zsFOb2CXb3u8fl/Ab1CvT6voXr1CnbxF87iyoWzuHrxnNukhe4crl0yFfbsl1e7dvkCaL9dIvC5PidFewT911/WSJHugX2bsWnTanz/3WmB6/U/rklInjl6Dc9TrWsOnmvuM2R/4+ZvLqOK5/PN2//GzVvGbt1yK3oqe4bqNVzPnLwrL+/k4zVkTxX/4AHNCds/vINHlv356C7E/ryHPx/fAyGuqp2esH/ymHYfT54YI/SfOoCnF3v6AE+fPsQzCdc/wl/P/8QLy7ySCfqUZVLYlZRK2Bu1LqBPT0QagU/lnp6AtHSuE5GWmSTGb9IydM1++mSsTEvAp8uXYMGST/HhwvmY+9E8vPP+HLz57tuYNmsGJsyYhtFT4zFq0gTEThiHYeNGY9jYURg8KhY9B/RFi/bt8FqzIHj50ELh5dsSXv6t0SCwLRoGdUCT0Cg0De2Epi06i/m26gJ/hu4jOsM/ojOacYhOqw5oHh6OcWNjkL58PjavTcOuLcX4eP5CBIX1QGCbAQho2x8BbQegWZuBYr5tDeibMVzeJhrd+sQgesBwDIoZhWEjR2PIsBEYPDgGQ4fFImbkKIxhdCJmGHr07oWoLp3RvmNHdOrSGR06tkd4eBiCQwLh7d0E0dHdMHfuLLzxxiSMGTMSE+LHY+KkOEyaPBFdXu+MSVPiMXL0cPTu2x39+kdjWMxAjBkXi9CWoRg0fAQiO/dBYNu+CG7bB0FteqFZ22gJ3/s2b4M+AwchKXER5s+egZSFs1GY8DHyExejYu827Nu7G4NGzUJAxGAEdxwlFtJxJEI6xiI4KhbBHWMR2nEEWnUaBb+Qvnhr1oeoqNiHndvWYwf76Lescg3MMVfV5mLjmiwZE+wG/ScCevatlpTsxckTtThcfQgV5abF7n8BvYbxFfo2qO31/wp6hbcBukLdqHT9++g3VORcG++s5SDg/t79e9x7ZjAOoW6MCl8gXw/MCfVXvZNxt9Jix+p7wp1DXA4K2NleV1t5EEcI+sqDOCZ98M7wnCrjzZ5pnWNI333HvJOPd8L0Gq6nYj/CQ0BVqRTmsThPZtVzYA5vm6OvPiQKnypfQveHD8mUO7mNzgK9mYbHsH0FjlPFH6kUzwOAPDt7J9gjf8wAXwB/zMnBMxdP0DsHAVco/7gBPJ/r5OhZif8PoNeQvYTyLcAr7BkR4CS9l0G/Cfu3r8Xm9bnIz07Cts3r8dWpowJ6glpD9/WBXm+3c0OcAFcz7Xm8fc59AFDQ8x379Bmmr2u2ijeh+7rQt+HOtSr5V4G+Prh7gp5Qt80GvKea96yyrw/wl879Aped58Q796Q7Ql6Uug14j/W1S+dBE6BzffG8QP7q5fO4duWC2FUB/a8ykpcRm0Ml27B3z2fY/Pk6nPn1JwN6huOvXwVVvSh6Ccm7Qe+CvKPoBfa3nJD9zd9w6/bvLtAT+Ab2f+A2Ic8+eccE9E6vPMP29+7fkojC/Qe3cP/BbbEHD2/j4aM7eEjIE+4Eu2MC9z8J+Acue8r1E8cU8s8eyh5h7mlPnj3CM9pTYy+eP3aB/vmzP+GVkroCKSkrBPAKeSp1UetpBvCEfAoPAKkrkZy60sDfgXw6QS8HgiSkZyQjIysF2TlpYjm56cjJzYDx6cjOTUdGbgZ44x0PBYlpiViRtBxLVy7BJ0sW4p33ZmHKm1MwfsoEDBs1An0HD0T3Pv3QvnM36TVvHtEezVqEwye4JRr6B6OBXxBe8+WBIMQ5GARK4VoDv1B4+fjLSNzmrVsguk839BnQD/4tOkhxn297Kvh+aNamH5pFstp+IAh67vu3I/gHwLt1NLylza8reJgIDO+GFm17oUX7XmjevhtadeiOdt364PU+gxE9KBb9ho3BwOFjMTBmFAbGjMSQ2NEYGjsSA4cMRf+BAyUaEDt8GIYPH4bY4TGIixuLqGioDwUAACAASURBVKj2kgqYMHEswiJaonGTBnI48PHzRhNfHwyKGYF2XfsjqE0/hLTth8A2vREgxqK9rqLqY0fGYs6sKVixYDqq9xSics9G7N++GQsWrIRv874I7TgawR1GIajDCAS3j0Vwh5EW+KnwR6NZy8GYNuMjlB06gF3bN0rl/XZnMp5W3X+xLgfM0VPR86ranKyVSFyxCEUFudjpKHoFfWVlKSrLD4iadgOa6tqocoX6f/M26D3X7t9rCvr0vYE4oWxC/Ar1f/IEfX0mh4BD+1HFPDy9850rN+/sm9C9Ueyq8k3I3pmW58Belbx6F+il4M4A/agoeBbgHUSNMxSHBwA5BIjqN2rfjLZ1t83xmeNsOelOB+CwAO+onZd3FL6MvSXkFfiuGfeHTATACeefJOQF+EblH9Nxtw7wqdpP1pYbO1IOXj1LO2FV2bNYj9X2rLTnYBydXS9Fdx75eQW/uwBPK+6rcZq5eE/QnzSFdhqylzY65zsFvHiZnGdAL1fhqqLn1cZ7HdBvyBPQ79y2CV9/eUzy4fVDnvl6nWFvivT4nTkUKNzVn5KrbvUgoN8R4Pze9vVBvb69/z+gJ9Bt0Oua/lXKXSFvK3ob7vZac/EKe83JG8j/ikvnOKb2DC6f4xS7M6LgBfQM1XvAXZ8V8uoJexrb5a5cvYArl8+LXb50Fpcu/oozv3wrbZqsuOdUz22bN+Lq1Utg+PwPCcf/5g7LW6BncR2Vu0u93/q3UfEEOkP2t67h5u3fBPQG+L/j1u0/cPvOdTHm4mm3HU/AK+QV7uofPLwD2sNHd/Hwz3t45Nifj++D9phAf0xl/lDsyRMC/SGePHXssQH802eP8OTZQ0e5G6DzZwh4vnvGUP0zYwb0j/HXiydiXgbeK5CU6jYFflLaSpOfT09AYtoK6DPD9qLsCfhXWHp6IngIeMkyeRhIRmZ2KjKzUpCZlYqs7FQ5DOQVZKGwKAcFRdkoKMpCfmE28gtykJeXjWxesMM2vqRlWLpiMeYv+hhzPpyDt+a8jUnTWQkfh2HDY9B7QH90ju6Fdl27Iqx9WwS1CoVPYAAaevujAQ8E/q3g5d8SXj7N4eXbCl5+4fDyawOvwA54LbQzGrfoiqatTNW/Nwv+wnvBr01fab3zj+wH/7b94BfZG77h0fCLjIZfeA/48Tt2CbTqBr9WXREQ2QOh7Xqjdad+iOzSH2279kdUz0Ho3ncoovvx7zgc/QYNx7DhDOmPxmimNYYMRd/+A9B/wEBE9+mFyA5tMWr8eLTrSkXfH8Ht+iOwTR8EtOmDZm2iEdimB3xD2yF25DhMmxqHRfOnoWx3Hkp2b8SuXXsxesI8NGsdg+AOoxHUYRQCOwxHMI3qvsMYhNBHjUBI1Cj4thyEuMlzUVKyz3V7nQ16zdF/tiYL61dnYlVRKnKzEpC4crG01+3auUVC9wR9zeFyMHxfVVEiE8YMgHmbHUFvQumEtKeSt6HPn9FnBfj/6t2g56GCsHcXA3LiGY17Cm2BuaPsda3v6AXwLMpz5eTNng17gbqt5jUvf4i5+wOorjwgLXZSge8ad8tqe46+dfL1Tl8875PndC+qeU6/k8l4dabgcZStsaPiD4A/w/Y5G/Km0t6BvqPsJVzvhOxPVpeCdqKqxHi2zmmuXnrmTb88VT1VOkP6HHWrw3C0hU5AzzG3R1jkxrC4yddrz7z6k9YFNQL8eiBP0NuQ5/x6AbwW3HmAnkV3Lvh7FOEp/A3ozex7zscn6E8dZcRjH6p5R8JeM+eeA6HyshKxhzfXyRW1p1+h5t2gZ2Gewpvgrs/Me4bozWFAAe8J+fqgXp+6t0Hvqebt3Ly9VrAr6D0VvcL9Vb4+uHtCnrAX0J8j4KnoLdAr5Bmu91D0dZS7o+RfgvzlC7h89RyuXD2PK1fOC/QvXzqHSxd+wdlfvpX/7pXu24wdW9Zi57bPceMGgXzDKbAzoCf0b9y4ZuDuhO8F8rLPfLxlhP1tGuGuppC/gTt3DOQV9gr5fwI9Ia+Ap7chT9Ar5OldgHdAz5A89whzAbqo9z9FvSvgBfIvHuP5Cyp5A/gXXP/1BC9ePKGip0p3Q16BT9gnOsaqelmnG/Dz2RXKp+oX5e9APyNJCvQY3s+wQM8DQUZmsgv8uqZ3rdOTkZmRggz+bGYSMjNoZi8rMxk5eiDIz0RevnMQKMpGYXEOilflYs3qPKxak4+8VbnILshGek4akjJWIjEpESuWJ+CTTxfi/Q9m4+2338SkSZMwkoAdGoPo3v3RqVs0wjt0Rmh4OwS2jIRvcGs09g9FQ1+mD5rDq2kovLybw8svDF7NeDBoj4ahndCkRVd4t2T/fE/4h/WWgTu8kKdZJCft9UVAJOHMg0FPNG3dU8b3NovojYCIaASF90BIZHeEdYhGVLeB6NYrBr36j0CvATHoOzQWg2LHomX7aAS2GySwZwif1kwm+PWET3AbTJk6BRlpK/DejAnYszELFbs340jtEQwZ+Tb8w2MQ3H4MAjuMdEAfg+COI0Thh3QYgaCo4QiKGgHf1kMwYvzbOHBwJ3btWCfhe0/Qf7E+163oCfpsB/RFedi5a6tMxjt18ogb9AzfH6Kq3y+QLy8lYGmEvhvkCnTb23D+f1kb2Jucu675e7hWr/s21O0139vPVPX6TMgfVjUvVfdU7s5QHIV8+QE5JMjFNZUHcZgK3Rlpq/5w5QEY4wjbEsectjgH9Drq9ggvpWFov6pUjM+yR5UvLXUHzdhaVtg7/fOukL0DeubrTf6+BCcIeZeSZyudyc+zYI/5+iO81IYKnnl4DyPsT9ayXY798qZgT9vj6E8cMS11J6jwj1HN03T6nROy16p7hugt6NugP32sGl87kGdI3g7d81lAr94CPeGvit4F/BO89MaA/ksq+ur9qC7ZLnPueaHNpjVZoujNzXUnJHRPSNcN2WubHQHP9joW3rkB/mrQ1z0EEOr1mQ32+tY25OsL29twt9c22HX9T6F6BT4BXx/k7X1V8xfO/ksAf/GsAfzFswb2ouj/AfRU8gp2T89Q/dUrVPMXBPKXr5zDlSvnHNCfFdD/+vPXOFZzEAf2bMLmz4ulh/7+vTu4efsPUejXJd9Otf5vmAK734x37VPV/1vs1g2qeaPcb7HC/vYfuHVHAW+U/O3bN12V9QQ7YS+heobrORTHCdXTP2ConiregbzCXb0oeQU4vWttgK5g9/S2crcBT8jTVMW/+PupgP6vv586oE+pD/QrkJJmQvgaync9p610wV3C+gL+RAE8lb7J3auiV2/gbSt8hbyCXqCu4HcOBeYb/iwPAG7LzEwBje8zs5KQSc+fyeLs/iQTJchJR3Z+ujkU5GejoDBLDgWrV+dj9eoCrFqdh2IeEgqzUViYjdz8TPk5/juXLl+EBZ98hPc/eA8zZ83C5KlTMYaDfmJjET1gKF7v1R/tOvdAizZRCGrdDr4hEWgaGIZGfq3Q0L81XvNjtKA1GgREomFQGzQMaY+GzTujSatu8GkdDf/w3mjWpq+o9MDI3mgW0cfshdNHIyCyF5qF90ZQu8EIbD8UQe0HiJoPaNsHzdpyVG8P+LXogN59ByA1OQHxI2KwcMZELH5nBg5XlGHcpPfhFz4EwVFjENBRFT1BT2U/AiEdRiKoYwwCo0bAPyIGQ0e9iX37eKkNZ91vwPbNa0yO3inGk6E563JE0a8uTpPJfUkJS0XRE/S8ve7Lk0cF9FWVpaiyQE/Au6FP8LtVNsFLyBug0+v65W/c39V9Z8PbvTY5dwW6en3vgnbFATkACNgdaOs728vPe4Tu3TfPUbk7xXY8BJRzqt1BGaXKcarVVPWi5F+GvUCfyl2L8ajeqdDZRueMtK1xoM/wPfPrx6rKBPIKe5eXMD3n15sWOvV2cZ7uae+8FuSpmmd4XsfdmotqXgY9wU+InxD1zlC9GZBz8oiBuYT0peLehOylGI/980fcUNecvOudA3yC3lb22j73KtBrK52G6AX+TkhfYU8vV9haoD9WvR+HHdDLFbWrM6UY7+C+7dJGR9DWB3ptsTNFeAb0nrDns72nUNeDAJ9tZa/vPeGu+56At581N0+w23BXFa9gr89reF49AW+v+aygt/35sz/jnGPnz/0L588au3D+V1w49ysU9i9B/gLD7WfAsLuG4G3vGb4n6K84oL96zcBeVP3l87h8kbn/f4EX9xyp2Y89uzdi/fp8lB3ajz//fIgbN393QvYG7KbYzoTnuZYqeynAc+BOwKtJod11Ab2G6tW/SsUr7BX0UnxnQd5W8RquFyXvqPSXYG7tE+aepiF63RfI/2UU/N9/PQWNgFcTRS+qnmF6l7I3VfjcF3PAzrWod0fF6zvJ5zutdlLEl7ESaRkrkS55/ATpz5f2vQy28dUXzmcPPyMAVP2EOu+5J7RNmJ97/DkDfRMBMIB3IM9UQBZTAakmJZCdIsDOlrRACrKykpGdTfinyPusbNYQpCIrh9+nIDs71dQV5KUjh5afgbyCTBMpkChBIdauLcTadYVYvaYAxavyUFScJ6mF7LwMpGWmYEXCCnyy+FN88NGHeGfObEydPh1j4uIxKGYkevYfjM7RfdGuS0+0bvc6QsM7o1mLDmga2AaN/MPRwD8MXgFt8FpQBzQIikLDkE5o2rwbfFv1hl9YX5kQaEL2JkdPRc/0QFBkdzRrHYlR40fh3Rnx2LUhEzs25GLDhjWI6jkSAe1iENhxBAI6jhBFH9hhGAI7DkdQBxbjcd+APiByOAbETMHu3bymluGvDRIG46U22z43s+6p6Dcp6IvSkJ+bhOQkBf0WmYz35amjqKkph4Be8vRG1VdS1UvY3oTvTRjfwFqVvAE994zqfvnZ/Kx73xTHmWeqdxMt4LOG6BXuAnEJz5ufMe8Zjjf5dxfQ9dlS7/pOfwefJWxvK3eupeKesDdQp4KvrihxYE/l/jLkJfcugC9DbaUqdlOQZ4rwNIzP3nnul+B4ZSmOVRo1bwCvoXyj9Kn4uU+g0yvk6Y9Vs/reycMzTC9DcVh9b9rnBPY1vFNezUzCs8P1Er7nmNtaqv1DMjCHBXlaWc+iPCp64z1upXMpd3d7nQ16U4DnzsuruhfIO8V4Mh7XdTOdu1+eMFfI24B3rXnbHfvvj/JSHVX021C6eyP2bl2NDcXpKMhJQumBXaLiXwV6bbHTFjpPqNuAt9cKeRvwuqbnn0ew27DXZxvsfG8/c62w19C8+vrgzj1PNW/D3V6LcrdgL+F6XmRDpW+B/tzZf+EcgX/uF1zg1bPMzWt+njn6C2ddOXpCXkF/+fI5iF0yXqvt2Up3jSF6KnpR9edx9ep5EPb0V1iIxxG4537GT9+fAi962rlzHVavycbRo9V4/PhPCd+Lmnf64anmxajsCXqB/e/y3c2b13Hr5nXcvPGH+Fu3buDO7Ru4fZuwd5Q8C+888vEasle4i4p/YAruHj5gdf1dY49YeGdy8YS7be6Q/J/u0Lzm2gl4J/euQHf5Z3xnDgASrmeI3rG//3oGGiH/93+eiZliPAKdLXSOcbSqabdz98vrO0JdcvgO9D3hn+YcAhiqJ5zdVfmO0ue+ldevD/wCeudA4Al3T+CbPD9z/QbuzPfrHtf6rOu63hQO2nssJOSzFhSatftZCgutA0GucygokPRBHlatzhdbs6YQa9YWgX71mmKsWl2IvLwcZGVlIjUtVQ4Gi5cuwfxP5uPduXMwdfpMjJswGcNix6LvwOHo3msworr2R2THaLRo2xXBYZy3by7Y8Q5ui8ZBbdAkuC2aBEfA2z8YHdpE4I1Jo2WAT8euA+HdghGDoQigtR2GwPYxCGzPUP0oBHdifj4WAVHDERg1EgFthqNn/zhs37EVe3YydL8R27esxY7NnHdfgK2f5csY3M/X52D92gys5v8p5iUjOWUpCgqzsWv3VplGderUERwm6KvLUFlVKtX3ouYF9PUrdRvcBvImh64AN+F+DfvX9W6Qm9y7iRpQob+s5glohbX+nObZFeb/i1d1/k9eb52jsq+m8YKaioNyCNCwPb2G5V3eUfEyEMc5GOi7Y6LkSwX0xys5FMdU23NIDvPzx10X1xi4q3Kv4x3wa8ud9MRL+N5cVXvssMnBa688AS9he7bZOapdoU8ve870O4G9QJ4Dcdymyp3V9VJs54Ts+Y2A3Wmd0+/MnPvDrlx9HUXvzL6XPnnm5+uprn/lHifkuUDPzoO9qDrIu+gJ+lVYV8zRzikoL9svvfM/yc11rwrdu5V8faAnoF8Fdntf1wp09Tbsde0Jd/v5fwW9DXgb6PZaw/birfvmXTl5zrg/8xMu6qx7Afy/cI43yfG+eblznmr7DC5eOINLF6nijTGv7gb9OQH2pctnQZOwvLTVscL+PK4yX88iPMdfu3oBYtdMjv4Ki/HO/4wfvz2KqgqTcly/vgBff/MlHj9+hOvXHYjf+N0Kzf+OWzd+x43r/zZ24w8BPXP6hL0aQc8Qvdidm3WK7wh7zcW/pOIf3pHQvSm6ezknbwNe1wr6Z88ev6TaCXXNwRPmfFavwBclr7n4v54YuP/9HH/99dwT9MslR08lnpKWiGUrF2PZikVYsXIxElOWIylthQnJswCPCp3T89he57TbiWpnuJ6AZ0W+rp08vlH4ic4hgtX7zOmbYj4t6NMogRwMXlXEZ4H/n2CvBwMb/DbIuW9D3H6na31vewKez9pBoD43z91VUP86A9k56cjNzUBefibynYJDFh0WrTIHgzWMFqwvxLr1RVi7rlhs1eoiFBQVICcvBxkZaUhMXIklSxdj/oKPMfe9uXjr7ZmY8sYbiJs8HSNHT8SQIbHo27cfXu/aHZ1e74sOXQYjPGoAwjr2R8u2/RAc3hsBrfvAJzQaPi36mNsBI3lD4AA0bdEHHbuNwJbtu7Br5+fYtW0jdmxdh+2bV4mid11sI6DPxJpVGSjMS0FqyjJJeezavU1A/+XJI6itqRDIE/QsyKs6dABU9HWBbvrm6+6pmre/pYq34c6cP0Fucv/8eYW2aYMz3yro9ffbgLeBr6DX9/WB3v373UNyCG5++yrYC+gZvncgz+8E8OVuVc9eeYbrD7sK7Qh+nXjHgTj2NbQmN0/YG0XvtOFVHZTvdLwtJ+Idr3ZA76j6+kDPPcJczdxDX3dPYa+gtwHvgrwoe6e9jhX4OtJW+ued3nm21rHa3mmlU6CrJ9h1Ta899LyCVmbeMzevlfTMvVv5d0Jdc/CsuD99staxeg4BAnoO4imX2+tcN9cJ6IuwtigVRfnpqCw/aED/La+oNSH4+vL09jsFNj33CWxPs7/xfPe/Al7VPL1diOcJek8l7wl4T7Brzl1D9fqs4XqF/AVePWuZhO3PGcgT9OcvGNhfOPeLQF5Af4GheqPYLzlqns+iyqnoX1qbqnqG9DU/T3/t6kUD+qtOzp7FeOd/xvdfH0H5oe3Ys2sDNmwowi+//IRHjx7ijz8M6G84wLdhLmsH8gp32yvo79y5JYV3nLLH0L0qeAW8Al8VvV1d/0+Fd1psp+F6KvOnTwnyx6LSbZgryP+bfyFh+8f46+9n+NsBvap5eq/E5CVYkbgEhcW5+ODj9xE7IgYTJozHuPGjMX7CGIwZPxJxE8cYix+LKdMm4q23p2P23Lfx3vvv4uP58/DJpx9h8ZKFWLFyCRKTliEpmfl9HgwYkk9BelaKCcVnpiAtK1VC3WbfKc5LNy16CnqCXyMC3FNTiNuKn+9UwdPb39j7XCvI6Qlt9brms36nkLe/UbirJ9gV7vaa7/mcl2/e67vcPLNvnvUbFhbyuzTx+fmZKKAVZKGoKFdAWlycjVW8bnd1LtauLcD69cXYuHEVNmzgASEXqySdUIQCphOKsuXPTstIRkLycixbuRSLlizCRwsW4N33PsDg2DF4vccAdOzSHz0HDEf/mPHoPXAsJsTPxK4dO7Fv12bs3vGZ6affulpgv/XzQmzeWIBN63OxYV0m1q52QJ+6HEVFOdi9ZztKy/ZDQS9V95WlqObgnEMHUCVwNqAkOF8O12u43UBcQW0ga6tzVe4Euvv3ecJYn/UgUB/AZU9H3Lra6whwA3H9Gf4uXdN7wr2+PXfu3lHy5Q7oPYrx2D7nKsIj8Kv5bO6V16r72qpS+YZheFX19Kr0+fPsjSe8NVRPxV4H8M6z/LwH5A3sX4a87LPavpYhfhPCV1Vfn+dEPM6uV5OiPNdc+0qc1L55qwhPAa/qXp8F9hqqtyvtRcHX4quTde30iVqofX2yFjTN3av/6niNTNoj6E/VlsoVtVUHeHPdRuzZUoTV+ckoLshATVUZfvjmS/yvip6HABviXNsgt595CNBn9arY6/O2arfXNuS5/0+gV6gr/G3oq3on0AXyv5qwvO67AG+F6c+e+1nUuyfkDeh/wXlOq6Oqv/grLjK87ih2Ve0aqpfcvFNlT9VOkz0W3jmtdFcJ9WsXcY129ZJZW6BnVOHbr2pxqGQrdmxbh/UbinDl6kU8fGhAf/36Hy5lT7gr7NV7wl0Bf/s2K+sJ+VsuuCvUFfIKdwnXP7wN9smbtSnAI/Rt2KuCp1fQu9S8hOif4NmzJ3j+/AmePTetci41/9zsv3jxFDT55tlj8c/57Oy/kLz8c/z99wuB/d//eQ41ryXLP8aipfOxcNFHGD9hLBYvWYS0tBSsWLFMCtI+WTQfHy/4EB989B7emzcbs+fOwqx335LJblPfmIRJUyYgbsIYsBc8bsJYx4/BuLjRmDhpPCZPjQe/e2P6FMx4ezpmzn4Lc+bNxrwP5uLjhfPwyaKPsGTpQixfsUgOCUwFKOQJbYWvDW3u81m9vVbQ29/ba/4+hTf3dW2D3d6z1/xGIa8wd0O8rrJ379twN9/wHdW9GosAc/KcToKCbOSzcDA/G4X5OeLzCrORV5iF3IIssAXRWLbUEeQXpiO/gJGCbBTQpDXR+OLiLDkg8JCwalUuVq/Jx1pGDdauwuriAlOAmJuB4uICbFy/DhvWEuYF+GxDITZtKMQXnxVh82eF+Jz30W/Ix2frcrFhbZaj6NOQmrICxUW52L9vF8rLD+L0V8dxpLZShuYQ9sxRi6KnqrdmzKvSVhCbd4S4gr7+7+3fwbX+vA1i/Ubf6bPnNwJop3Le/Y6QP+iYu8qe7/l75GecHHwd4DvqXQFvv5OQ/StAT1i7QC9V94T6QdQQ+AzdU9VXl4oR4vzerrrnIYDvZbStBXd+6wl6rbi3w/Y6BU+VvXpV767pdxqmd8L3dUDvwJ230NlG4Ev1vRTh6YU21oz7eoCvoKdKlxC+A3lV7ka9E/JHLDuK0yeO4uuT9Aby9YFe8ve89MYCPe+i54U2u74oxKr8ZKwpysbRmgr8+O1XYgRzfWqee6roFd4Et5qC3n7WNb2+t5W87inwbbBzT58JdYW7Al8L8bQYT6FuewW87inMz/76I87ZIXp77YTnXYV3593qnWD3NIE8QX/hF1x4BegJc6PiCfYLpuLeGYjDwrsr19hKx8I72kXpib927TKuXbuCa79dEmV/9epFXLl0Dqz057Cc0gOb5TrvTZvWSvj9wf0HLkVPmCvY1XsCns+EvBv0t12gv3fvNu7eMxX1bsjfxf37DNPfxQOxe3jwgHYXDx7ew8OH98Q/evQAj/58gD//ZF7+kbHHj/DkibGnT5lnp5I3kDegf2qUvVOAJ0r+OeFOyD8T41pN9+gZrjeQJ+hf4D//+ctlXouXfIBPFs3D/IXzMGBwX3y04ANkZKUiNT3JmYKXjAwWsVEB56bJ0JvsvHRZZ+aaPRa3EYiEbEpqApJTVgi4CfCFn36EDz9+D+9/OBuz33sb78x5WyICb7w5GVOnx2PylDhMjOcBgYeFMa41Dw8T48dh6rSJeHPGFMx8+w3MnjMT7897V65UXfjJh84BYbEcEBgF4J9vwGzC7ApbBarCnN4U5KU73gz44c+q2d/a6/pAr3v88+o7AOifz5ZADhDKdaAuLYJ5WcjPy0RuQabAnKF9Y4S3mrPHlsL8LAN0ORAQ/jwYZKEwnyo7A/n5GQL9vIJs5OVmIS83E/nOn5HPCIQTbTDfpaOg0EQe+PfK4wEkLw35+ekoys8QhbOqMEvu6F5dlInVRRyWQ8tEMf+eOekC+k2frZOhOZXsnXeMYfvDUoxWgupKhqhNixm9G6xugNaFvAKfqp1rz0OA7rnD6QpiBbvt7T/PXmvo3r3nBr0ppDPqnuDWb2yIu9b1gN7172Vuvh7QM3Qv4XtX6N6E6hXuUrzHyXhOcZ2AngB3TJ6dQ4DOsfeEuz4r5I9XHcLRKkftyzhc98hbhTx9faC3w/UEvX7DKXhU756Q1zA+vd0+5wrPW+NtPfcIdDXNuXs+6756hu1VzatXNS+Ql/D/y6A/uHM9dm4qQHFOEtYW5+JYbaWoecLeBr0NdnttA1zXCm3b6zsb9Ap1ev1W9xTsCnn1Cnf1CvlXFeAp4OvzhD1Bf/bMT2KeIXsFvPqzVPYegLeVvYD+0q8uyHsqelH1l2zQn8cVVfKssL96AZdVzV+7hKtXL4sJ5K9exm/XHNDzQHCRoP9J6i5KDmzG558VYvv2L/Dw4QPcvXsXVPMK9PoAb8Nd17dv38Lt24T8Hdy9ext3797BvXvGBOz3HcCLJ+QV8MY/fHgftjGFwA4A1gywQPDJk8eO/YmnTx7j6VM34Al5Bb1A/IW7uM6GPIH+Ksi/CvSEvteSJfPw6SKjrPsP7o3Z781CRk6qzLaXorsMp8Uuw7nAxinYMy13LOIzffRU4YRterq7Op6K2UDVVLgrEAk+FnERaHzP7wjptPQkuaglIXEZlq9YjCVLP8H8BR/ggw/nSprgnXffwsy3p2P6m1MwZepETJrMQ8I4xE8aL17XfJ46LR5vzpiKt2a+Af7c+/NmO2mGj+V3S3ohlV0APBy4lTphrbC1/556aLC9J9T13OBJPwAAIABJREFU3+e5z99jfs6t7hX+hDwBnF/gQFpAzWf+Z8QQvlqGPBcWZhqo52egQMCfK6qfazWCX/4Nzu8ukN+dLhDPY/ogP0NM/n08KPAgoD9TYH5PYX4WivOzxYrysyBWkImi/EysKsgxVpiDQjlQZCAvN0MOLIWFOSgqzMGq4jysXVOI9euKsemztdjy+Xps37IRu7Z/gX27t6Fk/y6UHtgt980zDE+wEupuRc2KfQN4bc+r/zBgoK8gtoGve/V5+c65brbue62WZ8W8KaQz98nXhb77nSm4UzVPz3cKehbj2e+kCK/ioFTQC+jrLcqjojfgt0HPNUHPEDwhrmq/1hltq2D39Ap6Vt0fO1whuXlV8+pFvTt5e4W4S9FbffTmjnnm5Z1Rt+yZd7XXOcrdmmvvCXqBvkCeqr2mjvGCG+596bpatr5cO/P07n0eAE6fqq3fJMTvfGvl6E/VluBI+W65i57jb3d8lo+iHF5RW4ATR2sM6L8x+XaFvQ13W9HbAOc3CnLdJ8B1rd4T6nxWwKtX0NMr5HVPIU//T6CvD+5U9Pb+mV9/xBkH9FT2LLTTkL0C3gXzsz/DtbZC+BeYnz9vVPx5Af0ZXLx01mWXJA9/3qmwv4BLly7g8uWLde3KRUfFs7r+Iq46oBfIX7uC365dxr8dRU/lz0r+c798jxNHyrB/7yZsWJuPA/t34/HjJ7h58zZu3DDFdf8N8m4Vz+I7N+jv3bsnB4Z79+6Ca+MJercp6Al3rutCnkreDfonTwh6k4uXfLwDdgW8ejfEVcFz4I1R8nUhryr/BV68eIG//qIZRf+f/9RV83z2WrJ0HhYtmodPF3+IIcMHYMbbb7hA7+qf15G4zkU2dfY9QC9V96lu+OsBQL3m3/msuXfxbKWz++SzTB79JQVMMInqzZb+eMKKxW4ENiMJrBNYuuwTfMqUw/x5+ODDOXJImPXODLw1c5ocABglmDxlAsbHjca48aPkkMDnN6ZPlsjBO+/OwNz3ZmHeB3PkdyxaPB/Lln+KlQlL5CDCvy+Vvx4KeGiR4rriPDPZjwDkhD/nMKPe5OIJe/b2U0nTp4uCziOU840ZgDvqXQBswvL8t+o3ouwlxE+oZ5owPiHN8L0cAghe87up0PlzCmMTSeABg+DOQmEezV0bwLQBrSg/B0UCewP0ooJsFBfofg6K83NQXGDe8WBQaB0SCuSQYf6MgtwMqPHPoenhYRUPBYU5+HzjmjqQV+C7FT1D6Ubpmzw6DwLGzLeO6pbWOH5XN7deF+ZOJEHa6dxRAfON3f+uawX+K7zAnMrdMap4jWB45uWdZ6PoeVWqqb43I25LpY2OIXo+i7cUPUGveXYb5nIA0NA9B97o2vEu0AvIK3D0sJl0p5Cn9wS9PMvc+rp99Ap6uchGRt26i/AE6g7k67vExrTLOQV3xxX06t3Qd4OeYXo31GXNYjxR57r/Csg78NefZ0GfzLs/xqt3S3Dk0C4B/YEd67DdAf3GtUU4ebzGQNdVjOcGvg17hbanV4jX5/mt7ivQ6f8J9Ap5Qt0GvSfg61P0NtBftT5z5kecOfsTCHwqe7bNMSTO3ngBvVNVr4BXL+10hDvz8Rd+Nf6iUfMXLrlBbwrwWHxncvCXOeWOkL9iQH/p8gVckjVz8064XiBvFL0b9Ffw798I/EsS8r904Qx+/fkbHKspwd5dG7F2VQ4qKg7h+fMXuHHjlgv0qurr+hu4edOE6t2gZ06eal6VvML9Hu7ff4D79+/j/n2uaUbN22C3Qc+QvQ15VfNU8GrPnj0VBW+8gTbXz58T6qZqnv7FX6rg3bCX/RfPnW8J+L/wN+1vDdX/jf/839/4P7H/4P/+7z/wWrzkPSxa/B4+XfIBYkcNxdQ3JiMjK01m3SvQpSLfgb1rzwI8oa0mvfUe/faE+6sA7wl8zbGr18OA/Z2+s72db6eiFihaFe4ELw8Iqsj5DaMJ/B38OyckLnWlG+Yv4AHhPQH9nLmz8M67MyWSMOOtNyRKMOOtqXhj+iSJKjByQPv/WHvP57yOLM1TnzZiI2ZdxETHTndP90xU93RMxNZMWZVKVSVTMiVPeZVEkRS9Az1AEIR3JADC0IIOAOG9IUBYAiBB0BuA3gH0opXU3bv7Dzwbzzn33JvvxQtSNb0fMk5m3ntfklXd9cvnuKTn4M9ffgq+z2950FgcM18OHvQe8CDCvyP/XP499GCQLDX5LMnT2vxkycTPyEzWgwIPCx48Cf90D+xh5c5/qwwPrvI8hW57VdniNaBXwVHy6kkg3C1U4Nh0ncufKWBXRa8wTxQVTyVv4Cf8/0eGHjISkLw2Tr5vqq+KAvvAbW6wDiDOZ6FRqQo7eEdj7eG1/dZEG8Ti+Uwb3gT18BFK3lf8BHu5PxqqtXUt1bt0xvOy7iUmX1MhCV/1NRWod5LqRKV7tfKsl28OKX3CXGL0DsQN4KyR9+Eut9Hpms85+EzmvLnOuZ1O5tIJT0HPO+dFzTdV++Cnm14y7+Xe+Wq9xEbq5LVJDp+bm14S8Zy17HtJeL77nvfMt1aDV8xq0h3j9ryxTkHPm+OCYbH4ILteE/Ga5B2L1Xe2N4ODa5ur1UMAYS+u/1Zeg6ugb6wsRhWvqN26Hls2pCI9cQUKNmSB3R0Nvr3dHeBwAW9qPgx4WxvIwzb83AW9wdz2DOiudVV8NCUfBn0Y7Id4/aw3hmip5An3YQW8rIcHMXz4IIaHhzB8eAiHjxyUceTokMTduaZ7nu57aY5zZMjPrrcM++PHDgdK/sRhHPcGXfJRh9fWVhPxjuPkSXXXR7jtqejPnMKZ06fAeD2T9Y4dPYiDg51oqivF9i3rkZWRiNa2Ftz79gHOn78goD9/MSiZU/f8BVy4cAEXL14Uy/I5A70k3om7nqDXoe56gp2Qp2q/jutXr+H6NVPvZgOXfRjyquTpsifkCfc7vuX87l0CO3JQoU82+K49I+BVzRP09/HgPuH+EA8ePMCDRw/xkOOhjucWLpyBBQunY8GiWfjj6y/jjT+9jviEOCmlM6hHswZvF+Cch+vqpZTOy6K3w4ALbQN52BrEuc+5Pbf9sCVEw8PesUMAVbj7DteEvcGfsJTueaLGqcoVxJlZBLHCmJAmrPk7/Hfw37ts+WJR/Kw+YJhBDwefCPwZZnj/g3fkTvr33v8TPpjCkMJ74GGBg96DP3/J0MIXmDV7GhYumuMnJvLfzD+LsBeXOP8+mcnIzmJnP63XZ+tfHhrkIMPOf+lU/2tBD4F6CajyddAL4B4I5DkPB36CnwN754BBIIuSTwsgT9Bz/CWAt9+xbwz0VPtU9QS9xsZ5za0lxUW65glfQtuGu442557t2/xp1g4EBDrfU7Ar6G3tfs+DgAt5zhuqOQh75imwpE7ntE18Lpn05ah3SugIdxf2pugJd1fZ+0A3eNcGdfO+a9+7lKatlvXiFaBt87LtfdBLwxzv+lrvmcXnBexOX3tX3fsue3Hds0Mek+68jnicM/uepXQssaO6D4OeyXmhGnoFPmHc6LnuA9gT7OaaV3UeJONFQl1hb3v79hL8pvp5iGC5nrbApaJvqCj2298S9KkJy7CxcD3Y9ImAJah7e/7HQO8qd5ubDR8AuDbQ88915+7ahbupeVoDvNmwa57AJ+AP8oKbg/sjxxCBPyCu+yG67wl6aX4zhMMe6BXyBL3C3hLujlLFHx3CsWOHcPSo1cwfxvFjR3CMsBfgE/R02TP27g1R9FT1OqjomZR3iq77kwR9oOQJewKeqt4FPQ8Mx44cwGBfO+prdmNLURYy0hOwf38/bt+5h7NnCfjzOH9B4/SEuQHdIE+rrvqwkqernuOyKHdz3QvgCfmr1zB27RrGr1/H2HUC/ro/btwY92PynGtMXgFPyD8L9IQ2QU6Au0C3uYHdXYuav38f9wl3bwjsH1LJK/Rpn1u06BuJ0S9YNBNvv/s6XnvjVUm+i/Ni8tEgzz0X9DYn+GyulutguKCfDPbuvgt4A70LfhfkLsBtzuc2jwZ57tkg8HXwxr3IYc9snwcDApOApFuegyqcg8rcmuZkr0uXObvo8R0m4bF7H/+zWcnStyULsGDhHNCDMHPWNEk0DPIQ3hWvAQ8KH0x5R/IS6DX45DP1HDDngGGJOXODpET1HFhYQfMg+GfzkJLFw0FmKrIyU5GZkSJxdPMM8CDAf0t42HMqeap3gp3/DoO8KH5x2bNCQN/he6b0CfIw3A3ycnCQsIG68rMzktFYVynQnAh7S+B7ujveAMyYukLZQE2Xu80nB7/B3YA+mXpXlW9ufSYaBmre5gr7ctRXEfJU4+x+xxEk3Ul5nSh3jdmLkjfgh1z2hHiEi97vW++oeVe91wWAJ+Q5/Da3XsKdm4Bncz8+78Tr5bpaJ/Ne3vHc9q28nrapTprkmLLXhjncq5NraNub2dZWW9uKshcFr/fOU2m7oA/UvEE6St96ib2H1Xsk6Dvb+VwPCf6f4YO+DA1yc10+2Od+c14KUhKWY/OmDVI5QtgSzH1U8142val67ruDoNZ3teY+GsjDe6bczbpA59yGqXhbG+AN6rSWRX9wsBccQwf6fOVuCp6QN9AfPNiHgwT/UD+GxG0/iKHhQRD0hw/RXe91uDvsqvlIyGtW/SEcJeT9MYxjAnmCXgdj8cePh2LxJzygn1CoC9hPMsnuBE45kPdd9lTyZ05hhOM0Vb0qel5os7+nFXWVO7CpIANZmck4dvw4bt68g3Pn6JoP1PzFi8yqp5q/KGpeIX9JEu8s+U4T8Oiut2GxeE/RX1VVP0ZVT8iPjckYHx8Hx40bN2TQTX/z5k0ZpuIJeHfuQp/QtmGgN8XuWgLdQB/ev3//vkDeB/ujR6roPTX/6NEjxuhnYL647qfh/Y/exEuvviitZ+PWLItQ9UyUY197c+NHAj0S/Kbq+Y0Ne98FuQtvm9tzg7jtu2ubmzWYT2b53mTPTNUbzGkJdMLcwB7NmhcgbMPfioL2XOssgbORxqQ1g3B2GngoYCe9rGy22FUPAt/h+4yp6wFhJZioaEmK7GMw9es/S7njx5984CcfMtfABg8KH378Pr74/GNMn/YlZs+ajgXzZyNm8TysWL4Yq+OWYy2TJp2QAg8qbPVLr8E6HhIyU5DNvyvr+r0DDevnBfwGeq+8Tw4BBn0P9JPB3g4CjNlT0RP0BnnaQNWruje17YLY5rQ2D0BMJT7ZMFCr5Z+l300ShxeFT5Uf+XsGdv45No+wou4nAb2447X9rRujFzc9n0WBfVjRR7jtWUvPIe57bYjjwt1gHs0S3tw30JulQifo2+mSd2Av+9IVj13w6tDqdMNrkzvm2QinXkZ7cz04Olo4qK6DuLzG46ngmWn/jEQ8p0GOKv0w3MPrIMbvKvrWulLUl2/zFf3GnGQkJyzHtq1F6OpsR//+LoV5t0LdIE/rQn6yuQt2e8fdM8CbNZC71iBPy/2woifkBe5U6h7ID3DPgfoEBS+AV8gr6AcwdOgADh2iu/6gQJ6g1571rIc3JW+WCXeEO2PxEyGvYNdkO3fuJt6ZanctAS+gd7LsqeZ9JW+gF3tSLrWhot/f3YLa8u0oZD+Rdek4e/48xm/c8kCvcXiNxau73tQ83feRgL/iJd4p5OmmJ/DNZW9WXPce6K+Lkh/D+JgLeQU8QU+wu3C3eTTXvYHblLqtXbjb3IU95wZ5qnmCXsajR3j4+BEIeBvPLWQy3qKvMW/hV/j483fw4kvPi6KPjVfQSwtbxuBFmQeX3Bi4w5aQV9Azbr9SFL3CXtU+QW4wN4jTEsaudZ/ZPPzOvwX0puTDoLd1NLjbISD8zIW9gp25AMy0t1p5usw9t7kPfV3bt/yOczsYiDvdeVeUtBNKIIilo15OhliuCWh6Ffjn8t/B/9yYoMgkwsWL5mLu3G8wY/qX+OrLT/HZp1Pw0Yfv4sMp7+CDD97Chx+pB4HhhM8+/xCff/ERvvrqU3xDr8Hs6Vi0cA6WLWMy4lL574qd/syTQS+GeDKyUrAuO80f9CCs4yEhI1lAThVvyXem7Al7gp5rc92HAW9rzco3ZU4wm0vd5pEQJpTDYJ4c/PotY/7mEXAPD5GHiEio228a4COg74FeVb3G2anqtX7ePQAEal9Ab6VzrJMPAZ+wb6rVuLv1svcPAPWVaGysRJMTi9cb6SrR7Kn0qKC3ZyHgS0Z9GPBOPT0VvYBerLW+1bg7Y++q7nn9bAPaBfJB0p3G5c1NH5TUEfgEuVqL0wfQDlzyVOwKd94hP3EexOgV9AwrsK9/AHr2uS9cn4jUtauwY8cWdDNhzgG9qPoQ4J8GfBfonE8Gej4j6Alxs5OB3oW+764/0AeC/YBnDfAG+2iQ5x4BH0CebnsD/ZD0qme/eu1ZP4QjR4ZluLH6SMAr7E3B07qAD88Jd4N+GPSm5qPG5n3Qn8bpMyclRk9F39fVjMqyrZJxn5+/HlevU3WPCejPnz8PGxaXJ+htuKA3FW9An8wS9NfEXT+GsfExT8kHoKeqd9W8wT1w2UfG5y1Gb2CnDYPcBbzN7T0FveOyf8C4vEJeYvSPPWX/6CGeWxhDRT8V8xd9jS+//gjPv/ALraFfrdfNSttbD/IEtLnyw4CfbM1vwnF6A3eE/ZGgN7i7lmqda1PthJzNqYQ5tNZf6+et7p/vhUdY2U8O96BUzqCuYFeoh/dUmRv4vbi4B3ICnslxljznWqltT408AES42J3sdsms91zwjNWzzI0qnIOHAB4M7HCQsz5DTsGM9zP+z9/kfxb873HFyiVYFDMPc+fPwuzZM8QTMPWrz/HZZx+CngMrb7RExI8++cAvY/zyq8/wzYypmD9vFpbELEDs8iVYE7sCSQmxAnTLuCfYXUXPNbuSGTRda6B3rarvp4Pc3nd/i3N3n/Pwc1P2BnqzdOUzm15t4K7n9wZ5Wl0HmfdSKletLnu67/nv5LBvOBe3vtcFz2rp9TDAS2siYc+LaZrrqtBaGwyWzXGv2bs7nnA3oDf7CXdB21t7ZpbKXwYz7Z1BNd/WwHK6WrRFGeK6b9YkPUvMU7jbhTYKf7mVzkm60zI6xuR1qKJX2EdLuGOiHd36+kzd+uqeb4JB3rVdHc3o6giBvpX5AbyqNwB9Ca+oJegTY7F71zYf9ALpbtbSazKeAZvWQG9Qd5/Z3rOsC3d3burdhbs7p5K3RDtCnWpeAH5gPw4e7MfBA4zD98uQ+Dtj8F7inbtPV71CnjfRqcueiXiHDx+aMAT4R4dx9KgXez82rIpe1pGuegM5Ie/Obe0C3uai3j0FTxVvsXmJyxPyI6cxOnJa4/Vn+PwoWNLXva8R5aVbsD4zCVu3bsStO7dx6fIVXDh3HhfPa+IdIW/DddnTVc9ByLPuPgx3V71fG7sOd1wfH8PYjXEZ4zfVZR+47gO3fRj0mmF/RxLywpA3iNO6IFeY3xfl7s6p5O8/uI/7DxX0ouQd0FPRu+O5xTHfYMGiaZi3cDq+nvEFfvGrn8mFK3GrV8mFNAZ6BbbeQx8tRs/nLtTD4LfnZl3IC7TXBLfS8Rn33Hc4N6C7kDfAmw0Ab8l5YdBrk5ww4G1toI9U7dqvnmV8um+tbVW1E+paBqjNcAzybmmgq9BNtfsq3gM9Y96SRMdseR4CpImNHg4i1L5lyku7XK9+noD38gakJt6pq5dYu5dLIOV33ruapOfF3dl7P1MPBLzCl5fxsO9+Tk4mcnOzkJuThfXrM+WgYOEFhhYSE1dLk6SlSxdKG+Q5c2Zg2td/xheffYRPPv4AH77/Nqa89xamvPcnvPOnP+Ldt14X6FPZG+wN/gp6BaULXxfMuk/YRgN0pKJ3f+PHzlXRK8wjY/QBuLV0LgC9AVtt+D1dB7F5JuMx416HtrjVBD2pi/fvpVfVb7XyBnttmEM1r5Bvqa2EDJbMEfS0zK53EuwM5mxlK6V0pt4N7q4VsOuFNczCJ+R59zwT7lqZYOfDnol3NWjlM7rtJSkvqKPnnnW6U6sxeXXb03Wv7vsgJh9W9AZ2U/RmDfaEOOPwCnpCPhL0XFPt8zsvGa+VzXsqfdBX7iqQGH1BtoK+rHQn+vq60N+vyXhshetC3J27IJ9s330nPA/D/Vlq3pS8xeQZfxfVzli7zSWbfsAH/dDQADgM9Gq5JuQH1WUvcXm67RmTp6r3VPxRtYS7O3z1fpzQDyBvat7gHs0a2MPWQC/WS7xTt/1JgfzIiMKewFdFfxRHjgyiq6MBZbs2ITN9LcrKduPe/ftSWicK3gG9qXgDvcbj1V1PyF/14u8+7K97GfZ0049dx/VxKnmFva6p6McxfmMcBP24xOc9tz1d9rd13L6jCXjaGIcd7+7ouKOwd131LuhtTphPgDsB7w26633QW5Z9CPAG++diYmZgIZvmLJyBb2ZPw89/9XPMnT9HYvGEvD+8S2wU5pExeYW6uurVXa8X3LiwdwHPOcFt1sDO++hdiNs+S9NsX/dUwdtzg7xZF/YTlfzkqt4gryqeMXo3Tm9rF+acu8reDgCuNRd+pOveYO+67t09zq0Ezj8QcM+FuwtzT8kL1HkQkLp4PQSYB8CS6CS27iUSUs0T/vQASMkfge81vQlbegbYf5/xeUk85MFAhrrsrUFOfm4WbGzgYYHlg+lrkZIYj9UrlmH1ymXizjfQU9kz876+mslrCvroSjsAufvcnT8N6PaeqW57N3DvE/AWGgjH6tmSVlU4v4uEu0Gf+xNBb8qcWfb8DX94V9PaIUBc9k6WvUGetslz4RPg5q7n9bLixpd76AMF74PdATr3RNmH9nwl7+3zN9sZk29gGRrj84Q7oR7cYCfxea87Hg8AdN0Hg+twy1uLyRvsA+sq+WBOxW5gj27NTU9rkI9um8ELb6SOnrffMa+g1u6iL8TuzeuRn7UW6UlxqCzfhT4m4u3v8pPwXIi7cxfc3A+rfPc553zH3XPBHp67Ct7mBP2hwT4cEsWukCe4h8QVzzWT8PoE6qrcCfkDMoYPDUqNPAHPZ2yQI4pesuwP4sjwIRw5fEhd9R7gjxw9giNHD/vue1XzkWA30JuLnnA35e6CXsB+4pgk20WDPAHvQt7NtB8ZOQMdpwX6PACcPHlMLtdhX4Td2wvkf7saGuvx7f2HOMfSuosXcF6UvJbRGeBddz0Br5BnXJ518mO4Tte/qHe1rqpn8p2sqea9RDxR8eM3cePGbdy8eRs3btzCTUL+zm1/3L57B+Ghal5hH3bbR4JdY/AGdrVBXF4y7R89lMQ7uurNXS/x+SeP8ejJY1X1Tx7huRhR9NMxd/40zJo3A7968deYOXuG3FDnQ17uldc4vQHbhzib40Q0yCHAqfy92+68Jjv2HeFsgHf3JlPrfF9HZEMdNtdxDwD2vUHeoG9KnVZd+NHd9XyugDfVrtbgH1b4XBPStm/Adq29wz2D+I+1AmfPLS/QZwmcB382ozGg+9YBvR0Q7JmBnmtCngC3ucE/I00Bb89dyGeyqU1GssbaGQaQcIAm51logO/bPByTz0xnbJ6d9pKQty4bcR7otRkPXfgJSEtZg7pq3nhXIbfeGYTNGqRt7dqnPXPf49wFdPDMPARqeaOcegzc/chv3d8J5gHo62q8O+gdhV7PPvbPAL0pd4G+G6dn9zuvM14rG+d45XUWm5dnnjKPCvpQ1n3UdxxlT5d9q+eyFxuK09O9rwl5BHswNGav5XWM0Wt7W4vLMznP6ufd5DtLwjNL1T454CfWyyvsDf6Ryp498BX0rN3voKKv3Y3aMt5Fn49dm9cjN2MNMpJXS0hnf1+Xgp7X1PZEZtQ/DfRhkLtQt7m9Y2qe1ubPctkT9Oayp4I3le6D3nPPc58ufO4PHWI2PSF/IOo4JC57qngF/VEvJk9XPcFuMXoDuql2wjw859oFvQt/wl1i8F5WvYHdoE94u+PMGbrpOQj5EW+clsx7vsdSPXbxa22qxI5tG6SrZ3dPl9TQnz13XkCv7vpLuHiRg6V01tr2Cq5cNjVPtz0T7xT0hL0pd8b7w6AX2DM2P+Zl2jPbfpxxeQW9wP4WYX8bt27fkXH7zl3cvnsXYjm/cxd3ZNwTe+8es+mp3HXcv/8A4fHt/Qe4x+f3H/hD3nkQwF0h/9B31xPyjx4/kfH4yXd4bvHiGWBC3tyF0zBnwUz8+sXfYOqMr7A6YZXcPmewX03Yu41xrFueQd0DO9/X91YilnvWM9+7oY7PeEigDSAetM015W7W3iHYCWq3e57OA7VvkHetC3qDebQ9F+ju3EBu1j0MuFCfbG6wJ6T/YuDTde9db2sHBO2I57S7jQJ9V80T6BGgd7LkDfJmXbi7c7rZs20Q+JkpkolvYHetfyDwOt7p7yQii16D5CTkZGVi9crlnqJndz0FfWryGtQQ9DV/OegDYAeKf7I9g7I+N5Cbeuc6+m/wOz6z78NWa+XL9DIa1s4z4c6GC3uvFI/Al0tpPAXvqnqFPVvcBqOprlIT8Grpeg7q3yNc9IRzPZPNNN4uhwBHqfOZKHvHre/X1bM7nql9P0bvxea9+nhT8hGWzXMiMu69sromQt6GKfqGCNAzPq+185aQF1gX9AbwyWx0Ja+ufHHfuw1zmirQUrMLdXsI+g3YsTELOemrkZkcL8mg/f3d2N/fhV65jz5IpnMhb8AOA9zWz7IGd7Om6E2907rgFzUvrWv75JY5wlz709P9rqVxAnZP4VOtm2I/RNXOrPpDQ97g3BvDQzg8PISjDuhdN73Nw1A3iIeBz7Wr5G1NoDOr3s2sJ+zlAODE5l3AE/Jh0KvSPyFd9oYO9KKxtgxbN+XI/0YODw/jzt37GD13HucuMOOesflLuMDmOGxty653Vy7j8pUrOq4S9gp5A/316+O4dn1MVL0LevasZwmdgZ7xeXHZ37wpWf4EPLP9RdHfIuDvRgzW9rvjzh3WyzMWf1/Gt98+gI379x/CxoNxs1xiAAAgAElEQVQHj8BBT8W9+w/Fcm7jwcPHePDwER4+ehwMD+6PHn8Hdzy3eLHF6L/GvEWz8NuXf4tPv/hYSuyYcS+gNhc+3fc2D1mJ23t7fkmdQF5/w/bcw4JB3LUu4DnnM9ubCHl14QfPNSGPIOeeC3zODfCEtTs3sIctIe2C3Z1PBnbuG9zddwzU7h7ntu9ae8eUOZ/Zuy7ow0A3BR+2Fru3fYLdnT8L9IS1qXRaZtKrqtdEP+6Fh8Tg2QqYYYC0tT7o12WkI25F4LpX0K9FSlI8Knmdraj6AKgueP8S5e5+x7n7rUE7MgZP2GsZnwHd/Y3gm+DvFsDeOuEx4c4a5qiVtQd6uvUjFL2U0FkGfmDVZU/IV0aMptoqtNRWS0xeFLzTEU8ATsD7yt3riOfB21z0TwO9xO+9K2klIY/ueYnNMxYfJNy5oJesfCmzq/ZK7BT0LKez8rq9Edn25rYPYvSWmBfE6yMVfRjwYUX/F4G+uVJAX1u2SW6u27ExAzlpcchMiUdzYx36B3oiQB8tGS8M+qeB3T0g8D1XxbugdyEfnlt8/vDQfvDiGbuEhi55ccMPebA/NBCZUT88iAD0DuAPMSbPpjiBkqeal+HE5Al4Gy7cw3NT8y7k3Xk00BvkA5c9m+JEwj0S9FT3p6WOnrffDfZ3ob66BIX5mUhPT8aZMyMC17PnLuCcn4B3SSB/8colXLx8CZcI+qtX/CFJeI6aV9CP4yphf51gv4GxsXFwn0PW4xqTH7+hkL9BNX/rDmhtTtBzz4BvkCfc79z9VqBPe5egJ+QdeAvwCfsHj2Twmc1p3bWCnpB/goePXLB/L5DXfap6UfS8S36a1tIvnoXfvfRbfPDhu3JbHSHPe81jCWy64KnWE7xsfEfdu/C2ubnuqep5CLB9gtvmtGHI29rg7a4V3GFV78FdsustAW9iFr6BPWzDcHfXYdBz7Q4DcmAtOS9w6RukDdTBu24cPxL4vLbWXPcTFL3nzhdQS8e7ANoGb1pL5pOe856qd5/bnJAnyA32tjZFb2uqdimN87L4TcWHAc+1vBcR5yfo1yIjhYo+C3Erlso7dN1npKii57+zqrJMFD1vwDOIGmxdUNueWXtmMObaHfaePeeac/suAH6g6N137X3bm2jZAY93z9NavF6T7gh2hgIsTq9d8SxOz3fcZzp3Y/PunHAXl73dQOeA3lz4YZD7Kt3UesiGFb2bcU+XPZPvtCmOgp7AjwC99bbnvih7Nslhc5wA9AS5XVhD29FG2Ks734W77Zmat2e2JvDDc+5FuupNyVtyXhP2sUZfet3zlr0KNFfvhIG+uDAd61PjkJ22Fq3N9QL6vv4u9PQy7k5FH6nqJ4N6NPgb5PmNPQ+DPgx1W7sq3xS93BnPxjai0jVbnt3sXPVuc7MCeqmRV/VONU/ID3vZ9eaetyQ8U/G0BnmzYcCH1y7c3Xkk6DWr3tz3p05p1zt13dM9r676MPTFhX/mjLbAJej3d6K6chfyctOwPidL4u1j47dx7vwlnKeKv8jaeXXdh5PvqOotRq8JeGMSo1fXPVW9DgU9Ye8MicnfUvXuuewF8Oa+v3XHh7wB3ixBz8H1nXv3o4M+BHbCnUAPQ972+cwFuqviOX/8RKH/3NLFs8CLbeYuYIndN3j1tZfkjnkCT93uqxDHUjtR59owR93zBLbVyZu7/i+zBnHaaNAn7PnMoB+AXhW7qfa1CbGYbLhKPgz58NqFPOcu1N05YW3rANwGeVXfwX4k0J+276p6mVPxO657fmtta9NSgkQ7g7ZrJfOebn0eDJz4vb0jSX1yUNC4vQ96Lzvf2uoa8A3sloxnawF9ejLWpUeqesJeDhAZjN3ztjt2yUtEbnaWJOPJc6ehDhV91Z7daKwN2uASqAbVMGwN3rQBsKO73e1bs+5vur/jzsPv2N/FLPMJbE6QaxKe/vm231BbOVHB8675KHAP7xngWSbnzz3QE+rcl/p4K6Pz3fFe5n1DtdytzvvVZdTxMpvIXvd2CHAPCWHQ722sk4x6u8ymrTkS9NLf3mAvbnxH0bMznncjnUFcs+0JegI/cNW7c4O52acper5jsA8re90PkvHamXXfqKCvKS2CXlGbjqzkVcjJTEZ7WzP6B/rQt5+g34cerzPesxLtXJC7B4H9vfsiEvBc2LsgN7ibJdg53DWz7Q8fHMCRoaAcjmVxbFlLmE8YjM0f5nOvdz3h7g2/hO7IMA47w2LzBnsDvFkDuwtx7tmaSXInvDa2nBPwfCaq3XPdnz59CqdOncbp06dx6hTb22osnm77kdOnMXpmJGKcHRmVtcbqz+D0qeM4cfQQ+rr3onzPdmRnp6CocIPcWnfl6g0f9Gxve/nyFVy6xDI6Jz7PLHsH9EzA01g8k+08yDPTfswU/Q2Mj9/UMaZzuujFTW9wv8nOd3d0OG57U+9U9q67nvum6E2hm6onwJ827H1Xzbtwf/z4ex/uhHwA+phZUPf9dAH9n95+DX987SW5EU5UueN+N5UeJwlyq/z4ezxd9hP62etBwNQ7a+ltHoa6C3wX7Ab4p1kBOeP30WDv9b8PA32ytcFdgU/1HgBdS+u4tj2z+p6W1PG+d30nDHRX2QuwPXd8+D33GWvo6Z63AwCfiRveicsT4tLC1lPxAngrn/Oy8m2PkGerWloJAXgeAe2PH5TZGeR9a+qcGffsjCfw1lg9Qb+OwwO92yBHQC9JeklgQh5vw8vJSseq5TGeotce+sy+5932FWW70FhXLcl4hGVduLVsBFwnluG5oA7PDb6uDb/jruXPd+L1wXeEenCg0H3dU+DbvFxi7JGueip5LaWb3JqqV8BLpzvreCdK3jLtCXprgsOudsFora9BM+vqOQz0cj2t3lrnltm5Ln35DT8Jj3fOM+teM+gF9OK+17I6zcS3crpaaXUrJXbS9rYee0OKnqAnzAPQ69oFvM0N8GYN9AZ1W5sNA97W9lyz7nm4IOjL5YrampIi7CnOxfbCDGQlx2LDunR0tLegf6BXQM8YfS/r6L2Mehf2BmwX6u7cf94TCXp7x1z2A9butr8bMu/vxoH+Lv/q2QP9PTgg0O+VtraHhwYgw2tTy5I4Ab3UxEfG5Vkjb2CXrnd+ffyw1skfOYTDzLDnda/eeBrojx8PmuGckNa2CnhtcauX0fBCGsJdh85PnGDv+pM47Q2D+0TQn5FaeamZPzMCAfyIWp2fxZmREYnzHz8yhM6OJuzevRnpGWuxfUexqONLl6/h/IXLuHBR29sGoCfsqeKv+pZz1tBfFzc9y+fUXa8x+jEBvbjsPbgb7A3yjMlbEp4Pec9dbwpelLspeE/N011vkOfcwG02mnKPBv4w6KnqRcF/9wMeUcUT8t959sn3eG5JzEwsjpmJBYuYlDcHUz5+F394+UUkJK52SutWINZX9aruY9lEJ94S7tQ1H8DeIK+KP4C8ZdBPtIS5AT862OmODxLyNOPeW4ca5qjyVzc+f8tdm8J31TvBH6w1Kz9Yswe+Qd9AH1gX1FT5osC9w4D7zOZWW69rrb93vQMGdTsY2Jrv25xWAO+U15lq9y1h7hwIDPLSk975ThR7Gkvs1iLVK7Ej4Nn1Trvx6YU58p7V2ltMPoqSN1c+Fb98Y4cECQ8kYV12BlYsX4LMtGS/I14Wr/NNikd52S401CvoCXmOWgf27C4XADdwvUdT9OE99zsX6NHm0d4NVDvd+8598zIn3O3vxjlj8RyEduDCnwj9CjSx/z0T8+oi1X9jrcbnm2qZhBcMqZWXZLxyAX1TfbUkkRHqctd8XTVaOWztAV7UOxPuTPnL3fSauLdXkveq0NJQoweDxhq0cDTwFrtKcdXrnfO1aJVyO6eeXvrcu+V1wdxi9IGat+z76Eo+DHquw3APw9+g/jTLJjvtbbVob2FPgHI0Vm6HgH5bLrYVpCEzOVbKQTv3taJ/sAe9+zvR19uB/XTdhxrmGKzFeiVzPtgdF30/n3VrSR3Bbt8N9O7DoJdtT7gP9HdLJz5ajgMDAegHB3phg41w5ErZQ/1S885MeYmzE/YEvWTd78fwISbqeZn2vopX6KuSP4zDhxX2R456JXVutv0xrZs3FU91z4tqThy3cRQu6E+cOAGOkydP4uSJEzglPex1feIES+HoqlflTriHh7noI+PxIxgZHcHo6KgMqnnCnvbEqRPgFbl72+qwY0eRXPddVV2L+w+e4OLFy7h4iaC/jEuXqOZ1XL58FZevXAMPArQcVxib9xT89bEb/vzqtTFw2DNaPifYbVg83uyzQG/K3pQ8LWPzHM8GOxPuAte9AZ5W4G6Af/wdHj75Hg+/c8b3P8ia0H9uyZJZCnreYrdoFj7780d48fe/kdh8XIJXR0+ge2BXF76XYLfGy8x3YvCadBep3k3J20HAgP40OxH2Cno3IS9+DfeiJ94Z3A30gYpXcLv19abgbY9rwtesgjiAu6p6uuQnuukN9ASzC3DObS9s3fdcoIfnXHOEAc61D3hPzYtr3gG6uezN8htx14dL7czlLol0Gr/3gW1d9hzQG9hdS7e8gN6BvYYGkpCzPhMrVywRN741yqGiT0lcjdKSHWhsqAFj9AQ8R51Xu06QGpQNqoS5DXsWzdr7ZvmOzc1G25v4zNR62BrkaSMPAjwgRAM89wh4QtztlhexL5n2YcizMY6Xde91vNNueDUCelfFE/ytDbpP0LMBDt30nJv1FX0dPQIEu3oBBPS8rtYur/ES86xxjibp8Ya6Om2k49XSG9xdGwY9AW4K3+Bu1kBOa3u+Mvfa3XL9NLCHn2k73Xq5vU5vrtuGqt2F4F30WzakICNpFTYW5KC7qx0Dg1T0+wT0fV2EfdA0x2A9mXWBL6Cn696DfB8PAb2d2M+2t33dOEi1Lgq+G4O0+zl6cLC/23fb033PZ4NU9bysRmA+IC1qDw8fUre8QJ1gH9RGOHzHa4ajPeyHIGV0vI1OVD0hr81wqOAlIc9a3VLhHz+Co04SngH/+DGvh73T5lZd9h7kCXqBfQB3At6GKXiDPsHOvTDgDe5hS9Dz3ROnjmP48CBam6tQvDVf+pi07e3AgwffCeAvXCLsr8gg6APIX8Wly1cF8IT8ZKAPA56Q5xij+z4K7CURz+LyURS9qXsX8paEF1bqke57Av6JHGDuPyDodc09Jt5p8t33ePjkOzxgpj3VuwP5R9//gMccnsJ/LiZmJhYtmokFC7/B/IUz8eW0z/H8C7/EythliE9Y5bnbA4WuILeYvSbmGcjtma0JdoO77U0O90DR2zsTYW+19FpSx/cM5Ab2yayCfvWEdrhU6wQ8rSl3tZp4R7BOBnpV5wpfA7kLegPzv9W6St4FPeEpkPcUvg97p6lO+FBgoBeF7900x9+RpjleYp4PdkeN257F5q2MzgBvCXhc2zys6vnnrF+XidhVy5DJun3ndjuCvqxkB5oaayNAL7CnWnaB76l9wvn/L9Ab1MPWDg7h/cnX2jAniLlPrui1vE6vtGV2vgy56IYX2qjKNzWvSt7rfmeg9zrdiQvf61Gv0A9c9gJvAT6hrxfXWGzeLBvpyF30deqqD2DvgF4y62vR2qwd8gz0Zq1hjgHe1gZ57tt8Msgb2F3Ycx4GPffCMLd1975WcNiaNgA9/31lqK8g6ItQui0XW/LTkJa4EluK8tDLxLuBbvT17UOvJOP9ZZAn6CcbehPePu28R+B3twvoTckP7u8R0BP4Ep+3OD1hz1a3Q/0CeAJdYvMskWO8/qC68zk/NHQAh4a0nM4gf/ToEY3VHz7ggT5SxRv8BfrMvD9+BMc4osGe9fMndASx+RDoDfiekjewu0qewHaHxt8DBU/Inzt3DmfPnhVFT3t2VEHPsAC9Fk31e7CZpXUpCegfOIi79x/h3MVLOH/5Ci4yNk8Vf/mqqHpT8abkCfloyt2FvCn5aKC37HqzhL0NxuPDcOeacHeHqXnC3lXppt4V7t/hwcOJ49HjH/Dw0fd4SOvAnXMC3saT736AjCc/qKKPiZmFBQvpvp+F6bOm4te/+QWWr1wioCdMA4DT5b4K8fEWnw+Dnkqe76ui128jM+sN4oEl4INh4HZtdOA/vX5ega9Nclh/r81y3K54OjfAmyW8de4m401U85EueD0MEMIpyWxd6ybmufPJEvOC7nqEevhg4IJ+QjIe1XwI9C7MbT4Z8KmmOVRxhxT8U0BvwDfQ00rZnVeK5wJfFL7XgW/9ugzErlwqoLfSOj5PTlwtvcabm+omgN6Hve8eD+L3BmJT5O7a5tGgbO9He0ZVbfvubzztG3tfk/Jc2E8Oerr1rX5+gvVc/k8DvSTkNVRIW9vmBr3kRrPoGYv3lLnnwg+Uvefi9/d1TVf/3roaML7vewIaCfpKWCKeQd21BnSzLuhduLtzA76BPWyfBfqnKfpooGcbXHbd29tSjbb6MtRVFKNq90aUbsvDJt5Fv3YFtm7KV9D3d6OXoBdoq+s+QqlHSbAL4M6ratvQ09mKns4WdO9r0Yx/duRrrZcDS29XOzYXbUDJrq04cviAKHxeotO/X134tGza099DrwIPBp3Y39+D/QN96O7qENUuvekJfMbs2emO/e4HOfbLYAc8Ns1hDL+/v8dT9Oxnzwtr7PIaa5TDy2uYhX9QmuQcP3FMFP0EVX/8MCxOf8yL0Wty3jEf2uamJ9zduSn3aHA3yNMS8GYF7gS8N/hMFP3Jozgw0I266t0oLMhGWloyjp84hdvfPsRZgv4KQa/qnbAX4Hvu+jDoDezmqjdrcDclb9YUvbnsDe6uDZfUmZJXyD/E3XsPcPcea+EJeFXstAp7S8SjgrdnE0H/4PH3ePDkBxkPv/tnuOPR9/+MR9//iwwf9N//gOeWLp2LmCVzsXDxbMxfNAvfzP5aQL94yQKtpWc5nd/4huV2K6XETmrsWWdv9fSSbKcHgbCSD6CusXkeBCL3IkEfHeyu694UvX7nvm+KXve0dt4gT7e/uefNGuAjrdbZW5zeXPV8x+Zh0Bucnw5664lvMDcbgN5+Rw4N3qU3Pui9g0QY2lTyfIfWwB624W/sud0dT9hzLsD3LsQxFc89ztkhT4bjkifwDeph0Nu+KnweKJKwIXcdVq1cKq57+TM9VU/Q79q1DS3N9aiu2YOa2nIdVO1RXO0Eq4E3DGNbmw0gHLjY7dvws/A3tp7s/fD3BnoqepnXeuEHtyMe1bpdbuPdU89YPW+kk8ttOPdq6JvYv95zqxP6hLCv7umKb9QEO0JfFLp/a10Y6ObCj9z3FX+9qnkCn4cCKatjjL6xynff053vQt7mBnlaA72BPWyfpeYJfQO9zcOK3kBv1tS7QT66oq9Fe3OVgn7PNlTuUkVflJuMlLUrsbN4kwK2v1sAS9CLu91R6U9z2e/vaUdvF70JDCs0o4M5ATwk1ZWiqXo3mqtLJT+C/91lpKxFyY4tODo8iIFeuvLZIY/xfP5GG7ram+Vg0NZUjb2tDeju3odt27YgIyMFRwlk9qcfGsAw3fkDvTi4vxP93e3o3deG3s696O/plHa59TUVyMpM9TrfsazOy9j3YvoHBvswwBACW+uyPe6hAZSV7sZA/35pZXv0GO+Y5wU2dokN6+6ZE6C/w0MDk/EG+vvR3d0tIA676KNB3oBvkJ/gpncAb6Cn5fsnThxBf18Haip2ID8vE5mZ6ZKAd/P2tzh/8TIueCreV/RefH4C5ENxeIO+Qd4UPV32/rhxU2rlx24FNfMGeQO8WVP1roq/e+8R7n2r49v7jLF/7wDdYvG0UeDu7d1/9B3uh0D/6DsFO4FPyD/01o/otvcU/nNLl833QD8H8xfNxqz5M/Dz53+GuYtmY03iKqxOYO38CsR79fNSE7/Wg723pwpeIe8qelP2wXMFfQD5APCm6t0Y/I+fR1f3hD3BH8TnmXSnLnoDveu2t2dq6c43Vf9sRW+AFjWf7ALdVfTufKK6NzVvYPd/kxCncvduuGN4wEDtu+s92Ns+y+qYeGdZ9v5+KG7P55mpa8XdbrBP413zoZ735o4XG6qlN9gT7O5wv+FvZwnos7FqxVKkJ2vGPd33fJa0Ng7FxZvQ0towAfSSmOfB3lXbEyEbCfIfD+fI78K/a7AP74fX/LuZy54lcQL7p4DeYE83fUtNJVqqK9BcE8TkmaDnQ90Dvq0JfbnApsGS8bSzXeCe92LunnI3oPtq3fYbNQGP7noCPnKou7/V4vQT+toHiXdhyBvwTb0/C/DucwO92TDouW97BnnXGvBtj+8TvPtaqtBaV4K68q3QC23WoygnCamJK7F7xxaBHsEnSppqWtrg0h2v99Ab6E3hm5K3pjp93QQ9r8ttwF524KvahcaK7Wiu3I76PcWoKduB0h1bkBy7Chsy0nB4oA/HhwYw2N2Owe429HU2oZuVAQ3laKkpQWPFTjRU7ZYLhQrz81CUnyOgHzl1DMN05w924yBzADrb0LO3EfvoOWipR9feZuzvakfx5kJsKsjDsSPDklA3fHBA2ugOHejBwP59cjCR/4w7WiQhsLW1Aakpa+XAI/3kvbvnjxzVQ8LwUL+EG/q62iWfgd4Cuvw3FhWgrLRUroWNpuSjwZ7QJvBNwRP2hLlBn657GwZ7vn+SoO/Zi8qybchZl4q8DTm4Psb4+R2Ny7sq3p17CXgSm5e+9lpK54Ld4G57rpI3FU9L0HMQ8gZ2s7fv3IeNO3cfwAZVvAt5gt6ALm54aXrzvb9nz8KWoP/28fc+7B8/+Wc8+e5fZDz2lLwA/4d/xUMOgv+Hf8FzS5fNw5KlVPSzMG/hLMxbPAe/fvFX+GbODCQkxql6l3a4vM3ORgD61YzjU+XzmbjsV2J1POe0Cn8Fu0Kd7xDABvawtWcB5Alx62vvqnp3PhH0hHsY9KrQ7fa6wI0fCXg9CJiafzbs7RAQ7908lyAldsGNdtHhrh6BibA3Je9CXm60kxp61tEHyXgskeM991oqlxh54U1KgsTAnwV7PpdYeUjRW+Y91bz0uvda2hLevqrP9K7AdQBv5XWRaj5JDxKpiSjMy8HK5UuQlqx/P4vTU9Fv21IE/o9NdfUe1NRoQp6V2FkWPmP1Al7HjR8Gbng9GfAn24/2/Y+BvYKegA9GvYCeOQbBnrrsy9HALnrSHa8CLSydq6lAs5ek10Clz4Y4diudA3px53NtpXNirbxO298K2JmIx2dyo53dbKdA98Fv31K9e2o+gL3WzLNJTosl40VcYBMd9KbwTc0b7MMueq5dwIffexboCXJT7wZ31wagZ5Z/tfS5byPo92xBxc4N2L0lGwXZCRKjLy/dLu7zQQf0jNlLeV3o0hoBvZTOaUyepXcyuui2Z1OferTV70FrZTEaSotQv7MA9TsLsbdsC8ryM/DFO69jzdIVGGxtw7HefTjS1YThfQ040FqDvoYy7KvegdayzWjclY9NmYmY8fEHWD5vDlYuXoz6sjIMdu/DkaEeDPe2Y6izFX2tNeho2IP22lK0ydiDxsoyxMyfjZgFc9De1Ihzp05geKAXhwa7MNjXht4OXvCj/7fSVFuG9pYGbCzIleqXhtoqnDt7BseOHsKxowdx9PB+HB7qw2BfO7rpbZBbDKvQxZBIayNyszJQXlqOsyPnMTp6Biyzk1r5M5Zlf0rd+yORne9cyBvoDern2Mr27Dlv6AHgzOnTAnoeqMpLNkvHzS1bN+H23fu4ev3GBNCzxa0l45mij2x3qxn1BnYDvSh4LwHPkvBc0I/fuoPx23dw8zbvl78XAfvbd9gQR2FPyBPwNgh6Ap6DrnlCXCH/vZdg93TQ81267anoTdUT9I+/+xcdHugf//Cv4CDoH3njuaXL52Lp0tlYtHimuO4J+hde+g2+nPpnJKxdjfiEOMStiUUsQZ4Qh9VrYhXkPvQ9+Ed0ylPQBxAPlLyCXNcGdfc97tk7tIEr3gV75NzeIdzppo8crqIP4O6+8+NAH+m2D1z36n63ZDwDtD2PDnSDf2Qinw95p+Wtr+7pxg+57qU+PqTQXeUeVvMWh3ff4dzf92CfnaZgNte9ue1NoRP0Vktvat7q6F1Fb3N+xzkb5hQV5GHF8hikJSno6U3gSElYje2bi9DW2iCuele5W5mdZeJHi9mH4RxtPRnYnwVx++5p77l/XwV+uPudlds5DXPq9qCxlsOL1dOGL7KpDxS+qPi6Ki23mwD6IAHPDgB0tTf5MXw2y9HDAcvoAqgT8BoSCPYCZa+d8YIEPIN4NGsq3qyB26yBXhW2lti5oLfnZl3Qc24q3uZh0Ns6Eva8qrYB+9qqsbeFeQylqNuzFZU78rB7cybys9YI6Cv27NRSt4Ee9PaxvK5TYvaEvY7IRDvJqhel70G+p0Pc7r2dTejaW4OW2lI07C5A5dY0bFizAFUFSTjduhs92zKxeuaX2N/ZjwvDQzi+rw6nuqtxYl81jnVU4+TeMhxr3onhxm1o2bQGibM+RcrsrzDv43exdvkKVG7Ix5dvvYKutnKc7G7CsX21GG4vx6FWfleO4dY9ONhUgp6KYkz/5F2sXhGD4Z4OHO/rwKmBfTje24zDnbU4tLcKB5rLcaC1Gv0tu9FXvwdxC2di2idT0LinDKNHD+LEwf04ebAbJw7sw4nBLhzt34uD+xoxuLdeDhe9zTWo2r4RM6e8h/XJGThzchRXzp3FOS9Gf/LMSZzmXfJshEPIj9oFNRPVfCToqeYv4PzZ8zh/9pwMPmev++PHDsl/n6U7i5CemoDSshLce/gYl66NRQe9o+TDSXgGeLMu6K+P38D1GzcxNkmm/UQ1r+r+9u2JoDclb6APx9992D+cHPT+O4S9F5+nNXe9xeVpn/zz/y2gN+DT+qBfvHgWFiyejTkLZ+F3r7yIjz75UNzcgYoP1DzBLEre1LyTfEf1TiWvtfNU7poZb+56gziVvav0+ZtrEoIuePadgT9Q+Ap5fTtqZiAAACAASURBVF/r6BPWmotes+pdiIdd967LngcZjujue3XdB4pes/AJbhsKdQW9Ad6svaM2yODntbbcU8UfxOYtW58wZ9MdcdObu54ue8dtH46325rADkOca3se7ZlB3izj9LzAxpS7wd5UvcT0WXpnV9U6at7AHt0mSbvbgg05WLp0EVIT1/j30VPVJyesxjYBfSNqmIHuxbQN2KboDfam9O35s6zB2n3P3XPn7jvu3H3HnUeC3QBvVlW7ltmFVL1cPRvE5hmjlzi9XGaj0Jfud96FNua2N0swG9QDS5gHwzLyDfJ8r8VJuLOb6aj8eQDg/fJyEPDmXFssnvZZgOdzA31Y0T8N6gb3sHVhbwrdjc2bordnYch3dTRhX3sjOvbWoL1FY+YEfcWOPOz0Qb8KVZWlGBjokeS13v1dCnvCu2cfeno6ZFDJ++rdgzzd+rq3F31drdhP0LfUoLFyJ6p2bcCuDfFIXfgZGgrjcWrvDnQUr0d67CocGTyMK8eHcHagFUcJ67ZKnO6qxcm9u3G4aTN6SjPRUrgKZZkr0LEjFxnL56C0eAcO1VUjeeanaC7Jx2hfC453VuHEvgqM7KvA2Y5qnOforMRw7RZkxs7HvuZGXDtxEKd76nF2fzPO9TbhfE8DLvY04HJvE64MNuPiwSZc2t+ArakrUJiVjdtsOHNoPy4f6sfF4U6cO9iNC4d6cflID64f78PY8QFcPTaEi8cG0ddUiTWzZ2L4YB+uXjuHayNncZWlcFT1vIGOcPfa2lLBh4e56kXJn7PkO2bcX8BZKnq68D2X/pkzJ3HsyEEpk9y5bQNSkuNR31iPh09+wMWrYxqfd2LyouL/AtAb8Knir924ies3b8kQ2N/0GuSIy5697HlxDdW8Dip5zm/S3r2PW3Tb33uIO98+lIqAu4zNU80/eIJvHz4RSzf8A0+li1Jn/D3KEOX/kKr/e3n/vgN6F/A2J9g5jwD9suXzsHTpHBjoFyyZh1feeBlvv/eWAMkFfbznQhcFvpbgnwhrOQT4oA+UvIHetYFrX135AdQDV3x04AfPCXL9zqA/UdEHil+hbgeByNh9AHY3Rh8JeoO8C+6Jqjw4AEQqdzsEBM8D172APmkNkpPYdEcz9xkvS03W2LwBm9AOgzvaOrxnkLd9c+mb294FvcTqo2TcG/TF0m3vue6jgz0yXs930lPWYmOhKvqUtfF+eR3/DilrV2Pr5kLsbWtCba2W0xlAI2Drlda5ez92Tji7gLa5Wf6OOw//7tOe8V3372tz+8bWrrU6enHFO01x9DIb7YxHhW8tav36eS92PznordUtM/LtMOB1y/Nc9IF61zg8XfOTJdsZ6KNBPgz2Z0Ge4HZhHoa/rQ3wZg3ktKbsOX8a6BkvJ+ilM16bgr6ltgR1ZXTd52HHpgzkpq9GOq9Irq30LrRRRc9e90zIEzXf3YFec887lnu9XXvRwxh5Rwt6O5rQu7cenU2VaCwvRtWOXGzJWYWUuR+grXA5jlVuQPvOIuSnp6Ni2y50lJSio6oMB9vqcWBvJY63VWG4ZhsGKwvRvi0DR2u3YsPKRajemIv1SWvQVNOEk+3NSJg+BZVF63CsrQGn26txqrUUI61lOLW3FCP79mC0uwq91cUoyEpBf3cnrh0/iJHeZpxor8PZniZc3N+CC72NuNBbh/M9dTg70IyzPbUozUvH7u0luHbuLK4cHcDVwwM4f7Ab144N4eqxAVw6vB+XvXF1eADjxwexv7UG65NTceXSWdy8dg7Xz57ByJHDGD15AmdOn8FpQl/i8XqffNhd7yr5UYJexnnI5TR033uxeh4E2A//6OEDYM4Ib63j/1bu6+oShXvxyhguXLmGi1eu4pKTZW8ue6p5U/RU7qbeCXd3brC/doOQv61DXPV3cYMgv0XI0xLwgXo3d/0Ngv7eA3+wGuDO/Ue4++CxjHuE/GPG2b/DPcbbveQ6c8dzbcP29BAQuO1NydMa3F1rgDe3PRW+KPolS2ZDSuwWzwZB/8Y7r+P1P72GxOQ1geo2lzrj604XO1XmE2PukRCnytdDge5b7D74LlDsgRcgGvjDewr66JCnUifUTcXr3A4Crks/6Ixn8LcYPdcB7APQcy8S3AG0A5BPBnpvn8re6abnq3oX9B7YCWgbT4O+AV3eeUoWPuFKl7mA3nHfywHAy7KPALs00NGOeaLmnYQ8Qtxi8+amjwb/9OQEbN6YL3X0KYmRoE9OjMcWAX1jRKMcF4wy/5GxeQNsGNb/lrX9Jv8e7u9M+DuGMuwnex4V9HTN13OwMx673zEDX2+iaxboE/yhJD0f5oQ61byCnvAW0LN7nvS61zi8wV+a4gjgmVk/OegJb1PzZg3wBn8X8DYntN3hAj48N8DbvgGe1gW7gd7AHwZ9AH9LjGMWP9vt1ojrvrmGoN+M8u052LEpE7npa+T/DxoaajzQs7yuUy61YS29AL7TUfIe3AXwAvkWiVV3snyupQb7GivRXleGRnoNitdjS9YqpM/8AOXJ36AkdjrS58zA2o8/x7qF81C0ZCni/jwdCcuXoL9xFwartuBQeQEGdmejY3MaDpVvQu6qJagr3oytRQXYVFSIztqdSIj5CvkZiTjS1oiz7eU41bQVR2vzMVixHvUb1yJn0TeInTEVeVmpSFizEm21e3DhSD+G99bhZGc9RrrrcLK9FCdaduFUczmONhajpmAtKjfnY2fRemzLjsWejWswtLcEJ7o6MXZiGJeO78fIwT6MDHbj/KFeXDnWjxsnD2B/UyX2FG/H0YFBHDswhLOnz2CwrwfnqN5Pj+DMCFvXjmJk9IzcJ2+KXpX8OYxSrZ87G9hzozh7PhL0Frdnz3zeQ99UtwcbC7JFEB08NCwApaLXcR2XrmrnO4O7a62EzuBuVoA/dhNXx2/54/rNO+AYv30PBDgHs/v9+d37uCnqXRU857K+90DK/QzyBnpCXkAfBeaEugHefc9gbwcCg7yV1LmAt7kpegM91wHol8zGwpg5mB8zF+98+DZefvUPSEpZI8l4psIJWbmXPiFSqRPeVP6m5iMhbzCfCHf3fQV9oNT5Z7l/bnAQiIzP23eq2g3ikdZAbxAPbBCzd933OleFb6BX8KvbnfH4SNBPBDqT5LRzHp9p+1o7GEjc3XHFE/D2TGL9cgDgnrrsDfB8j3Ozsk/XfJrW0vuQ56GAKjk1esmdn4DngV6+80rr2Ao3nHHvAp/POKLV0RPuk4M+yVf0LK+j656HDMbZaJmMt3lTIdpaA9CzK54NJuGFgUnYEr4GYFu7ELa5feuubf6XWve3bO5a+z3uhVvbuu+xdI5qntn3vqr3QK+qvlLb2/qgN+Ar6KnKRdVLsp0pdwW9lsV5LW0lIU9d8ky0U8CbtRI6vXu+VW6r05h8uOvd06BucHetC/kwyMNrA7zZHwt6A74B3lz3uvYUvbju2Y+fCY+7UFO6CXuKc+Qu+ty0NViXloTmpnpx3fNCGwG9qHnG3dvR22lxeEfBd+1Fdwch34jOVia2VaGdCXg1JWiq3ImGss3YszMPu9YnIW/+19iw4FO8+5N/j/kvvYSNX3+Dks8+RuWnHyH1o68wP2YRslbOQdO2ZNQXxmPPupXYlroUubFzMf/rzxC3dB4WLJqDtz95F4sWzcDXU6fgo4/eQ82OrWjbnovaomTszl6CtSu+wqsv/RL//n/+n/Dir36OP7/zNp7/+/+CmV99geItOdien4a+mm0YqChEx9Y0tBSsQV3GMhQv/QzJX7+MxJmfYP67zyNl9m+QvfRV7M5ZiEPN1TjT14yjXTXY37gHvXUl6K0pQU/VLuzbmYsNcUuxZvECTJ/yBp5/8z0sXrcJLfs6cfHCZYycHsXImVF133sufHPVj47SPX8eo2fPY4Sgp5I/f84bkaCnqh8dHcGpU8dxYLAHdVW7UZiXgfT0FJwaOYtb3z7EBQ/0l66Na7z+6nVcvhq0uzU1b6A35W72GiF/4zauOcMHPRW876K/74NewO/B3YU852HIU9G7ADdwE+SEt4E+/I77Ht8xwJsl3H0FH0rGiwD9kmVzYIqeoGcy3gefvI/fv/Qi1iTGgW1wWVq3hiCX7Htti8vram3wkhtz8bNF7gTQSxY+wc1EPgW+WcI+gHgAetdlr8B33wtgb677p4E+UPXax57vKuyDmL4L+rDrXiHPUrtA0RPIFmsPgK5Qf5aiF9CzqY646fWGugjQe61ubc8S8qxZjoGfjXLsmV9m58Tk/b1Qz3uC3ZQ8y/BE/cuBgYcGD/ReeZ2V3BH2vFs+LSNRE/EYxw/F5wn5aKA3tc8GOQX5OdICN3ntav/voKCPx8aiDWhtafAVvUHej8tPAnu5HtZR+i74XegSsly7sLXnro32vT23b90157Yfzdq70d5jT3sf8pyLmq9CY70Ori0mr3fQB4reQC+wZ3Ie3/XUvcHcX0vpHHvVG+DNVqOlqUpi80y8izpC/exdmD9tbqAnvA3sZm3PfedpkHfj8i7cw3MDvSp91rTTI9CAjr3ML6hAUzVBvxF7tudge2Em1iWvxvqMZLS1NPigl5vr7PY6XmzT1QGWlPlu+s42DRm0N4FKfl9zNdrry9FWWyIX5jRUFKO6ZBNqSjahatdG7NmQhcSvPsJnf/t/ojExEcP1NaiaPhUdX36KrKmzkblpI+KXz0Zu0gqUbMzClvx0ZGfEY/6sP+PVP/4B06Z/huXxyzA9fjm+iYnBP/zkJ/jFr3+GgvxM5KbEYe2qRVi4bBZ+/9Eb+Hf/+W/x1//p77F562bs2VWCV376a7z1yqtITY7D7i3rsHvDWuzMXIEtiTHIWzEX6xZMxeoPX0De4reRNfdzTH/pv2PW+/+ALWvfxNbkr9G6ex2adhagrGg9duYlYdeGFBQlxiH27Vew+PWfIWXpAsz64nNMfflnmBefgJ9/swY7Gttx/vJVAf0ou+CNnPJ61wflcwT96KgHek/V+6AXd/0FSOa957pnNj9Bz+ZC1eU7kLsuFVnZGTh/+RrG73yroBfIE/Q6Ll5T2JuiJ+QV9NrLnpBnPN5V8wb66zfuYOzWXYzfvIubN9VNT1f9rdv3JQ4fDfIu7A30rsveVfOm1F1rit6sPXPL6XgocFW9QX4yS9izxE7L65bMRUzMXFH08xbNxhdff44Xf/+CNMqJcNML0FdoOZ0Den1Hk/UI7mB4Kj4+FvHxcTJcwNt7kaC3mHsk9O1AYDb4Ri+vUdAHLnw+D++Zkg9Ar8pfVbuV1Zk1RR/E7iNBb9BX5R3AXtV55CEgUOz+ISDktjeom9WDhCbrGczNGujF1R+CPd8xwLtzt/e9KXraMOSlFa7TMEcy7L1sfIE9DwC8dpbqPQT6aO56d4+JfPl566VhTlJCXAD6tETQdV9UtEGy7g3wrmXcvtZT+NIOt7ZCYvmWpOfC1OaErs3D1oAc3o+2NvDTut/Z/GnWfs99x9S67RnouU+wu5C3hjkGe3Xbe657q4WXm+q0vM4Hu3cxTeRaPQDqpteSOZ1Hgp6qnj3tqejFeiV1dNtPBnZz5bvPDeJmDe4GdNdSwds6mpr3Qd/u3jc/sd1td4fuBaBnuZuCnoq+qWYXagn64hwUF2QgOykOednp2NfWLBfIyBW1TMBjXJ7JdwL56KBn7H9fSzU66K6vL0Nr7e4I0NeWbkVteTFKdm7E7N8+j4JXXkd70Qb0sMohIxWlb76JrM9nI7+wCLu2bED62kRJhCyv2I3y6jLMXfANps2cisKiLGzakoMZ8cvwwltv49e/+A0+fOuPyEpdhoKiLKRnpWB67HL81Uu/xD/88qeYNWc2qmprMHhgAPMXzMPLv/8ddmzdjIaybajdlY/y4vXYXZCFXfnZKE6Ox5K3f4GNK75ASeoqlOXG4bN3foqMRb/D12/+V5RvjMVgayUaS3aianseWsq3obIgF0tf+QXWLZmOqrLtWLR8Gf7pr/93LJs5E3/3p9lIKq7B5Wvj4NWzzLYf9brejY66yXYsxaPr/jxGHNCfO88EPMbmbWhC3ujoaZw6eVzKHSvKtiE7KxH5BfniWr928y4uXLkurvtLV8dw+ZoNgn4MV67ZGJf5VcboGZtnH3sm3o3poNs+AD2b4tyRIXF5Knpx3WvCXTTQ2x5j9NFAbwA3ayB3FT2fcd/ekcOB0yDHhTxVPUE+GeRtn+88t2zpQixdMh+LY+Zh4eK5WLB4DqbN+EoutlkVuyyi1M1c6dFt4Go3gJsS55q19mydK3Nf9etBwIW2zQljNx7P3zJ3vruvc32Xyl0Bb657F/aRc4O+a025K/jNrW/gN7d9AHjCnOrfhbq43n1Fbi79sA3AH7j4gz2DvWsJ7eRUdd277nu5b95z8YviJ+htsIkO3freffRmxT3vlOVZmZ7E51O1O5656y3bnkqde1T0vNVO7qWPouonc9/zKluCfkPeOqyOW4GkRFX0+meuFe9GYUEumptqUV9XqZfZ1FXKnGtCXmBfp+58rqs9+HNuQCWMbRhI7RnX0ea2R+u+w7X9ls3tN/8t1kA/mRVVT4XuufYDyHtd8tgpz3PxG8gZm+cFNW1yXW3Q/EZUv6/i6d6v9Lvd+fOmKrlzXtR8U6249s1N79pngX4y2BvAXevC3Ob23Na0Fp8X0LcHPey7O9hBrhXd7bTabraLkO9ok8E51X5nu/W6r1FFX7UDtSUE/Xpsy09HVlIc8tdnoXNfm6/oeUWtgJ6Jd10d4rqnmrfB5Dv5e7XVSy16e8Me7K0vRUvNLrkZj1n9VTsLUF26VRrf5GasRvwLv0bN51+iddcWdNTtQXdhPrb9+rdI/2Q6NubkoKm8GNkZKWhqqEUle0i01OOtKW9j5eolKCnZiOIt6zBnyQL84fU3MeW9jzH/o4+wZubHyFyfhGWrV+L5aZ/hf3vxp5j2zTTEr01EY3Mzutr3Ij09A//0k3/AutQUNJVsQR3/7TvzUbpxPcoKcrD6/XeR9vGLqEj6GpvjpiJn7XR88d4LSJ33KmZ9/DMUZ8zDgY49aKnahOpduWjatQWFS2cjdfo72Jmbid1bi/Dr11/Hv/ub/4B5H3yIN6fFYnlhGa5eH8OZ0eMY4X3yUl9PyI9g9Ky67MVt7yl6P04f4b5XN74m49ETcAonjx+Xzn97SoqQkR6Pbdu34/bdR7jMGvqrY6LkrxDsXuId7eXr4/Kc79i4MnYTV7xYvIGdbnsX9Gx369fOMxnvzl3cvHsPN+8F8XoDuyl5WkvEI+hNzZvb3uBtMCfQTaEb9F0b7T1z2fuW7npPtdMK+Fle5w1bP7d82SIsWTofixfPEdAvXDIXs+fOkIttYtgGVxQ63fGWYU84u8NV8OG5vaegp5q3EfxGdJe8Ad+1/Lu46wDygSs/AL265XUduOqDeD1BHiTqRbruTcUHkDegB6o+gHwY9K4aD5S+C/sA6vZ7LtTDc74joPea5bigF9VO97s35Jmn8hX4bKjjuOc9wLuue34jcXo3Kc+L2WtHu0S/3I7uezsE0LqK/Wlzuu8N9PGrVyKJrvs0JgTynvpEpCQloKgwD60t9ZIBHYa9q+6laY6A34O+l4kfreTOBXe0ubvnAt+dE/a2jgZ4Pou2P9keAc9nZu09A7+578OAtzUhL+76iCQ8qnXC3umIZ9fORrjzXSXvzZuqRblHxOdDjXGo1A36rmqPNjfgm5KnNYjTuiB/2jwS8oyHB6CXOdfe6O4MIB/AXjP09Zpagr4cjdU7UFNSiLJt67GtIB0ZSXEozF2H7s526YznKnq9i15VvQt5egs6O5qlE117Y4W01TU1X1++DTWlm1G5Ix+Vu7egsaYMqUvmYtMrv0PdF1+hrXKXJOztTU/D1pf/iPwlcdiQlIrW6p3IWZ+G8soyVNVUoK65Aa+//ToSk+Kwe2chtmzKxoJFc/HKq69hxoyZmPrh+5j2/h+QlLQMX8yfjn/89D38/O3XkJaYiMSkZDS3NKOltQm5OQX427/6O2QsWoG9FTtRu7sIVcUbsGfzBmxOiMfHf/s32DT3bZQlf43tqz5C8rIP8f6bP8fqOVMQM/UVlCTPwYG9u9BcXYja3XnYvi4FiV+8hpLMxSjZmI289cn46//2X/E3v/wZZkz5DLMXpWHNpj24cPk6zoyewujIqDTSOStqnt3vHNCfPYdRxt+jAN7c+Ab6kdGT0paX//dSsjMfaamrUVFRiXv3n+DitXEZFp+/7Lns2RznyvUbuHLtRmCv3cDV6zdlEPgG+rAdu3kb0hjnFrPtddzi3fKEOTPr77iWc294Gfcu6M1lL1n2TsObMOgF7E6inn8w4Dd02X/3zxMG3fIu6A3wZn3QLzPQs999jCr6eQtn4zcv/ArzF87RG+w8Nz372ltc3mLy0aweDgz6qtoj9/iMCp1DIT0R4pHwtvcirSp4d89UfXgviNObUo/MyCfII2EfCfkA9FTwE0cYzroO4E7lbgeC6Ko/gP/E39LfMahLMp4l5lG9s90tB/e8Q4EoeTsAeHH7CKBb5zynVS5/g8C3UjtaqZv3Lr4R6FtnPE/NW1KeuPKfAf7MjCTk5mSJ6z5xbZzU0bP/fWZqkrTEZfyeve5Z6kTQRx2hOD3hbjF8swZ8A6hZg3UYzO6+C/Vo79lv/SU2/Dv2rYCdyXjeYH97UfFU605mPV37PuRdd/0E0LMLniblTYjRe658qnJ7pjZohmP7BnS+y8G12TDYDeruvgt4mxvoDezhte2bdSGvan4i6E3Vm6I3wPv7YUXfVI6Gqu2oLilEafE6bM3nXfRx2FyYh56ujqigl/voqeqtjM6Lz/ugbyiXfvYEPe+5FzW/eyMqdhairnwHtmzKR87S+dj2+1+gafZc7KWab6lB9dKl2PLa2yhanYrCxFRx+eflpWP7rmLUN9ahrKJccqU2b8pD8ab1Avq582bgdy//AbPmzcVXX3yG2V++i7Vxi/HJzGn4x4/fx8tvv4OivDykpCajsbEWjc31WJ+3Ef/lJz9D/vIktJbvQF1JIaq2rkdJYQ5Spk7DlL/6P1A4+yXsTvgKO1ZMQfKyKZj9zRt496Wf45PXfoPda7/GgaYCtFZsRm1pAXJWL0D8J69hT0EKyrYXIDZ2Bf6Xn/wEL777Nqa/Ow0JC9OwJDkHpy9cxZmzVPPnPNCPSumcZNh7cKeSJ9Bd0J+7cB4cYdCfGT0pl+60tdZjx7YNSE6MQ3NTq9SVE/SSjOfH6Knur4PAv3ptXMa168Gd88y0l/EU0DMRT2L0t+9h/A6T8YJSOq2TZ6ye2fah4bjt3Wx7gTZd8t5wlXvYde8D3tz4HujDsJf2tpOA/sm//D+i6n3QL122EEuXLUDMknk+6BcumosXfvsrzJwzHWsSY+Em2wVgj5UueXFOhzzOmYwXCXVV8ZF7wSHABXJ4Phn8DeZm+Z3NacNzriOVfAB72yfIbUQDvilvtSHQSxMca34TwD2APSEe3jewB/uq2rme+Izf87Ag7nkP8qbeBeDJCnvOk03Rh0ryTLULzD3Qm7J3rSTgpWoP+jD0rZmOuOijXG4zmaqnoudhgKCPi12OAPSJAvqMlETk564T0NfXVaGOoK8PYE9Fb+A3UNK6oOc99naXvcHbfXeyub0bzT7tG/dZWJ27z+x3bc/eFcA7GfcGc4V9pcDe1L1ZuupFzUdrliOx+r8M9AbzsDXYh60L9GhzAzstn9v6WWA3wNMa5G3uJ9yFFL2BXVz2vJqWrnxz3Xvv8rf0mlpV9AS93EW/fR22bEhFRlKs9ITv7d6nzXKktE5d96LoBfIKeoO9KPr2ZnSyt7woenXbN1Xt8EBfhPIdBWisKpHD7PbEFdj86q/QEhuLjtpy9DfXYPe06djx1ocoWLIWW7PXo7GyGHnrklG8cxsam5uwedtWvPSnV1BcXIjiwmxsKkjHl1+8hw8+eB9zZ8/D9M//jC8+egsxMfPwxex5+NtXXsVbH36MTRuLkJ6Rghp6jBrqkJm3Eb984U2krkhAU8UONJRtwp5NWdiYkojkDz/DN//tH5H9+U+xM/ZjFK/6BMlL38GSBS/j87d+jylvv4v1q2bgQPNWtJYWoKE0H6u/moJV776Mik1ZKC/diZglS/G//s1/xIu/eR4Lp0zDhpgkZG3YimMjF3BmlBfRnFfQn/V62XsZ9gp8r7TOUfQTQH+eCXujOD1yEkeOHEJTYxW2bF6HxMTV6O7ux7cPv/MhH6ns6bIn5C0Bz4O7Qf4629/ewvXx2zJcRW/Z9gS9wJ6gd1rbshkOXfR01d/w3PU374VK67za+Ygsegf0Bnxz3XNtij98KJBkvCiK3gU9gW5Qp5on6A32XD8XAfolLOOYjcUx8/HSyy9i6tefS0JbVEizeU5CkEXvQzkiGW+Vl2WvLvyJiXiBoo+EvB4EIvdM4WuSHv88S7Zz31PIE/YKc67DoLc1wW5zF+6EuUHfbAB6hTzj+absBczJ8VITz/cMygGwA3ALrD0QBweBAPaRB4LIfVP0hPlkQzroWcxe6vH16lw5DDhxeYG9l32fmaJZ+BYvt/p6WjscuOqe8XoqebruXUUv8J9E1TNGT9Dn5WYjYU0s1q5ZJeEAuu1N0eflZHugr0R9QxXq66t8uPuQr6/y4+gEp+/GrymXjnoEv6vKDa5hS/jK90/J1p/sm/A+1wZv9zejvefuiaL3bqlz54Q6gW5wD1vrfGfvWZzeXZs6l253dllNo6p5Qp3Pw3C3tavgNSEv6Glv8H4W5MOAnwz0k+0b+EXNs4xNStkiXfeBcvcS8DzIB/vmumcL3Bq0N5WL6q7aVYDSbeuwOS8F6YmrsHPbJrAxDi9pkfI6aX/boX3uu/ehm4l5Xex8p3H6Ht55T9CzrM5z3TdX7wSz7em2p5rfs70ADRW7kBS3DPXrE7F9yhtoSk1FZ00ZBhoqsfXjj1D2yZfI/HIeinOyBfQbslOwbzmsQQAAIABJREFUdftW1Dc1In9jEX7+8vPIK8zC9o3rkJe9BlO/fAPTp36JuTNn4b2338Tf/f1/wIdzvsHvZ8zAT974ExatWIX8gg1Iz0xDRUUp6utqsCY5A7969T3kZq1Ha9Vu1LNZUHEusmOWIPa1t7Dk1d+gePbLKIubgsLY97FmwUtYOfsFpMTMwtRPvsDmtGXYX78drbvz0FxaiMVvv46Yd/+IhtItKCnZJgz46S/+CR+8/gLmfzoVuctjUbqnGidOn8PIqCp6TcJTt/0EwJ8jyC9IgxyqeBf0nJ9nTT1Bf/oEDh06gIb6chQVZCIxKQHDw8el65ypeYLeMu79ePxVAv6mP65eo7Jnpv0tjI3f9sd1xujd0jqDvFtDHyqlk9i80xxH4E9Ff/+RlPzdYZMc1s4/8prjOKCnOpfhxekN/AZ8g75ZV80b4M2G3fQG+e/+9f/1gf/csuWLQNjHLJ2HRUuZkDcHjM3/8bWX8NnnbIO7OqTQTY1PZmOljC44HLjxfY2x85lC3xLsLPauENdEvLBLn3+evu+2ynXj9Ap+gl0VvkHetabgaaNB3sDu2ggVz0Y5SfETRopXKhcGtar0APSEO/eC/QDmQWKe7vmHBrrjveEeHlJT1iCN+56Kd5W8Jumx/W2U4ZXSEexU8mHQu+qeWfiSiW9X2DrNdAzyZl3QW6mdHArSeXOdhgGys9KQlBiPxIQ42ZPnaeq6J+gZoyfg66jmGxT4nNcyCY+xbS++LSrZy8LnM3lO8Du33LlQdeeuwrZ5NOt+Y3O+Z/Mfa8Pf2KHAtWHQh+HuroOmOJEldQZ8Uf0EuQHesz78HTe+wT0a+An5vU5pXRjuYdVucA9bgzmtAfzHWFP2PuzbWyW5Ttaeete4/UTQC+y9Lnqi6FursbepTEBfTdBvXYeNOUlIS1iJkh1b0dfTiYGB3omg7wlAb4peQd+C7rYGdDRpjN5Az7K6PdvzUc6xcyNS45aiJWM1it95D625uWir2YWBunLkv/UmiqZ8iJ2LVqOqKAeNVcXIy2V2/SY0NDche0MuXvn0bawrzMCOzTnITl2OadNewuwvP8Xcb6bjxd//Cu+88Sre+nIqnp8/F//03rvIzNmAvPXrkJqWivKKUtTUVeKTKZ/i//r968iKT0BzyVZUl2xB1c5CJE2biUW/+x0W/+Gn2DXvLexZ8xGyl76F+Z/+d8R//QekLvsGKcuno217DNqrc9BUkovGknzEf/E+Yr/6GDV7irG1OBcr4xbh5Zd+gY/e/xO+mjoH6zOT0dHVjtEzvFv+DM6cPYfTdOGfG5G6+RGJy1PJn1O4n7sgmffSCe9CAHpx33ugZ+291NAf2I+aqt3YkJOK1NRUnDpzHje/vY8L7HMfEacfx2XG4kMjAP4tXLt+C2OEvY0b2hzH1Pw4S+votvdA7ybcUcVz3KSqjzIIeg6C3iBvwHaBbrD3XffOQSD8nsXnDe5cc+4qeQO82RDoF2IZXfdL52MR3ff/H23vFWTXcaVr6mUiJiZioiduz0R3j25rWtJtUWJLFCU6ECBoAZDwHih4j/Lee+991Snv7SnvCx4gQNCB8I6k6L0nRS+p5+Gf+DP3OjvPrlMF6HbMQ8bKzJ1nF6h7o7/9L5fB+1UG/uIlj2HN2hVISolT7vgZaly56LWbnu58G+xO0GtA6+Q7fY4KnO+T7Hn+VqtyDXrZp9XP7HeYz2wlr9U916LybWsresLbCXrCXmfb2657DXntERDVzj01J+QZo+famrM3PYfqU+/loiewBfK0GuA25O09eebLeiBveQvUO/mxQGVvfQCwuVFKuv6IUMl3lqon6NU5y6aJtRL0BPZKzVu98r1c96qpjY7bE/jpRumdUvQSszd75BPq/B3/ffzfKDEWyWyLHB2GfXt3qDr6Gle55357Xl/LpLzC/GwMDbm1kleQt0FP2Lvd2n1PwPKubTez7hmjp7Wy8QlVuf71ViBWZXqGop8N9rKv/64NeifAZ/t75jkT6HOBns8E7ubccxOd1QHPlxtfetYr0FvA173smXxnXUs7h6In/JXLXpXY2f3tfYHeCXVf8HeC3gS+OXfC3wY94/M6Rs8seg4vN72U1FHRT+pxeHJUeQH4zonRfkyO9WBssA39nbWgom925aKMoE+KRntTvbqalb3u2SzniHWhzVHeMc8+90rRs3GO1e6WYYKxIUxbWfejfa0wQd9aW4zOhjJUFWUjNykS7pgAVD3+JMbLyjDcVY8TvW2oWr4cFX5b0ZuQjuG6SvR2ulBYnIuKqnIMjQ4jITMNC9YvQWF5Fuqq8pGZ6I9I/ycRtMUP/ju3YuWi+5C0czfWrt2BRYGB+MXDC5CUmoGygkIkp6Wgtb0Z7V1tuP+PD+BXDy1CUUwihhur0NVUpUAfs9EPB+bfj8gld6LYbyG6E9cjbs8CbFr8P5C7bwmSIzahuTQc03WBGO0sQn9rCXprM1Eesx/x+/zQ1lKD0vIi7DuwCfffcwceWPgoFjy5DlExcZg+chhXL13RrW8vX1Gx+osK9Fc8zXEuXdFNcVhex6FAf/UqrjiHapZzCedfegEnjh1Cd0c98nNTkZObgyvXX8Vr77yP6wr0jMvb42UrNk/LhDzebsfBWD2vteV4Vbnu6b5/C6+xbt7qhEfL+nkBvUBeAC/WCXmVcc+Wtx9+4hm3Ar0CuKXuTbjL3PMx4CMRbzbIE/AyCH3OfxIeEQDeSa/j9P4ICj6A4DB/PLl0EZateBKJyTboFZxZIqeGhrxqkMNGOF6wF8WuQW1n2OvfyEdBQqK+SnamQtfAl995w10+CiQur0Fuq3YNe2bUi7Ln3xH1bp9zNs8R4DPjntCXzHvbRW+66+UDQCzhy7mAOoUNcWZAfyboPRD3cVYpfLrfCW3rfZynWnvq/Qr+xseExOct6/Ee8COAWfvGPsvt+FyV3RluetN1rxS/lYzHxLzMTFvhE/Si3HWiXrLnohoN+QSkMj8iLhLx0eGIDA3ANr8NCAk6iK7OVuTmpqv3Ue3zb+bnZar76N2EvFL0ouy1VTAn8KnkWXJnwV0y8gluE7YmoM19mfN3/FCQc76snDWtgFtAbT7jXN7j3Od5+Y3MfVkBvC8ryXqmejfnCui8btZS7aLi5YysRcmbVlS9My4va1+g557A3pxzzwS8OSfAnVD3tRbQC+Qlw16sxOO1Zac6Knsb9rq8blDV0U+O9WJkqB19nbXobCxBkysXpbyLPiUGne3NOH7ssGqBq7LuWV7n6XVP0LNZDkHPUrsx1SznED822CxnsAtjbg16Ztx3NpaDoGcNfXFmMgpSo9EVsQeuxU9gqqYSI52NONXdhopFy9ESGIGmoAgMNLnQ21WD4qJsVLkqMHloAgciQnHv8kdUPNpVnoOM+H2I2rsE/ptWYcOTjyFk8yKELnsKqzfvxRM7duEP8x9ERk4eigoLkZSagNa2JrS0tmDPfn/89sk1qM7Ow2hrNbqbKtDbWIrQ1SsRtughZG57EIWb56E9YhEi/H6PjYt+gerIxxEf/AQKYlZhonAXptpKMdRSgOaCrUgPXYMY/92qN0BuTjp2+y3DfXf9DouXbcTBdXtQFJ2Jk6fO4tKV67hwke57Ow4vZXQ60U7DXfe0Z3Mcjuu4cvW6tpxfoeted8U7d+4FHDk8pq6nzcxIRHFJMV4hqN981wL8n1QCHpPwVCLen3QtvVr/6U94+bXX1XiFtfPWeNWsm7cgL0l4nkQ8Kvp3P1BNeQTwbNAjcymno2WmPbv0icuebntx3Qu4xZqu+A8++1K78cWd/+kXdtKej9i8qebFbS8qXsBOuH/+9Xce4CvQa9gzIc9fl9gF78fyVU9h0ZLHkJgSpxvkeJXXicIWkDutjr0L0L2BTcWvz5uKXMPcOw5vP+e+/ptyjl32tILXEDfntpr3duGLmhfoSw29CXXOpY5e9mUtUBdXvoa7d129KHgqbJnb1kqoS5f2uKZLPtGTlW9+IIj7PjVFx9ppZSj4i1fB+ntavfPjwFb3jM+rjwUqbPXRoN39Uj8v9fVqbWXhe2Lzougtm5Gub8gj9Al3X0Nl7zNhkP9Wekz4/3eiwxARGoDd2/0QFhqoQF9QkI2sTP0O/r283EyMjAygv78bA/3dyqpYfb8GvVL1RoIe4/YCeVoBLK2K1RPiDvibIJbfOoEsawG6/Eb2xQq0ZT3bOfM98htfgOeeE+7mOTbPYWmdZNYLvE1L0Kvud57aeemA522dgJ/tA0AgL9aEvS/1LtA3wW7ObaDra2rlmewT7tzjmvPpCRlW1r2U0xlJd4cnx8BB4ItVrnul/q2GOaO8ma8V7o5adDSUoKkmFyX5ychMi0NPV5vKuD9+QsfoVWc8dT2tbppjg95W9Qr09BSornhtqoZeXX9L0NcUYaCzXjXjKc2MR1/UfjQuX4rD9S4MdzTgeFcLih59Cp2xSajfG4zBlhr0dLpQUpIDl6saw2OjWLZxAxauWYzmxjJUFGcgI+kANq57ALlRW7Bv+RJEbVkB/+WL8eSuvXhkjR8euH8+MvPykJmTicTkWDS1NKC5pRkBoeF4cPUGNLjKMdRWrUIKnZV5iFj8OBKXLETmpoXI23IPqg/MR/bO+7DnsX9FfcIjSA9ciPit8zCRvQ1HW4vRW5MJV/wGHFgzHxseWYDazCRkp0Ri9cN/xGMPLMTiJRuRvTMK7pJmnH3uJVy8fNUA/SVcVO57Ztmzlz1r5An669blNRr0hP5lgv7qdVy1BmHP/vgvnnse01MjaG4oQ3paPKpd1Srr/eaf3vIoelPZ6/p5nZAnc1U/z1a3ouhft1veist+NtAL2E1LRU+wK8BboKfLXgAvVuBOKy58L9AbgBcFT8vzck5c9mKdal4UvFgT8oT/TyIiA0HQh4YdtEC/H/7B+7Fu4yo8+sRDVtZ9hHFTHVW5Hhq+WmELvOWZvbY/AgTS3gDXEJ/9mRP+3opeYu2mUp9tPhP0titfoK6tqe5nKnvCV7vybcgLnKnQtSuft9DZIFdz1X+eKloP/kbB2lLlGur2B4L5QaFCA9b76K6XIX+D4QR+UCjVbgF9toQ97ivFzXP8t1hNdZS6t0rxBPTKmvH5dJ2N7wS8jrXbLnu+nxfXpCbFIDk+QoE+MiwIu3dsQUiwPzram1FUlKfa6tIzwL/D+P3woBv97A5H0DMZzwF5Fbt3lN4R2F6wldi9VXrnhL2Al79zKnqv9/yd8Xh5r/kOcy7Qlj1Zi3VC3tda1dBbZXXy3CfoHYpeQC5WQC8qnmuB+VxWVLsAX8BuWoE393zNBeq3Yz2q3oq3q0Y4Rna9wF0AL1aDnjF97T2YGO3FSF8LqLo7GorR6MpBcR5zVBLQ19vpBXrtvre7490O6Om6V9ffNpShpaZI9dTPTYtDdW4KesP3onbpkzjSWIuhjjpMN9WhYPk6uNPSUbX9gNrr6ahGWVkeXK4a9PQP4I+PPowV29ehtbkCRXlMig3A8nUPI3DvaiTv3oHwzStwYNMqLNnrhwXLlmHJY08hIycXSWlJSgA1NNWiobEBSzZtxN2PPILKqgIMtrnQVluE+rxkhD5wHxIe/SPil9+L0t0LkLP1HuTteBBJ63+NypglyA5diIbs5ThcFYrp9lK0ubLhigtD4Oo1WHnvvUhY/Th2bF6Oh3/3azx6192YP/9JJMTm4sTR03j2uXO4eEmreQG8lNVJ2ZxcXONx3RP8V5mUdwNXrupB2AvoX3jhOYyP9aOhthQpybFobW/DO+9/opvlWPF5idMzOY/JeAS7JynvtbfUWi6tMdW8yrinorcS8ETNsyGOZ1hxeQG96bYn6DlYTiexeVHyAnYT9gJwgTgVugl4mcs5UfC3A3kBPK3MDdCzxC7Qo+jZHW/T1vVY+OiDFujZ9tbqeW9cNiNQ93bb2x8C3rCXmLytxG3ga1e9wJ6/s58J6LUnQM7Q2srd6b6fuRbImzY52TfoU1J1fF678O3YvQavDXcNZm8XvYDXtKKiFdgN2KcyXk6XvNP97sMb4PW+VJ2EpxLxLPiL14DnfAFefq+epSYgy1Du4t5PYwc9X6CnmreS6ZyAl7UT9Py3qfh8UjSSFOhDEBkeiJ3bNiHg4F60tjSqDPx05gVk6h77OTlpKut+cKDHC/Si6gX6koGvVLwFfSfsuTaHLwjLcwEvra9z5nPOCWbn3mxr830C9NmsgHsu60vR87zAXrLsabknYBcrgPdlTcD7Ar8JdwG+CXhzTsD7Ar0H7qNDqu0sW886h6novUE/7CmfI8idkJe1QJ4ufwX6ccbpTdCXoLE6B4U5CSohdKCvR99Fbyn6I8cYp5/EUSv7Xl9Ha3XJY+a9upZ2RCXjTQ/1KNc9u+IJ6JmMN9jdgNz0eNTkpqIrZBdqlj+FqboqjHc2wl2Qh7S1G9AVm4Ci7fvQ11mD3nYXigoy0djYjMb2Djy8agX2hh5Ac0MpCnITkZS0D4s2LMbvH7gHicGBCNy+Cnu3b4Jf8F789pH52LRxK0rLKpCUxBtHo5XrvqikCHetWIInli1WdfiDStEXojIjBoH33o24J/6A6KV3oXTPQsSuvhthK+9G4YEFyAl5EjkJazDaFYbB6jiMtVSht6kYFXGh2PbwAjx+58/g/8Sv8Ls//BL3/MdduO/ffoZHH1sC/7QCTJw5jeeef0H1safbnqC/fJVK/iouKcXufXGNjs1fV9n2l65dw5WrN61B2FPZa0X/3HNnMTzUi5qqItVVs39wEO98+ClusCueAXrJwOe+Dfk3FeQJfg/o3+AVtHYCnsq4N2vnnUl4733oMwFPKXoBPBPwrCQ8Ab0JeCfAnaAXsMs5Fb+3ku4E8rRSRme66cVVT7h/8c33ymUvoOezn0REBkMy74OtWnr/oH3YussPD8y/F2ySo+roE72b5WjIR0Nq528P9jbAqboJcxvqNuxlT+xM6NtnCXt5Lkqea5mLNQHvmVsleDbQxW0/W/Mcb8iboJe5fAyIwjctgSpAlvMel3yab9e9Jz5vuez5YeA9tNdA3qtc9krxG256w7MgHwGey2ysJjkEvJeKN9b8DZ8xYY9gl7i9mZ3PfcJekvAI+gx6GZKikRgXjvjoEERFBGGb33oc2LcLLc0NKCzMBUHP0AHb8mZlpmKg34I8y+tmGwJ3y40vwKYlWKngZY9zE7YmkD1nrDi9+czXXN7jBL3sm78x98y5QJ5nZS7WBDz3zLWa023vcN2bkFewZ3ze6IgngDetL8jLnsBeQE9LqMu+wP52QC9q3rQ26AcxMTI4A/IK+mOMq1v19Ex6s9z1phWoU8HL4J4Mz9mJIUyN8++4MeJuVTDurC9GY3U28rPikJeVgpGhAZw8cdQTo2ec/ujRKQX6o0cmoe6l5w12qqae7vtR0HV/eKwfHtB3N6KvxaUuseloLNOu+/R4NBZnYzA2EHXrVmKyrgrTnU2oiQhH1o6d6I2OQ+bufXB31cDdVqOSU1tb21BeX4v7nnxcXRneXFuMwux4xMfvxlPbVuDuefchYP8uBAVtwYHd27AvOBJ3PfI4NvptgauqFqlJSYhPjEV3dzsyc7Nxx+PzsXHdCrTWlWCApXU1+ShJjsC+efcgjKBf9lvk+t2LfY/fge2Lf4X65I0ojl+BHZsfQU99IYbrcjHaVIW+uhKUxQRg50MLsPz+3yFo+8O4455f4Ld3/g57dm7F+k1bEJlWgKHDR/DCS+ctRX/FctnbGfZK0RP4KtteWxWXv3odl65dx6XrN3D5mgX5azdUJ70LFy7g7NnTGOjvQlVFvqqhn5iaxlvvf4zrFugJdoG+zG9S0Vtw97jtrbi82e721TffUaV1vhQ96+dFxYulmuecVjLsTTsX5AXiYgXmvlS9qeTFVS/WrJU33fWi5J3WA/rQMGbeB6imOfsD92LH3m2YN/8+REWHW6CPUlAn0NXgVbXq2lq9ZlKeTsxjsp7ZLlcn5uksexvKAnnCXA8JB4h1xvHt39pKXifeKbCrxD4b8JKAJ6Cn9QA+WSt2cy2wlz1ZO62A3LTOsjiBu5yRtQfGBvB9gV79zkjOU6pfYvTGPt9Lpe58r5f7PnX2mnsBuABeMvBlLVbOMS7vhLwoerEm6NNTYpGSFIXEWAv04YHY7rcB+/ftQnNTvep77wG95TUg6Kno+wa6Z4Beue0Jfypqw61vJuXRFU+Am9Dl3IStPBPQy3OekXNi5excdq6zzmcCdV/WBLtP0FO5q655toIXJe8BPkHf5x2P/3sg7wS+E/BcU6kL6E3wy54JdufcBv1MJe9U9lNjw5Ah4BaQixVXvbKTjNGL0tdZ94zxT44PqHa1I72tcLe60FFfhPrKTORlxqEgJx1jI0M4efI4jlvldRr00x7Q03V/7NCk7nk/ZcXpJ0dwZGwA00PdGO1twXBXA/paXehuqkRXcwUGO+pU172O6mJ0Rx1A9fqVmKitwHhLDWoiwuAKDkNrYDByo6PQ1+lCR1MlMtOS0dXVhaKaStyx4D4EBe1XiX0lOYmIj9+LtbvW465f34GwoL2IijuI+IggHDwYgV//cQG2+O1AU2Mr4hISkJiSgN6eDgSGBeHOe+9GzMHd6GmsRG9LJbpr85ETHQC/B/6A0CX3ImnVr5G56Q/YPO8XWDnvpygKfQpNeZvhv2s5miryMdmQh9HmEvTXFKAsxh/Rmzdjz6ZVyMkIw0OL78e98+7HwcgwbNofjODQdExOHMJL6v55cd1f9CqlU3F4BfrruCRwJ+CvXcdlQv76DVy5fgNXr3Fcw5XLl0HQnz5zCu7eNpSX5Khqp5Onz+Dt9z9RcBfAi7Ln2uO6t/ram2rehDxVPUFPyCvQWyV1knHv6Wfvo4yOoH/nw0887nrOOeYCvah2E/Ay9wV/U8EL5KnkTTUvUKeSN+dcy95PIi1FT9CHhgeqEjveYLfn4C48MP8+BIX4K6AnJNmZ9bygxgN8lXGvn9l7lqtfxfIF5LaaFwXOhjv2nM+1e18r+Znn5awGvbjnNdz57/Pej0OSUuxyTmfZC8hNqxPwxF0vMXntsuc5E/YCb9MKaG2gS528ZNlL8p2t6OU3oti1StcJd9rNbmXXW01vPB8EytVvhgsIevu9Hje8ugTHKsGbJWYvbn5VWmcpdpVIZ6l5uusF9mIV7GdJwhO1byfjxSIlMQpJlqKPVop+A/bu3oamhloFel2nr70JmenJStEPDvSi3wI9E/NkEPT9/V0K8gr0Vr397WTg+wK1Uvs+PgrkrBPSsm9aAtlczzWXs6blXIYJ+tnmTkU/A/SeZLyZbnsCX0A+lxW4m1YgLlZgb67Fde+Eu7n2gH7s1qAn+E3QC9zFipIXqzLup0YxPTkCXjwjN9jx9rrx4V4M97Sgt6Ua7fWFqK/MUqAvzs/CxNgITp48hhMnjuLosUOqlv7oUYKeY1K58aUV7lGW2rHMjhn+owOY5j0BvS0Y7KxXHxE9TZUqs53tcOm6d9eXo2n/JlRsWIHJxhoMV5aiOjQUZYFBcPnvR1luOnrbqtBYU4jszHT09LiRUVmIh9cvR2J8JFpdhSjPTcKe0G14eNNq/Pyn/4qNW9cgMHov0hLisHdHAP7jzj9izcp1aGttR3BEKOKS4+Du7cLmHVsx/+57kBMToW6uczeVosOVi5iDO7Hqrt8geMk9yNp4J0IX/RLr7vs3PHLHP6AwYglaivfBf+dqDLSXYqQ2CyOtVXDXFaAg0h85ESGIjzqAiuxEBPnvxsI1T2FvZCAWrtmEvYn5GJ06ojLu7Rj9ZX2RjUq8u47LqjnOdVy+SuV+07Ia8Jeu38RlNW7gilL115SiP3/+JZw8eRQ9XY0oLshEamoynn/pPN58/0MFdFHwBD0b5hDytCpGb4Geyl6peh+Z9j5BL/H5OerlJcNe4vIa9HaDnPc+1i1vTYCbc1HsJuhlLs9uBXqCXYCuoG7B/Uvab3/AF99q2CvQ030fFsamOQGqtM4/cC8OBO7F/Qvuw96DexTo9Z30En+nio+1BrPyOY/Rd9ZT8bM3PmP6FugJaI9ytzrqqa56lneAcxkCc7GJdMMnmC5+fhzQ7a8BTsAnJEerXAJx44t659oGOkHvXGv48+IIDjMLXwAvVsOerntH+1trnZqmk+H4AUCIi5s+LV1AbMLZBrNqckNlnhKva+LZeCc5HukprEG3MtdVMx4rlu9w3RPy8tEhf1f+NuvqzRvvxG1PSy+ErM0LcTinKhew+7JK+Zuwt1z6TtCnJcchNSEKSbHhiI0OBkG/dfM67Nm5BU0NLpQU56pwAP9GJrvzpSWpjHKl6BXge8D4qXbn96j6egLeHGa8XhS6aQW8Am2BrOz/VyzfKe8VezvvE7A77Wxw5z7PynOBOy33zLWp3rlvrueCO5+ZYHeuCXQZAnkBuwl7mRPu4yN9qoZdQD85OtNVT5A7lTzX4tYX0NM6Vb0AXuz05BimpsYwbZXY6da5Out+fLhbXVHb01ytVHJdeTZy02NRWpSLSd5cd/KIt+v+2DSOHOXQrvvjhyZwbHocRw+N4/C0LuU7zPDCYDdGeppVV7zetmrVGY+qvq+dij4eI00uNO1YBdem1ZhsqsdYcTFqQ0JRE5+AhuhI1FcUoae1CvVVucjJTkdXtxvJpXlYs9tPXVTV4MpHaU4CHtu6Eo/6rcJ//MdvsPLgFgTE7kFGfBTCI5LxwMNLcPdd96K4uAwhUeHIzs9Bb58by1auxJJ5DyEvNVF7HOoL0Vqdi8h9O7Hwp/+MA0/cifzdf8CuP/wjFv/r/46H/p9/RNjOhxATuQmb1i/DYGs2ptsyMdxShl5XLorDA5EVEoTgnRsRuXYZCkPC8dDKJViy9FFs8NuNzEY3xiYO4/JlltZdVkMn2+kku8tXbuLileu4dOUGLhH0V2+qOe2Vay/j0vVXcOk6LcdNpex5Cc75cy/h+LEpdLS5kJfNa7KcEXdMAAAgAElEQVSzlPJ//V2W1mmXvah6peZfexM3LLc9b6njUKC35uqmOumE51Dzr739nlL2LKEzy+hMdz0BL0NUvKnkNeDZ+U4n2UmcXiBPa4KcMDcBL3Pum6A3S+nEXf+FBfrPv/kOn3/7PT7/9gfLfo/P1Pp78Ixy3SvQhwciNDxAKXq2wWXm/YMLH8DO3dtAmErinbLKZS+gj0VsPGFvw5yg5zkmzHkAbyXY0d1vJ9TZgBfQiyXoxe0u0BfLfa/nHtBb8Lc8BfJ7Wg18E/Q6Hs+PAa3ovTPtvQF/q4Q8cZ/bMBdlLSpffwDYz7Wit/rjGzF03XWPyt5K1FMu+5nv53uVS1+B3nqPlNhZtfKEPAe9BrpTnu3GN0EvrnmBunK/G7AXlz73ZYir3gP3dDsbX2X0qw+WOKTERyIxJgxxjNGHB6oYPRPyGuoJ+nxkZjDjnp6DZGSkJGHA3aWuqqWinzFEzVMFW+1xTaib81ld+FTwc2TTm/A2oT0XyOWZWOfvZN8JdudaQG5CXfYE6GJNuAvw+cwEuxP08swJfO7LHmFvQl7mAnkBuUDeaeW5hrudda/XGvSE+AShb8XhZwO9E/JU8oS9qegJdQL+EAGvIE+1zbi9dt0zPj8x6sbEcDeGuhrBznUtNYWoKctEdnoMSovz1McBQX/suKXmGaNXoJ/SDXTYHtcAPTvkqZp9lgHy2t9u+3pavr+npRr9bXXISozBdEsdmreuQvO2TZhsqMNESTFqd+1G8cFwVIfHo6OiHO62ajRU5SMnOxUdXV0IyUjAUr81yEpPRK0rH/lZMbh7/h+QkLQTu7ctxWNb1iEoKQR50YHYHRyNXz6xDAsWL0VBcRmCQsPgqq1DXmU1/uU3d2LFstUq8Xa0sx5d9floKk9H1oGd2HrPr5Cx9QFEPP4bbP/3f8TD/+1/xbI7/xUhOx/GymX3YvXKZShL24eB6hhMtpahrzQNufu2In7PdgRsW4XtC+5DyvotWLdlPe6/926s3RqI3PZRTE0dVvF3gp6qnqC/yHj81eu4eOUGLl69gQvWuHjtJmRcunbTgPzLuHz9ZaXqCfqXzp3DkcPjaG2qRHZGIgqLinCDverfftsL9KLsCXUZAnlzLaA3lbzpuifsBfQCe4LeHAJ6UfN014vLXmfa26A3AS+Qd8Jc1mIF8r5AL5BXap7Z9Uy++/Z7fPrt9/jsO44f1Pj8ux+02ifow6MCERYZgFA2zonwR3DoAQQE7kFA8D488sRCbNvup+oyzWtqE+iujyfg6bIX4Guoq3MzMvPteLtW3d6wF4AT8nEcjNuLyvdk4Nu/4TvUINCVoqe1XfTmh4B8ENigt8+Jgue7pFZeyuxmAz2VvSho0wrQpXROrOz7tlY7XMP1rj8ArA8Cj5veN+g17HWWvVdcXil2HT5QV9UarnvCXIULlKKfqdwF6rRKaRtwJ+TZ2MaEvLj3aeUjQFz3aUmxSI23XPcxoUrR79i6EZs3rEFVZSlcrgpkZqQigyOdNc3JSqEOD7nRP9CF/oFOb9hboCfQFOit1rieRjrm2krI85TWyR33s7jqBcYCaUno86xv8XHAc853OH/rBLtzzf8u9d9mqffbAT7PC/Tl97cLeIG7aZ2g59qEvIBcAC9rOSP7tKLkabnWbvshTI7YDXOk/G3ScOX/PWp+ikAn4Kc16PkRoBW+dt1r0PdhYqgLQ50NoGu9raYQ1aXpyEqPQWVFCaYPTeDEKa3oTdirMjt2yjs8CbruqegJeQH9NP+7+juVoueFNr2t1So+z/BAf1s9cpLjcLS9CU1+q9G7fw8mm+pwxFWBypUrULAtANl7w1GfloGhzjpUFmchPz8LzV3t8M+Kx+LNq5EWH4MmVxFyMmIw75H5WLd3JcITw/HQxg3YHnkQxcnh2BmagH9+5Aks37EVNc1NiItPQEtbB+Kyc/CLu/+AkP0hqCktxlB7LbqaCtFcmYzSg5uRsuR3KD94D5KW/AIHfvcvWPbv/4Ttj/wSaXvmYf2Su/HE48vQW1eE4eYCjLS40FuchZLg/UgM2outG59EaXYCEqNCcSD4gLo2d2NwBmLLOzA6MoYbN2/gwqWLqv3tBdbBX72Gi1ev4wKb6Fy94YG7QJ5WlPyVG6/gynUN+qs3boBNdl584XlMTQ6jpbFc19BX1+C1t9/Bq2+9dVugF1VvWsmyN2FPwAvkJfFOku5MyHNugl4gL6D3peAF9r5ALlCXZ7SyR2sqeWdsXqt2gv17fErIf/+DZ3zx3Q/4ku77b763Qa9gH34QwSH7ERi0B8EhB/DYEw9jw6a1Sg2LG55JdXGqM14s4uIE9Bacve6pF0VPdW8re63mBdq0dpyecw/gHXP5nfmhIMAn5J2gJ+ydQ8Cuoa9j8jyj971j8RKX9wV8E/Ay9w1yU8F7z/k75290kx2eE7CbZ8w9ey5xdlHsYlX2PbvecRigV257w3VPmMtzeiF4nsCW9xDaHAry1uU3AnQCn4BXkLdc+XwmoE8X131cBOJjQhETGYwdWzdh2+YN6v/ANjfVIYOK3gI92/VSlQvopde9KHtm4ff3aTVP97000DEtoW8m5/F9CsJO8M8CfMKV58U7ILCezZpwN+eznRe487nMZwO6gNu0AnWxJuhlT6woeLG+gC57BPpsQyAuVmDuXMs+rQn5GaA3s+rNLnmOUjtR9E6XvcD8EF31FuinqLLZtc4Avd0Zrw/jg53q9jYFelchXKUZyEqPg8tVjsNHpnDy1FGPoifgnYr+qMq6ty61YXnd5DCmR/sx5m5XoGdMnqBnZ7yuxgr0NNcgMzEaU8116Ny1BQPBARhrrcPRphpULV2E8u0HUBWTgdaUdFVHn5+VgoqKEtS3NSEsPR7rdvohJCQALTWlyE6PxdKDO/DzlUvwu+UrsS4oANnF6chLCsSukHjcuXItFq5Zhbq2TmTm5KPb3YecnBys+B93IXPLLrTVlmOgow7ulnI0laeiIHwX0rY+hpj1v0BX3AJEzvs3LPnlPyJh+93I2H0PUoPXIixgL7rr8jA91KD+fe2F2SgMPIDksBCsWrkIdbWliEqOxvyFD2LN4yuxNrIApT2HcOz4cVy+cQ0vXbqI82x/e+WqGoS9hv4NUL1T2dMyTq8sFTwhf+NVy76MazdvqpvrXnzxOYyPD6C+rgTJyTFobmlXdesvv0G3vVbvHpe9lX1PBW+C3Tl3gl4gL9YJeoJd9kzQi8veF+Q//Ey75Al5gb/A3AS5zDXgbchLGZ2AXjLtqeglNv/pN99pF/33P+KzHyzIK/sjlKK3YK8utZESO4/rPng/gkIOYNGSR7Fy9TIkJcdbl9AQ2FTzlps+nhn1Oj6vVLgD9PJx4AG9B+ozAa8g7+iYpxS+pe5FmRPM8nEgIE9IipsT9BrsBL8OB5igN+cCd9P6Ar08J6w5d0Jb1mK9VLoja96EPb0Aeq1BLu5/AlDtp9o5AmYDHYG9BrbU0dsAF5B7W33ZjYBeWdbRs9TNcNtz7gG7XIJjxuet+vosY09ArxQ9Y/RxEcp1T9CzFGfHlk0oKylUmffKZa8a5iSrUERXR4u62EYl4w14l9ipPaMznkrIk1I7KmpLtfeyEY6jPa6A26Pw5QPAirMT0gJqUfPyG4G257lxVp75svJO+R3PmHB3zk2gc+78ABCAzwV3niHYxQrkaQXqnAvUZY9W9sTKMwG6WBPo5pzPzTUBTxUv0LcT8Wy3vaqTN7LrCXenK38u0NNtT0VP4DMZj2peYK+vk2W4gKDvQH97nYJwi6sA1SXpyEyNQ11tlYrFm6AXyKsOeWyHe3gSBL0o+sNTDB8MqmtqCfrh7ibVQ5+g5811nQ28prYKGQlRGKmtQseu7RiPisJYWx0Ot9aiZ/cWdIdGoyA0CvXRsRjvaUFmWgIam+rgaq7D1rCDCE9JQFhEGFprKpBfmIElQfvw86VPYNHOLVi9yw/l+ckoitiPPVHx+NVT63D/smWobmpGYWUVsnMLMG/efCz9+W/h8g9Dd2OFUvS9TRVoKs1GTMRBPDz/t9j12J2oCngMsUvn4d6f/zOKQ+5DU/JjKE/zQ27keoy3FuDoaDv6W6vQXpyFwoO7kBnqj+yMKOTkpmLbvt24+49/xAO/nYe1UYUo7h7DyNgYrr980wA9Aa/VPGHPJDy7Vv4mrl572TOuMC6vYE/gU9nfxMVLF/D8C2cxPNyL6uoCJCZEobunD+9++Cluvv46brz2hnLTi9veBL4vuDsBL4peAC8ue1HyYn0pel9uewE64/MEPSEusXpx2wvYaQlzc83fSHa9AN5ci9teEvDotifQlbveUvOf//AjvvjxL/j8+x/x+fc/4Ivvf8RPIiKC4Qv0ASEHsHzlU3hq6SJL0VuqnJCPj0VCvIa1QJyZ+Brs3pYeAHXGUugmpGV+K0vgyxmBu2kTkuJB2Os9O7bPNUFtn535zAT9XFAXuIslxJ2DMNZ7jJmbcXNbzdvwt/cE9rOBPoM30FnZ91InrzPz7c57Togzfm/ueX8M8JkGPc8I5FXDHAP0fEa1bsbhZyTiGYAXl74H9MmxnmQ8UfR7d27DDr9NKCkqQFtLMzLSU5CRmaL+Dv9NBP3wsBv9g7rETmXZe0rtWHJnDbf3FbaEsiTmzQV6tsadK0ZPGAvoGefnu3xB/Hb3BPZy3gl359qE/WygF+DTOqHvXDuhL/D2ZQXwtAJ+sYQ4950wN8Euc1HwXAvkBfoCfibmiWKfzRL4fCagd8bnJQlPwC5rWtWTfop31A9hisp7oF11xaPibqrOQ2VRKjJTY9BYX4OjRw+pZDyn256gP2RdauOt6PneAUwO9SpFr0DfUavi/2yW09lQgYbyQmTER2C83gXX6jWYjI7BRGc9jnY1oWbzJrQHRKEmORX1kbGY6O1U1zY3N9ejsr4aO+NCEZGWhIiISHS2NSK/Ih9L9+/F3U8sxTb/g3jwsQeRGemPvMiD2BASjF8tXo97lq1ATUcbsovLsM5vF5Zv2o7Va/yQsD8MXXXlGG1zobuuCLyLPiUxDAEb1iLuqceQu2kB9tz7S+zY9ChKEpaiNesJJAY8isBtKzDSXoHpoTaVQ9BZlYeSwF0IWbsMVaUpyM5JQWpuHvYFBOKxtRsQVT+I+KJqdLZ34ZVX/qR63Ks2uB7I6/i8KHnlrqeit9z02hL0NuwvX7uubsB79rnTKoxXUZGjuDMyOoF3P/wMN1+XRDxvVU81T+CboJe4vBP0npK6d973uO2dsHdC/s33mIzHLngsp2Ns/jM13v9ElLuOz2vQf22Bnol5enz0Oe+O/xqm5VwGn8n45MtvtOv+C33HvKnmRdUzs1658L/7wQN2wp3At0HP8jopsZNkvOD9IOjXrF+JJxY/oiCr3fWEvAa9WhPeKglPq3qBvg18Kn5diiewF2D7ssywlwQ+53PCWvYE3FwrV75S9AJ0G+Ya8rJvK3r5AHBCXvYF5trOdOnzd07IzwS4VuXmRTcEug3zmaAX4NMDoDLnVb293aeeKp7wtUvxRL2bULfc7rOCXgBPq38voPe4+enOt1z6TnXPxjbirhewOy09AKoznnLdR6usewH9vt3bsX3LJhQV5qmmOelMwrMuyuF/W3t7k7rYZmCQJXY9urROgZ7JeT0W6K3LboxWuCboOVcu/F5dU6/WVn29U9ELgGkF8DxvDvPM3zs31Tx/6wS7c/33gt4J/blA7wvuzj0T9ub87wG9AF+sL9gzJi/qfTbQy759qQ074+lkPBPq5pzufFnzLG+Zmxzpw+hAG/o69KUzBH1FUSqy0mLR0lSn7qGnovfE5BmXPzoF6XnP2+sU6Kes+Ly6vW4AEwR9X4dK8mN9Pj8iml2F6GgoR0VeJnLoum+sQ8Ejj6PZbzuO93XgSEsV0p5aitbABLTmFqM3Jw9DLU2Ij41AS1s9qmurEJIUi+DoCAQFB6Ojqw3JlQV4cMc2/Or++QiJjsbKpYsRe2A70pJjsHzrdty1aiv+4Xf3YGt4DDKLq5DtasWavcF4ZMlS7N+xE8Md9Rhqq0R3A7PuM1Cbl4C6gIOIXnAfcjfdjcJNd6I4YTXSIzaiKnkRInc9gB3bt2F4sANDvXWqoqCjtgQlYQcRsX4VGioL0NpQh/LSGsQkpiIsvwCZfUfROnAYp0+fVRnxFy5dxQX2uxfQW+56gl7F5i0rsXlaXUdvwJ9Jexcv4MyZk3D3tqCkJEtVWx0+dkLFyG++pl33ppoXRe903Zug9wV7gbsk382l5J2QZ5a9d6a9BvqHnxHeXytlT+jbKt8GvcCd52QQ8hrwhPw3+OQrjq+V/ZQ301kJeFT1EoOnVa76739UCt4GvV7/JDwqGBxhkUEIsUAfGHIAbIO7YfMaPPzoApUcFxMXhbg4NsOJVcNujqPXat8Ti9eq3qPmPQl1tjKXjwLC2p5L7F7vCdg10O2Yu7nmh4GA37Qa8rFITIxHYqIJew18ics7Yc/1TNBzT8PdfDYb7GdC34a6PLsd4PPMjHMqQ183ytGqXoNfK3QNfMbXqaqZua8/DJwfBPa+KH0P0BnPt2L1nj3179C33BHKmZYC9wV4cfMr0CexvC4WibHadR8bGYJ9e7Zji9961de+obHGuuteZ97zQ6atvQkjowMK6B7YK8D3eGrrJSYvCt60JqDNuahzwny2wfPi8ldZ+1YCnqhyJ7RvB/ryG7Em7OX3AnsT8ubcl3I3AW/OfYHedNs7wW6uTbCLeifgnUMAPpedS9UrdW+pdVHtAvXJUTbJYTc7Y6iLbYZxiHFx1SVPEu6YYW/PleueMJ4c17BnpzyV5OfGSD+VqUtfaFOVi/KCFGSmxqK9tVGBnln3Epv3ct3zPnp1cx0b5Yyr+nzVWpeJeIM9GHW3Y7CzUWXaa29BgbqPviA9DkUZiRgsy0fNU0tRu2U9JlvKcaw5Dfl+q9F8IBod+WVw5+aip6oMsXHh6iOwvLoc+6LDVZlcUEgIGlubEV6ejwe2bcG/3XEHktMTVJfJ+NA9SM2Ow+agfbh76Xr8bP6TeGzDTkQnZyAopwhP7diHyNAQFKUnKrf9QGsl3E3FaKvKQlVGNCoD9iH24QXIXXs/hrKXofjg/Yja/hAqc3agsy4TTQ1VGB/qxeRQJwbaatFQloudjzyInQ8/gM5mFxrq65CSmIP41GwcTMvGurgi1HSO48XLV3DuylWcu3QNL12+hpeuXMd5KwlPJeIR8FZ8XmLzHsvkO0953cvKzX/hwkWcfvokejrrUVCYicSUJDz97HN4/d33cNOIzwvsVS09G+aY9fOvvwUT9HTXc21m2nuD/kOVYa9h/4GVeGcn4DlBT0Wv1TzL5sRVr133XJvjo8805D92KPiPPv8GH3/BYap5Av9rfPTVN/j4z9/i46+/xSdffwuJy7NOnoBXsGfSHRW9NQh6GV/+8Bf8JDwySLvuWUsfHohg4wa7zds3qhK76NgIz530uimOTr5jSR1j9AJ/re7p4rfc9R7wa7e/CW5fcxv49geBnCPEBfBiEz3uevsjYAbsDdDb79JZ9r4gL3u2mteQ19n4c5fZCcRtZW4D3tee/lCQM/QA6Lm8R0BvWh2bN1X9TNAT7jqZzgY69+yh9+219YFgNc0xAS/Z99yTNrnizifoCXYT+Fzbrvs4pCRQ0RP0uo6eoPfbvE7VDPPiDSr6rAy67lOUl6SlrVGBnup9YFDDXZLxRNG7VSKelYwn2fQOK5AXwIs7Xyl9K2FP5j297eBQZwwvAN9BGJuQFjib9lbPfb1D4G5agbuAfa61wF1c87L+r4Ce0Ddh7wQ8n90K7qLezXOyp0rqHDXyEo8X0NOK2udc1LwoebrpObdV+6hOwmMinkqSo6LXoFcNc9RteG6M9LVZXfFK0FSZi7K8ZGSlxuorak8cVq57AbxHzVvxeQE9/6aK+48NYpz/Wwx0K0U/2NngScRrqi5QcfqclChUFGTAnZOGlpXrMVGYhu6adAzXRqJ820oMxKSgM7sA7ohY1KSnqLauvJ8gp6wMW6KikJCVhcDQCFS7XAjKTcODq1dg2aInUVaSgZiQnciOCUF+cTpCE2Kxftt+rNoTjtzKeqTnF2JfcjJ2RkciPy0ddbl5mOhuRV9rNdyNpegsy0Z1ZjyqI4OQ8tQipD/1GNzpB1C86T5E+83H9t3L0NfZgP6WOpyhJ2O8D33ttagtzkbAskXwX7EY7Z0NKKtzoXdwDOGxKdifUYqfLtqCLFczrr38J5y/dFVBnoCXISV1tAS7c2jX/Q1cvvGKGgr4zNS/eBEnTxxTNfS5ualIzUjDixcv47V33lPueXHTm0qeezLEfe8EvcTmCXtCnjF6gf0b72rQ00UvbnrC3Rym296p6Al9Ue8m5D9gvfwXf7bG1/iIEJfhUfT6Q0AS75hlT8gT8DLopucg2L/47kc96KrnWlz2dNszEe/7H/Hn7/9i19F7muaE+iM45CACg/Zjx55tmPfwPIRHhVptb61mOKohDpvm0I0fh4SEOB23t2LpAmzTCmTFyjNZ09qx+GgkJMSq9/LdHAJw1ShHwTves6dVu6Xcqd49z40zRhY+/5a8T8AuVhQ715yLde5rSPuO0wuwb9dKEx6Py95y8ZuA9yh7j6In4HUnPXU/vVU254S3rPVZW9krcFvwF1VPqAvYRZmLlX1C3ky8MyEvc/6Gij41ORbJCdGWomd5XTAO7N2BzRvXIjc3A21tjSr3ICs9BZnpKUhJSUBTc50F+l6foPeGfafKvCewTVXPuQf0vR0a4hbce/ost74D9gJ9+R0tlb8J9P/K3NfHgAl5mQvc57ICdad1Qp7P5UPg71H1Anwn6Lk2AS5z2RcVL5bPBfKeRDwH6BXYHbF4DXjGwe2hAS/tbbV7nm56VVpn1dDboNd19DoZj9feEvQtCsYddcUK9CW5SchOS0B3Z7tqfXvi5GHbXa8Az3voJ3CY/e2p5FVIYFR5GtR/37AbE4M9GOvvwBD73Le50NWgr6jtaixHbkoMXKW5GMjORsuKTTjSWI+p3ja4q3JQsHgx6p7agMHwRAzvC0NxQizyszPgbm9FZkke9qREIyEnDf4hISgoLkJQQToe37gG4Xv2oK2hEOm7lqNqx0YMFaSiLiUNebHJ2B+dgozcIpTWNGHzHn8s2rAehbWVaCorw7i7He5O9tOvQrerEC2lmWhOjEDRhpXI8luDwep0pGx+AFGbF2Dtmsexde0TCN2xFtXlRXj65BSGe1vQ01KD+rw0VGYnoaGlBk09XWh1u7FtfzA2p1ZhW04zpp95AS9duYbzVPKXr3kgbyp6X+V1ouKV6/6GNM5hM52reOn8OdWKuK2lGhmZicjJy1NxfYJZVDwz703Qy74odxPynHPfBL2GPEH/ATTkCXiC/ZMZcCfgBfJvf/gp3v74M7z78WezuO691fz7TMwj6L/82jO45pB4vXbb/1kpeUJeQG/C3gN6Q7WrBDwrCY+JeBxU8l/98Bcb9JFRIZ6LbVTPe6r6oP3YvX8n5j30AELCArWiJ+BlqK527IanQayskTRHkOtSPFvde0HdyLDnWQX6hFjEJ8ap4f1eG/RU8QkJ8frvKqhr9zxvbfIA3gJ9wgyXvVb+8u8Q2NM6QU+wE+YCeLGsQDCfOYFPuIsinwv0KgafJh8KZuKeZNzb19kK8Pk+HZ/X1qstruVeV/X0s9xgJ9CfzRL+HrBbJXWyFns7oFcfDPy3MpchMQZJzNOIDkNUeJACvd+mtcjOSgPL6/iRwY54/E1Kcjwam2oxOjao4vFORe9JxOvvhlb1GvR05QvsFaCt2D33lFJ3QN2EucxF+as1s+oJ+Vlq531BW1T7bM9m+0gQwIudC/DyTABvgt18Zu4L7AX0Yk2XvTk3Fb05d0JfIC9WgG7CXfbsBDzd9nauOnkT7pwL9H2BnvCdDfQqPm9dbcub64bdzXAzK94AfW56Etw9Xar1Le+i91byGvRHLLe9UvMTGvT8bxwbdmN8qAfjA7qOnhn9Pc2VaK8tQVdDhXKZN1UVoCcjGTVLl+NwQx2O9PWhragU+fMWI+df7kbXxgPo949EalQYmqoq0N5cg4yybETmpiImPQH+EeFIzclDQHE2/n3BfYjfuxsD1XkIv+O/I/V/+1/Q/C//Bzp+9lPULF6K8LBYFLtcCEjMwP2rN+HuVSuxOTIIldUlGHazRW8thrpq0dVcjvbKbNQe3IX69auRumIRWuL3Im7NA0jfthBlCXuRmRCGgvR4NDS4MDE5hKH+VvS116OtMh95SRFoa21QkE/Ly8PCFWtx7/5U7Mltw/MvnMeLl+m218OEvanonbAn6CUpT6DPzngXLl/GuXMvqv83bmooR1paPErKy1TtPEEtQNexeu2uN5X80VNncOXmqwrqVPYCebGm617D3gS9VvOmohfIi33no0/xlgK9HaMXNe9U9AS5L9Ar6DtAzyx7xuUF9J98/R30sN32ykX/PZPvrKS7H3WmvUBeQP/nH/+Cr3/4K35CyFPN09J1T9BT0QcE7sPBgL14YN69OBiwTyl6ubhGLBPyvIGs3eui1p1W18LPdMurc0rRa8jHi5r3uqhGJ94RyMplryAfZ7jzZ7rv9dmZ+wJ4gbvTCtTnsk7AO9cCedmXtWlNJS+18/IBoEvrCHvd+MZW9A7YW/X4+mPAdM+bc91lT1S9aU3oE/QK0pYVuItVzx2KXj1z1NJ7ue4t0MfHhCtF779/FzZtWI2cbIK+FimJcapzV3ZGElKT41DfWOMF+oFBu0PeXKCXuL2AXuAv+6LYaVXmvUOtE+z8rQBbwGyC25zLczk/2zPznHNOuHPPtALsW1mB/e1Ywn02wDv3Tbhz7gvwStGO9Ct1L2reF+BN0IuL3rSEuIDchLoT9rJ2wt6EPOvop9nnXjrkTdh30Y+P9GKot1kp+vbaIjRW5KAoKwG5Gcnod/fguH1FpVoAACAASURBVNX+VrLsJdOeit4E/fTEiCoXHB8ZwCgT8Qj6wS6M9rVhkJfatNWiva4MbLNblpWBtqpy9KTGw7VsKY411+BwTztqUrJQtXQLJvZEo2z9DjSHRCEjOhTdDVXoq8hFZdBOFO/0Q+7ubUiLjEB0TAK2Z6bgv/32DkTt2YWi+FDsv/s36F35IA4tfQQ9v74TjevX48DBQCQX5OO3S5Zh3tbdOJCQhPKiIpQX5qC5rhRs6DPa14zBpmoUHtiNqN//Hj27tqFizw7Ux2xG8oYFKA/fhtKUKJx77jSeOXMCxw5PYmigG+6eJnTWlCPl4G6EbluPvq52tPe40dLVgyV+O/DPKw4iteMoXnjhHM5duY4XL11TsBfQzwV5M/ueJXV03RP23NegfwETY4OorylBUlIMauvq8eob7+KVN2zQ28D3dtkfZ2LgjVe8QM/f+VL0r73Nlrca9FT14qb3Bfp3PvgUVPNvffSJUvTvfPI53rUS8iSz/gNnbP5zrdxFwZuqnnNT6X/scdcL4L/zuO8/Yxc8NsZhrTzd89bwAvxf/oov//JXfPXjX/HnH//qDXrlurfupBfXPZPy5j90P/bu36Xc6rHx0aobHjviqWQ8C/SJHoVtJ9Y5Ic+1gF7PfQBf1LwFeHGxJ6m+9hr0Aun/WSvvlN87Ic+1BrxlkxOQnJyI5BRR93pfAG5aE+K3nmvlTsDrzHx7LdBXffDNhjbslDdnHb4Jd3POmLyPuLxVsiewlyQ+cesL9Ln2DAfoJQNfrLj1CXt9H73lvo+LBGEfERqgVD3d+IX5WUiOi0ZGcryK6ycnxaK+vtqI0dN9b2Xfq4Q81tV3em61E4h7WcuNL6BXYPd1na1xGY2oeqernvAecHwQOGF9q7X5AWDO5Xei5MXeCvDy/O8B/FygN9W8uOwF9k7Iy1pUvNMK2G3o92NiZEB3wrOa4YiaN5PwBORzWRPynCs1L13xCPdD45g6xF73GvaqkQ7vo2cdvwJ9k+pD31ZbhPqKbBRkxqsraocH+pWiP3bikMqyJ+QF9EesbHu67g+N6/a79E7YoO/F2GAPRvraMcRa+vZ6dDZUor+9AWV52eiqc8Edl4C6J1fgeHszptobURQYgcYtwRgLSUXe4jUoCQ5EaXqMuu99aNcW9P6f/4DD//RP6PrFL9GbHIvw+Cg8EROMf/nj75EZHYn48AAkRfojNWIzSnLj0FvVCFdRKZIzMhCZnIrVu3djyfbd+OUv70B2QCAGO1ow2NeGPncTxoY7Md7RjOLwULQFBqLZbzM6EsJQE70Fw9XpqMgKx8hAN545/TQOH51WYQve/Nff14zOugqUpMWgMDNeeeLauntQ0diEPdEJWBCci/CGYZx84XmcO38FLxH0l+eO0wv8JRGPil7mWtXfxIUrl/HCC8+pj82aqkIkJEShvaMLb7zzIajQfQGeit6My7/8+tvqo4CAl/Hqm7ypjj3t9RDIm6A3AS/Jdx4lb5XV0W0vQ7Lu3/vsS3BQvZvDBLk5J+SZbCfg59yTfKdi8zbsJQmP3e8E8Mplb7nqZU7IC+g17P+Gn0REBYMjLCJIjZAwfwRR0QftU4l5Cx+djx272O8+zgN5xuYF9Krcji535XY3QM82uJ5e9zoLX0Cv3fR2gp6An/coc+hLa/S7FJCtC2ykE55AWmXTe57Nrtz1eTsuz7VciuMEPZ9JG1wFfAV6Qp6DkHeAPoWg5oUzScoS/HPBWD/TLnsNdMJb96P3fqahzna1BLG+5U5/DMjHBc+bf0/Uv4BbWw155fI33iWZ9fJ+pdYtJa+S7ox6eg/kRekbsCfYZQjsxb2fxTvmHeEAwp/31u/bvU2VFCXHR4GNdTJTE0HQ19ZVKUVPwMuQuLxW9IS9vsLW230vyXkdkNvs+vo61dzt7kC/0fFOwd9qqMMEPAV6fiAYUFcKn657hgEkU38WV75A27SEugxzn3OBui8rIKflc3Ntzv//Ar0JewG7L+uEvKxF7TPxjpA3wU64m2uqeQG+CXlT6Yvinw30BLpS8wT99CgmOSZHMakU/TCm2FOfN9f1Nqlb5VprC1BfnoX8DLmLfhDH1a110wrwCvSMzSs1r+PzCvTKbT/syTkYHXZjbKgXzEwfY7/7nhYMdDQo0A92NqOiMBfdTdXoiohAzaKlONrZgum2RpTsDUb7viiMRKSibtM+BK5ZjYr8ZLRW5aAnJgidS5dgYNkKtK1Zh/r0NERlZuDx+HD8X//+c+x6chmCA/2RW5iLqJgQJKXGoq2xFeWV1aisrUVefgkSExLR0NSCxLAIdNVWoanRhfFhN4b6OjHK5FZ+vHa1ojMlETF33YWGg3tR4L8RQ3V5GO2uwokjkzh54pQCPf93nZocwWBfB7qaq1HvykFhUTLKK0tRWl6FxMxshGYU4Z5t6VgYmIqpF57HC+fO47zlvldZ90a8nnBnvF6V11l97gXuCvRU8ypGz2S967hw6RKee/YMBvs6UV2Rq5K83QNDHtAT6myYQ+CLy16sDXsb8AJ9Dfr3rax7tr31VvNvvss6ecbn7Ri9UvAffIK3eC3th5/pYYBeKfpPvlCQV7D//Cu897kNfCfcBey+rICe7vpPv/leue1pCXr2s2dtvC/QC+AV5C3Y67kCfYgH9MzAZ3c8Zt6zvC4oJACPPv4wNm5ej8TkBGhFz3vnI9Wwr6VlYp4Vv7dsbEIkOHQjHQ11AbrEyE071zOnCtfgZtKdlXhnZOTrZ76g7w16/tYJee+1Bj5j8tzXcJWrbI29FK32U1ISkZJC2AvEpXmOBr/H9T6LIieIBdpyVsHd66Ia+1Y8j+r3apern6sPA+uiHBP6nrCAVafv+TCw2uQKlFkrr4ap5K25QN202ZkpGvZW2Z0qwctKUWV4fEawy2DCHucH9+1U8fvkhEikJsWC7XKTE2NQW1OJsfEhj5In7Al2b9h3w93fjV5pntPvXVfvAb1RZ69AL53zGLt3t8+otVegZ729VXMvSl+V2hkfAU5wy9pU7LNBXs6awDfnc8HdBL3MbwV8UfNOF72p5OWM7ImiF2uCXoDOPZmblqBXiXdU8Oxpb7S1JeRlmPsCcxP2nJvAd4Je2t8q0BP2U2OYnCLoR7SdHMEkS/TGBjAx3INBXmjTVIbWmlzUlmcgLyMehXkZGB0dwrHjh1XLW0KengFm2R9W985b2ftWpj+b72hF36+qEwhQgn60v0slrDFO317HdrMa9D2NtWgNCkDD8lU43N6AqcZ6VOwJQceecIwkZKJsXyi2LF+GFlc+asuy0dFWg8y8DCTlJGOn/25kZWUjsaQcD4UE4lf//V+R6rcDRSWFKKurRmtzI9wdbWivrYWrohIZOTnIyc9DaHgohocG0NXVpm57rKurxthQHwZ7O9HV0Yz2jlYcGhtFcVQk2qJDUXZwA2oLkpAWshOj7RU4feoYjp88rm7tI+SnJsYw6O5ET3sNGlwZqKzIQFlFMcqqq1BYVY1dibmY71+E1UlVGDvxHM69dAEvqfI67zi9KHgT9pwL9KniL9x4BRep7Flmx/74Fy/hmTMn0dvbjLLSDHWN+fj0Ybz+zocesMvtdQr6BvBvD/S2ojdhT9A7k/He/OATvPnhJ3jDAv07H32Otxij/0gn5Cn3/acG6A1lT8j7Ar1zT6v5r/Hxn5lpL9n23+FTC/gCelH0hLiKxRtQV2D/UbvtOfeAPjxCl9d5uuOFBSAk1B9BwQfUtbXsjLdm3Uqw+5y+xIZqPtqqqY9RNfC6KY5VO0+4J0YpyBP0AnCxouZNyM+2J2ekda1viOtEPZ71/VygP9P17w12G/x8jzzzHae3ga/B7n3RjVNpa6V+C7c7QW99BMwEvaXu5VY6z8eCKHzvZD7JopdYvMBeddUT74Cl7uUZVTtBr9z1Pu6hV4pf9i0rCj6LoCfk2co2SzfAybRAz30T9gR9QW4GAg/uUQ0/UpNiPKBPcoDedNs7QU/4uxXgLSVvtMZVoO/r8MrIF2iL1cl3LKmzm+rwGRWPUvOi9A1rQtrX3AS9r+e+9kTV85nMxRLmJvgJdRPwnPsCvYDbaQXkt7ICeLEm6GVuwl3m4rpXyXcG5E0VL4AXiIt1Ql5AL/sCeq7V3JGIR9BPTY3oQfDTrT8+hGmCfoigb0BXUxlaanJRU5aBvPR4lBTkYGxsWGXds7ROq/lxTE+Pq5I9ybaXvy0X8PC/l//beBT9QJdS9P3ttaqGnq77iqI89NS60LZ3P1pXb8DRjgaM1FSh+mA4Wg9Eois2F4m7ArFxxQr0tFagripXJb8lF2QjtTATa3dsQkFlBcLKy/CzVSvwxBOPoyw1BZ0dBHgvWtpbMDzoRmdFFZqra5BfXILE5FQkJiehp7sbXV0dCvYdXS0YnxrB6OgABnq7MDIyjOnDhzE9OYnzz5xEceJ2FGanoDw/DS1VKXj++VM49vQRHD0yCV4kMzkxjH53O/q66lBekoiGhmK46lxIyc1CSEISVgdm456gIszzT0Z97wAuX76J85eu4cVLV3Qd/W1k32tX/cu4KNfU3rihbrxjDf3Tp46hq7MBBfkpiiXHTz3jAb123TMuz2to6cq351TvpoKnijeHuO1pBfJ03fty2YvrnmqesJdueO989BnesVS9gP5dC/bithfI+4a67bIXZU/AK6B/o132Ssl/+wM+VW1urUtrftCK3oS8Oae7nuPrH/+mxjc/UtFH6ha4JugZoyfomZi3avVSLF++BInJGvQ6Pk/YxyCGl9rwghuVQW+BPl6DXrLzFeCN++QJUQH4rDaJLnz9EaEBbifdmb/XYJ8JcL0vgBfLc97NdQTmtAS6uZa5gF7O6LW48Kn07Sx8p5q/HcDLGeVat3rd68Q6nYhHEOsPB+8PBYYLVMjA4b7nWbO9LWEvsXeBuljzQ8ADeivb3ld8XsBuWvU7C/KEu+pyx6Y6Wbw3OlV9AHiDPgWFeZkK9FTy7O6lbRwSE6Lhqi7XyXiW656Al6HgbtXQ2+57nXnPC28Yl1eldVTudNs7svEF8nNatr11KnojUY9A/nuAfquzAnWxAncT8ObcBL0vyHOPgJdnJuxvBXh5LoAXK3A3rcCdezIXNa/d9vbd87cL+tmUvRP2At7DVo97TwKeEZ/nGdX+dqwfk8M9qnudBn0eakozkJMWh7KiPEyMj+L4cd0sRxS9Bv246oYnf0t9eKiafH0TH/+3oaJnd7xx3knf2wp3Ww1aaorQ11aH0sIc9LpcaNu2G50btuBQRwP6K0pRExKDjtB4uCLSsXPFamzesAHunmY0Vhairt6F2MIsZBXmISQqEuXNzThQXow7t/hh6eYNKC7JQ29PFypLS5GVn4XR8UH0VNegobgcLlct0jOzUVNXi9bWVrjdvWjnx8DIAKaPHVKu+OOHp3Hy2DGcOPE0Tp06i7PPPo/+7mYcPXoEz545ieyMeJx8+jhOP30cx45NYmqKoB9Bn7sd3R01KClMRnOLC42tLSiqKENYYiL2pDXgoaAabE4pREh+Ic5fexUvGVn3kpAn9fRmqZ2p5jXsmYjHm+wI+qs4f/4Cjh87hPaWGuRmJ4Fe02eeO4c/vfWBUvRO0AvwBfJiTcDL3BfopbROEvE8gH//Y7xjue1N0LNRDmHPzHtVZvfpF5gL9BJ/d1pC/qOv9CDopSmOKPhPv/tRg97oZe+Mx3vU+1//hj//RQ8CXoYn694EvSh63mC3dt0KPLHoYSSl0HWvAe+0hLnugqdhr+L3qvzO+yNAxeglo95jWS7Hmnmrbl6VxMV7yuxYbqcurfFS7LZ61x8LBLhO7iPkCWUn7PUHgzfozbMCdtMK5OUjwF7boGfMXgAvVuB9K6vOE+SM6zMxznOpjZ4rV/ucMX+5BMf7IyDN6GNvgl430bF62/ODwCjDU4rdiKfzOlrCnvueQZc+29XKoLK3oK4UPFW8DEvli9rXrvtUZKeloDA3ywN6xuxlJCVEq+tr7fI6nYinoa573EuzHILdA3cL8gJ3Abwk4lHhzwZ3J9R9nVNnZonPC8id1lTv8szcM+cCeacVqDutgJ8w5zOBuliBO9cypxWQ08parPmM89kgL1AXK/CXtcCeyt0EvOmyJ9D5fC41L3A3rUBXQ9xW9pKAx8545hnVXW9UX1FLRd/ZSEWfB1dJBrJTY1FRWojJiTHlumfG/TRd99Z1t3TdS0kd/w3q32uAXn/g8J57XU+vQN9ag+bqQrhbalFSmIueGheaNmxFh982TLTWoLMwD67oBPQlZiF74Spk/Oo3KN7th/GeejSWF6CypgzJxblIy89FeFwC8uvqsCErBffu348VGzahrqEGldUVKGU2fXkJBof70NfWhs6qOvR1u5Gdk4cqVzXa2tsxPDKCjs5OTE1N4dTTT+Ppp5/GmdOnVZe5p0+dxJnTZ3Dm6WfxzJlzeO7FF3D6mdPYvWc/RsYmcfaZZ3Ds2JRS86Mjg+rjub3FharKQrR3tqGtpw8TJ08hv6IeiaU9SKk9iqyWTuxOzMYzF17G+cvXfZbYCfRNN7647wX0hP/la7ye9ipeeukCjkxPoLWxCpnp8cjMysDzF67g5Tfe8wl6KnqBO6F/O4reVPMm6N+wetlLAh5j9IT8Wx9+Ziv6Dz/FOx9/jrc/obL/HO9+8pUH9GZCnqh1sQS9ORfwq+53FuhZK081/5lS8z/iM6uMzsyuFxX/1V//BnM4Qf/tX/5Tl9dJiR3d+CyxI+hF1W/ctBYLH1mABEvRq0Q8lYwXg9gExuvpptdAF3Vvgp4xegJeuuWZ5XjSUc/cUzXyid6gV7Bn0xyrLl5DW5Q6rQ1+D6hVXb0T+Fr9e84k2+56595MuFO5a+VvJuXZezPd9wJ6Al3mptWgt2L4PjPq9aU1dtKeN9D1u2Zm7YtiFyuKXmXCWy57VQJnzXlOKXPCXa6kZcmc9LyXW+0E8A7rgbty11vX1lrxegG9tqlgc5yi/BwEB+xTdfaqVW5KvJonxkep62sJejMRz1T0JvQF9qY1YS9zr2Y6Vqxd3PPKhe9Q8IS9gJiQ5hkVv3fsyxnT3grqcpbnnGB3rp2A59o8I2CfzZqQnw3oTsCbkCfsBeSmJdQ16LxL7DTkjRi9kWk/F+hvpeRN2JtzQp0wlmFCXp/jx0Q/xoY60d9Z5wX6rJR4VFWUYIrXz1LxEvSH6La3avNVXF5n2vNd6uPEuolP/rcYH+nD5ChDA24M97air60GrTXF6GmsRmlBDrqqKtC8eTt69+zDWEMVGtPSUJeUia7oLGTe/xhGf/pv6P+/f4ax/TvQ6ipESXURMgpyEBEfi+TUDETFJ+Gx4IP4ffBBzHtqKZqbG1Fd48Lhw0cwNTGBXncXBvt60dfUjrHBYdTW1aG7twddPd04evwYevvcOHrsKM6eeRbPnD6Lp585i1PPnMbJsydx8uwpPP3MGZx59hmceeEMjp85BXePG8eOn8TJ06dx7OgRTIyPYKC/FyPD/airLUNnZwt6+tworW1A0/ARbAiNRmGDC3XDR/DsxUs4ffYlnD1/WWXcs5b+xYtXvMrsnKAn1J2gV8BnfJ4JfefOY2p8BE115UhNjUVBUQEuXn8VN99414rR02X/tsd1L3AX2L9iZdqLihcrap6Qd4Je1DxB/8aHHyu4E/BvfvgZ3vxAj7c+ZHz+C9C+/dEXeOfjL/HuJzPVPN33c7nsCXgN92+t8jlx139ntbL9UYFeIC8qXgH+x7/iS7roDcj/+W//CY6v/+o9vvnb/2uBPtpOyFMNc8IC1DW1gcEHsWXbJsx/aJ6l5qOUcifIoxOjEJ3AwcQ8Al+X3il4JzI5L9r6ANAqn6DXit5usCOgpyXsk9johg14rLVW87yZTg/vNWvuve+hl655unmO1UDHq00uVb9W9RrsVP+zD1H8PKvVvLeSF4VPYHOuwG0k45lQl/lsZ+i6lzO2NUGv4/G+kvCc9fjKJa9i8UYnPE9bXN0eV4FeLskxQC8JeRKvZ1Ier65VN9tlWtfYZibr62wN4Htgn6mz8KngVcIe15xnpaomOVlZaSgsyEFI4AHlshfQU9VT0ZeXFWHMAXpvuFu311mJeFT4c4HeA3lC2iipE9CbCl5a4BLsAmRanlGgN/ZnA7rsixUw8z2yJ++WZ2K5L3PauUAvz0zI+9ozYS9Qlz1Z+7K3q+hN6HvUPO+bN5LwnOpe1LwJ7dude6n5W4BexdRH+zDKK2o7a9HVWIrmmnxUFWUgMykWNVUVmJqawNGjOj6vssxVpvkoppXr304IJOgZkuB/r/xvMzHar7L6mZCnQN9ei476MnQ3VKIsPwudZaWoXrUOw0GhOFTnQnVoJBpSc1AbkYWOqEQc2b8fz+zche5169BeVoiyymKEJUchKDoMqVk5OBAShi0ZSfhjsD+CEpORn5eLwsJinHnmWRw5fBj9A24MDQ1isMuNydFxNDc348Spk2jraMOzLzyvQM/12bNncOaZs3j67PM4dZbAfxqnzz6Npzl/9gyeffY5HDl+EkcOHcHZs2dx6tQJHD92VCX1DQ70oLQ0Hzt3bFAfQxOHp9E1NISx0y8iurQchVXZ6J06gWfOncPZc0zEu4Jz7HfvA/TivhdF79t1zzK7a7hw+Qqef+FFDA31oaaqWJXWlVdW4tqrzLR/x07G+5Nv0BP6twN6xuVl6FvqPsKb73+E1z/8WI03PiDsP8WbH3yONz/8HG9+9AXe/OgrvPXxn/H2x19ZkP8K7336Jd434vPvWZA3QS9zE+664913+OTPP3iy66ni9fgRn3/7Vy81bybbqVi8BXqBvAL93/4ThLvsff2fHtCHIiI6RF1uE0pFb5XYBQYfwI7d2xToI6LCoC62UVCPQnR8NP4/0t4zSM7rStPUr93YH7sxG7EzEd3TuzvbM7Hdiu2emR61WpQoSqLYpEyLokSKFCWKaoqihfcoVBWAgvfeFIDyvjKrKiuzKst7j3JAwXtb8B40oFW/G++593zfza+ySPbMjxv3M5kJgNGt577nvOeceYT5IkfZC+wJfIbyNX+vJj1OsZuDlBR209NQvdm1jS6fG+jbMD6hr6F7dsQTsJuGOSacnwj6RSy1k654C5CaalriahmdgbaJAhDubLpjdu17nxz4E5W9C3uTnzfAN257A93kCp4ueoboTajetK+V3DzD9l4uPvhdA/jJau3TbXc9PQAI5NPNAYGh/2T181T47kpQ/lpCZ3eW2on7n5Cn0c6G72VuvQP6DC8nvxgrlumiSW8xljFXv2IpCHner1uzAtOnvCWu+2SgDyp6Bb2B+kTQu+F8VfEM13uQtyVyWirnwl2vCXJddN3LtQW7QN5R8y60g/DWe931s7x3n7lAV8Dr7r5TeH/RrrDnZ3ituwJddwU673mte/Ca96rmdfdVbKKaD4KeMGSvejdsHwT9Vw3Zu59zAS+HAoLYLjrwpR2uVeEcdMPmNsY8x8l1BWYC276NyN65GtvXL0FG2jzs3rkNdfFaUfTMzwvo6dynkU/MfFbJ23+TQl7/uxH0dSwjrCxFZUmOKPr8zE0o2rsdm1csRdGGddjww2dQMWUqOvKysOGNN7B+dhqW/WEeqlduRm12JpoqC1G2ZyOyt23EqnUr8ct3X8Obs6dhyYqVeGdxGl7buh6PvfsWZqYsxq9f/DW2bd2Ozs5uNDQ2oKqyAtWRCMpLyhCpjGDb9h1oaW1FQVERevv7UFpWhs6uTvT0daOrtwedPX3o7umT0Hw31Xx3Dzq7+9DXM4DGhhbU1TWis6sLne1taG1pRmVVGMVFedi4fhW2bFqJsrI8dA30om1gEG39B7E5twaz15agsmEIXb0Dpqxu1Ay0CYJeS+0my9GzsY0H/sNHMXxwDL19vQiHirBz21qkLJyDPfv24diZizjKJf3sacDzTXiq5HVX0HNXNX+CprwLl3HqgjXheaV116Bu+3PjN3D22g0L+xs4e+Umzl65hbNX7+Ds1bsC+gs3HuDCDQP7Szfu4/INDrO555XXjd+6i6u3bV97p+VtUMUr9G/c/wBcXrhewvbsV/+xV0pHJX/PNsIRyH/EkP2nuMec/CefgUDnevjJ5wJ6vRfQz5k9TbriSfie3fFm+d3x2DDn9Td+j299+xvSBndBynyr3lXBMyRPoPtDboyyn+8Mu7FhfebsF5lWtwy9uy58wljVOvcFbJxjc/YCb9un3uTjTZg+haa+QFndxJC+G96feJ2o5n0nvcI9WTjfvGPpXaKCZ529MeYZg56vyn2lbsrlCHXm5Bfa2ngf8vwOFf/E704MzxPohDtBnyYldubPYX5eDw+EvJlg5yt7hTq/r9e6ay6e93rN3bu3HfD4jIa8jMAixP1lnPhU8gJ6Qt6Cfv26VZg29S1R8AL6tAVSXkfX/ZYt653OeIkNcxjCV+h/8V4EU0Nve+CXJuboJXfPSXWO8Y6QdZeoeEfBu+9cYPN58N79rF4HP6MwJ5T1erL9iyCvUA/CnvcKeL1W0CfbFV76Lgh4vXfBzmt3UdHXWLd9EPSq8CUE/hXz818Iei2pI9Cty567hPNVjccYWShDNJSPUMEuFOxdj+wdK7F1XTqWpc/D3swdaGyI+6CvtyV68puq5itREzUGPB52+N+J/z3536m2ukJAX1tRgqqibOmIl7NzAwrYAnflUhSuW4vtTz6D8LSp6CzIxa6Zc/DCM69izq+no271ZkTz9qC8eA9yMtdj79ZV8v/Hj//mebw+ZyZSFi/Fop078KtNq/H1X7+An/zyRfzD3z+GvLwCtLe3o7GxAdHqCKKRKKqrquT55s3b0NTcilC4Ap3dXQiHK9Db24vu3h5ZPdwt7Lt6eN0rq7evH3X1daivr0dXV5f8fktLC6I1UYRC5aiJRlAfj6AqUo6ugf3o2H8IDW1DSN8Wwq8yChHpOoievmGMHDqE/QcOevn5YOheFb3CXsHOvFaf7AAAIABJREFUnSH7UebmuR86JqDv7ulEWXEOtm1agdSF81BQVGI64p11VXxyp71CXgHv7ed90Ivj/vy47W9/A2cv38CZyzdwdvwmzly9gTNXWE53C2cIelHzhLxZ56/fM6C/cR8XbzwAYT9+874Heg6z8UbQ2qY4ibl4E65X8JuaeVM3r4r+9vsEvd/9Tg13dwh7VfIffYoHXB9TwZv14NPPLfQ/9eAvZjwP8nOmmHG12gZ36hvSBvex73wTVPcMlTNMP28B6+NNeF7q523O3hwECH3Op3en2pnPJgytEejbHvfS/taA2zTNseF9pxmOB3YFvLvbHvtBA57eJzsATAzdJ8/XTwzfa65ew/m+qjdheR4A/EOAC23znmV0Cm7/EOB+zr82MFe17qp6Ue4O7PUzZrfQtzPp9bMKdJ1D79/bcL6q+ADoXeiL+c4C33XfMzzPe+4rbPhenml53fLFWMnw/bJ0rFm9HDOmv4vUlHlyiEjn3Hr6JRbNw6aNa1AdCaMiXIpwONGM54LeV/GJCl8PAHxfKu77ItM0xymTmwz0VO5U85qTZ1e8IKBdsOs77u61wt3d9T2fTQb0yZ67oCdk3Psg6Plel0KJ90GQ8z74zIW8gp1w47V778LdvZbQfSBkr4DXXeHN3Q3XxwlXXc4wG/3MREWfCHiFvQd6r10t69zzZegMQZ+1YwW2rDGT67L37UZjQ70HeumuF6+Wvwf/XDmURE24Xv876H833rOMkA15ONymopANebYjZ8d65O3ehDUrliB/5Srk/OTnqJozG81792Hfm/Px/W+8gHkvT0d8/XrUlWejrMA49XdtWobZKTPx1089jrfmz8Xr02cgJTMTP1mxFP/+J0/jP379b/C3f/tfURuvF9Xe0NCAmlgMNbEaCePn5xdg165MAX1lVQTtnR0IV4TR39+P7h4q+m4DfAt6D/jdveK+j9fRmW8UfUd7B1pa2sBn8Xg9amriaGxqQltnF9p7h9C5fwyNXaOYs7Ucr6wPIdZ9EAOjh9A/NoZ+G7an894FvebnFfKam1fYGzMeB9ocxwGZQ39AUgjFBfuwZcMypCyYi1BFFajIj54xoJdhNra0zs3PTwp5W2Ln5uglbH/5Ks5cviaQPzNOwN90FkF/W9Q8IU/Au5Cnqr9kQU9V75nw2AL3pp+jV8jr7oXsvT72BvKmMY4x4XnA5/Aa5uQdwCvouWuIXndR8p9Q2X+G9z79HA8//dw3483W0P2sd2UuvbTBnfoGqOq//bhpg2u64zE0zzA8O9/5Sl7hLrAn6N3xtQsJ/sB0OoI+dS4WcgnozXtznUStW7DLexfyjtpXsCfuxoDnd9VTQ54bqjemvaCCT3ZvwvQavjeQ5+fM80TIB9W5gl6h7N8bMOvnzT4R8uYAYWrmFd76W9y1IY45KDBqkCLT4Qh0VfCyLzWKXZ+JYrcz7CU3z2vrtpd36rx3XPei6JcmjqiV6XW2OY42xjF7GlYtT8cqwn5ZuoTuZ86YgpSFc02lQfpCLGaOftE8bFi/GlELeoF9Qgvc5FBXuHOXA0AZS+3MIuzNMlPrdMiNhux1F4A7hwG5T6LoFdgKd713oR681s8GnxPsfDYZ4PV5EOzBewV7cFco6a4g5z4Z5PUzLtgJNXe5cHevk4HeBTthL/C0u0KcO8u4uGpqI6ix1+57vSbIFfqEu3TAcxQ9w/ny3oKek+vYi57T5fL3rkPW9hXYvDoVy9IXICdrD5oa69FMM159jTTKYame/CYPG7YXv/QFkGhF2PvvwH83n8s7Af0+GWZD0Ofv3ozVSxchf8UKFL/0KioXpaBjzx5k/vCXSH32Dcz50Uto2LUNsfJ9KM3bCY623bJuKWalzcZf/eBbeCdlPl6ZPgOLsvLwZHoq/t0Pv48//7//A77xzX9Aa1uHGO0aGhsRr4uLCm+U63qEwpWoq29EpDqG9s5OhCsrMDC4Hz0KeU/RE/4D6Orm3o+e3gH5XnNLKzq7etDe0SWmvIaGJsTrGhCrbUBtUxuauwfQ1jeCrsFDiHcMYvbmEN7YXI3qzhEcGDuO4VEqen+oDcP3GrJX0Gt+/otAP8rxtiOjaGlpQn5uJtavXSJG7Gi8HifPj+OY5OhNyP7oGVNDr+F63VXBn6CCd1renj53GVxnzo/j9MUrOHXpCk5f5rqG0+M3zLpC2BvAE/JnrjBkb5bCXsL2VPM3H8iioqfr3gM9c/Q6ltYqesLdVfD+sJqJkGfd/E3m6j94hFsffoTbH34koFdV74I+CPuHn2kI34e9KPo5c6dj9rzpkqOfMXsKps16F1NnvC2QnzL9LTz+xGN45dWXbdMcA3o14BllbxS8C3tR9KyzX8BRtvNti1zW0Jue99IeNwnoNVIgKtwpqVNFT9BLCN+BvYJdlbvufG7MdxNh74ftfSXPz5vQvP9sIuxZb69d83zA83MuqA3E/TB84r2v6N3npi6e39EDg98Ix1XzAnXb+S4Z8F34u6pdPrskxcyVl/I6217XhvFp0FPXvZrx9Pui6mnMoxFvmQnd8zAgcM9Ik92U0JkGOW7t/Kpl6TJAZNUyA/r1a1dg1sypWMj2t/QA2H8LQc+wfnV1hVH0DuRdNa9gJ8z12oO8VfKq5rmXMEwfAL4CXneBsQN6Ny+vSl8+G8jfB+Gd7D7ZYUAhnmxPBn+FOz+v1+5OyPNe1bvuBLp7rSCfbFf1zvfJYK9gV/DrPfcvA/1kkA+CXqEfl171/uAbBbyCXDq3OZAn+BX08t1YBWqqyxEpy0Vp7nbk7VmLfduWY+PKFCxfvAD5uVlobmxES3MDGhtqPdBLdKAmgnonssC/O+vyJT1B6HsdAI2iryzKQolV9EV7tmHT0iUIrduEnF+9gqplS9C5Zyeyn3gaef88C1tenYLWwmxUluxBSfZO7Nu2HhvXLMO01Ln4L09/D7OXLsazr7+B1Kx8PD5nLr7+7M/w7tRpSElLQUdnJxqamlHf2CRwbmxsRmNTC6KxWmzZuh2xmjji9Y0C6nBlBEPDI+ju7TKh+z6q9wH09BL+ZjG33tO334K+DZ1dvQL6puY24+6vr0dtQxNqm9vR0DmA1r5RdA8fQnP/GObsqMErK4pR23MABw+dwIiXnzdDbf5HQD84PCxpleysnVizejHS0lPR0NKOk+cue4qeKv5IEtC7iv74+Us4wZy819t+HKfPXcHp81dwiqC/eA2nL13HqcvXcWr8uij50wzdC+CNkg9CfoKiv/UQl28+wCUbuh+/fVfc9mq+c1W8l5NPpuRlzrxtjvOBqZ0X4LO07hG74Jmlyl53VfLc3bw8lTxVPVdS0E+3qp5qnn3vf/DDJ/DSy89L0xwDYqPog2AP3i90QE9Fz/cC6QkKnmqeLnpV9fycCd8bWE/Mr/N5cCUC3h+aE/wc7ycC3If7l71X0KuKd3eCW+9diBv4aqjeqHV9z50q3NwnQt5V8S7AFdruM/cwwPd8J74ALx9v75l39575aj8B6qriuS9J9XL2YsLLsKB3OuSJcl9q2tsS8iaEn46VGYR8OgT2VtFvXLcSM6e/i/nzZpk+/hb07HW/bt1KVEVCX6m8jqB3DwCq4t3dB7yj7NlMx0Jdet1b5a7PuLvA1ucM6et1MnjzO6redXd/J3itkNfnek9g85ne6+6Cnc/ce8I8uFTJu/tkgNfnCvpkkE8G98lArzl6V9EHQa/vFPQM3dc66p7Ad5U8rwl5LvksFT3Ncwy3W+DznZjxYlVGbVeXoYqgzyHo12Hv1mUyuU5n0Tc3NqG5uUG64knonq5724jHPTjwz+bfVw80Cno3dF+StRN5OzehPDcTG1csR2jzdux7/mXE1i1H47aN2PrtHyA8exU2/n4mWovZcz4TxQT99o1Yv3Y5ZmSk4RtPPYnfvvM2fvTK75C+Lw/fnzUbz707FdHqKLp7u1HfyHG6LahvMKBvaGy24fpqzJo9F8VlITS2taO+uQUVVdVSi84cfY9AnurdAL67dwDdvftF2fOZSQm0e4qeoK+vb0K8vh7xxkbUtrShobMfbf2j6Bo8gN5DZyU//+vVJeg9fBaDB46gb+wQ9h/kUJtEJa+qPpijV1WfELaXqXWHsX9wv5gi9+7djuXLF2FpxhJ09u3H8XPjOOqU1BH0quJ1d0F/4vxlY76zoD95/gq42HTn1IWrHugJ+zPjN3E6Qcn7oFclr6F77qrmuV+6xXUfl+/c84bZJIDeaWnrKnntZ2864H0gjXEE7lT0XFbRi6qX8P0nuCsmPK2dZ0ndZ7j/6eeBHL2513y9dMYLKvoE0E9/C8/8+Cn88oWfI23xIjuulqpeVbwpc1Ml7u6mY56fh+c7ltGZPLyG840Rb4E8J+h5v1BAz0iAzphPBnEFuL7TQ4Q+n2wn5F2Yu9d6AEj2TN8l1tH7OXoX8Gm2zM6FN0PpAnXZzffSramPUFaoB3cX5npNkBPMXpieUA+ofHoBpO2tC3WZW2+67slBgG11nXr6ZLCn816XB33ph29d+DZnv3IpS+uYq/cXVT5BvzJjCVYtW4JVGYuxYc1KzJ7xrgy10SY+/HOZq1+9epnpc0817yh6V7m7118E+kQ1XwBCnaH7Es6nd6CtYOeuLXEVvgS2wt3d9X1w5+eDz3if7LkCPPh5PuczfR+Euj5X0Ot7Ve987sLdvVagT7Yr6PlewR7cXbi710FFryD/KrsAPWrAroreBb0CX9z0BD3BTijbJcB3zHj8M2vZ/ra6DJFyC/rMtdi7bbmAfuXSRSgrLgJBz8547oha/U1pxKOpAAt6GdSjip6qvirs5Oh3Im8Xe93vw7o1yxDZthvZz/4aNZvXojNnD2refAcb/3kK1r01B015OQjl7UBJ9nZkbl2D9etXYMayxfi7730f33zySfzjr17EypwCPDNzFqYuXoaaWByNzU3SvlZBX9/QDIKete8VlRFkLF+JzOwctHZ1IVJTi/KKSgzspyO+D529/XYNoKtvv10D6JLQfb9EAto7OtHR2YW29k45TMTjTXIAiDc2oK6lDU2dDN0fRNfgQfQfuYAXlpbinzdWYejEJQyNHMbAAZbW0Yznt79VyOvu5ugngv6ETLAbHR3DwEA/otUVyMzcisVL5mHF6pWmWc65cRw/w/I6E7oXRX/mEo4768TZy+A6eY6Da4yap6o/cWEcJ85f8dbpC9dw5uJ1nL54E6cv3cSZy7dwetzm5Mdv46xd566wZv4uLly7J0thz/C9gfxDAf3Fm/dwiVPr7pjcfALoHxjzXTA3ry57zccT7gzXE/A3koD+zkcG9IS9KPpPPsM9ux6I855GvETo8yDgg37udG+4DUvsONzmXRls8xZ+9NN/xE9/9iOkpi+UXLtR5ws80525V8Mdy+lM3l3BK7vk7U1pnYJeJt7J1DsqeNv2lqF51r4T9tIkx9TQywx6W2KnEObOxd8nhPXP0+dftCu0+RkCmjufyc7SPPvb+rngTtjzmcJddwE3HfiyFoq7ng57rvQ05qJTzOK13Nt3YuAzap6/HYS9UevWZGdz7l7tPdW7XXIAsMCXHD1D9R7oDbDNMBuT0zfXFvYsx7MDbgheNeFRxcuyDnyZbsdrC/tlWju/lLXzPuQlfJ+xGCszFmNFBkP6fsOc2TOmYP7cGcYLYNv00pC3atUyVFSWS41wyJrxCHMX6Ar6yUL3fJ6o5E1+XkGtMOe9G6KnEY8HAf0c30nY3qp/gb4N3SucwyUF4NJ7d5fvE/x8b0feyudLC2X8bbjUAN39Dq8V5MFdwa67Al7vqejdaxfwegjQZwp63us1d4Je98lUPeGu8PdBb8PZjhnvqwC+lnlwQpRKnqH6JC56T8VTpXPQiobrqeTZ9lZgb8bTUs1zGdAzdE9Fn4OSnG3IzVyDvduWYd3yhVi5NBXlJSUG9M0+6E3TnJiZa+902uPfTevoY2z7K9PrylFbUYZYqEjgzhG1ubs2yRS71SsWI7ptB7Y+8TSatm5G/eIUbP9Pf4mf/a//BsvfnYX6wmyU5WxF4d6t2LlxFdZvXodXZ0zD48/8GF//u7/Hb9+eglU5BXhxQQoWrlyDpsYmMC9f38Bl1HxdvQ3fN7VIfn7O/AXYvms3+vYPISsnD2XhCvTvH0JnTz86evejs1cBr/sAOum87+1HdaxWQvaEfWtbO5ifr62tlwNAbX0j6prb0NTRj7a+A+gZOYS+Qxfw3NxspGY3YeT4GQyNHpLQvba/ZdjeD90fkal1RtEflSY5I4eO+eV0NODRbc/98HGM0tjX14fKcCl27tyItLR52LB5E/idE+fYFe8ijp25gKM04omiJ/gvygGAh4ATZ5mXJ+j9kD1L6k5cuIKTF67iBNfFazh5gZC/gTOXHNBfvmUATwOeXeeuGtCfs7B3Qe/D/gEu337gKfordv681972fmJTHFH17Gdvu9/dkl72ycP2mqNn+J6LkFfgS3kdS+wSHPfJQD9nKmjEmzVnGmbOniqLI2uncYrdtLdk/ey5H+PpH/1Qytk0BG9K6lTVG1Oelz8nrGX+vA2fM2S/cAEWLvBD9wpld9fyu0WShzetcQlcHgxU2Rvg+1BWIOvv6P2/Zk+b0CEvse89f2si6BOVvL73YJ5GsC8QkxmNZv6yoFfgyzstyZtc1SvoRbXLdxlyN2H3JewsF1Dz/PP0GUvYuOSehwQH5h7o7cAc9x1B7wKf99I4h4B3Qvtunp5NcviOZj0J51PNSyifHfPSkbE0TRrmsKxz7pzppp5/cYp4AwT0K5eioqIM4bDCPrHXvUJ+4u4PtzG19BxqYxS8GUvrh+sJclX06rAnYOU51T6X3ltF7x4IkqnzUImBNt/J0sMB0wAC+gILd3Mw4EQwdfUHfy8I+OC9wjzZruF7Bfpkuwt3vXahPxnkCXgf7n55ndv5Th32ar5zga/KPFmY3lXyhDnv46qoa3hvhqxwr6s1JV/M09fJ1DqCPrG8zpjoylBZmo3inK0C+swtGVi7bIGkkipCIbQ0NUvo3lP09TE0cHoda/OZKrB5+ppopZhE5SAULkF1uBiRUDGioSJUc+hLXibyd28S1z2n2K1akobqzVuw/ttPoGPnNhQ8+xPk/bt/i6f/p/8Zzz3+DOL5OSjZtxH5u7cgc+NarNm4DtMWLcKLr/wOf/Efv443UlOxIHMPfpu2BGt37JIOd3Tas9adBjmG2rlz0YBXWlaO377yKnJzCzA4dAAbN25FTU0devsH0NE7IJDvlN1X9Lzv6KHa70MkWiOgp5pvbmk3JrxYreT+Y3WNqG1qR6OE7ofRPXIYbaNn8f0/rEFWfBSHT12UITbDo0cwcOCQKHvOpDcq/giGDhL0HFFLyLMbHiHPcjp/HThyAiNHzfORkcPo7emVPhjbtq0Vk+62Xbtx6PhpnGKO/vRFHDnNWnrjvjchezbI0dnzF3Dy7EVPzVPV08RHNS+gv3gNJy5el3Xy0g2copq/dAtnrJoP5ufdkjoX8hq6v8QcPSF/+wHGb9/H+C2uB7hy54HT6pZT6VzYf4Ab75mlKl6MdwzVBxaNeF5+3gE9YU/Qm1C+CeGbUL2G7bXk7lN8bSbn0c+bbpZ13oshb6aZYjd1+lv45QvP4ns/eFzmy4vJjo1sGGpPoaon5H3QK+y1Tt7MpLdKXkx5NpRvDwL+5+aJA1/b2Sq4ufM3FfD6XD9ngO6a7Sbm7hXUE+DPKACV+wTQ+/l6Bbi76++pivf3FKRxfn2gxj5BnUu9veltL88d9f5F4XsDeh4SfIAT3ASxAt3dJ3yOn7WNeVyYa22/1NzrUB0vAmDMegp7Cd8HIE+oazc9gl1Bz909AGjpHWG/ds0KzJk9HYS9/LYD+pUrlqCisgzhijJvmI2r6FXFB3ftey9QtwNtCHzPZa8jaicJxSugVc3rrgcCqn1V3vpZvZfdgt59ptEAUfYEv3No4O/L4cH5XX7Xhb4Cns/d62SA12eq6rn/ayCvsHfV/GSwnwh6M3deYF9diRhLzqIc6WqMdAS9Al53Ab067anU3evaanHfC+ip3u07/Yw5AETA3vZG3ZvRtFT2nvqX0L1V9CXZKCHod69G5ualAvq1K5YgUlmB1mYOcGnwQ/d2TG193PyWHlIYslfIR0JFqKRHoiQXFcXZoBGvNGcncndtRNb2dSjPz8TKjFSUr1+P9Y8/idbM7WhdMBfF33wMz/z7v8DTTzyNypxccelnZW7Crq1rsHrNSizZsAG/e/Nt/C//9s/w+tKlmL57F7415R2sz85BW0sb6qXcrQ61tXWIxWplpwmPofyt23bgG3//GErLKgT06YuXobm1A939+y3oqd4Zvif0DewF9N1G0VdFouLoF1d/c6uU1NG9Xx2tQTWVfUOrgL61bwS9B46iqvsofru0BNMyclDT2IdDR85iiKA/eNCbXJeo6CeC3gU+QT9K0PMgMHII3V3dKCnOxebNq7BwwWzsyc4VFX/83CWB/JFTVPEXZGKd5ua5n+DUunMXZdFxz1w8c/ImZH8VJy9cw4kLBvKEvQ/6mwJ6Gu/+taDXHL0B/UOM336I8TsPceWuXRxYY3P0Xuiec+a/BPQEvC5TXueH7Ql5Bb2qeq2j153GPDXqfY1Qp+NeXfcEvwt6TrF78eXn8Z3vfss2y7GmOjHWzffC9ISxLh/GjoLXrnfqmg/sBD4n3hmXvAmh6+8slF72hLn+nhliEyyZ8+8TFT9/x4U8oS2/bZ37BP1E2PM3Ehd/n8909015ttyOofykoDe5ecJaDwFpTqg+4SDwJc8ZjjdAN8BXE5/J1fsNd9SE58JfrhNy8qa5Dg8ASxdTvesyYXtCWBeBrsAPXivoZQ8AXuFP0JuSvDQB/exZU8HF32K0gW5/Hk5WLF+MispSgX2owlfzwdC9gl6VvQnXm9G02h2P0BfQc4qdVdgKcO4exPW6xKh69zMJ1wR1IHRvIF+A8uLE8L0eBghz/bP55+k1f1dAHzD+uQcFhbu7u9BXuLu7KvovAr0eAFy46zXfEWi6NEQf3AX2VSFvvjwhz5xqrLpSdl5/VdC7AJfSungi6PW9qnwFPbvXxWujsqjmWRonXfIYuufhga77SDGqSrI80O/ZkoE1GfOxYfUyRCMRtBH0TabXvdfvnrB3QM/IBP/9/G9UxZG05YWywkXZCBXuRbhwD0pytiNn1wYBfUn2DqxOX4DSlSux8Sf/hMadG1H4xuvY8r2nsW7KdPzlf/hL5G7djqqsvSjYuw17dm/C2o3rsWDLZszbuAG/nTIdM9atx7S9e/Bnv34e67Ny0N7cjnickK9FTU0M0WjMwDgSRVNTC5YtX43//F++gWisDs0tnZgxez66+wc9sCvg3Z0tcTu6e8WAR6hTzRP0DNtHozVSplcdjaMqFkesvkVy9K39I9h/5DRW5zXgjXVV2F3ajl055Rgd5Xjao2LGkxG1Erqnqv9yRU/ge4Y8NssZOSQDeAoLsrBhwwrMmz8LeSVlOHbuIo6dVTWv4XqOo2Xve72/hGMcenP2Mo4n5OSv4sT56xKuVzXvgf4yFb0BPXP0XOq0566KXg15wdI6A/r7VtW/h8u338P4nfdx5S7Xe7hy7yGu2Rw9Q/bXGbLn0Bo13Nm8fIKS//AjKatj2N5T8wn5edsV72NrxksSulcHPmGfAHqvDS5d9zPeljG17055A6++9hsBPRvlzFvA/DtHivqudpNz90GfWBvPmnga8MyiIU8PBGZ3743aV8CbfS5S0sxzA2tXvU92najqg6BX6GvJnoB+Qng+EfJB6Lv3as7jAcJX98y3K+CT7b673hwAzGHBh777HT9374GeU98maZurhj/tkOfl8iU8TyOeAt3AO1mbXBfwAmMLeoW9+56A57Q7Bb6r5IPX/Mz6NcsxZ+YUzJ01VQAvoOcBJn2huPXDrEsWVW8a5iRT9Ap47oS8LubmCfpEI565L5MOeYkh/ASQy2GA75N/xj0YTIB0EkVPKBP4hLv7Xf0zJ/xGAPoEvAt2F/i8dgHvXivsFei6B+GvcA/uQcjzXkEv+Wl2xKMJLUKQ+isWrYQuhX4Nc9t2KbB5H7x2n9FYx3p6zcfrZ7kbBW+UvD+e1g6isXAW1z1nqcfKUVNVjIrivSjO2ozcXUbRr1k6X4bOxKqrjaJvchR9Q42ZS18XM21w7aS9agE9mwwxZF+Eaubli7IRLtyHkAf69cjatgbZ29dh8dxp2Dt7Fjb88CmEF83Fyu8/iYo3ZyK2ew9e/NZ3EF6/BZG8HBTl7sTeXVuwfXcm5uzahZQ9mZi/dRveXb8eM3fuxv/zi+exNTsfrc2tMomutrYG0WgU0epqRCLVCIUqJJxP0D/+3R+gu2c/cvJL8NJv/xn9QwfQ1WcUvAt497qjtx9Nbe2I1sSltW5zcyvq6hokZE81z4MDQR+ta0ZT53609o9i/5Hz+OPibLywYDcGjl3CwNhRDA6OYPDgEew/wNI6s9yQ/ZeF7hnGlzz92DEMDY+hva0NebmZWLtuuYiy8qpqHD13EUct6E3onnn5SzLNTmB/hs10LOhp2rtwBcfPX8Xxc4T8NVknuduw/YlLN3Dy8k2cvnzLM+KpGY+q3oU9r5OF7f3wvQ96Qn78zge4cpfrfVy9974HeoW8qnkX7qreCXd3aejeGPB8VU8l76t3Y8ILhu5V1X9txhxf0SvoXUXPPL1pg/v3mDVnuoBewvcShvcNeQnlcakKfeOop4ue7+V7ovyN8Y6g9aFvn4nSV+XOw4RpquPDenK4G7WdCHlC3f+uUfpygLBqnn8HApqf0/D8ZNf6Pri7cE927QJfFb0PdD0QuOB3Ic9r/520zrWqXkBvQ/luqJ7X5t7k8VX1p0t+3kLeds1TYHOn4td7Ve28d0Evk/A0P+801iHAtQbfhTu/64bx+TnOo5/HHD0VvfUPiKJPW4Bly9IlZE/Q04xHkLugnwzwCnrdXdAO3Yk1AAAgAElEQVRrHT0BXi4rUbmXWiVvdgV9ctgrpF1wE+TlDuhVzQvobSTB/bz+BncN1SvU+Z3gCgJ+svsg7CcDPJ8T+kHAu/cu3BXy3GNVBvIu6HmdcE9lHzUKXyBfY2CfAGyb+6bJzX0u1xq6V+Oduuy9UL0x4XnueE6ck6lz1RLOr2fenvn8KP+uxago2oPifZuQs3MVdm9aglVL5mLz+lWojcXQ1tqWGLon6O0UOzlUaFldVcj897L5+Sjb3pYVoKI4BxXFWSjO3o7cXeuRu30d9m5YgaVzpmPbH36Pbd/9DsrnTsO+F15E+NV30LFrDzJ/8Cyq301FQ2k5SouykL1zO/JLSvHTGTPx4uJUzM7cjXc2bMTLSzPwdy+9gqyicjTSHBePIxaLIRKJoKqqCqFwCIXFxYjG4pg9ez5+8fxLGDl4BPNT0vHy717D2NETMsjGBbt7TUXP+7qmVkRr60XZ08HP/D8hXxWpgSr6aH2ThO67ho8g0tKPv3nmLczdXI7u0SPoGhyVP7f/wFgC6An8r6Lo/Vz9MYyOHcXQ8EE0NzUgO3sXVq1agkWpCxGNN3rtbwl5XQS7LoE/7zndjo11zo8L5I9byAvsGbpX0NvQvcCdjnvHde+CXhW9gp67Al53lteZPL1R80bRf4DxO+8Z0N//wMDeqnlV9EHQu4DX6yDog3l5F/butQv9r7GUTkL31pA3y4bu2fNe59L/8a3X8Ni3v4mp09/xnfa2vM5z0LPu3da+G3gr5FOwcNEiT9Grsk+2m/I7DrSh496HPfP8AmcJwRP0buh+ItgJ6i9aCnb9TBDcej/Ze/d5MrCbZ766d0Fvrn1wG4gbmPvh/CDozb0cEgh2HVpDp30S0Gu4Xhz+SabiST98JyyfCHkf9i70FfbL7RhbVe/c9d1koFdjnoTxl6Zi7aoMzOehcfY0ORywKoDAp3mRnyXMKypD4rxPBL3fIIdA5zvuRsX7ql6fKeB1F6UuxrhCAbOv8A3cS0sDkYCAEk8Gaz7jAUEOCdZ9r6CX3Yboqd51ubn6INSD95NB3X3uA95X+arqXRXvXushwIW7ex1U9T7sLegrDdxdwFPdGyOe7RjHsa5sMhOrTDDS0UwnTvtA7l4c98zHU82rercHAs3Tq6KX2nlbWkenvMJZDHke6MsRqyxCZdFeFGW5oJ+HrZvWIB6vRWtLK5qa6tHYFDdKnjPpBfTWeW9r+em4j9iUBqMaZg59qTju2ZCnLHcXCnZvQiFb4G5Zg9Xz5yLz97/F1se/gcqZ76L8179B0S9eRsfa9dj2V99E75LtaInVIy9/n3ToK6oKY/raNXgxPRXPL1+CN7duxtf/8Dv8f889j8z8IjQ00gFvIB+uqECoIizjaPML81Edi+F3r/4Bs+elYHB0DL96+RX8/PkXMXro6BeG7tvFjT+AeFMrauob0dbVg8aWVtTE6yVsXxWJIVJda0L3DU1o6OpD5/BhVDT24/VFe1DSMIq+g8fQ0DaMobEz6B89In/+4Cjr6E3IXndV9GrI8+FuDHmSoz98XA4Mg0OjqK+rxT7W0K9IB6eRNrV04eTZccnTHzlzAYdPX8ThM1yXcEQWh934ip719rIuXMXxC9ecRdc9HffXcFJz9AzdU9XbJjku5FXVu7CfLHQvdfQ2bK+gT1D0FvKq6l0Tnqp57gr4W48+xq2PPpZcfDAf7xrwXLjzWgHv7l/j/Hmpo5fyOjrvp4Bz6WfOnCKgf3faG3jr3T/iu9/7Nt58+/VAGJ4wZ/kbYc7ad46ZNTXwMmkuhUqey7z3lL0dYiPDa2xIX8Av6QDjtuewHFNyxz/DTruzoHcVuplRb6fVSVke1blR6AbIJsWgcA7uCvX/np2/xe/5sDfhdz+U7wy/sSV3xnCnIF8IA3cD+nQa82TZ9/IdbaSjz0w5njcYx4G9Ap6h+qXpVOip/oAcm5unus/ge1tKx99xr+WehwDvvRnC40HfAT3Brq1yRbnb8P0yqac3xjzJzS81HfR4KCDsfUU/zfxdmIbgvyNtoTjzy8uLUVFRjnDYN+SVh9n+lkNtSlBeXuKF6lXBB3eFP3dvuaF5UfHM3etiLt1+Vp95Bj514jNHr2NrTXSgrNg8k++WJM+7K+C/eOfv+YcBBb4AXcrxCsW9z5I8PuN77h7ky4pRIYszyv0OeQr0ZJDnO4W7e02gCdQCrW8j7HtfFRL3eZTKPpIYvheXPcvraMSzhjyG8gl6yZk7rnmCXo15E3ZCnu/tFDqTizdT5QT0Ulbn19ALmAnneip7qnqdXBc2ofvCPQb0u1Zi14bFkqPfsXUD6uriaGszir6pOS6GvIbGGs+YJweIeBR1taYtLv+99CbURsKIV4cRj4RRy/9WZXlixsvbuQF5W1Yjf8tqLJ45FUt/+UtkP/MUip77JXY8+RQ2fOd7KPnDH5H1t4+j/q10NJVEkLd3Nwry8pBfFcaGvBw8+YfX8dev/gZ/9cdX8W9+9hP8b//57/CH6TPQ1t4hTXMqq6pQHgrJCNqsnBzsytyDrNx8PP7Ek1i5dgN69w/j63/7X/HYd7+P4YOHpV4+qOIlN987AIKeTWhibIzT1ILWzh40SY/7BsRqalEdrRXQV0ZrUcPGPN19aB0YRdeBU/jVjK1I3VKJYxduYvP2UhSHGnHw6GkMjpqhNgp43RXwI2PquD+BkSPHZbGsbpRmvCPHMHLwKPYPDqMmVo09e7YhI4NVQkvQ0T2AU+cIeuO2F+c9AX/WLAL/MMP6VPPnLhvIn7uCYwzdn79mQvhSWnfFK7NT0EtOfpytbicuzdEHQ/ecXqdqnrtpmPNAcvMmdM+Q/Ye4eu8DP3QfUPPSDEcd9tZ4p5BnGd2tjz4R0HvldHTYs5QuSTmdQv3hZ3/6EtCrIW/uVMximd2sKdIG951pb0Db4P7+tVekO56G4dnkJiWVaj0FCwTqpv5dYK/OfAG5wj7FtMIVx74zitZ+VlW7t9PVbw8CxuWvuXoH5DKWliNp7XJq4M1hg6V5Qfj7il8PDf89oNfvKOgN9BX2pkRP3yXuCnqzSw08S+ZsXb1poqMh/QDobRh/8VLb+U7q522rXAnpm3C9OOxlJK4Zi2vMeeadgN4qennulNYlOPKXsm7fdNNT0EsNvQN7Al4OBeyWR3XP37V193zHZ8lC9wzbsw0u/54ZEpVYCP67WX5XVlY0MUcvgC9FeXkpyspKUFaWmJtXFe9B3Q60ce9LXOgHrqn6uVTli0ovNmq9pDgfJQS8KneG/2m+Ky5EqLgAZcX2kEDQ23p5DckTyC7A9VpUvTX2mVC+pgz0IGFC+AJzKcUrAkv4wiVFUNjLIYDvFPhlxQiXOqAPFaOSYXpnKfgT98ShN1TzVc4i9EXRR0IQ2LOO3ra8NfDz8/S1VtVT3dOYp/l5ca/HIuaeip5K2bryg6Cnc56Ql9p6q+ylIY52wXMa5fiQt6C3efq6aEQ641HRhwozUSgjaldg54Z0rF4yD7t3bEZDfR1aJXTfKINtGhs5l77WB31DTBryiBeAaQP+ewj6KoK+QoDPevrKklwZaJO9bQ2yNqxAzsYV+ONvnseL330KW57+EfKffQFVb01H8ZtvoXLWLGT/wz+i6Gevo25vAYr27UVRYRHyIhGszsvBnz/1JP7ipZ/jf3/p5/jzX7+Iv/7Rj7AoIwNNTa2orIygrKwM5eXlyC8owLr1G7F1xy6s27wN3/vh09i+e68o+N1ZuSgsDaFvcCSpoifo2fqWLvyu/kFR7I1tHWjtIOjbUV/fKOH7WE0dKiIxlIarUB6Joq69C+39o2juO4jX0nZj0ZZSDB87jb6BI6hp6MD+sSPYP2ra37qAJ+QV9KMW9AL5oycwfIxldScwTOhLV7wjGBgYQnVVGDt3bJL+ICtXr0bv/hGwy50ZUWuMd8cE9MzbX8YRUfcG9EdZa3/uignbn9McPfP0tryOLvyLV43jnjl6GvACHfGCqt5V9Oevc0TtQwH9hVu21/0tNs1hmZ0a8UyOnqC/dv8Dz4CnIXs2wwk2xFHIc1dXPXfJzVvAE/QCe8d8x1a3LugJexf4vP4aw/Nz582Q8D1z9JKnnzUFVPp8x6Y5U6e/Lf3uf/PbF5GaTqgblW264zkQt6F7gfJCWzsvHe9oxDPqnu+SLXbBS5xTv8DMprcpAcJa+uSLA9/PuzOso78nsHfUvAG9PXzIc4b9CXmT5w9C3rzzc/UK8uBOaOuzRIDTVe8q/ImwN4cB333vh/WdxjmSYzf19j70Ndxv2+dKJz0TupeDgoyqpSPfwDxhF3Wvbn2tp5/YMEe66FHhu4cAe6/5e4G37YlPRW9A74fvtQRPYG/fuzl7k6PPkLA9B9uw095SSUcYXwFBTzgzR28UfClCoTJZhDxXaWnxF4Jeoa0he/6ee+3Cf8I11bwFuu4G9GaqnYbv3fA8VX0JYW9d+QS3KnLZmb8PLB4UyhNC/Ymg1zx+yIKcAOcyHoNCqTEuLzN7qNzAvYIHJKp6vWcKJFwiixUMFRWl0oSEjUiqQlwldjdDbhT+GrbXULUftk8y3KZa3fYsZWMveAKeOXrfmEfYu6D3cvLijLdNcgh0WSynMzX0Xvhec/OTgJ65egN8mvL8oTe10TCiBH1BJgr2bkD2zhXYsT4dqxbPQ+bOrTL1zSj6JnAwDOvUGxrq0NBowvjeb/L3WdfPf6sX5QghWlGKCjZYyt8DzqHfu3kV9m5YjtzNq/H6y7/CM998Arte/A3K352B2MqNWPvyK6hashzh6XNRviADoX3ZKM7NEnWeH6nCvkgU/7RgLv7sN8/iW7On4P/4+U/x//74afz2rdeRsXgJ4rVxlJSUoLKyCtk5uSgsLkVjawdyC0vwzrSZAmTWzA+ws9zIQcnPax7eVfXuNT/P8rm27j60dfWiqa0T9U2tiDc0S94+XF2DcCSGilgcde3dYHld59BRbM6tRF1PHwYPjmKYHfHGDqFv9LBMsdtve94T9gp5Bb3W0RPshPzQ0eMCesKeyp5RiL6+/agIl2H79g0SLV23YRMGhsdEqUse3jrsVdUzZE/QU80T8slAf/ycKbEzDXOuSChfSusU9IEaelH5ziCbZKC/cPM+XNAT8i7oVdFfu/8+rrO3vVNOp6An1LXNLXdtiqOg1wY5hLtA34JeQvROmD4YslfY6y6g1xa4zNUL6K2i1xz9tOnv4MkfPoFf/urnAnovBC/AV9Bz9yHOGntpkiOf8V33CmXuBu7+d/SZPtfueOY7Bu7M1yuQZRe17it0PiNMvc+o0k/4nBr6/O8puP2dvzPZmlhnPxH4BuYu2PUz+syHPJW9gtzuhL0o/OA73i+CtNhlvT4/5469lfy9wt6HO0PjXmhfDwWOkle4uy1pBcIW+vqeOz9DwAeXKnlvtweCIOiZo184byZmzJhiSvasoqengBUAhLKCXiHPXUH/VRX9V4a7q+6TgZ4d8+z4WgN6O8rWNscpLc5LeK/A504wu5AX054HfXsgYHSgREHP3TcLEuYCe0K+zF9SQuiAPqxwt3uYJsZQMbizikEqGQimsFk+7C30CX8nlK+wj1Ymwp2gY/haW8HSXc8hROqyN6H6KkTZYEbC9saIp7X0qtI92Nt8vN4zNF9rwe6CnqClspb3tkGOD3iq+RjqmF8XRR9FnXSyC6G6ohDl+buQv3c9cnYux451aViRPhd7dm0TuNPd3dLUIh3ymhoaIauxDhxy02Bz/5L/j0elwkBTHTwEsZa+rDALRdlsfbsRWdvWIm/XBhTt3oLsjRsx/ZevYOMzzyH87hw05xRh78qViObkoL60EJHiQhQV5qK0KAcV4XKURSKoqG3CT+fPwS+WpmDa+k34Tz//Of7uFz9HVnEeNq1dKyY8zphn7XxpeVgA3TMwhGWr1uKpH/1U7qnQW7t6BdwKdMJcw/VyzXsq+r79Er6vaWiWa36vub0LDS0dqG9uMya9eIN0xWvu7EFLzwDa+0fQ0juMlRtzpEve8MEjGBgZA414zNET8mY8rTXijR3B4KGjsoYOH8Mwy+cIdKvmRdEfO2lgf/iY9MnvYbOc0kJs2bpWzNrbdu7G0MGjOH5+HIdOXzA5+dOXcPS0yc9rbp4mPIX9REVvQC9OfGvI+yLQn716F2bdw9mr93D22n2cvXYP567fBxX9+RsPceHWfVy4PVHRG7c9Q/YmdE9FL+V1AdAr4FXJu5BXsLtwv/vJZ17o/sEnHFjjK/nJFH0C6NkZT2vpRdXPmerl6FlHP33GO/jRj5/Cs8/9FKnp7HdvjHa6u8Y6gXVC3t0P0Qv8HUWvQDcg94EffG7uDeg1rO+D3NTEe/dBI56C3lH6VPSmXt/8JsGr3w+C3q2Z98FvPu9/NlHFK9C/aE+EvFXpTjmeOue5Jx4CTLif39faeX9nIx513Buwi9GNOXBr2lPY83AgYXkLewW4qHQLc1HnFvTy3Na7BwGvql7C/hmmj76mAFzTnl6vWblU+txzJr0cIOzfjaBnJIJhcnHdh3w1r6A3kGfo3oTvS8uKUVpWBIblpYe9C23nejLou8/lWgx4BaCKp6L3dmvMI7x1lRTnJVzrZzUSwF1TAbonPrOue4LfK/3zQS8HBQfmHuilnNCUERL4VPQ8EBD2DOPzYMBnAvuwBX2lUfQKeu5G1SfukVApIuEyVFeUm0XQV4YQq2Tb2xCqJWzv5+aj0QpUW4e9wN4q+WisElwxLa1zVL1CfbJd8vC2M55+xhtWw7A+8+ZcjhnPC+Fb0PNgQUVfHS5AmY6o3bEMW9emYXn6POzds0tmrLe3taOlqVVWU0MzmhoaZHRtY2PcgF7NeawE4KHGaREsoC/IQmHWThTs2Yq83VtQkpOJKP9vceNmzPrWD7H9h8+h+DdvobWgELEKezhgqL84z6Z5CmWcbKg2iqzSMH4ycwambdyA//yrX+H3i5bixX9+AzU1NWioq4eBPM2CjSiriIAd6xieX7Q4A8+/9BvJsRPgzL2r0Y6wl2d257Uugl5z9Pq95o5uNLV3obmjS6IFdc2tovTb+bv9g+gYGEb7wAhqmgewemMu9o8dRd/oEQP5A0fAjnimUY414wVAT0UvoLeKXkP3VPTsfT80Ooauri6UFOVi06bV0owtc18uRsZOSOj98NlLOHzmMo6cNouGPCp7D/Y05FHVnx3H0TNXcOysWTwkGMgzbG+c9wr6U1bVa46e+fgzVwh6F/IE/X2cu/7AW+etor8gOXo/bK9GPIJewvYPPhQ1f52gt/3rXci7gHevNUx/++NPcOeTT3H3U9PX3jPffTzReKdg5074672n6OfMnwEugn72nGmYNWuq57pn7/t/evbH+MdnnsSi9EWY56h0F/a8DoJeIS6hdwfy8jk7s14/w3y/cdwnQj8Z6A3wbWvcINz13mud64NcgE5zX6CJThD0vHdB7l4HP+u+Sw53dsxb5Jj2kofug/An4L2+91a9+y5929/eG2xj8ukCcFteJzX3zHs7LXCl5z4PAw7oea2KXQx2Vokne+YdBKyi18+4u0KezxTu7r56xRKkzJ8ND/RpC6SGXqIT6SkoLslHZRVb4JYgJLA3IXs/P18i4XuG8HWVlH4x6DVET5hPgLsN7ctzG7YPQtt954Lc/5w5GOg7/XOS/Vn6d5H6+oAvQA8EnjPfgp6Q997ZXgHaGIhQV9i74XxR81KeqKq+VAYGJYW9A/5IyAd9tMKAnrCPCOjDqI6ExZAXs01yCHhX0cs9FX2ND3oN32s+3lP2tr+9TK2z12LCo6p3OuIR/h7gFfTcxYRnFb3taif5/Sh704cQsaAv2MNZ9MuxZQ1BPx852XvR3NyMDoKezvvmVjQ2mhB+IyfE2Xx9vYKeij5mptcxqkHgV5QXoFQU/W7k79mB/L07ES7KR12kEtG1W7Huuz/B/L/9Nna99BoGKkwqIxzigYxGyiJUlBagMlSOKobHa6sRitchY/MOpK5ci7/5xXN4/M038Tff+i527tqNhuZmcdfX1NaivqkFpeEIahtbRT1PmTkHz73wElo6ewzUrZteYO9cuwcAgp2Q7x4YQrSuUSIAfE9Vz98h8DkFj8CXgwHVv4B+CD3Do2js6kFmXggDhw+hd/QgBkYOYXCEoD4idfQM20td/b8C9MOHDmNw5IDU0Bfks1nOSsxfOA/ZecU4cOSkGOxoujt0+hIOU83LMvl61tGbED5BzxI7Bf24aaDjgZ597p32t5dvIgh6k5+3kPfUvAH9WQt6KnoF/UWZXOeD3lX01+5/iOsW9C7kCXqFPeGuoXpXweuwGt1lQh0BHjDcBaGucH/v838BF++/xjp5gn12EPSzp4qS53uG7p//1XN4/PvfxvzUBZjHmnh1znNYjV0aupc91YTyRcVbsAqcFfZU/XrNXaIA1r3vPE9Q91Jj7/fRN9BOHECjEOZuYK55eT9M7xv3TGhev+MC+8uu+Z1kn1HHvQI/NW2hhfwiCbPrc90Jd167AFfgpy02xj6vf770uHf75vN7RuEbVW9Vuhj0TJtdCYfT8GYb0ijg+efxmlBWMKvaX2aVuwt9fl/v3fA+YU5FL6Y7jQQ44X5+h5DXnderli/GooVzMG3q2+aA4YA+PS0FhYW5Puh1oE25dduLkjeK3oN8CVV9oDRO76U7njuP3nHhBxT/ZDAnvJO+k7y8Ka0zKr9AQvgJkBcznq3fL3H2EtOtT//ehD5Bzj+L6p75e94T8CHm5z3gF6JMrk0YXwHvwT5UhHILfj4j7CusKS8ctiF8m7dn/l5D0VXM31NxVnCojQP6ypA47Ql5F/SEPcP0Cnnm501pXaW0v5V3VPe2hp6QVMgn2zW0Ly1sY36enfeq8BX2uquq92DfEBOVL9/xQJ+HEs6iz1yDfduWYfPqRViWPg95nEXf3AxR9M0c9dqEpiazCHrJ1TdoyZ0ptZPoQrRCUhcEfSX/W5fkoSh3j0C+MHsvKsqLUV9bg5L01dj681dQtXkzVr36Gmr25Yv3IFJFo2OpVDVUVZYgEo0hWtuEaDwmY2WzcwpRWVaJjI1b8M0//B7rdu9BVUUFauviqI5WoyZeg7qmFhSHqtDQ2oHewRGkLF4qJXUaineBropeVbzA30Ken+/ZPyyuewK+s2/A5Oq7+9HS2SuQb2XnPCr/gUG0Dwyhc3AY3UMj6BseRt/wmEyUGxg5YMrqRo5h8CCH2YxhcNSE7sWgp7Cnq57he6p5VfRU8szPHz6OIY65HRlBU2MDcrIzsY7NclJTUFxaibEjJ3Hi3LiE5qnqvTp6pyOep+qZq2cpnqh5m7Nnr/uLvpqXrniXbwjkCXpV874Jz4D+TAD0Z24YRa+g92H/EJdvsfUtu+Fp2P4RBPT3qejVfPehXz4XMN1NBnkBPCfSOUth7u4Kdu7v/wkCeQ/0DM0T9HOs617y9FT0s6d6hjyG7l/6zQv4zhPfwvxF8zDP9rc3NfR+/l1c+AJthvbnQUvkxBRnFbQb5jfXxqRH6GvuXw8ME1U/4c1Oe9a4p811bPMbdrgz3e64U8UHlDyVvpj6CP0k7xx48z0hHYT5ZIA3hwVT5pcqbXDtXHpe23v+lgJe4C4qnZPuDLw5VtZ/z8/Ol8lNaakL7OS7RMhLnbwcEvxwPgFugG0m0kmpnbS4ZVh8IZYs4XLD/ilYTHc9gc+mOR6kjcqXfDyfMSpglb6A3t6rkpfPyTPzPf4d9PN6QFDYE/SpKfMwZcpbWMrDhh3+wzr6tLSFyC/IRmVVyKp5GvHYOMeU1mnoXiHPXdQ8lbqFurknSItQUkIjnrnmPcvgFMQeZK2iZySBaQOBOn9P72WqnWllSyDLZ/g5+9zP35vPyO/b+no69c1QGwNv5uiNMrdgd1IOBLgAnwcC+zlCv8IumXZngS+wZ8heF6ETMoN9uMsi8G2enrAXY57N14clV1+CKgv3SoKrstxbVZXlkGVL6oKgV8BLfl7y8dZlT0NetMocABzQU7Ebs50tnbONaBTwCn+/rM647kWdW9izzE1mxduwvamdj6G+zqw67nbiXFxK/MpRHc5Dae52FOxei31bl2HTyhRR9Pl5OaLkO9o60NLMwTacS99sYd8Io+obUF9fh/r6WtTVmfx/vMao+ggb5rA7XlkBiguzUVKQg1BxPiLlZWhrbMS2GQux9615KMreh+rSEsSKQ6iPxVAbjSDKQwj9CzQf1jcgXt8sc985WCYWi6O5qQW1DU0oisTQ2NyKhro42BGvuroasRrTe760ohqNbZ1o6+nHrr3ZWLJiNfqHD3j5eRfsLviDoOdBgTl6A3rm7BnaZ398c93ZN4iu/iFR/l37h9E1OIyeoVHputc/NIa+4cMCe+blB6TX/ZgMtpEOeXThy2KO/hgGDx3H0KHjGD5sXfaEPCfWOaAfGBpGvKYWWft2SVe89CWLEaqqweHjZ6W8jjBn6J6KXkrqztnmOTTjMYzPQ4C48Rm+V8ibdrjHbU29QP7SdZy2at4HPUP2d3Ba1l0I5B3Qn7l+H2dvmPC9OO9vPsCFmw9x8RbXgwDoH+HqvY9w7f4jXH/4CDffp+mONfIf22Xq5V24a6heJtF9+jnu2XX/0z8J5DUPT0WvgHfD8w9VwVPF6/oT8PBPwNcIekJ9znzT715y9NaMp1PsWF73yu9fwne/9xjmL5gteZPEpjgKezrgFxoYS5Mbv9GNTrNzQ/1eyD4lBSkLqeYJ6ICpT9374sqn8jcHA/muKnyny50BPQ8DC2URwMEwvd7rbiAdUOiLUpCa6oM+CPjgvXcgSE0epifAOebXB7kZW0u1Loqdu/Oev5eePg+L0+YhLXW+NJPROnvN30vjHCekn7ZkIdKXUKkbM54p21PwW9CrkrfufI7T5WFgsR14w7y8p/At+AXiVq0rtKnwCX8FPQ8IEiFwOu7pZ1XR6z2n2fHfNHXKm/IbAnr+e+1wody8LAJEjzYAACAASURBVFRWhhEKlSMUCkk5UXk5zXiam08M3RuYG0CXlPhwN9e8d1ZpgaQGBOo2jK/gn2wv/rLP2Vy+H8YvQKlV+9Ib3ymjE+XPfL+dkKcHD/fQwWs15HkldKWcdmed9wzjO4N7PLCLmreKn9dhdhW0hjwFvqfmrTGPkwIrymQ0MH0Rugj9qqqQrCDkJXTPcH3EGvE0H+847cV1zxy9o+g13051zz74GgEg7Al4L1TP/Ly2weVuS+yknt4prYuzbl4Ncxb2JiIQMeVv1eWoDrHGXUGfgY0rUrBi8UIUFuSjpbUd7W2daJYJdoS9WVT2xoXfiPr6ell19XHU1dVKdMHP1XMuACsZShANlyEaKpPKg3g8hubSSjTsKsDOnTvR0t6O1kbT2S5eF5dGPTxA0OUvh4vmZjQ0taG+pR2NLW2y2KGO7WjZ355/B+bpq6sjMsymIlKDimgczZ1daO/tQ35xOfblFgiMCexkkHdhr++p1Al61tHTdU8jn4LdwH0Y3QP+6h0cRQ/X0Cj6hg6gf/gg+rhGx2T1HzgEroEDhzFw8LCFPAfdsAf+cQyOncTQoZMYOmwVvVX2pnnOMQwdPIT+gUFUV1ZhT+YOrF63DIuWpKMyVo8TrIk/N47D5y7h8LlxHD01juM05J29gCMsr7NGvOAuDnzpkuc3zjGh+2s4xcl1Xuj+Nk6N38XpK/4i6HUZMx4h74P+/HWW2L0nZXUsrTPldarqacT7CNcfcK78R7jxwUe4/sFHuP3oE7vMyFkF/b1PzahZN0x/7zMDewU9Fb0H+09tCZ0N5Qv4Cfo/cQHv/4tZvObB4GvvTH1Dhti4ZjwOtpGRtXOmYirn0k97E6/98Xd47PFvYvbcGdaMxza3xpQnypx5+4ULkUJoO6F3A2Qn5+4Y9RI/59TC21n0pjueVfH2N43yt79nQa+gTty1rM4J2Wvu/gt2F9gE/WRAn+y5qHaG6wXaJvTuwt29JtgV9N6e8Gy+qF0CUJaddGdAz97wpj+8/I7W19taeoJbwvOar3dG2/IgwIY6GemLsDQtJeE6Y7GphSeU3XC9QlpC9Z7qt+V19t5rtmPv9Tvuzt+kC5997adNedOkFPjvS10ARi5SUxcgJzcLFRUEPNW8Ab2pHy6TOmKqelHyJSUoKSlOBLkLdee6uLjQqnt7IPgyeCd5z8OBe0DQfPwX7jT1WWOf+zkv3y7RBj/t4D+n4i9AqMzA3YM83fdOb38DeTYT0mVVvr03oC9BqNwAn6re5O5ZdlcqI4EF7lXlqGBNeFW5t6jo2SCHYI9Uh1HFOnpn94x4BDyhHgS9PHd63VPJqjnP1tBT/Xv5eXXb2zI66Xdvr7WOPqHtrZOfp7oXZc+xtmy2w9+NlKOqLFdAn797LTjQZsOyhVi5JAUlRUUywIWgb5EJdqrmNXxPVa8ld1T2BvSEvTTQkZr6MOokZWH6CFRXhkT5N5SGEduTh+a8cuzbnYlG6+ZvZHqAkYOmFrS0tJnFOv7Wduk3TxNcU3sHmts7zD19A03NaGhsMK1vq1jJEENhSTkKy8Jo6eoW0GflF6E4VCmgJrBVtXPXexf0BDxhr6Cvjjd4oE8G+J79I+Ai6HUR9OK2V9iPHEQfIX/QQN7dadjbf/AYBseOG1VPd72G76V+/riMrh06OIbunj6EykMoLs5HdU0VKmtiqG3sEAf8kYvXMEbQ29C9Ka9jd7zLxqCXBPim3I7tcH3Qs1OeUfU+6E+NE/R3ZCnsg5BX2Kspj6qeoL9400Bex9Watrc04j0S0NOEx3z8jUePcOvRR7j90Ue48/HHsu5+/Anu0mj3yScg7O9z4hyBbgGu11ToouRFqf8JDz7/Ex5+znz95zKL/h5H1rLJzvv8M9/D+K27uHST/fqv4+TFywb0nD0/kyNqGb6fb2rq3Sl2VPRvvPMa/uGx/4ZpM951+tYbJS/5ek9xq7r/8l1Bn5CHF6AbFU7FrYufkWXr8s0Bwu96F1TnAn2a8ZJAXWGe7J0APJVqPsWE96XEzpTTybtJRtomvguCXoGfZBe1ngT4Os/eQj4tjV32FhgTHTvmpTHkb9rGJhwCFPR8R/gL6I1qF+VuzXsMrWvJHR35BLC7BPQBYEvI3oG8qvkJu5PPdyGv1wQ9/6ypb7M+2ITuBfRpPOwtQE7OREWvjUK4c5WWsp6+VOqKExS7A/cJzx14u8B2lbwLY0+h83slJhLgfXYS016y7+uf5b7Ta4JdrrmLkjehfVX6EqJ3Suv4WTYUcjsB+pA3TYTce16HQoS7qafXuno15IVZcscBQnbxWmFP0Iuat6An5L1FR7uj5MWolgz0tsTOuOB90CvwRd0HTHei5h1Fr5DnPhnoJU/PMbXxKGSojYA+hMrSXJRmb0Pe7rXI3JSBdRkLsHLpIpSVlqCtrUMUvYLeD92rKS8I+3pR4Y319airrUFNjDPr2TUvinCoDNnZe1EfjSJragr2LVyOxtIIygtLEa+pQ2sbYd6G1tZ2tLV1obW9y0yL48S49k60dHahubNbVHpLVxdaOjrRQui3tqGJRrzqajnQVlZWYv2mrdiTky+g7+gbwMZtO8F6d7e0TsEe3FXNK+iZo6cZj6F6qvcg6BXyyUDPoTmq7PtHrKpnLf0E2B9xQH8MLLPjGuR+6CiGWX534DB6BwfR0taKkuIiOeyHKisQqa1HtL5Vmt9wAM2xC1et6c62vz3NMH4i6OnEV2VvQH8FR9lAx2mFGwT9yfFbHuhd4Ev4XkrrrBnPuaYDXzvk+YqePe/fc/L0H+D6ezTefYRbj1gn/0gAf/8zKnir4pl7/+wzWarY6azXITZ3Hn2Em+99gKv3H+DKvfu4dPsOzt+4iTNXr+HkJaYlaEC8gKOnz8k6dvocjp06i6Onz4LXp85fwteo1tnvfoYFPYEvtfRU9XOmgocAfobK/5uP/Te8+Rbb4JrwupjwqOoDNfEm9z456NW8Jwa8gPPewNwF/VyT67d/xkJr/DOHBP8goAcCAjcZ9N1neq07vyOLtfZSjpciuxu618PBV9kN9A2YfXNe4j1L9fQdgczctObizW7y8lT6+jnuCm7m500UYIH0u9dwvqp9hu0V9Pyc5PMZol+SKnX48s4678WdLwcE06RHDgEM29vOeApyP3/vj6/lO/28HgQ0N0+IK9zl4GAPEzTu8ZDx7puvIYNRCavo+fck6LOz96GqqsI2ySmX0L0CXvcvBn0xqODdRegXlxpFrsq8qDgPXHovQJbmN2yAY2rnTf7dGO48yDP0TvirUrcHCP0d93O81ucKd+76XVXw0kI3AHoN5yvUtbyOoJdDgVX2Ltj5Wfderwn6MMP4Err36+mDoFfIc2fo3oDeKHmW0RH03HWxhE7K66wxL6jqCXKBvLTGrRLVr4cChT1D+i7wXfMdr/nee8ZaegnfV09w3PO5jJeNVVtFT9DnoCSLpW9rkbl5GdYtW4A1y9MRLi8X0PqK3ij5IOybGg3sqe7dxXK3+ngcjdFaNNTUoiZcgcKsbIQqw6jIzEZ7KIZIXhnqonFEKqvR3tGFFgv1tvZumNWJto4utHZ2obWrWwxwBH5rdxcE9jI2th3NLS3S/jYrey/27M3Ek0//CJnZeWjp7BZVPi8lHVWxOrlm6D6o4hX2CnneK+g7egZQ09CSEKJ3w/Uu6IOwp7qX0P3wQfQOj6Fv5LCU2fWP+iF81tYPyPhaKnrm6Y9i/yGC/7AsAr5vaFRK+OL1cRQW5WHr1o2YN28OVq5bjzUbtyK3oAzj1+/g+PkrOHqaIfvLOHTmIg6y5e2pcSm1U1Uvve9tK1ytqSfkqeh1qaIn7DV0f+oyQX8bJy8bZa871X0y2J+TUrv7uHDDH3BjBtuwaQ6n132IK3cZvqfr/pGBvR1Hy8Y5l27fxdV7D3CTc+kfvI+rd+9i/PZtXLh+A2evsG0vvQbnMXbyDA6dPI3DJ07j0IlTOHLqDI6cPIOjZ87h+LmLOHlxHGfHr+HCtZsYv3Eb127fw617D3H//Ud4+OgTvP/xZ/jw08990Etuft50o+wt5DnFbuqMtwX0VPX/8O1v4LXXX5VpQoQ1Sx9UjetOALvXqtq5E6I03LmgD34+wYkv5XrW1OeF7k26QH5XFT8/N0kYf7Ln7oFAgO9B3qQQqOi/KugZjjdwd5W/BbkY8CYqeVOTr89tBIAqXkLYNicvqt4FvfmcAbyBtwF/EpNeQk2+zcMvcdrpJpTl8QDAefAmHaC5d8m5W+CLO9+BusJfPytQD4DdhfwyOv8lGqDT8wzolzGlwKhGKo2HTP3MQ1bWHgE9Q/dlZQb0bPupkP8iRV9cXASzEkFfXOwrcoI3CHj3PtkBQA4BTkRAjHgW9GrgCwJe7xO+q4cDp/uemPC0AkAVPt/bZwp6Al5g74Tu9Z0C3QW9e21MeXTdJ5bYKei93Lwbuo/YHL2j5BXwuivo9V7d9myWw2sP5vZan+mBwAW85vBpwGOunQY9MfDZkL6W18Xr2JqWJXU13s5r1tXLPHp+j6H1qjKES7JQnLUFeTvXiKJfmzEfa1csRjhULsq6va1LTHman29ubkFTkwnjs9yuictz45tQvob06+rMfPjahjo0NzSiuaYOsfo4Wjra0RqtR6yIPoYYqqMxtHcS7p1o7TAz3zn3nf3reQAQ2Hf1mNK2rm60dndb0HegpZUh/mbJ6+fm7RWD8J//n/8XsguKpQyuvqUDv/7tH1Bd2wCOnGVpXBD2hLoLexruGLaXCEB3P6L1zejlSFsq+oEhuw+jk+a7/SPotssFPfP0soYPoEdAfwi9w3ZJzv4I+g9wHRX4E/YDbK5Dtc9cvnTvG0P/0ChaO7tRGYkgJ3cfdu3egnXrVmDWnJlYs2ET1m7ahrKiMIrmr0JrURSnLtzE0TNXpVkOYX/IUfQ+7BNz9kfZI/8rgP7kpVs4RdBf9oFP+BP2Z69x3ZGlXfK4n7/OdQfnr93G+Wu3cO7qLZy7ckfWhWv3cOH6HVy8eVfAbuD+EEfPnEdVTZ1UTzBN09zWjp7+fvQPDWHo4EEcOn4C5y5fwaWrNwTcN+7cx827D3DnwXu4+/ADB+Kf4v1P/4RHn/0LPvzUrA8++RPe/+RzvP/JZ3b/HA8/+tSAnqrdzdGrotdxtYQ8gf/E97+NV159WcLahLVCfDKwJ3tuBtxMLKMT4Nv8ffC3g7/DiMECGZNrFb16AhJq401ZXYptmSuKXZW73T1F79Xbm6E8PJB8GehdsHsqX/PMi+b7BjrrmBfFbs12/Lybq/evqeIJeR/05l3g86KATVieylzVPPPe0k3P66hnXPxGzavT3pbgaQifeXq7mPMnkFleR3ALxK17XtX6V83D8/u6BPKLqeJTwcl57H7HVrfvvPG6KHof9Cy5nIt9WbsRiVTavvamtzdBnxz2fo7eVfB6XVRUYJQ94c5SqOI8FBbleipboe6CXhV48JmC290JY/c+6bU49I03gL/tKntPydspfOb31JlvjHUezAn60iIpr3MVvQ90E9JX6Lu7hO+lvK7UjAG2HfIU9HTdiwPfgp75eFH3kXI/XG+Br1BXyOvO57yW+1iF6YxHwDu5ecnlW4OeQl8BL4575tdtdzx2yPPC+Nr+Ns5SNzrgCfZaxO0uufO4dd3zNzhUp6rUAb0J3XMW/bpVS1ERDqG9vRvt7QQ9jW/G/EYDXBM75cneiuZGc89cua/oOb++HnXxOGpjNairjZvDQHMz6pub0N7RgdriSrRW1yM7Nw/1La0C8w76AQj6DkK+DW0dbWjvoKrvRjsHxnT1STheFH0nIwAG9M1NTWior0dxSR4ylqfj2V/+QkDR1NGDsopa/PAfn0NFdVzA7YJelX0bO9o5i2F6Md31DaGtbz+q6hvRPTTq1ckT8AlrcARdQyPotmY8Knl+Xp4J8A+ie2gMPcNj6B1hXf1h9B04gt7RI+g7cMwuXrOL3iFpZ8uQPw8Onb39qInXIj8/B3v37sCuXRuxfEUqZsyahtXrN2Hdlh3I3Z2NjO/8DF17y3F6/C4On72Go6cvY+zMBYypC9/m6Qn7I2dZhmdK8aSmnr3vz/uqXkP4Jnx/HScvUdnfAkF/+vJtWbw/TcizD/6E9ri2P/74DZxhid4lTsJjQx6q8HM4dOosDp08iyOnz+Pw6XM4cuYsjpw9h8Nnz+PEhYvoGRhESXkZKirCWL9hDVatzMCOHdvBqYQVlVWI1cZx/dYdfPL5v+CTPwEfffYveP/jT0WhP/jwY9z/8GPc++Aj3HnvQ9x5+CHu2v3Ow0e49d6HuP3+I1l3H32Ke48+xZ0PPyHo38C0mW9Ls5zZ80zDnFlzpmEm1+ypmDbjHRlqM2Xm2/jBU0/gpZdekLpwhtAVwNzlnqDmc1XfTlie8BSYi1mPw218g56a7ryQv516Zxz8tsZeftemCeS7RsUTDH6PfL+sjmV4AndR6om5evPOL6/z7/ln8bNamjex1a0HdaebXgL0WaInZXpUqCwXM+F2uf6CHvl05NNVLyV16fPlWv4sG6433zcRAA3J8xDghvKNOc+U6/G5tzyjnnHgixvfhur5naVcMlzGgj7dQDqhnl4OANagZ+vyRcVryZ2G5a2Jj3l/L/cvv2/SApImYG39ssV4983XsTRtIZakzcdiG74X0O/bbRV9KcrL2CynDGV03YfKUcr8fFmpWZKnpyFPTXkM2auiL0JREVehrGLm2IuNkleAe5AvykcRF9+X+KF8PRjwf2AN/P2oQCLQTQmfPhMFLzl9YwBkmF/C9TTzOVEBPSRwd5c3fIe19dIcx+bkeR3Iz+shoKw8sf8/TXr+AcDk6f3mQyUIhUtlOiAnBKqar2K4Xtz2mpunok8EvQt5Aj1i4Z4Aee2WJ2V31qhHE15NRFz4dOJ75j37XNveUs0r4DU3X+MY8oyqJ+ydVVeDelv+Jq1yraKvrSpDRdE+FO/zFf2ajPnYsGY5qioqBfIdzI9LHtw0zWHjHBf25po5e1/Z0y1P13xtXS1qo9Woi1Sjsa5OyvSaGpvR1dCKii37ULYvD3MWLETf/kEJ27eLoufwmHa0tbeD9x0d3QJ6To4j6FtF2XejlaF+lv61tkkHv3g8LmWme7MysTcnR2romzt6sWtvAX7w1HMoLKuS8LuC3lP13f1o7+bceb9kTkHfOTAkbW2r6prQNXQA7dL1jpAfsYvldCMyb7576IAPdz7bb2BvnlvQjxwWuPeMGMj3jirkj4myl174I2MYYBRg/4j4AqhoK6sqkCtqfjO2bV+DJUvmY9ac6Vi9fgNWrd+CWG0jBrsGMDZ2Escu3MDhM1dx6Mw4xqjmT45Ljl6a6Hiwt6V32iUvAPpjnGZ34TpOeOsGTl28iVOXuG6Z5dTYa3ifBwIOwzl+gVBn6d4lHJP0wTmMHT8tPQIGRg+iZ/8Quvr70T0wgM79A+gaHEDX0H50Dg2iZ2gQjACVh0pRUpQvUc51a1Zg6pS3UZCfB3ow2OK4u3cAtx+8j+t3H+Da7fu4euv/Z+29wyS7ynPfMdgG7GOMjTFgjMGcc8CGc2wwGUwSAkkIIQmhhAaFyTOdc5pO0znnnKq7uru6u7qrOuec0/TkJAmJZMAcG9/z3Pv/e5/3W/urvaumR8Ln3j/Ws9ZeO9QMSPqt94u/xS/+9d/xy9/8Fv/yv36Lf/m3/8Av//3/wm/+4//Gb/7j/5H51//+v/Gr3/5v/PLf/gO/+M1v8dq//Aav/OxXeP2X/4ugfwnnIk5KND1BL3n0bFkbEyEd7FgV72zEKZyNPI1vPXgfHnnkYQv0xgevqp5pb4G1A+J6GHDeU+jrTFDbBwUeABi5b0YA/nKIcLgFAkV4NIXPWBj4vLTLpWoPKHXu2YF7/F0Z91L4IftOuHOt1gHnWmGvDXO0XK7Tv87nbfVumesdKXVyz1ENL/ANTa+z7vGb/BaL5Yhal4h6s6ZZXw4AvGflp6vi50x/usmjTzapeA6LQEDBO9W4BfLs9FRwXEhPAXvSq1leVbvOAbhb31Dgc6bFQQ8m2Znncfr4i8ig9SE1wTLf8//fODQ11WFoaMCqbW8p+T6PNP/o7fPIaVhmKyBPg/K6uwl6HQb09jWB32lgbvnmBfQC+U5zj/fdLoiZn6b+bvXpK+iDo+4DYJdnbV+8gp5BRUGpfw7I67ucnZB3rvWeDXPjm+czzj0Tec8qgjwMMfre+OmDQK+Fh6w2vwQ80+oCit5hsqeS15Q6mf39gYh7Bb2CPXQmxFXV6yxgJ9ytwX2CnmZ73dNAuzGC3gF259oZiMd8eubN01xvhilqI758BT0DDbuaDOhr8sV0X5CViLKiPAx6h7C4QEVvYDozy6A3A3vC3R405U8HzPc04xvQT4k5fdg/iIE+lmruwejQAFYXZjGYXYry5yNw9ImnEB0fj4v7BxJJzypzC0tLmGe6nZju+ftrWFxeF3O7gJ7r5TWBP9P/ZmbnMDU7jeGxEfQPDIjim5qbx9j0HBbXtnEuKglf+uoDaHf3S3odQa+wF0W/ugn64TkCqp458ps7AvGxuWWMz61geZug37fGRSxuXcSSQN4C/c4lUfQEP9U8Ab+2Z+C/ynnvMtYE9DewfvEm1i9ehwG+KZFL//3G/hWTkrd7EUusyb+2ien5BQwM9KOttRE1taWoqMhHcnI0YuMikVdYiLySCnQPTaK+ywfv5Ir40K++wpr3P5MKeU7AmzUhb3rVBwfk/VwC8tRfL6B/7de49dqvcfu1X+H267+WbnZU+RqoxxK5DADkLGVzX2eKHzvlvSaq/fKtO1IDYI+1AngQWt/EzPysHABHeQicHMPY1DjGZiYwPjuJ8bkpTMxNYcA3IP/+Ml6G8VinTx3D8RPPyz9DTCn2D49icWVDzPX/8q+/tSD/W/z0l7/Ba7/4NV77+a/w6k9+gdtsyUurwa1XcOn6bUjHQClBzDLEV6UcMTMj+IwF+hOIjotAbEKUUfZxEYiKCTegjzagPxN5Gg98535864H7cT49LVDvPgDWe4DeCXhR/klW2dq7njd5784DA2EcBHpH0xzndw3ELbVv+doDEBao23A2/vjDQa8A/11n/sYbDYV/6DMEMfdCoR+8Z6l3KnpCXZ43e+bwQGjacFfgi/9eIu7vPgQI5APd7ei3N7Xxzb65vveaap6wN6reCXYn3Lm+1yFAXAty2GBaXtrhoE+MRUNjje2j7++Dh4M+ekvZi4/e40GPpxc9juh7KngDds700et1t6XuCX+FOlW8rnXmYcB+J/hbISAPBNnx8NAZZAlQC4CJ+u+SIEABO4v3MCvgEOA7Ae9cO4Gu61DQm/1u62DEwkKaamdmA3xTcIj3pLSwZca/F+g14l5S6yStzg7IU9gryBX2AvBDQK/7CvXDZqbSacCdE+72msVy6JMfloMAo+y51qp4sh5nmVxTaEfayLK+f1cT3E3laK8pQH1pFvIyE1Beko+hQR+WBLLLVmT7vUBP6BP2xnc/PU0TvhmTY+MY9vsl1bPD1Yz2xmrM9Peg7sFnUPb0STz40EMYm5nBKlU61TnN9ovL4qunv54BeYtLa1igmhfYb0hAHkE/t7SKWebVz8xiYnICpg/9AIaGRzAxOydFbgjyhx55Ak8+8yLyS6pEJQeDnul1mzCme9a/3xJTPSG/sLkjwPZNzmKWh4HtPSxag+slqnq2ud0l6KngCfoDWRvQG0VP2NNHT9Cv7l3B2v51G/L71yRAb50HAMt/T5P96s6+/P7c6gam5+bg8fSiuakeVdUlKC3NQ3xCpFhpS8rKUVJVj9rWHhRWd2Boeg23fvobK53udVx5+ce4QuhaUfdO6JugPDa5MaZ8Al4gz8A8Vsyz2tjeeu2X0KEmfed8i6l4bGv7Gtve/hxX77wu6l077W3v7WNtfQ0LC3Ng/QS2d2aXSA4Gv7Jr5ABjRXwe9Pv60DdEoWLcfQxsPXHyRXz60/+I/IJsDI8MocfDaonD2NjcxY3br+Di5evYPbiGbWY1bF8Uy4zGVzBjQrMkWNOAg02FCHzWJji4dhMXr97AzVdeZ3rdS6D5nhH2rHXvNN+zkA4j8lXRP/L97+Ib3/w60jPPS717lsM1oHea4e8dbS/QpqmdSpuFdQLKn1HupmCOfC+wf/e37Hccvylq3anobbAzitsJbj0UMOLfuf//1/peUHfuhwJeFXjoPt+RIjmWC8BpHTDwtzvcBaLtnereEZAn6l9y642vXoCuCp/AtyLw6RbgPY2m51q/zfQ8Al7BTguAAl9n9e/rtXNWVc9vZmekiuk+PTVR1LwpmpOEpMRY1DdUi4+eYO8NgN746p0BeQJ6gb2a73tCQE/YG4VvzPhqzte5C11dBvJdXQS/AX0w7DWoj0DvMCZ+9fsHIvvtQ4A8Q1O/RO0bRS/R/t1M0dPCPcF+fYJb4a+QVzWv14fDXdPsaPqn774HYsIPBOs54C8tfs0h4DDQO9PqdE0/vRP0CngB+6jxxfM/TsPDLORiKr5xbQ+rsY1DzRPyoeAn5AOmewm8s6Gv8B8fs3zzEyMYmwiOuA8ofasq3gR73dNHz//Qdjagq6kMbbUFqC3NRG5mAirKCuH1DmKBin7ZmO6lQA199VahGlvR26Z8A/s5Af3U1CymxicxMTwC3+AAPF0dcDXUojQhAbmPPoOB8jrUt7RgfXcPC/NLoH+ekKepeo5m+aVVGWKyt1S4Qloay8wT8nPSG37YPyzuK3as841NSDe5idkFMP/9Ix/9OD74of+GiNhk8buzdK0q+vkVC/TrW5i3Bn3yMja3sbJ3Ef4pgn5dfPIscbu4vYul7V3jo9/ZE9BT2VPxr4qqP8CaZca3ge8E/VVR8lT3a/TXa4AeFT8D/nb25VCxsL4lf86xqSl0dnagrq4KpaX5KC0vQHxCNF546QW8cOwUzkXGo6a5C9Xtfdi48jKuv/ZLXHnVdgUJ2AAAIABJREFUpNNduUNl/wtcefnnuPrKLwL59M6gPKp/9dkL6F+xat+/+jMB/k32q5eKefThM2jPjJvMu5de9j/HTZr+WVb35ddw6cYdsDHPNv8+G5tYXl7A7PQYRnx96O9pR19PK/p6WtDrboK7qwGdXQ1wuRvR1d2Mzu4WdHW3wN3dBnd3u6j6xqZaFBTlYmCwF73897a/FyNjY1hZWcfi0ipW1rawsrqJ9Y0drG/sYnN7XxoZsQoiqxHuHlyR8sNsJsQWv/uXr+Hileu4dO2mjMvXb+Ha7ZcJ+hdxJuy4gF4C8hIiIG1rY43pPjL6LMIiTyEs6jSeeOoxfPkrX0RaeiriUhKQmGrM5EmsQkc4Jxn4qgpnGp4zwt4cCuJNGVonzK1CO4H3nPesAL1D7wVy97XcLmvw88/ECP9gv/x/BuSi+kPM9/+Z9/msE+z3WivYCWFd67N6TbhrlL3uie/dUvnOtdNEb9LrnKVx7bUznU6A7wC9qW5nzPsKefOMVW3POhwE3ACWr/8w6OuBgLAXyFuuBCp7qv6zp16S1DpCPkMi7xORmBCD2rqquxW9lT/v6e2Fp9fk0gdA7+lFd28PunucZnua3m11fjjoFfiq6DlbJv4AzG2Ii59ezPRqLbAPAcaHb8z+/AYtCoFAwMCBwFL0dwHfsf8Gpvx7QV8OAQp6jyOXnnCXGAerKZDV4OZw0NuFcmzQD8DnG5A2tIel1YmiZ7lbAb0ffj99734b9DwEaK69A/aHgp5K3Gpko3DXKHszmwA8ZwlcVfMBdT82bKL1R4cw4R/A6ABb1NYL6FtrClBTloWczERUVZZIJzgG4y2trGCeRWsU8lYhG4JegvSsfTXrS/ObmTmB8BQr6DHNjtXuRoYx4vWiv82F2eExrCytYHVjE9Pij1+GlNpdoNneQN50iFuV5jEKeFHx0j1uCdNz85iaZrS96VrX28tDrxdDo5MYZwvZ+SV4fMP47Je+gn/89OfxwHe/j4nZJVHtCnoqfip6gfzGNuatMbexhflN+oz34ZuawezqBpbFP78joJea9lT1Ozqo7g+wsnsJK9sHZlgBeQL/XQN6gt05BPJUoiyqQ1M/LQObu1hc35YUwNmlZYFaa1sLKstLUFVVKpD/yte+jO89/hjOhEfhe088g8/+8/1wD83h2o9/gxuv/RpXBOo/x5U7v8Dl2wb0hP1h5nznAeDaK2x0Y0H7FfrXtUSuDXiC3u5+Zxrl3GBr3Nuv4jLb6TI9cO8AK/zfdn4WM5Mj8A90od/dBI+rHt2uWrg7quFqr0Rbazla2srR2FqOprYKtLRVobW9Fq7OJnR2tUhQMEt7D/kG0EuV39cJ71CfmP5XVtcE7tvb+9ja3MXW1h42t/awu3sgv884h+39SwG4E/AKekL+4OoNEPJXb97BwbUbOHI2woCeEfYEfWx8eAD0Wu8+jFH3Eafw7HNP4Qtf+rzAlJA38HVWx1MfOtU1g+UIfuN/dwbMhfrt9Zrfk4h7OTDw8BBiutdcegF8EpKsg4Wo9GT64C3Q86AgEfh2Q5s3g3fofQL3Pwt3fV5hfdjMoDruSxQ+/emWT10hrv73YPUe7M834Oc3TAqfBOcd4o+nOZ/PGrO+zrrnLI1rKXon8J1rqn0pk2vUffABINjkz9+SAD+qfSuoL8thCSDUCX2CPuzMcQE9r+mnZ1lcgr6mtlJAT5OemOwt0z2j7iUYj7Cnr55qXiHf2wN3EOgJWwW/Md13dRG+OhTyzpn3gk36xk9PH72J2Df37QOEcRHwUMFhHwD0d4KBz/dU1av/Xg8LvLYzCJxQVzWve2rCD54ZjGcremO+N42A2PVPOv/12WZ7wp4++n4G43n7AyVwNY/eK0F5XrGs+P2DVv48K7MR7AbutnI3Kj4U9P5hK8f+ENhr2h0VPhW9UfWq7E3feTvgzmpL6+xad9jaSstjnftxXx9G+jvh4X9YG0vRUlOA6pJM5GQmobaqHH2efiwvrWNllWlv9NMzX90An4DXoXucJVDPAf6p+XnMWoMFcViAh8F0CyvrAnSa62eWliR6fnGeM1W9UfIzNM2HDraHpepfWMT07Bwmp2YkMKuv34teT7+0pmVxm/GZeYzOzmOMxXfWt1DX0oGjx05jbHpRQM/vajBeAPRU0AQ8Yb+5jYUtmu+34R2bNGqe5nzusXmNqHqF/B6Wdy7aoBdVf8kK0LsoKn9t94pluqf53gxG4EsU/t4BNlhRT6rr7UmaH2v0T88vYnJmBt5BLxoaalFbW4Gz507g81/4NB5+5GFExsTgQn4RMnOL8K73/A2++PUfoLLRi+uv/CuuvUK4M7XuJ7h8h7PpaOecg1W9sQCYPauHPSFvVdLT6nlMw6P6l8j9l00N/et3XsP1Oz/GlZt3RC0T8mtra5ibncH0uB/DcpisQ19HLTwdNXC3V8LVWobW5hI0NRaivqEQtQ1FqG0oRk19MRqayuHqbEBnZzM6u9pMkC//28FsHE8nBrz9mJ6dxfKKBfqdi9jZ2cPW9i62dy5ib/8ydmmi37uErd2Lot4JeQ6qewKeQxX99duvYPfiFRw5E/kizoYft8rghiMuniMCMbEMyDN96SMiTiMs7CReePE5fP6Ln0NsfAySxdRu8uJNMxrNkbcD3wTAYlbXgDl2niP8nWZ7cxigOV8ODnLfEYyXbOBv7mlKH2d9hrX1CXkeLMzBQH7DkWoXCnEF8pvN+p7Ob/a83j8M8AJ3K/1OC+MElLoFe3lGIu8t/3wg+O5w0Dv99ufTLTM/q+dplH2g/K2dghdQ/WmEtlHpNMlnnGcevSl+oyBX1S7wJujpFtBofccs3+TBIOD/N8+yxK4ZjOo3UfiEOgdVfvjZE7aip4Ui1Sj6mtoKC/QElRWMx4h7KyBPAa+zqHkL9Dbse+B2E/C2f17N9MY3Hwx8HgK6utyWKV/vcabKd0khD9t0b0Bvf1stAuZwofvGoqAHAOfBw8DeHAxUzav7wYI9G/CEROM7r02tezXdc7ZA71T0AV99j6XsnaCnD7FPxt2g75deAyxaxDRHAtznG5LZhjuVuxm8b+/fbbo/TNUz5U4K6bBYDk33gUp4PvF1jo9aKXSSSjcsKXeq8Kn4dc05YAFg7v2wD2M+LxhxP9zngqe9Dh0NxWiqykNFUTouZCSgorQY7s4erK1uYm1tHUssUiMR7oQ929YeDnon9OVgML+E+XmCeVkgL5XsGGQ3z9S4FTHZy97ikjkELLIingG9E/Kq7vmOlMOVlrn0zU9jeHgU3kEfvD4//KMTGJuaFdCPzS1gfH4JCxs78PjGEZ+SCe/wpEnRC+TSG9M9Ff1ciOl+aXNXlPzQ+JT46hXyCnqBPRU9U+12DmzQU73vWKDfoTn/MlZ3r4p/XiG/ymckYI8HgYtYY34+y+6ubWJmbgnDoxMY8g2LFY5qvq2jGafPHsdffeA9ePCh+/HIo4/gmaNHERYdi9TMHHzwI3+PI2/5c+QUNeGVn/0brt4h4Ombp5/eBv1h0Ce0Qw8AVxidL+l3WkHP+PHlWX3+zuu4xnHbQJ7g3D24jFV2+JubwfSYH6NexoA0oq+jBn0d1ehpq4S7uQyuxhK0NRShsS4fNTV5qKjKRUVlLkrLc1BTX4IOgt7VjK7OVunU2d3dgR4p5tUpKXesnri6RnP9Nra2L2J37yJ2di9ia3sf+xevCOwJ/J3dA+xfMiZ7qvm9y1dx5cZtgbwCn6DfP7iKI2ct0IdHn0U0Ic92tVT2DtCHE/Thp3H8JMvgfgbhURFISktBopjmCWLTcpYwNiC3C9gIhKm2AwqfgCboCWsFtImIN7XzFdZW1H1yEhKTrN+QAD6+q5Dn7DxY8LDA3w7+fQI4GNZU+laefciBwH7u8GcU5s5ZwX7Ynt6TdrVskiM59qrodSbIqfTtanmylja1weVxaQEwKt3aZ9S++vAds0S300evaXYEcQD8Zt82yfOeFZzHZ7QDnsOH72x8Y94z39NIfabomUOA3QVP0/1U2SvkObPRDUFPJS+mewfoq6srMDjoNZDXQDwL9AL3Pg+6xTfvQU+vB929vQGzvTvgk1fI62yAfXgAnlHiqsI524cCKnmm3lkR+5ZJ3zyrgOeshwNaCLrBg4MBffC+2eNBQQFPsN89pNMeG9+wCp503WMQn9WRz5p7LagbZa8Nf6w0OyfwpcWvdgC0Yc9APBN532cK6Qyacrj8355NhQj6oSFC3sA+GOg26IMgL+Z6muwJf/XjB8+i5lmiVuvcswSu1rnnPD6C8bFRGSw1a8z1LH/Le462tarqCXh2uON3eIDwezE+5IGP5W/bauQ/vM1VeSgvzsSFrGSU5Beg3zOASyzasrUNmkkN6Bcwv7CAuXljtlfgz6jSn18U5U/IcxDy81TqAnoCn+An6JekZj3/g83v0i+/wGek7K0D9KLgjSl/liZ91rqfW8TU7Dwmp2cxNjkF/8gYhoZHMTwxhbHJWQfoFzHOQ8X6Ntrcfbj/ocdQ39olgXdqumcU/+LqFubXCPpNS9EbVc+AvOmlNfHRs/Xs4aC3fPb00QvsL2Fl97IZO9as17sE/mWs8BBg5djTH0+XANP5aOXg3294ZEKsEx0ul5S6Li4uwA+eeBRf+Nw/ITzslFg7z0SeQUJ6GpIzsvH4k8/is1/8Jl46FYu9K69IEN3l24x6J+x/isuWqifkQ0HvvNb7Ui7X6mdvAvao9tnf3nTE43cJ+Ku3TS785VsvS2T9/uWr2NrZxcrqCmYnRwXyPk87BjobDOjbq6UwU1djKToaCtFal4+mmjxUV2SjpCQDhYVpyMlNQm1NETpdjXB1NKHL1YKurja43e0G9N0u+XeOFqbNzW0B/fbOHnZ297Gzy5nQvySgN8C/IqAn7C8yAO/yNVy9ftuG/eXruH7zZVy9dgtHzkUa0/25yNNSBjc20YA+oOijzwX60p8+c1xAf+z0SSSmJSEpYL53wtZS7VY6mwG9KvEQNa9AtorvaJMcqZ1vKXs2ykmy8upZbIdd7pKTUxywD/lt5+9aayeAzdqG+N331LdvDgL3um8fCIw/ns/J39VxcOBeAPRBxXTujtZ3muqdwFewq/o/bBYLQap9IAhYDATsCnsD83RR8mZPFbsT3HoYkD0H6E0wn+MwYB0a6G8XhW7lyvM9+vmdhXycgNe1KvrzKfECe1M0xyj6qiqCngVzTMS9Knnn3MOo+94+dAvoNQiPUDemeKPQCVk1zas6d8JZ18ZcbwLyzJ5Zc19z74NN+sEHBufv2L9vftuAnm4E/bMYJW8OB93d/LM7wU+1zxr+hL99GHC25e3tZVMf1vrvNkF4Enynit4CPhW+tKmlVcTy0UsamCmYI81utGWtVe9e8+nFfD84IIctKnmCXmEfBPWgwDtV8kOmJK5lrlc1H/DLW2l1arrnrAVzJMJeiuUMY2xsRMa4tqbVrnVO0FPZj/owyUGrAL/l92LC14/RATcGOhvR1VSB1tpC1Jdlo7L4Auori9DW3Crd37QM7ZJVtY5m+LmFOQE91TtBH6rinSZ+QtwetArYVe+YAy+HB7oFmKtPJb/I/HgDevHHh4Ceyn56fglTc4tSNW1sahr+sXH4xyclyp5d5kYnZ0TRj88viqKfWVmHf2IG9z/0KPJLq6WynYLe+OiDQa/+eQbcTS6sYWRuEYv3AL1R9buSX29AT7hfOWRcDqh+Bu3R90//Pg8TTKGbWTB/L7be7enrAw/j/HchLi4aTz35OP7hEx9DekoCSvIvSGv050/+CFGJ8cjMLcATzzyL937gv6O6oRuv//I/BPSXbr2OS7d/hku3CffXBfAK8ku3g6+v3jFtbanqeSggyLl37Y4x9wcUP69vE/AmXU1Kzt4k5G9jjy129w6wvr6BpflZTA73Y2SgE0OeVgx01sPTXgVPWwW6W8rgaipGW0MBmmtyUF+ZhbKSNOTnJ+FCbgIy06NRW52PLlqZ2hrR6WpBZ1er+OoZnEdlzw6Fy8sr2NrawTbN9du7AvrtnV1R9rt7BwFVv7t3GZcuX8flyzdk5vrq1Zvim6cF4vK1m7h64zZuv8L0OstHzy51bGoTm8g0uwjESC59mEmxizyDsPBTouo/+/nP4IWXXgzqHU+/ul0AxwF1VdcCbVX7po68Uf66Z2Yxz2vwnfjjbfVu7tnXRtVrTEDwd5zxAIG2tZJmpxC358PgfC+4O/edoHfuK9x1j753gX0o6B2HAPMO1bxT2Qeb620fvu3XN4F4NuAPOwSIuf2QNDwCnab/ILBb5njd4xw4BLCSnpjmeWAw6X76nMA+zZjjNYVO7ynYOat/nvNhoE+j+yYxFpWV5aIk1T/vBDzXxmSvat7pm7dhavzxNMU7IWyga0z0VO163SkKXg8HhLwZ9kFA94IBr/c5hwJeDxj2bMcMEOwKesYROEFPwBPiNOUbEz/nYNB329fOnHr66HVYkfds7WtAbzoBmta/hL0phWvM9/TT9wUK5wSC8Vjrng1tfLYJn6o+WNkr4O2ZPn05EDiC8e4FeqePXn31zgI5hL+a5kNnqvgJBt4R8L4BjAx6MDzQLUqeSqursRyt1QVoKL+AwqxElORnobaiEE2NDRhlfvrcMsbGWAxnFoS9UepG0Ys/nvn0DtirkpdDgKXWQ0EvSt9xAJASpwQ9/fEEuzVr1L3AfWEZgXlhWUAvufIW6KnmWY+ekPfR7D02KT56mu4naSVY28I3vvUwMnOLpSe9+ugJ2bk1KxhPffSb25jf2ha//MT8CkbnFgXKTkVvm+9pujc59cs7l7C8Q6CrkncCX0Fvcu+XtnbBQWsDDx10N/hGx9E74BVzfae7E8ePH0NMTKTkkDMot6TwAjKS4xF+9iReOnkUKelpOHbqNP7+Hz6OP3jHn+BTn78PaRdKsXVwA6/87F9x6dZPDOgJ8DtcBwNewX/lNuFungnshVzLPg8Nt14T0F+5afLSmZvOCHv6vrd29rDCDI2pCYz7ejHc146h3hYMdNbC016B3rZyuJuL0dFYiLb6PDRVZ6Gm7DyKCxKRnR2D8+mRSEsJR2NdMTrbCPp6dHQ0weVqRqe7VaLw3e4OjIwMSwwAQb+7uy+Dip7Kfv/iAS4eXBbQU9FfPLiKg0vXcPnKDVwh4K9YwLcC8Rg8eOn6Lbz601/gyLkI+uhP4FzUGURK9zqCnqo+EjGx4YiOPienLIL+XPhpfPHLX8BzP/ohUs+nBHLcnaBngJwG1x0GcwNoAtuGs8mvNyZ7Mf8T9hpRL8/Z98z3HYF4ju/oN833zIFDrAP8XqA//d1Bdm8EbUL4sMPAvd4J3Q8oeprVHT56Dcpz3jdrWgGMCV/M/Rb8D1P8BH3QAcCRn28OAXYOPqEuattpvg+4ASy1H0jNu9unT0WvefsKcZ35W6bCXrAf3gl555qgZzBeZNgppCXHiaKXWve0ECXGory81FL0/fD0DYipj8FIVPA6U8kT+PTJq19eYfvmszGtK9g7Ow307Wsn+BX6ZlbQG8Vvg94cGmyoh17zz2SDngcSp++e9zQYj6C3AW+b+Al77djnAL2o+uACOurLF5O+JxT0/SDsCXgW2FE/vc4KfKr6IbZ5ZU939p33DWKYvngZPoxQzVu++VD42wcBO+peUvMslU8V78ylJ9gV8uKr57WM4DS7gPJnkxtpljOIMT8B3wt/XxcGe9owwLz55kq01xahpSoXzZU5qCnJwIXMOBTlZ6O6hKCvxcxgH6Yb2zHW48Ps9AKWV9clv11hLlH294C8gl6fnWc3OtbMpynfoeoN5Gm6Z/tZA3nOsl40wXgKeAlQY5CaBfrJ2XkMT0xgeHwCo1MzUiCHgXj9vhH0en3wT81gYmFZBmvUn42IQ11zh1THm11eE/87Ia9D/PRWtD1Bzzx5/+QCJhZXJPguFPQCexbN2b5kDzHfs/TtAVb2aKK/YsGfPnxCnqb+HSzwd9Y3Mbuyhun5ZQyPT6Kzpxdd3d1oaWvFU08/KYHT5eVF+N4jD6Ck6AIuZCYhPTkWZ04aC/PRl17CV+//Fp46+iyOHPk9PPrkixibXUVGTiEG/GN4lbC/+WNcuv1jC/Q27BX6nAX0hP3tn+DSHVoCgg8EvKaF4DLv32SFu1el+MwB89Cv3MTepevYvXgZm5tbWFyYw/T4MEYHu+HztGGwpxH9nVTzZehpLUFXUyE6GvPRUnsBDZUZqC5NQWFeLDLSw5CcfBrJiWfR2lwBV2sNOtpqRdV3tBvYd7kZmNeJiYlxbGysi0tpb/ci9vb2sbdPH/2+QP7iwSVcPDB+eip4wl5UPWF/5YbAnkr+8g0TcU+f/Suv/8wy3Ycfl8p37GAXnRBugz7eBORFRp0VRX8u/BS+ft9X8OTTT+B8Rlow6C0lrrDVORjYhLuBfPB+shXcZ8Nf35fZofKD9g+BvPO+AF/fZfwA+8tT2TtS5w6DuPP+77ImoJ3POWHvXDuhHgR99mEPFN8xoLevg333d/vy7y68Q/iLH19T8Bwz/e8G0KFwd17rM2aWQ4NaBQIHBeseDwsMAJRSuknItKLqFeyEOiv0qaLnNQd99FHhp5GaFGuDPo09DGJRVlZyKOh7PX0g7NVkr6BnMJ6724bsYaBXiCuAnddvvCb0zUGgs9Ne695hc+jv8xnnngE+ffg6nIcArtVk71zzAECTPYcT9Hod3NEuEJEfAL0JauzvJ+jNULgPDAzIHq8lMM9r1bkf6seQn6p+EP4hH4Z9fumixrxuM3htK3mqeIU8TZBOH73m4Acq4lmwdwbi6VpM+KyOJ+l2xvfOBjcSaDdi/PCjvgGMDvVjxEsF3yb58vTHu5vL0VFXiNbqHBkN5ZmoKkxFTlYsyvJyUMduaA11qHn0CTT87eexVtmJhdllLDFdSrrF2RH4zih7hboT8gE1P89cfEJeYW/M9QJ4C94C+KUVTC2vYJqwXzDAV/BzniLkOeaXJFd+ZGoKI1PTAvnx6TlRxoMj4/COjImip5oXRb+xjeYON/zj05hb2cDsyrqAnmlzCnqZN0zk/RyhtbkL38QcZtmzfmtHIvE1Gt/MjMxnzruC/kDUveTU7+5jeY/FdEw0voG88fPPb25ibp1/hjX77zExBXePB7X1dXjyqR8gI+O8+KUff+y7SIiLQGHueWSkxSI5PgzHjz+HsxEn8anPfwkvnAzDo888h2ePRWJ19yZ+8qt/x/U7ryKvuAyjk/O4/fq/4ODWq7h0+zUB+MGt4FmgTqVOiDsAb69fx8Ht1yDvBSB/R4rNMBddItkvUs3vY211DQuzU5hiloi3C35PCwa769HvqoSnvQzdLcXobCxAe0MeWmqz0ViZjqriJORlU8mfRlzcMaQknUN7ayXa2U2xlaBvQEd7s5jw6avnv7Oswri5uYmt7R3s7V0URb+3dyD+eQP4SwHTvSp4VfbXrt0Sf/yV67fFfH/z5iu4fuMObt/+sVH0Z8KP40zEKUTEhiGapvukKMTGR0m6nfSljzqD8IiTYFDe/d/6Oh559GEDeprXrZQ4Na0zAv9Q1a5+eMdsm/sPf8cZVCffDwTwaUc7dRNwPnwYCwEj8y3Ih4DeCejQtRPSoffe7Ppe7yrA3xz0Dv++puQdouAJ9IBP3lrTWhDU3MZS7mLat4roOE36uhbV7gjak7Q9K/LfBOOZXHxV8sEzDwq2otfcealhb8FdIc+c+dzs84gOP42UxBikpcQjNSVe/h4JiTEoLS0OMt0T6E7zvTHdm9Q6VfQ26KmWNeLehv9hQD5szwlz5/rNnj3sPvcIeJ0V9uqv/11A71T3ulbQ04/PFESnmV/VPGej6M0zmr3A2Zjvacp3Kvp+OwKf6XaE/aBV+lZ89IQ44e0MwuM6GPTm2krBO8RPTxO+KHoH6FXNB0DPKnlU7Sx8w3K2EqFP9c7hxShV/FAf/ANuDPW0od9Vj57WSribyuCqL0R7TS7aqrLRXJGJ2tIMVBalISszFlkZ6SjMK0JVWRkaXzyBvm8/i+UmjwCaEeEMllOgcz4M9M77cwuLEojHYLw5Ql5Az5kqnsVx7oa5gp3KXdehs4KeaXQsjDPJAD1WybMOABMLS5iSQ8OqBNTRT8/Dg4zlNUxbip77AvtVo+xnNSCP5vv1HQyOzUg0/sKWSblzgl7Wm7tY2DSme5bHFTO+VURnZW8f6+xCd+kG5td3sb5/DSs7B3KwmFldx9TSKibnl+SQMjo5jbKKKjzy6KMoKSmSOu9JSbF46snHUFleiMzzcUhNikRs1GmcOvUiHnvyUXzuS19DXFI23v/hv8N9Dz+LoYk1KVP745/9Cnde+znKqhqxfXBLqt2J//3OT3AgvvvXDbip1Al3x54eBFTZH9x8FQc00996FQc3XsHFa7dAU/3+5etgWdtdttJlDQDWHFhewvzMBCbHWIip04DezbQ6mu1LBfRU9O0NuWiuyUJDZTpK8+OQdf4skhKPITz8h0hNDkN7awXaWgj7GrjaGuGyQO/qbJGKlfPzc9jY3BJT/fbunhVxfyABeDTTE+oaea+gV2XPoDsx4V+7JZH312/eAQcD9I6E0Ucffhynwk5IMB5BH53ICnkK+nBEOkD/4He+hW8/+E2kZqQiISUhMBLZfjYlGQnJrHBnutPJIYCFdawe8uYwYCLjE5PjkJQSb1kFuKewV1VvR8oTmoF3pbKeidI3cL93MF5SipXWZyl/o+aD1fe9gM3fVFjb698tiM+8Zz+r1wp5zoSzRuBrExya7DmC6+Xbal/N9PI+oW9Fqgd885ZrgGlqdx0AHIcEmuDlHYnItwvpSMCd5MEb/724C6xUvfNpVlCfXocoe0Je3AMO2FPFc0/3pfa+pfAvZKUhIuwUEhOiBfIG9AlITIxFcXGhlPyU0reOtDrbP28gz3KRouY1f97dg64umuU5gmGvIFbwEuLOoff/v87Ow4GCPXSmmZ57BvTYXLKLAAAgAElEQVTGv2+C8jSo0Ch9E4xn1L2qfI3AN7BXUz5nVfkm5U6B72H0vRTNMYqeDYIIeCfkVcWroteZ0fdDQ4MSCXxYMJ7TZC9raWJjm+udgXiBtXSzsxrdOHLoA7AfHQK72E2yWcywA/LDXoz4+jE81CfDT1+8px3e7iaJemYgVGdjCTpq89FamYXm8gzUlaahviwDeRmxOH3qeaQkJSMqMgr/45OfQkxkFDoqGjE8NCX+asl9Z6CcI7L+MP+83mdEPYPsZghsayjYzXw3yLmvg+/cC/Zivp9fkvv6jPr06X+fXuFYw/TqOghzAT2vOSzQc4/q3ij8LaPwLdDPsm3t5j68I9MSiU+FT7DfBXpR+oT9ntTAX7Aq581tbGFsbgnesVmk55WjvrUPbe5hjEytYmX7MmZWNiRQcGR6Xg4p7e4efOuhh1FQXCx17ds7aL7/vlgBS4pykJEag4TY04gOP4kTx5/H57/0WTz59FGkZxbio5/4JD7xT19BRHwehqc2UVnbDq9/BqUVLWhxDWHn8qvYvvKyQF4r5HFmw5tLt38qsCfwqdwv3rLUO+F/8zUD9xsv4+L1l7HPoLurNyzAs4zsVak8x1z1DVbAW1rA3PQ4JkYHJBDP39uCwa5g0Hc2UdEb0NeVp6LwQhTOJ59EXMwLOHf2aWScj0JHWyXamisE9B2t9XB1GEXf4WrBwGAflleWpeIeffIMvONgih3T6Q4uXRcz/QFhv38Zly+bawKfBwCa7gl6ptax9O3Vmy+D6n7v0jUcCY88hrMRx3E6/AQi4sMQnRBpQJ9gQC+d7KLPIZxFc8JP4dHHv4v77v86UtJTTOEcATwhb0BP2BvQW2pf8+NpQg+Y2q269Lxm7ruk51GRE/YcwbAnKM27jnvyPX6HhwAeCu5W9KyOZ0OagLchb+/bgXn3gr69b8Obewbg5n2z1vtmTk6JC0CbzwdAL0A2BWJYJIagJ9wN6I2pXqGvs76vsA/MPDQoxHVtzeLD1z19hvAVf7uVd5/OvHuTe88gO3aSy+QsIKdJ3qzpgzcKXqP4neZ9UySHDWo4nGZ6eceyMNAPrwo/OysN4WGnkRAfFVD0PPiwqU1RUQG8g4MBFc+WjozW5ej2MLWOKXUedPcwrY5+eprue9AlSt4CfBdhavvinQDudJjiFfZvDnj125u5s5M+e+desJ9fDxQmp55WBg7+majyGYBHqBPoGpRH8PMZy5zf04Vuibqnyd6Y7TUNz466V9BrFL4x4xPupiSugbyWDTaq3pQSVj+9mu/ZMjN0DA4OiWWFKXYmzY6BeIepelX2BvJSIpdqnp3tHK1rbdiH+OiZS8/UOE2PGx4KQJ4qfsQ3gGEfAd8L/2AvfIR8XyeGelvhdTegr70KPU0l6GwoRFt1LlrKM9BYeh5NFdnITY/Fj559FEmJUSgrLkRhYS4+9ZnP4e1/+hf41Oe/gRdOxGB6cQPLzDNnoZlAPn1wxL1Cn6BnGh1z5zlUySvADeTvreSp3vVZhbgq+tBreVaj9KVMLsvbrkN88MvroHKeWVmTMc0DwOIqpBCP9azphkfYb2F+dcs24wvod+EdnZICOnNWER0CnEOgL3u7mN/Yw7y0s2VL2x1xFfQOj8A7OonTEXEIi07G5MIWBkeXUFHnRkvnMEZnVjG5sIGxmRX0ekdw7PRZZOflwz86jvZ2F3JzcvHoI4+gsqwEudlpSEuMRFzUKcREnsMPf3gUX/zat5GcUY6kjEr86FgMEtNKkV3YimPn0hCVkIfqhl40tg+hf3gRQxOrGBhdxuDEKsbmtjC1tIeV7evYufwKDm7QN8+0OVbN+6lE3Itf/+aPLcjfxv71W9i7fjMAeTaD2Tm4gm0G4Alk9yXafnFhHjPTYxgfZiGmDvg9rfAS9O2V6G0rk0A8V1M+2upzTCBeaQoKsiORHP8ioiKfw6mTTyD3QgI6O6oDip7m+852k2bX0dmCQd8A1tfXJR5gc5vpdEbJ7+xdws4uffMm+I558TusindwRcBPhc9xiT56qyqeKZpzC1dv3MEOC+aERRD0x3A64oQx3RP0UvNeQW8i7wn58Igz+MGTj+ErX/sSUpheJ/5vBXvorJXzgs37BuKq3q1ceS2dK6VwHTBPNmAWKIfmzvNAYLXBNX+O4AC+lGQqZi2mY6tzG9pOQP9usHeCPRT09nedsL/7uwL7Q0AfOAQE/P0KfvXZm4NCAOoOcKeJeT04MM/5vdB3jEneQJwgNzCnH12HbYJXXztN8aER9WryF/98WjIyOSxfvfrmqeYJ94xUE3Uv+6kJyMk+j4jwu0FPRV9YmA+v1yvBdmxJ29Pfh+6+frg9ffYQ0BP2Zri7ewX0hL0Bvir7YAAT6J2SJ3/3/hvDnhaAULgr6O/9LQN4Hj5sN4JZG/WuwX0anKezicQ3z5g2vFpQR6EeCnlzzUOAUfGcPRLAx9lpujfme5rqjbneKHiC3hs0mOKokDegp/meUB8OGQp6H/ysmmeZ7P1+r5TPVf+8zsyxDwrGY6taRs5LgB3z4NVMP4hRBgIyMHCgG0MDXRjq74TP48JgbxsG3E3oc9Whp7kc7vpidNbno60qC81l6WitvIDynBQ8cN8XkJRwDhmZicjPz0ZdbRWSUlLwx+9+L/7+s/+Mz33lO+jpG8EmG60w/e13BD0hTMhLSVsL3qLsaUK3zPJvBn0+p88q7J2FdLhm1HrwsGAvSt5AXmBPJU/Ys4QuTfc021tDlL1lvldfPU36rIo3v7FjVL0FeZr3ZaxtY3ZjD7Pru5hd28bc6haml1fRMzQMz/AoxmYWEBadIO1xG9q70d4zhO6BCVTVu5FVUIGkjHwUltXhdEQMzkbGorapHbWNncjMLMTx4yyvnobsC+VITM5FTFwWzkak48Uz6fjhiQwcPVeA584V4+kT2YhKLMOjT5zEH73rvXjbu96Dd3/gI/jw338Sn/vKA3j0iRcQHpOOwvJmNHUOor1nBL2DMxgYXoJncAH9w6sYm93B7CrL9l7H1iWC/VXjsxd1/you3ngZ+9duYffqDVHxBD0bw2ztX8LmzkVsbu1ilXUW5mcxPTmCMX+PRNz7elvg7ao3h8zWUribi+BqzENr3QU0VmWiqjgZuennkBT3PMLDnsaxY4+huDANrnYFfTVcbXXo6mhEV0cz2BSJZaYlEG9zS8rebm4a2BP4zJ/XHHqCf8+qc0/4G7V/DQeXrwUq44mqv3JdSuAy1uBIeORxnA0/hjNU9PTRM+I+IRpxCdGmZW1sGKJiziEs8jTCIs7guaNP44tf/rxljifEk5HIojaS625gb3z0hDij46m0jUK314eDXhW9/RytAGqmD/0Ga+tTAVoV9XjocPwWQS/36SKwzP02jO8GsBwmrBx4Bbpz77B39bngewS0gXTwvtO64FDzDv+0+u2p8Kn0nWqf33LCm2sF+KFrp19e12JKN13v1B+fFoi012A8Nsoh/G3Fbqt5WgPMUHVPyGco5NPMYUDN9fp3oJsgPQT0eRfSERV2GomxUUhNjkOKNeijLyjIw4DXK4qe+fLdTsB7+tDV64HbAj0Br0Mhr8reNuMHQ///BPT3Uv5OS4EcIiyXgB4abEUfCnr67o2C10OAgbuW7TUK3xmpz7UJyGOevQG/HYlvHwCM375XQB+s5oMD8hiEp8MJee7xmj3bfZaq9/kM5O8GvQ35QDDeyCD8I4dD3qh9r2lsMzyIEZryLdCPsnSt3+TC00zPgDua6n2sQMbyoL0dGOhuRX+XqSve014Dd0sFuhpK0VlbhI6aHLRVZArk2anuwa9/FrERL6GiJAPnU2NRVJCLqooyZGZl4R3v/HO85W3vxJPPncTqxkWp2ibNZizTvSr40FkU/byJpFdlrkC/C9pv4KNXsIfOCnedCXldE+CEukSzL6+KmZ7XBLD4xK3gPJrvbZP+OqYsM7+Y+tc2QFP96OwChiamxSxPkM+ubWF2g5DfkvXM6hZmVnfMWN7E1OI6RqYX0dHrFUtAh9uLtKwCLKxsoXdoBG3dHtS1uFDT2Iby+kaUVdehqKwS//VjH8dfvP/D+PDffRZfuv9pPHY0Bs+H5eB0QiXOJtciOqsNERntOJHUjKORVfjB6VI88lIRvv1MNr7+/RR884lEfOabx/DOv/4kjvzJB3Hk9/8cR972bjPe+id4y9vfhfe8/2/xxa9+G08/z1owmcgqrENn3zSGxtfRP7KKXv8SPP5F9I0uYXBiDaPzO5heuYTF7etYu3hLDgBbl29i78otbLOV7i5r81+Uw9/Gxg6WV1Ywy0C8CT/G/Eyta4OvtxkDnXXwtFWiR0HfYIG+MgOVhYnITj2DhOijOHf6CRw/9jgqyy9YwXhVaG+pRkerAb1LIu9bxKq1tLQoxXI2N3exvsaiOTvY2to3ZW93THU8VfoEvDPNThU/ffYHV64HSuFevXWHit4GfXjMOUQnRAnkNRgvOi5cGt6ER56R9LoXXvoRPveFzyI+kT52A3pjqrcVvRP0Cvng2Ql6Fr9RU30wrJ37XAvULZiHrgPPBkz41jdDCuiEwtd5fRjYD4f5Gx8UnN8MXTu/J6b9lDgL6o70O62eZyl//YYT9AJ5Db6zfPIBX72C/Q1mvk/Yp1nBeby2FXow6Fnxjvck+j4E9PxNo9aNaV8UvMM3H4C+/FlMxD2L4+TnZAjoE2IixHRvQB8vUfcC+gGm1VlFcRyg7+LaoeadkO+kb95S9Fzfe7ih5nsnnBXmobNCW2cn3J1r5339hu7prFC/e1bTPmezDoW8gp658iYAj7C/W9kbJW/UPA8Cquh1VnWvkFewO2E/OGBAT9irmjewN5H1xoRv1hqQRzWvqt03bJrhBK79A1a9fK/Mw34vOAh6GQyyY+lamdVUT8j3YtDjxoCbCr4V/Z2N8HTUobe9Bt0tlehsKIOrrgiumkK4Ki+gvSITXQ3FeO6JB3H2+FNoqMpBYXYcMlNjUVqUj9KSIjTUNyEmLhHfefh76OgewObOJcwvmdawAvI5R8taR4odoa+me+OXX8QM69mLj94oeSfs9QCgMNd7OnPfuea1Ql1VPK91iGIXwBuwqz+ekJ9YMhH4jMLndeDe8iomV9bMWF0T6FOxs5mNb2JWzPLTK5swYwNTyxuYXFrHxOI6Jpc2McXB9cIaxmaW4OrxwtUziIqaVhSXN2BmYR39/nF09w+h3d0Hd98gur1DcPd5UV5Vgz/9s/fgyJG34sjb34u3v+d/4i3v/gf84V/+E/70b76KD378O/jHL/0Q930vBj94MQ/PhVfg+dg6HEtoxfMxLfjesTJ867lCHI3rQEy+FyeSmnDfk4n4xFeO4m/+4bt470fvwx+/75/we3/8QRw58qf4vXe8Hw89/iNEJ19AVlEVfJOLmFg8wMDYBrzjwYN7g1Pb8M9sY2R2CzPLe5ia38Dq1r4NenaKW9/G0tIyZqYnMTnuw9hgN4Y9rVZqXY3kzzO1zt1SiI6GXLTWZknEfUV+IrJSTiEu4lmcPvE4Th3/AeprCiTivp3pnwJ6mu4b0Ek/fWcbRsf80mBpdXUd62tb2FjfwdrapszbW2xuswc2uWHNe6fCV8BzJvglt/7qTVy6cl2q5d1+9XUq+hM4G3ECJ8OO4VzUWcQQ9PHRiIu3etPHRwjo2a6WefQnTh0T0EfFRCKZ3etSU2Q4YW+D3qj6AIQDQLdBn5KSIilvdz9jK3inUr/Xc7Lv8MkLtPl7IaB3glYBetjM5wjWw+79n+6F/rZeq5IPzFTrhLw1OwEftJaDgAm8uxfkA98MOQzQ96/qPGiWnHhV86ry7VktAZzNAYA59GaoFUDhHjyb7ACpgJcSDyr6yHOnQdDbij5egvHy83Ml3StQ/c7jMN07IE+zvRP0hLzCnWrZ1elGJ0cI9F2d3Wbfyp9XKHN2uVxBQXrOe1wrsJ1r3bvXbEM9OM3O3r9b7fOeE/ROBU9fvQbfUb0r7BXqquKds8JdZzvFLthkr9AXwBPyCnq/KnoFvSmco0F6Tsgr3P1+u/MdW97SNCld8KjU/dbw9UuQHSPpJZperq2Au0EPhtjdy+OGt6cdA12tGHCxtni9gN4toC+xQF8AV1U23HV5yE4Kx9OPfgvNtfmoKExG8YVYZKfGory4AMVFBejtYebBEJpbO6UQDUu0Sj94msrpf7dA75yDlD1L3ArcORP2HMYMT3DLsJ4JXFvmfIX+vWaFeugsh4JlQtweml7HmaAfX1yWwfz6wD0eAJZXMM77MlYF5t6xGQyNz2JmZRtTy1sCeoX85NIGxhfWJW/dN0ET+BR6BkfR0TuIyro25BRUITO3BKlZ+cjIK0HahRKk55QiK7ccOQWVyCutQXFlHfKLyvDtB7+L//6JT+IvPvT3ePtffAxveddHceSPP4Ijf/AhHPnDv8GRP/gAjrz9Q3jLOz+GP/rLf8L7P3Y/PvGFp/HVhyPwnaMZePJsGdJrptAxchnu8avoGLmCys5VpJf7EJXVhWOxtXj6ZD4eejoR930vDD88kY4TYVmIiM/HxNw+ppYvY2RuB/7pTVHzg5PrGJpch296Cz3DK/AMr2J0dhfesSVk5JRjYnYZ2wdXsckgvK09rK9uSefB6ekJTLID4wBT6wj6BvS5qiTivqetGF3NBWK6b6vLQkPFeZTlxeN8wnHEnHsap158FGGnn0FbYynaGYjXzPQ6Rt3XGdDTT9/VjtGxETlULC+vYn19U5T92toG1la3QNBvE/Q8iFgmfQJf1P3eJYH7PvPr6a+/dNU0tbHy7G/d+TGOhNF0H3ECp8OPIyzagJ5qXkFPRc/OdhHMpY84jVNWGdywiLNISUu+C/IE/mHwZ1Q9LQAG1DTpG/+8ORTo/hvPTuAnBdLp+A6/xdk2jxOiOtR0r9cKagWtXt9r/l2fC33/P/OeApzfOGyte87Z+awx46s5n/ObHACkeY7x64eCXgvj6GwrfSu9TvvaWzn5Js9eDwdmFshrBT2a7lMSzWA72pR4FORkIeLcacRFhwUUfXJSHGi6z8vLQV8/8+VDFH0A8n3o7r435An2rk5jGg813/NeR6fbPgSERN+/EehD74WCXQ8Fofu8NlDXAjsG7Poc79nP2NAn6BX4Cnoz26An8LknJvwe21yv0DczS+DST28PBT1nKnkFvM70zw8q6AdZAldBH1z73uc3Cj0A8WGvreotsPNeAPRseyvBdQbwNNE7h4mq98A/aAYVvU9g3wVvdwcGulrQ72qUZjXdrVXSgrazvgiu2nx0VOfA3VCEo48/gNy0aClaUlmUiOIcgj4GZcX5KCstRUNDMwryS1FUVI765japxU7QiwJfMF3spGDO7Lyk2OlaYc969Ex1m2HP+PkFayxK3jhT4xT0Us6WJW11Tw8Bh0Cf76ii10OA7gnkrRz7SUJ8YSlQLIdQZ4W88YVljC0uY9QqjTs2Z0rkjs/x2RVMLNIKsIHp5U3QLN/rn4R3dBb+aRM93+ObQFuvD/UdvahscqGwqhF5ZXW4UFKNzMIKnM8rRXpeGTJzy5CdV47MvDKk5xYjI68cF4pqkVNci7ySOhSU1COvtBYXiqqQW1SJsqo65JeUIzkzD6ciU/DIUy/hc197BH/7d1/AH/8lof8BHPnD9+LIH75PVP+Rt3H9V3IIeMuffAzvfN9n8F//4SE89P0InIkpQ37lIFp7V9A9vI2+iV24h9fRNbqN7rEd9I7voG9iB32jG/CObsA/tQPv+BrO51ejye2Df2Ydg5Mr8M+uo290EdUtA2jpHsMoDwKTaxif28D67hWs77Dj3j42NnextrKJRf7/PMVAPC+G+5la14rB7gZ4XBXobS+FDfpctNVmoa4sVf6ZS4t/CVFnn8RLRx9GbPjzcLdWoqOpAh3N7HBnQO9qq4ervRHd7g6Mj49iZWUVS2xxvLoOQn51lWNT1DwBv8Ge9AT+zkUZPIwwz1989VZPeuliR9M9e9MfXMU1ptedizqOM5EncDriuCh6Y7q3zPcMzIsLlzK4UVFnJY/+XNgpfOFLn8XJ08cF9AxsOQzuhL1T5Zu1gpygt1V9qEpXs7wT7PeKxpfGOPKtNwf9vYAfCmi9DgV16LU+p3MqLRwpCWC0v+5xfrP3nM9yHYA5m+BwBIrpGAsDr+0ofT5vN8PRgjpmzw7QS3WAPWD2l5S5FNBPb0aKMedrZD5N+461gN+qlS+mfE21I/ADhXjslDrJ5advPsUE4wnsaVlIjkdeTiYiws4gxgH6lOR4AX1OTrYBvWW6d/cav7xR8KyV3Qe32xMw0zvN9aLirRQ7qnkn6AliV2dXCOi7ghR8KMwV3veaFdahsz6v+zboWTPfhrmsAwcBe9+p5p1rgbqnBz2MrLdS6npYRIf59Gzr6/GEDO6Z0rjBNe+pahmMd7iiF9AT9lZAHkFvhql7TyWvcNc5oOSHbfgT8M7hYxGewT74B/sCgBe4W6lzzhS6QCrdoEdg7+vrgq+3A4Nu1hhvRJ+rFt0t5XA3lsDdWCSQr8lPw/GnvoeO2gLUlSaiqjgBxTnxyEmPQ1lJPkpLS1FT24iy0hrEx6eguqEZy5s7EvAmgF0w0fYK9+mZuQDs7wL93CLY8EZhPyXgN2An3Jn7LsOCveyFQP+wQ0Donl7r+8yrH59bwNjsIgh0+ttHWEmPY3pOxsjMnKh/RuiPTi+gzzchiryxoxfVzV3ILa0RIOeV1yO7pBoZBeVIzy8zQM8vs9ZlAvns4ioBfk5JNXKLa5BXXCNzbkkt8soakFdGuNehoKwOReV1KKioR34592uRW1yBCwXFuJBXhFw5KBRI69nU9AKcDk/Ek8+ewNfufxyf+NTX8Zcf/Dje8a6/wZG3/xWO/D6B/35zCPj99+DIW9+PI2/9AH7vjz6Cd//1p5GQXo3atiEMjK6gx7+MHj/nJXT7F9A/voq+sRX0jS6jc2AG1S196PJOY2BsCb6pFXQOTKCwqhWZhbWITLyAHx6LRFv3CKYXt7GydRAA/fr6NlaX17EwN4+pyTGpwkjQ+yTbox4e5tC3l6C7tUgUfXt9DlpqMlEjEfdRSIl7EZFnn8Tzzz6I1PhTcLdVoaOxHK7mKnS0VsMlUfcNAnpPbxdmpiaxurImoFfYr7Bd7do2NlmrYGNHBg8g7GRHNU/Lw/r2nmQIEPA7VpAeA/Bowtdx5FwkU+uO4WT4MamOR9BrMB7L4KqPPjL6LOinj4g6hy9/hWVwn0Pq+VQL5klITqWPnqrdrHnNSnS6F4A+A/SswD0b3poaZx0EtM+8qHTngUAD/BTqJlgvkY1vJE2Ps8nTF8XvMOUbyDva5QY1n4lHSkqiY7C4jprtNYqewCbEdT8Y5gJopu9pYR5HKp+C/HcFvg12A/og+Fu59pJ7n8oiM1bgHs38OsRMb1Q9QS3fY5S++uyda21yY/Wtlxx7C+DGSqCq3zSqoXoPUvg8CFiDpnunuT49VQv3JIJr1rLnfD45AXk5WYiOOIe4qDDJo1cfPQtpCOjZe76XfuY+iaxnZS2CvsvN4DsPurp70clIe0e0vdNEr4APhj2hbpnzHbPL1QUzOuFy6XCJGf9e4CfAQ2Guewp33tc1Z6bO6XUA9kz1I/i7GV/AtVH/qub5HOGusO9hGVyBeg96+lhPgNDvkcBFT58NeTXRO1U8rSR9/R45RPUP9KFvoB/93gEJfHT657kOBb2m15mOdqx9HzyGhoxZntAn8I2Kp5LnYDndfgwxep7meK8HPq9HAu1Y3U6q3DmUvW3CN2rfBOT1SuS9r98NX58LQ92tGOhqtHz1FXA3laK/rQoZ0acQd/oouhoKUF+WipqSZJTkxCEnIwHlpQUoKSlGR0cXmpraEZeQAldPnykby2h1quq5N1f0YtIXVU9FTyXvGIT7G0BeYc2ZwJZiOI6DwOS8VSDH2tNnWDhnYnYe47PzGJ2Zx9jMPEam56T7nG9iBoMTU/COT8I7NoXBsWkMTczisaeO4hvfegTPHzuHmMR0nM8qRFp2MdIuFCM9twSZ+WXILKjEheIaATnVu6yLa5BdXIsLBHxxFXJKapDDg0F5HfIJ8jLO9civaEB+ZSPyK+pRUF6Pwop6FFXUo7C8XmAvc1kt8ksqkVdYjgt5JTifXYCk9AtISstGXOJ5xCSkIDo+BeHRiTh5Nk4C6h587Ci+fP/38bFPfgPv+8in8Ufv+agN/yPvxpEjf4Ho5GIU17gxPL2Jrv451LUOoaV7HF2DsxicXodnfBGe8SV4J9fhHVvF8Mw6PL5JDI3O4NEnjuKd7/5rvO2//DmOHHk7/uw9H0Gvdxozy7tY3mZr3T2s02y/vo1lplzOzkrp23E/U+tckIh7d50o+p5245/vbMqHAX2W/DOXlxmOxJjnEXbyCTz/zMPIzYhBV3s12pvKjem+haA3pntXWwMI+tnpKSwuLGFxcUlgTxO+mPHXto2S39oTKwOBv7m1h+3dA+lJv717Edusnrd/Cdv7B9JOly11xYR/5Qa2dg+M6f4c0+vCTHW86PgICcZj1L0G5El1PCvynqD/2te/jCeffgpp6ekB0BO00q5WTfTivyf0CV8G7RkY2xH6plqdUfOad25H6AerfAN72wrgCMyTb9ttbPlbUnvf2g+tmBcw+QepbgW9o3peAOj6Z+NsHUgkr98cGhTi9syDwOGHgVDQ8zp0TyHP75kcertgjrln9lPSzJ+LhWa08I7tj08Q4ErBG6eSJ2RTTaEd8dGrad2KsCekBdYB0Cfe7ceXdDwC3QY+16L8JabA+m2a6K1iOXoYSWWtANYMsBR9XGQYYiNDQJ8Yi6ysDFGl6qPvoS+ekO8h3HsM3Lt74eK1FXzn9M87TfcKdoJc16Gzgr6jg5DvgpmDQU/gh0Kf0A6Feei1gv2wWWEvWQDdbnRyWIcBu9JfiK+ezW7EL98DQl+rBDJwkWpeTfaq7G3gE1mI4jYAACAASURBVPL9AncCXgdB7x28h+neoehZOEc72WmfelH1Vmc72XOY6g3obTUvjXIIeapzyyxPgAvkg/zz/RixrtVvz+doypfAPKbZ9auyb4anoxbdrZXoairFQFsNYo4/g7yUMHTU5qCuLA21xSkoyYlFTmYCKsuLUFZSBL9/BKNj0xj0jUmf9HlGtjMQzgI9Vbwq+WmquVmOORm81jE1tyCKfZLV62btNVU8AS1w1llATVjbwzxjPTe7YLrSzbIa3rxZz9jz6NQsRqZmZPgnCfJpA/bRCXiGRtA96Ef3gA89AyPo8Y6gs38IJ8Ni8N3HnsZzz59CenYRmtp7BXYDo3Po909hcGQGra4BlFQ1o7CyHrml1cgprsaFompcINyLzbWCPpfQJtQrORpRWNWMouomGcVVTeDgtzgXVTaipKIRRWX1KCitQUFpNXKLypGdXyKKPi0rB4nJ6YiKS8a5qHicCovBibPROBUWj7PRqYhKzkFiegky8ukGaEJiZhmOnozHF+97HB/9H19FW/c4ppcPUNc2iIzcGsSlFOJkRBq++4MXEJ6YjV7/LC6U1KO+YxAnItMQdz4f9z34GI6+eBrfefQZvOcDH8N/+/hn8MG//Z/48tcfwej0GqYWN7C6vY+17X2sb+1ibW1LfObzUvrWh7GhHgz3d8DX24QBd00A9F0thQgFfc75s4iLfA5njz+Bo888hJL8VLjbamwfPUFv+egJ+oH+XszOTGN+bg4LC4sBVU9lTx/92vq2wJ2Ap6IX0Fs+eir7Ha6ZgndwGTsXLeCzfe3VG+KGOBIWeQLnIk7gLOvdh59EdNzhoGcwHlPsOH/9m1/B9x57BOczzlsAT0ZSiKle/fSq7G3ga3Q+QW8UfCCFLuBXPxz4bGgTfACwrw3A7WvznDkgpATl4GtsgF3zPgBb689jVLlR7E4Yi1WABXqc1fkclgHnswr+w/Z4T/c567M6E+jOdTD8HQV1NAXPgn0A+DTlM9jOUeOea1Xo/J4eAjSAzgn4IJ+9wzwv+5ZqD1X1Cnr9TcLduebBQiv+8e+cm5OJ6MgwREedsxR9vBwAEhPikJmVIQrVFMUxkGdTDA5Xd48MAr+D65BIe5ruDxsdVO2Oe7xW4CvEjZon6G3Id3R0BACvz6mS1/kwiOvem4GfsBcl3+1GlzXcXRbwLRO/qnvONNN3W6l1CnmdPVaE/aGQZ8vfPqPiA5C30utC1bwqep1V3Tuj752QD6wdoBcFb5ntB3390hmPJntCnsAmuAX0hPqwKWsrSp7lbUNAr+Z8P3vMD/ZAVL2Y8Jslj15B39tciTPPPYbqgmS0VmWivjQVNcWpEoyXl5WEyrJCVFaUiZWorKwaRSUVGBwm7Lcwy9rz88uYpTne4Zsn1Cdn52SwoxzXOrPxjEJe54kZs0egs4TtGGvUO4bUrLeuuXYOdnmTwX1CfnpO2tP6xyYxODIGr38M/UOj6BtiYxs/PIPD8Az60SdjBP7RaYyOz2BsfBa+sSnMLK5idXMf03PLGJmYQ8/gOFx9o+jsH0dtkxv9g2Ooqm3G9585irjzmSisqEFFbROqG9pRXtts/PTltbhQWgMb8k0oqOQg6C24V7egpLpVRmlNK0preN0cAH1hWS0Kywj6MgP6vCKkZeUiKTUTcUlpiBTYx+FMRBzORiTgbGQyIhOykJRehLySBtS1eNDhGYF7cBIe/yzae0fg6htDz+Aksgqqcf8D38cHP/QJvOVtf4YjR47g+0+9hPziOnzgw5/AQ488i8efPo5HfvACsgtqcC46HSfC05CS24Di+n7Uu8bgHpqDb3pZygmvb+1jbXMf65vMn9/E4uIiZmYmJRDPgL4dvp4mDHRW26Z7BX3dBTRXpKOyMAE5aWcQF/FDnDr2GH747IOoLs9GV4sx3Xew1r0FevroWTTHO9CHudmZINCroifoV1e3sL5ulDxBr6qeJnz113OW4jksqMMiOxcvS1Edqn0TjMda91T0YScRExd5T0Ufzla2sWH49ne+iQe/8wDS0mm6p2q3/PHJqUhJYbObVCSnmGj8NwK9E84Ce82ZDwCfivdu6Af77u3IegPgUNgzfS84n98E79mgV6gG5oCat/3rTjCHgt55T6vhOff0u06A655zDr0vgLci62217kjDk2Y4Dp++oyY+IatV6NSkrnA3/nsrYC8U5G90bal58z0NujPq3kT9m3K3CvigOWChMDEMBH1UxFkx39MqQZXPkZgQj6ysLAE9VbwCPnQm8Du6uwOgV7O9E+bOdSjo5V5XF1xdVPEKdlX0eu2Cgt5+xtxTyAvI3aYID9V46OD3CX0BulWRTw8BgX0H5Al7eZZzUA97K7+eZnz65NmznsreMUJ99EFqnpCnovcOBKl5+uhD/fQKfifgCflg0NNnb/eqVz990CzmejbIYd38YDXPIjgEuKh2SbFjqp0Zo34vxobNUDO+qHpV9qyM19OOQXdTQNGzmU17dSGOPfkwXLXsWpeOBgV9dhzyspNQVV4koG9pbUdFRS2KSyrQ3dOPZemZvoxZ5sdbEfdBip6qPmQI/GfMAWCS88wsJjimzWDv9fHpGbCn/KiOySmMTk5hZGISI+OT0plunF3opmflWe75xybg9Y+iz+uDq6sHze2dcHsG4PH60OcdQW8/xzD6vMPoHxyWZ33+UXi9I+jpGUBHWwe63T2YnJpHU2sXikpq0NDchap6F4qr21BS50JlkxsNLcxK6UF4VIzA8Q/+y5/gfR/6ML7wz1/D95/5ISLjkpBdWIay2mbUNLtQ1eRCWV07iiqbUVDeiMKKBhRWNohyFyVf3Yxiwp2Qr2lFWW0bSiubUUplX1mPonKq+krkl1Qgp7AUmbmFOJ+Zi+TzWUhIzUBMYiqi41IRFXcecYlZSEzLw/mcMhRWNKGqsQv1bT1o7uxHk2sA7T1+GR29fvT5puAbmcXA4AQaW3qQmJqDvKJq1DR0oa6pGw0tvejzz8I/tQrf+DJGZzbgn97CyMIlDM9dxPDsPnxTmxieXsXcyqYx2W/uYX1jGyura1hcXMC0lL71YnTQDX9/G3w9jRhg17r2MhOM11IEd1M+XHU5aK5IQ2V+DLKSTyD63NM49sIjeOFH30NDbQFczRXio+9oMsF4na11oJp3u1ox6O23FP28KPrFxWVwmAj8bWysbWONY93k1hP0BD4HAU/gb1rQZxU9DqbgUe2zdK4UzKGip+n+5LkTiIqNQHxiTCCXngo/mkVzWAY38oxE4D/y2EO47/5vSGMbglyC8ZLZZz4VyQJ7zrxm6pzpP0+VTAUf8NXzOpBuZ8PZCXxCMADMQ54NvB84GNCcHifR98GHAf2O1r63Dg8BNa0KOtjsLocMOWho0Z7DI/lt8Fu/Hyh9e7cf3wn2N1oL5BXcIbCnclf1fph5P6CuLV+9Ald8+GLKtxU94X+3gg+ufx9IqQsU1zGQ10p5ge87VDz31GQvlfGkLn8CWAY3NTkB+RcyERsRdhfokxIN6Gm2DwU94c5iOaLs3ZayD8mbd8Jd107I80Cg+y4BvQG3AfrdoA8FvPM6APuuzmDA8/CgI6SAjkJe3iX4D+m6F1D2oUF7TLkj6C24S6S91bpW/PYOHz1V/d2gdyh6KxDvMNA7wa+w50zQ62zAb+rgG7N9cACeAJ8pdVbwHdW88c/3ipIfEd+8lUfPSnkjdvGcsWG7Mh7z6gOKXiPxCfreDni7TGU8Rt972mtRlJmA00cfh6elFC0VBD1N96kozIpFvgX6ivJSdLrcyMkpwJmzEZJmt7K2gZmFBczMmSh7Nd1znuKgop+Ztcz3DoU/PYup6VlMEtaT0zLGJ6bAMTZhgD4qUJ/A8Ng4fCNj8I2Mwjc8Av/IKIZHRtHa3oHsnFycT89Ealo6klPSEBuXgHPhEbJOz8wWyI+Mz6CssgnZuWVISs1GVGwKzobH4OTpMLx07BSee+4FfOeBBxATfhaZaSmIioxFfHwaUlJyUFLWiOqGbhRWtiKnhKbwCmRcyEF0TBSef/F5vOUP3oojMn4fR97yFhx5y+/hre94B/78fX+FT/zjp/HwYz/4fyl7y+C4sjVdU2WZLWOZy4xll6nMzCBLFtliZmZMpZiZMTlTmUpJKbYly8xUeOp0Heg60Kfn3NPRMRE3ZqbvnR9zI/rOO/GtvVfmlspVcefHF2tT7ky74Fnvh4hPyUJpVQNaOrToVpnQ1q1jm4Ca5g7UtnShrkWB+jYlGtpUaGgnU6OpTYVGdq0b9S0dqG1qQ3VDC4N9KbnwS6uQW1CK7LwiZOYWIFNWiCxZCXLyypFXVI3SyhbUtajQrjJC1TMIfd8YevrvsQ58xoEJ6M1j0BlH0K02o6VTx8IG5FnIL29kHoF2RS9G7r+E5S4lLL7HxMO3MPXfRX5JA2JT8uHqFYIDRy9BXtSEp69/gyevvsbr99/g9bsPeP32PcuApyEzU5PjmBijSYlCxv2IqRsWfQsGNI3o19SjV1WNnq4K6NtJ0eehuSIdBVlhSI71QnDATUSF34Gquw56ZSP0ikYYFM3oUbXDoO6ETk2gV7FR0A/uT+Lxo8csRv/s2Us8fSrE6lnjHIL8K/pN75iyJ9AT9MkY5An6bwn8X+E9a59L8KfOft/in36koTYpkYhNimRDbYTBNklIz05lCXnpmalITU9ic+lTUhOQlByLxOQYeHq74/zFcyLoSRnb3OEswY7BnQBvgzwDPZt2x5P0SInbAM+hTYBmkCY3/TTI2p7NZf3whT73QgyeK38OZDGWLpbgCSCmDnnpzO0ubCYI/sJz/LfRewW3vQT80zYk00HPAc9X66bkI7H3mVCnZ2deo3Ppdamit4Jd0kyHhtf8ktJncXOKnUvc99NAT659MUbPQG2Ny4u98Fk/fJ5oJ8yiZ0l3YmyeIE/tcae5/iUxeivoRc8Cn1xH0M+T0fS6QmSlJiMtKY7NpJfnZEBOYZGsDDbGkuLPRnLV9/b+XNWbellsnsBPMXqu5qdB3GAEB/zM1Qp6SRIeuet5jF5w4dtUvRTuM4+tsJeW6emnD8zhzxDkeaMeWnlsXhqPZxsB7sKXgN7qvqcBPmKcfhroxXg9j9X/EuhpUBBT9qTu2SQ7obxOUPGUgS81SsqzJebZ4C4AfmjIAjIesxcS74R6eXLdE+RtoKckPJvLXgp63jKXd8i7x6bVUYe8IZC6J1XP4/TkCRix9IrZ9wLoqWyJ1H18iDcKs+JZIp6qMQ9d9blor5GjspBAn4uWhlq0NDdiaGgUfeZB6PQmPH0qKCeu5MltLwW99VgCdQK71BjYJ+7jnmh3701i/O4Exu7exejYOIZHxzA8Moqh4REMDg3DQjkRQ4PMs1JeWQFvXx/4+vvhjpcnXNxc4BfgB78Af6SmpSK/qBi9A8OYmHqK4LB4+AVGwz84Bn6BUfANCId/QBj8A0Lh5xcEpxvXkJ0SiyJZOkoLi3B/4hHGx6bQ3KpEfVMXmlu70dzSJgisnHSEBfsiMNAHcxfMgd1ce3yycB7sFy3E7EULMWvRAnwyfy7s7O1hN2s27GbPxeIVq7Br70FcvHoTwRExkBeVobm9G50qHbo1RnQodGjuUKK+rRt1bV2obxGsrrkDdc3tqGlsRVVDCyooE7+yFsWl1ZAXliGHqfoiZOUVIye/DIUltSgpb0RlbSca27Vo7upBU6eehQYq67pQVN6C3KI6ZMqrkJxeiNiUXCRlFSElpwRx6flIyS5Fdn410nLKYLTcx8STr9DcZYJCO4D0rELMd6AmPvOERj5281FW1YEXb37As9df4RW1vH33gdWxv3jxkrW+vT8xhnsjfRi36EHDbIaNXTbQq+usoNe2laC7IQ91ZamQZ4QiKcYTQX43kJIYBL26CTpFAwyKJvQoWtCjbINB3Q29uhs9ejUm7o3jwdR9PHzwAI8fk6p/LtoLvHzxltmL52/w8vlbpuxfvX6Pl6/e4eXrd0ImPrn1Gezfs175799/he+/+y1+9+Mf8Nsffgc7Kq1j5XUJUQz2SemJSMtOFSwzFWnpKUhLS4YAeqqlj4VfgDfOnDttTbTjI2AFWAtZ79RMhw2bkQsJebYMfLouGgOxDeC2LHzbNQZ92hAw4HIvAAGROvMJCn26eqd3C0AmAFNcn8w64IbCA5LhOba4P3+38N0CvKeHDWiDwDYJVg+CEK+fDnpxA0GbiF8B/q/dk24AqGRvGsxz+Tk1oBGa0Ey7z58XE+R4XF5Q+dOz4rkS57DOK6BBN7YkO2kcfuYxgds6ne4jWffSGD19Dw8jUO4AJeSVlOQjMz0ZqUlxrK4+T5aBvJwM5GSno6Agj8WijWYx4U4Snyc1zxLvREVPMXoOeivAxVg8Af5jxpPvpCtBnrKx2TVJjJ7Azt33fOWw5wA3/ALY6b6ejKt7SrRjSXeii98kwl7MtDdyF78E9Ny9z7PuGfDNAux/Bvp+W4ndz9Q8JetxyIuAF2rpeXkdrcJ4Wr5ykAuwF6BPUOdwp+Np55KmOEOi294G+z6MiJPnxkeEJDwGcnLbUyMScZIdDbaZEHvec9DTUBtS9UJCnlBqN8pi9AT6dvRqWtGjaEKAhyO6GsugaS0Fgb67Tob2ajkqC9JQVZqH5oZatLe24O74JDRqA0w9/XguDrIh0DMFLwKdlLqg1h9h8r4A9snJB0ytk3qfmHyAexOCeiewj41PYGz8HkbH7mFklOA+iqGRYQwOD7HKBvq759MXuceG1uraGgSFBOOOlxduOjuxkKjHHTcEBvsjISkB8oICqHUmvH7/PVIyChESkcwsODwBQaFxCAqJQUBgBPx8Q3DL8SZS48JQWZiFkjwZ2ltakZiQhM7OTshlOYiJCEZ+Vgr8PG4iMTIQXi7X4evpjoUO82E35xPYLZiLWYvmY5YD2QLYL14I+yULMXvJItgvcWDwt5szF3az7GFnPxsLly7Hxm07cPr8JXj7ByEzOw91DW3oUOvQqdWjXaFBY1s3c9uTmieraaR4PZXoNaK0vBYFJRWQFZQiS16MDFkhs8ycEmTmlCEjpxTJGcWITy9AfEY+YlNzEZ+Wx9R6prwSGbnlSM0pZdciE7LgExwLV69QnL/mjiOnr2Hfl2dRWd0Bs+UBbroG4sCX5+DrH41T5xxx+aYXbnqE4LpLAJQ9w3j06gOev32P16SU337F6tdfPHuBp48e4j4NXRoyY7xfi9FepTDMRk9epEb0E+iVVUzRE+iphr6mJBk5lHEffRuB3teQnRaBHm2LAPpuAn0zjMp2GDXdTNH3GDSYnBhn5XVT9+/j4aPHoOmI5Lp//Pgpnj19xez5s9cgI+CTPXv+Gs+ev8ErUvmvaZTuK7x5+w7/9OOP+O677/Dw4UPcuzuOp0+eUB19lFhHH4moxEjWNCc9O0VQ9TSqNoNAT0MISNHHIT4pBsFhAThx6gQystKFJjgU0+bKl0E8i3XNE6bKiSpZrDG3ZcSLZXZM5fPJdtNhSxsHq7q3NsQhJT9DsVuH4dDnhXcIAOfntHLw8s/yzYToGaCyPJYjQPelCXcCuIWNgs01z0IEHPjTfo/4XgnoOdTpNwjledxjYHPtc1e9FPIzj1lJnQjKvFwB9LQR4J+VegCkit5adicm0jGVz45t8XWqebeVyQn966mHPTcCPfW8513w+LAbfk4r3zjMXNn3i259OqY/R3FxHrJoI5kcjwKaRS8TFX2OAHoGtl4hw54S73gSnp5n2VPWPUvGE5vfiMCXwn4m5FlGvZhVP+2ezgAtMz10BHa9Dlq9jgGe4M4AzxT/jGsstq+D3qBnMLeCX1T3bENgmN5pj5fQWV34vIaeVn7MEvTEWL3kGsXuhb8XcZrdtKz7j9XQC+57Nu5XkojH6uenue4J8FIlLxzbAE8KfqYJkOewp/I6UvFS45AnwLNsewI9AZsm0Yntb0nNk9ue1DwB/p51/vwwm0NPbnwep6dkvFEqy+vvxUifAYM91A63DRZDF6qLZIgNuoN+dQPUzUXMdd9Rn4u2GjkqClJRVSZHU0MNOtrboFJqUFFeg5rqBowMj+PpsxfMRc9V+uTUFCbvk93HxCQp9Uncm5zEvYkJ3CW7J65372FsfByjo2MYGR1jit0yNIQByyDbVPUN9LHSR2MvJVfSpk8LjU4FtUYJhbIL3YpOVFaVIywihCU3X756GY7OjrjpfB2+fp6IS4iBLE+O9m41Pnz3e2TKKxAalYrQyBQEhyUiMDQWfsGR8PYPgZu7F06dPIXYsADUlWQjNjwQKRQaiwtDaW4qZCmxSI4OQVZiBDLjgpEeE4T4MB9EBftg6VIH2M2eZQW9vcNC2DPQi7BfvACzReDPWeKA2WS0CVg4H3bz5jDo230yG3MXLcWaDZtx6PhJuHt6IyUjC2VVNazvPbnuKT5fXlXHYvOZlHGfloPYhHRExqYiJiET8cnZSEjJQWJKLoN8trwCaVmlSM4sQlJ2EcLiM+AZGA033zA4uvvj7BUXNtzm0KkL+PzwKWz94hi27f0SO/d9iR1fHMKeg6fQ0KyFcfAuzIOP0dM7ifzSOjS2GmAeeow29QjUpvuYevYN7j9+gxfUcpZA//qDCPpnePTgPmvLPGYxYtSswYhJycbTDmib0aeuR5+qVgB9ZwXULcVor5WhqigBWSmBiI1wh7/XFRTLE9lmVN/VCEM3VYi0wqSiHhBd0Cu70G/U4974KFP0U5P38WDqIR5RQujDxwz0jx89x5PHL/D0yUu20jGD/7PXePrsJZ6TvXjFnu1qboemtR2DRgOMKgUaKspQIs+hZLwoxLGGOSLo0+KRkZOKzBxy3xPok5GaRk1zEpCcIgy3iYwOxeGjh5GUkiJm3VMrXO72zhE75glldVztE+AIdFY1z8rtKL4vqHvaAMx031uVOlP0mWyEqfQZ2zG9Wwp1Afb8vg3yNtc7u2bdPNg8AFYoS70CfK49WznsJZuBn+UP8E2F+H1yWoU/36/W4Uuy7WdCXji3DcuxuvLFOD67L36eK3yeICeAXijLs20AbJAXnhOUPGttK8biuXteGGojtMHlYOegLxKVPa0zAS89lyp8+n1FhXJkZaQgPWk66LNz0pGXlyt2hBMm0U0DvTiO1mA0WUHPFb3UdU8gJ3hzoLNjyTm/zp+j+xqdngFe8xHQC659Qd0L8NeK2fh6BnpdD60U4/95sp50A8ABz1fDjPg+1dQzxSe67bmit0LeND0pb3oynq2OnmfeM8gP9IvgEWvnBwaszXJsY2qlLnxhit3P4/N8bO1MyA+K9fIC6IeG+zFEtfMM8P1MyXPYj1JjHHLFjwuDbQj00sl1kyLoSc2TTYigt7ruOejNehajJ9APm5RIj4tAYUYMzMpqqFsKoGzKRye57mvlKJcnoaY8Dy1NNWhtaYRWq0NxcTmKisowMjLGEvAElX6fAf3uxD3cnbiL8YlxjN8dxzjBfHwMo+OjzIbHRjAyOsI2P+TdsAzS3yf93dPsAdqMUb8E+ndPC5q9TmBXqjrR2dWK9o4mNLfUo76hGjW1FSgrL0J4ZDCcXR1x3fEqrty4ghtO1+Dj54momHCW00QDYr76/veQF9UgMDQBASHx8AmIgpdfGFxue+Pc1RvYd+w4Vq/fhGA/bzSVZyMlJggNFUVQ1eehuTgVuUlRCPBwQl56HHKSwpEeG4jooNuIDvXG2tXUkGYOPlk0D7MI8osWC6vDAsx2WITZi8kWfsQWiNcWYc6SJey5Twj+c2Yzl/+s+fOxdOUqfL7/IEIiohAZl4iwqFhExSYiLikdsYnpiE5MR2JGHhLS5IhOzEJYTAr8QmPh5h0CR1dfXLnpiSOnruLzL09i96ET2H3oNPYcPoX9x8/g0MnzOHD8LPadOIl9J8/iixPn8MXx09h37AQ+P3wcp666osfyFOOTb/Fo6h1ePP4Gk49e4+7j9xgYfYaT5z0QHivHs9e/xfNX3+EFxejfUBLeW6aOnz59igf3J3CXejxQSWevGsPGbgwaWtFPiXjqOgH0imoYOiqhbipBW1UOKvLjkZ7oh+hwF/h5XkFNWTaMarFZjqIFBmUrjKp29Ki7YVB1w9Lbg7tjI7g/OQEC/dT9KUxReOj+Azx48BgEerJHD58x4+cM/E+e48mjp3jy9CnI41SZV4T8uAQUJieiODke1ZlpaCnKl7TATYpEpKjoCfKZFKcXW+GmpQuKnoE+KZZl5x85dgSx8dQGV86a5QhJeaKyl/S/l30kTk8AZk1zeOtaMVZvBfvPwEmuewK9dDNAcBcb6Hw0W1+ErKjkCYRWiE97v+Q6V+jWlb5PUPo297wQLrC+y/os/z6hiY/0Pg8DCJAXnpOCnDYB0nN+TAqdH1NtvpB4JzxL9wiY09T8jOQ9DnBptj3Blxrn8JAAAz9vbEODa8QhN9ydL12FGP2MgTe8zz2BXlT1PPlOGpefCX0B9KlITYwF9b8X+t0LQ20I9KyJDCl6isFLFb0V9L3QEewlrnsp6EnZc5gziGuFGDy/xle6JzWNVg8ydo1/hrn1ybXPTcdgQVAniDMvAKl6aZxehD7dJ1j/EuwpTq//SLY+b5zzMdBTNj7F6blJYS9tmsNgL7qMyW3MXPfUJGcG6Lmr3rbaxtVy2AvxeQH0Utc9P6ZWuNQYh0GeQE+xdJ6IN9zHoE+wt4JenFPP4/JM0dMc+pmKnsXpbTF6aoc72t+LYZaMp2QNcyg+nxoThsr8DJi6q6FuJtDL0FWXjfZqGSrlSaivKGDlde2tTeyfR2FhEQoKCplqv0/Z8Pfu4e7duwzqY2OjGB0dxgjZCHUHtMAyRL0HqNkQAZ0GCdmgbjIa0GPQQadVQ6NWMlOrFFApu6HobkdbayOaGmtRV1uBmuoyVFYUo7QkH7m5mUhMjEVkVCicnG/gprMjLl6+gFuuTgz0IWGByMrJRlVtA95/81sUlNbC7U4wPLxC4ejig7NX9cZQpwAAIABJREFUnLH3yxPYtHMv1m3fiUUrVuO2mzOaK2RIifJDYXocamUxqMiMRkl2ErIToyBPj0VSpD+So/wRHXIH4cF3sGnTBiEOv2gBZjksgb3DMsxavBT2Dkswy2Ex7B0cYM+AvwD2DvMwe/F8Ef58A7AAc5YQ7Bdg7tIFmLPMAbOXLsKcpQ5so2D3ySfYvGMXImMT4B8SAe/AULh4+eLqLTecueqIk5eu48CJc9h79BR2Hjgi2jHsPnSSAX7vEYL3OfbMoVPncOz8JRy/dBlHL1zCobPncOj0ORw6cx6HTl/AwdPnceDMeew7fQFHLrsgLKERoUHNKHOTY1TWjBePv8a9R+9gHphEWEQGmtp60Dc4BZ1hEO/efweKfVPrWXKDP378GJP3xjA+RBPrdKKa72Sldf2aRvSp62BW1cCkqGIZ9+rmQrRUZ6I0LwZp8X6IDnZHoJcjWuoK0KOmRLx6GCgZT9kKg6oTeo0CBo0S/WYj7o6Psjj95L0J3J+cwiQldU7cZ8B/+OAppu4/ZkbHD6aeWO3Rw6d4PPUYDx88wsOpR+hRqFGfX4TSjFSUJcagLD4SxbERsEuiOvrkKDaPnlz38alxTM0T7HnTnHRR1RPoE8l9nxiLYyeOIzI6GnkFVEvPS+mmr5RhL2TeC9n3Qia+oPzZsbW+XXR3TwOwcI3gzsMCdMxNUOsC6AXFLrjYCZofi6XL5GLym7ipkFlr8gmcIqT5+pHfwVrtcqjT/Y+65in+T7/71zYPP0/CI3VuA/ovH3PQfwzu0mvTFD3F7CWZ9tPgPzNLXmylS1n4UsDTMc/M59cJ3Ow6b7Yjfgcl+BHoSfFz0NMqBT39eQsLcpGTlY7UpFjW616Wky6U1+WkQy6XsUQ1yjDn8XgGdTEuT9cI8L8Geg5yvhK4OailYJ95zJ+hVaudvgng97TiBkCatKeTgJ5vAGh+vRTw0mOroifQz1D1LEmPx+1nJOSxGP2vgJ6ALjWu6Pk11g1PBL0A/D5wVS9dBeh/LBHvI2qeYvXMbS92wBuhkjpy14uZ9mKTHFLlfJgNn1rHQD82jLtiAt7EtJVU/SDGRwcwRhn3lMxnMWOk34Rhsx6WHgXMWnJTdqMwKxmlslT0qhqhai6EsikXnbVZaCnLREVOEioLs9FQU4bO1kaMsDyDAdDUvXH6H/n4KCsV5PkGwp+dWgTTrAUqc6QZBbSR0zIjoGs1KqjV3VCruqBSdkLV3QFVVzuUnW1QdbdD2dVuvdbV1oTWplrUVpWiuECGnMxkZGckIyY6DM5O1xATE46r1y8jMDgAMXHR8PX3gau7E3x8PZGZlYmyymq8eP0BZZWNcHL1wdWbt3Hg2Dns2HcUn23fgzVbtmP1xo1YsMQBVy+fQUNZDhLCfZAYGYCMaD8UpYYjNykCgbdvIjU2GK7XzyDU1wWh/q4IC76DXbt3wO4Te9gtdMAsh2WYvXgVZi9ZidlLPsXsJStgv3iZAPzFizBryXzYL56L2eTOZyqfoC+YAHoC/CIB9MscMG/5Ysxbthhzly7B2i1bsWbLNqzcvAXL1m/Ayk1bsH7nbmzbfxA7vzyCXUePY8+J09h38gz2nzqHA6fPM3AzeJ86B4L80fOXcPLyDZy47Ihjlxzx5cWrOHTuMg6cvIAvz13GkctXcejCFRy5dAPHzjnB7bYMkfFamGpG8LDDjDevfsCT19/j+VtqI/sjXrz8DnrDAMx9w6yH/KuXb1kbWupO9/DhFCbvjmDc0ovRPi2GjQoMGjph0bZiQN2EfnU9zMoaGLvLoe8oZp6kpppMFMmikBzji2BvZwR5uaCruVaAO0vGa0SPog09yk6m5o1aFQb6jBgfG2Gwvzd+F5P3JnFvfAJ3x+8x4E/eu4979ybZMSl9vgmYmJjCg6nHeDD1CPcnHzAPwMunz/H60SPomhuRHeSJogh/lEQGCuV1NNgmNikK0YmRiEuJQUZ2CoN9BpXZ0RS7DCEZjyv6xKQ4nDp9EoHBgQz0MjmpejIb6FnJnTwXuWSszI7DnkOdZ+qLqtwKXn7fpt7JLS90xZt+z9YpT/ouDn9+jcfeRZhTtjtzo/P3S6HMr0k670mhbwW9oPRnqnbaYAibEuk7bd9Lz08DOpXJyaiznU25/+wZ6iQn2v8f0HPXPsvM/wXQS+HLj3m5HQc6gzmBWszKF67bRtLy67Syz4qZ96TSOeh5Il6+2MSHNiIFBbnIzclASmIsK8OTZaez85zsDFatQbCjyXRMpRsFqOuMRuh4LF4Ceh6X5y58ruY5xLlCt4L6V1Q8f4aBXvKc4LoXlDzP0KdnWPIeqXoCvaQeXwr1jx0z0IuQ/yjoZ9TWWzP0KeueTAJ7ruh5xj2HOl857PnKE/WE0rp+EfQi8Af4eb81OU+I1QvZ9SwWLybhcTCS4pUqeekxK6kjSFsT8aitrUWYQ09ldGLi3UzAT4wPsVp6cpta3fYD1CzHhJF+A4Z6dbAYCPRtzNRttUiPD4dR0QxFcym6GvPRVp3D1G1TuRydjVXQqztZKRN5GnimP03YGxom9zuBnZIZe2DspbwLNYwmHXrNBrbSuVanhFargEZN1g2NugtqZQdUinaoFQR4wdTd7Qz6anad7rVDqxJKqbo7mtHUUImyEspRSUF4WBD8/b1w7sIZhEWEIiY2ClFR4bjpdB03b95AWloaikvKMDX1hCW6Xb7mjLOXbmDPwWNMya/dvB2ffrYBS1ethP2CuTh16jAaynIRH+KFMF8XeDmeRYy3I1LCveF4/iiCvW/h1tWTuON8AWEBbggMdMfuPbtAMXYC/SeLlsHeYQ3sl6zG7KWrMGfpasyh4yWfwn7xUsxyWIRZi0n5z2Pq3l6EPIP+EgfMWbIY85Y4YC4p/KUOgron0K9YhkVrV2PFpk1Ys30H1u3chQ279mDzvv3YefQYdpO7/fgpfHHqLLN9pznoSa1fYPbluUs4ceUmTl2/jcPnXXDglCOOnHfEwXPXccHpNq66eeH8TXecdXTHmauu8A+Nh6r3Lr75/q948exrjI1NQaM3Q6kxorGhDWXF1Zi4+whff/ge33/7W7x/+wEfqLTu5Wswt/3kBMYp96SvB8O9NF+Bsu07YdE0YUDdgGFDK0aMHWxzqW6rRktNMSpLilAkL0RpQTlKC6pQXlSJHo0Oqs5W6LooPt+GHkUHepQd6FF0waRVYbDPhNHRIYyNDmNsZAR3x8YxPjqO0eFxTNydxMTdCYyP3RPAPzGFu3Q+Th6oCab6aRNAx1T1cX9qCi+ePIamqQ7yQA8UhdxGUdBt2CWlRIDNpGcT7CheH4P0rGRk5VAtfTobWcsVPcXpKes+KTke58+fhZf3HdY0hwPeCvc8Ar4wxY5DXi6XQ04bARZLl0E6vY6eEZSwqPaZWhbq4W3KncDN1TK5zzmUBaD/OvSlyXgCeJnqJw+BqL6Ze50l/9k2E9JQwa+rdO5F4L9JAD0BWroZkEKcQMwgL6OaeBvoZw7EoXdwxf8x0Ns2ATY3Plf0tHLQ02cFEAuxeVsWvjRWL3HdE9hFJc5gz0BvG1dru2ZT+wz29D088Y5+u+SYv4+BPl/G6ulTEuOEzng5lHWfCaqjp80h1bgT6Em5UwKe3mSG1miCloFeUPR0zifREdy5656reO6Gnwl6fs43AtNXctsLZovL65mrnifm2VaCO2XqG6HV8da5vG++dKUNgc0MNB7X0MNK7YRaflL1ghmMlLhFfxYhQ1+aoW09pqQ8owh83hKXBtrwPvgSVU9w58A3i7F67rpnSXkWAlw/LIMEem6CmuWufAZysZSOjj9+vZ91v6NWt9yGyGUvNsohWFsb5IxQyRyBnGLwQtLdtJXdE8rqaIPAJtmRmmdJeD0Y7tMz0NMUOwK9UdWEfn0nimSpyM1IgEnTBkVrFdQdNTAoW9jEOxqIM0ztcwfNGLT0st9FTXwsAzTwh/5do0RLJZTKDhZLryYXe2UJmpvqoFC0Q6dXsQljxh4tKEvaoFUyt6tOLJES3LAK6LUKNl9cp1VAp+lm53SNmaYbPTSSVK+GwUBu/i60tjSw2RHkvg8LC4aX1x1m9P/XEyeOIyEhgYUYhofG0NzcgfMXruLU2YvYsXc/1m3cguUrV2EBKW1KirOzw+e7t6A6Px31+cmoyolFcoALkgNdkBrmiagAdwb/EG8nBHnegKfLZbi5XsGqtSthZz8PnyxchFkOy2G/eA0+WbIK9gz0azB7yVrMXrpWhP5K2C9ejlnMne8Ae5aRvxD2i4XM/NlLljDIz128CHPJdb9sEWYtc8CcT5dj8Yb1WLVtKz7bvZvZxt17sf3gl9hz/BT2njiNz4+fxt6T57DnxBnsPHwMW/YdZIp/3Y5dWLl5FxZ/tg2L1m3H3pO34BOZh8TMSgSEJzCXv9Y0hMLSWly87oEbbkG46uiD+PhslFXVoyCvBCXyClSX16K1sRV6ZQ96tT0Y7B3Ak6kneP3sFb559xV++823+OHbb/HdN9/g268/4MObV3hGXfFodoNZB7OmEyZVK8bMXRgxdaCluhB5mcnISk2DLIM8lIUoLmpGVY0GNU1mNHYMo0tzDwNDTzE89ACaLiXUXR0wqLrQQ33ule0waVQYNJswOjSAkSEKUQ1hdHgEI0PDGLYMY2yYSvvG2To6NIbREUr+HMf42F22jo1RuOkuxkbGcHfsLgtBPZyaRHdVGUpjfVER54PSSE/YJSdFIJGNqo1iDXOiE6OQlpnMmuZkZmcIsKfMezFOT6An9/21q5dx+7Y78gtIyYsldHm5YsyezoUEPSFGT2peAD2rVZflzpheR+AnwIowZ4NpBNALNfP8vhCr5/AU3PgEca7ef2mlDYT0s2Kc3bpxoMQ6sX6fXaN3khueg1v6WZtC53H7XKnqZ/kH9EwGU+L8t0pXBnnW9CYb9OeT55IJQP+1lbeQlbrppce5M2L0AvCFJDyCPMFegK2gvtlGgMrwxA0Bc+vzGD2tbOCNLUlPOraWPStx6XNFzzL6xQ0CfSc3DnlaOeip7z5T9LJM5GULoJcT6HNzmUKmATaGHjP0RjN0pj7oeszQ9fTCYDBDZyDoGxnoCexc1XM1T9cI4FaoawXXPV1Ti3F46UZAQ8/q9dDoKTNaK2Tda7W2zHutFlrpOc/GZ+V3tqQ/q8q31uhLgS9sCnjrXVrZ75Y8K9wzCbAXY/cc8FZVLzbZIVVvHVErNs5h6l4CeivkxWsEfhpuQ5AXlL3ZCnoOaDagZmSIxalJtRPYKVZNrm4es6Zr0zcAAugtBFIO++E+DA2aGVSZ257B3oK7BPqRQdwb+TnoWQIedcajVrisFl8Efb8Zo2YThvoMGKLSul4dBvQK9GnbQA1zaDa9Wa9ARkocCmRpGB/sxSBtCPqNGOwzwNJnwIDZgIG+HvT39bC1z2yAyaBmQFYpO9DR3sTi6OVlhSgqzGX/rVDXRtq40nl1VSmam2qZiu/tUcPSR+/uhcVswkBvD/p6DTCL1turR2+vDr0mPXrJMyCa2aSHie6ZDaBnaA45bRxoTKlS2ck695WXlyI0NBhXrlxCbGwsMjOz0GMwoamxBUePnMCBQ4exedsObN62Ddt3bMW+fbtx/vQR3Lx2BhGB7mjMT0OdLBaVWRHITwhEUWIQZLF+iA10Q3KkL9LjApEeGwDXG2dw6eJRHPhyPxZ/uhp2c+Zj1qLlsHdYLYJ+JeYsJdCvE2095ixZjzlL1wkqfzG59ZfCfjEBfyFmLyVbJGToi+57OqfSPIc1q7Fy6xas27kTG/fswcY9e7F13wFs238IX1Bi3ZmL+PzYGew4fBL7T13AgVPnsHrLDjisWov5K1Zh6frt2PTFCVzwCEVeoxm9977F9z/+A02tnYiMicb33/yA8eEHcHYJxlXnELjejkJVRQcsRgseDE3gKQP6U7x/9hzvnr7Em8eP8ebJE7x58gzvn7/Ad+/e4TdffYXvv/qAH77+Gj98/QE/fPMB//QdbQDe4Zs3z/Htm2f4+tVjNFQU4/r5M/hi9y4cOngY1667sLyJ4PA0xKeXI6dMifLOceju/YDnP/w7/vTv/x3/9b//D/xv//pv6DX1QdHVBp2GvDxt6NEoMdhL8xvMGLEMYMRiwSiNhx6wYKi/HyMDFoxZRjBqGcGIZQSDA0MYHhxlNjQwjJFhCjuNYGxoGHeHhFHS9N9QR3E+apOCUJccgJp4X4rRhyMhKZz1u49JoA55UaCpdVmyNGTlpCMzS3Df88x7mkufnJqAG45X4ezsiKIi6uZEIBXj8cx9LzTFybVm4vPGOTKhNS5T8B+DMil7uk6g5cqarwLsWZY+gym/TispZ4IxHdNnZxpdtwGaQZeBXPysBOg2Fc/d8/RursxnvGfaZkDYFFBffV5hkEvldMydL7R3pd9J9wjsLDFPnHQngF64TuqeKXwZbQIouVHoAcCVO18J2nRM/xNiZXczV75xoOt8A2BtkMNVvBg7p2l2BGU+nIbq6VmcXnDRC+56HrcXVL1QimdT+HQuQN72bqqZ5xsM4f3ihD1y3VPinywbyQkxoqIXXPfkzqd/l0hVC7H4XqbiSclbzWCERt8DtThyluDNYc/VPIf8NJiLSXYzr7HNgFYvbgB00GgFI7Bz02kFtz1lbAsxekrusxn7DWIegKDyBcBLQwH8WHqfjtlvl8CeqX9p/b1Yh89BT+DnkCfQS21agh7V1XPo08AbUv0DfQLYxda3FIfmLvj+AZqgp4FGq4BC2YG29mY0NdejobGWrRpKHOrvE9yMY5R1PiyW5RH0hX72HPSWIQK+mYFeOsRGUPUC6Bnsxex6nmUvrBZJSV0/641PcfkRsxHDZnKjGoTZ9EYVG1dLyp6gb+nVYHyoH1mpSWxCIpXrEegHzBpYetUYMKrQa1Cip4dGg3ZAq2xng0WaG6qQm53BujTmZqcJyaG05mYgnxpU0X9LOenIyU6DLDsNuVQCmp+DmspSdLQ2okenxGC/kXkLhi19GOzvxUC/EX1kA8JKmwtm/UaYRevt62HQN5l0DPYEfMoF6DUZYDYLbZP1OiMU3Sr0UTtkvQ5pKSmQ52ShtECG6uJcNJRTy9U8dFbmoqMyB80laajKikJ5ejiKU0MR5nEZ0d43IU8KhfuVE4gOcENqtD+So/3h7X4Fnp5OOHfhLA4fP4ZFS1fAbvYi2C9aiVkOqzCLYvWLV2P2YnLlr4P9kvWYtXg97Jd+htlLN2Aus/VCLF8E/uylC5jKZyV4oiufEvkWr1mNtTt2YP2ePdi6/wB27D+Ijbv24qqrB05evIId+77EweMnERodiej4BBw/fxErt26Fw7q1WLpuAz7bcQjHb/ghoUwBxejXGHz0W7z/zV+QmpIJpyuXUJ6bizHLU1xyzcZJFzmu3M6HxfwAXz17gdcPHuL5wwd49vghXj56gFcPp/DiwRRePpjC2yeP8dXLF/jN+3f44cN7/OYrwb7/+j2+/+odvv3wltmffv8jvnn/GlHhoVi3Zg3WrVuH/fsO4tCXx3DgyCkcPn8Dt0KSkdPUB+XEdxj68Dc8+/N/4Pt//x/4y3/8J/7xf/8n/tv/BP7xX/8vaHr0UClaYVB2wKhWwmLux1C/mbnwB/to7WOQH+ofwGBfPwbN/Rjut2CQrM+CoYFBdt3S349BtiEYwMjgIEYtFowPDmF8wIym3FQ0pAahIcUfDYl+5LoPQ2JyGOKSIlhCHsE+LTPJCnqekMdBT3F6cuFTssjlK+dRWEQT7IR+98yFzxLzhBI7Ar08V8aSqyjBisWvaSMgbgpYQt406HPQE9RtsBfgaxtvS8l/OeRFkChyQTETJDi8aSUTNg689t4G8l+Iw0/bYHDAi5sEfo/H6mmdtkkQFDoDNAO1CHqxjzvfvNDfw0wTYD/9Oj3P/jwzY/sM3gR625haYYodxfu50SaAatYlLn2roifAC+Amhc1DAoL6FmPtVtgLz1FZnQB8G+hnNtHhiX600gaEbULEsbrCu7nCp5p9GeuQl5gQjVxqfpSTDkrIkzHQ57BEOOp6R6p9pqkNBmgMPcy0IigJtBz4UjVPEFdrdFBrtVBrNaIJqt16TyPAm28A6HkB/jbQc8AT5DXsedFDIHoKpBDnx7+2csDzjYl1FRP4KIOfxf0lkCfQM9hLRtmyWL2o7Nmx2AufJd0NWsCy8CnjnjoNmnqgM2ih1qigVCrQ1dWJ9vZW1qCIKh1qaqrQ1NyA2roqVNeUo7KqFOWVxaioLEFZeSHKyopRWVmO5uZG6HQatmEYHeUqn0BvxoClVzQTLBaT4CanZCZxiA0pe9bfnpLshm3qnkOfVt4gh8fmaQjOSH8vU/QjDPSC637QpMawScOM9b436zDcb2QleTnpychIjsfYoAn9JiVMmhYYFa3Qd7VA3VkHRXsN2uqrEOTtgasXT8HpxiXcuHIep08ehbeXO7IzU5CdkQJZZipys9Igz0qFPDsVeZQ0mp3G7memJSErPYmdlxbJ0VRXxRLw+np0GGUKjYbwDGBwoA+WfjP6+00M/BQusPSbWBJWX28Py7ru7zOCrK/XxLwARqNWqNbQ9UKj1qOzvRnKjhaYNN3Qdjahs64UzWUy1OenoCE/CfXyeNTmxKI6OwapoR4oTg1HeVYcUsO9kBoTgKzkCCRHByAzORyxET7w83LGjetncPLUUWzYvA7nL5zB0WPHMG/RUtjNo/K6lbAjZU9ufIc1+GTxWnyydB0+Wbqe2axlG2C/dAPmLNuIucs2YN6y9ZizbCXslyzFrCWk6gVlT7F6qstfsnY1NuzejU17v8DuQwexacc2nDx7DuPj9xEZGQN7+zm4dPE8DJpuxEWGY91nG+GwZg3mrFiG+ctXY92OgzjtFo7MRjMajM+RUdEL14BsnD7nCrfrN9BYXgLzwFN8cbkYR9xacdy5BIaeUbx59ADP70/i5dQDvHrwCK8ePMDLqft4PjmBFw/u4+1TAv1zfP/uDX54/xa/+eodGOS/fo/vRND/6Y+/Y/Hzw4cPYcHChdi0ZTO279yB7Tt2YvvO3djxxQEcv3YL7lGZCC/oQEq9CWmNJqTU9iC9xoicejMKWoZQ2jmEwSff49Hb76BQdMOo6mRmNuqFzWGvEX3GHvSbjOg3kUeqHwO9ZvTReW8vBkxmDBjJg9SHgV4TLH29GDD3YshohqWPxjj3497gCIZ7dKjNjEZjeiAaU/1Rn+QLu8QUQdHHiqCPio9g/e5JzZNZQc9L7FIF0Ht6e7CdYAEpekkSnoy5721JeTxGz1d6lmfj/7LLnUNcgLUUzja1LoKc1LaYLS+40sXrHMoSt76tC950r4GQQPex7/oF0FvfTZ8h2PONgG04Cx/S8tFVVNssHs9UPil9W9IdV+2/tNKmhiAvAFoEuUTR0+dI5f866MmFLrjyWZ29xM0uhTKvq+cQl8Jd2CxwVW+L6dvc9DnMmyB05+OQpzWHJeNRmCKRKXrqiJcGWU4a64xHGxwC7UzQc7ir9QZwI5c7hzytDNDiNTqeDngNVBq1BPgi+BnYdVCrdcKmgDYGDOYC6DUajaDs+YaAVm7kJZAYh7v0mvSY7kvP+W+nEj2t2IWP5wDYkvskiX7iRoCX3ZGa5zXz5Iq3DFrYoJvO7i50dnWhta0FDQ11DOJV1RUoryxBSUkhazNcWJiPggI5fHzvwMnZET4+3nBycoSrqzMiI8NZ9QrVedfX1wjvqK1EVXUpyiuKUVZezOrA29qaodWpQN4A7rK3DJggtSFKoJO2vxWH2dDgGqEZjqDg+TGBnrv6KdOeSupI0ZPrfsRswEivng214ZAf6tVg2KzFcC+59LUYNKlwd9iE3KxEBPt7QKtsgb67DurmSqibq6BsKkVzpRzXzpyA67VLKJIloawwDbmZ8QgN9ISH6w0kxUex0s+M5Dhkp8ZDlpaA3PRE5HDLSGbZ87IsIYM+My0RWek0gzwJBbJMVJUUoLWhBpruTlh6jRizUOvePozQn31kEBOjQ3hIGf+D/TDp1OjRqqBRdELR0cag3tZGJXmNqKtpQGpSKkoK8pCbloDa4hzIkqNY6VxVXhrqCjLQWp6Ljqo8NBZlolqegsL0GGTFhyIm6A78PG7A8do5HD96APv2bsfGDauwds1yzJ9nz2L6FNe3s7fDlu0bcO7yGXx+YB/sKSlv4TLYOawSQL94DWYtWQP7pWuZsp+1dB1mLSP7DPbLN2Hu8i2Yu3wz5q7YhDkrNmLO8tWYvWyZ0FiHQL94IZZvWI/NX+zB9n37sGXPHmzauQ1VFSV4/fgJVB0KrFyxDs433dBQU4eLpy/CYdFqLFu7Bas278L2vSdw7rov/GOK4Bdbgpt+GdhzPhpLd7hhx5dOCPX1RX5aIhraTLgV3Ipjzg24cbsGQwNTePVAgDqB/iUlqt2ftNrLh1N49+wJvn71goH+Nx/e4Tdfvxfsmw/49qt3+Muf/sDyKTZsXI+FDguwftNn2LB5E9Zt3IT1m7dg4/bt2HXgIA6dvYyDF5zw5VVvHL7hj8PXA3HuTgKuB2ThVmg+fBKq4Z3ciKDMJrQbJ6Ez9kPZ0QQ9dcjTq9Bv6mGQN/cY0GcgoxyCPvQZjOyYVovBhH59D/oNPeg3GmEh2JuMGNDTZw0YGjBjfMCCAWUX6lIj0JIehOa0ADQw0CdHID6Jsu4jEJMYCQZ6+peWQC9LE7PvU5CakcgsOS0eyanx8AvwwcnTJ8SYvATsrK5ePOfu/NxcCMl4tsx8IQHvY+776ZDnKvijq+hS57FywSX/SyV4BGXBvU7vmr55sG0O+HVa+TF7XvLZ6b9lekjgY2BnKlVU9dL7QjxemCf/a1AXvBXC9zCIs/r6GaAX3fP8PrnrCfTSc6ty5zF02gyI7nUp3AUwk7KnRDsxQY865zETy+okiXrctW8DvOAxYMqehwXEHAHuNShgMdAcBnracAhqXlD0tJkj0BJCB0BKAAAgAElEQVToNQaT1dR6I7ipdAYotTqoRPVNUBdMB42OQC1V8ALgCfLMrMqeQC9e02hAU81U9DmNuKo1UKs1INCTqdXU/EQ8FleNljYBOmg0AvBJ7bPfIdkUMI8CZd6q6TeJHgZ6jn3X9I2H9XvUlKwlbDAoa18KdoI7m3DX08M2IF1dXWhqakJlZSXq6+tRVl6GO553EBUVwf4dLikpQkVFGSoqS1FaXoTyihKUlpEVorS0kG3G4uKj4e/vi6NHv8T27VuxY/s2HDywH1euXGTXk5ISUFySj/oGUv21DPJV1SVM7ZPir62rRHt7E3RaJYtVU8IbGQFfCnqekEeQZzH4QTNbOfTHqGueNAHPYsYwue37qDOZESO9OgnkVRg2qTBEZlRi0KCERdeFXhoD2lUDs64F8sw4+LhdR2djMTTtZehqyIWqWY4A98u4duYYGipzUSiLRk5yCBIifRDu74aooDtIjgpEamwIy+RPiw9HRkIEMhOjkJUczfrJy9ITkBQXjogwf8REBiE9JRZZaQmQZSRBlp6IzLR4ZtkZSSjJl6G1phIWk54l4jU01yG/MBeRkSHIyUxFc30NyosL0NZUj46WRnS0NqC1pR5U899UV4/s9HTUlJWgTJ6OxnI5qgszWbc7eWoMksL9EXTbCc6Xz+D00f3YvW091q5cDIf5szB/rh3mzbHDggWzsXTpQqxevQwbN67Fls2fMdu9axt2792JPft24cCh3Th55gguXr+Izw8exCfzFmHWIorBU/Kd4MKfs2QNyCgxjyA/a/kmzF6xGbOXb4X9sq2Ys2I75n66HfOYbcbc5eswZ9mnmLVkKZZv2orN+w5h8/7DWL1jP3bsPQRP56torSpCa4sCuw/cwPEz7rh63ROON33hficaXoEJiEjMRWpOLYqrtSip6kF2bivSs5twxSMDu44HYdseRyi7FGipLEdUVBbKGgdx1qkOLndq8ejuI7yamrCCXQr5F/cn8OrRA7x//hTfvH5pBT2560nRM8j/+Y8wGDRYvfZTLFg8H6s3rGW2dv16rN6wAWu3bsFnO7djy9692H7gS2w/RJUD57HvzFUcvXobZ11DcN0vGS5hMnjGlsI7uRZeSVWIyKjByMRjPH5wH8N9/egz9aK3Rw+jVoMerQZGjRYmjR4DBhP6tAaYNVpm/Tq99biXPGpGAwb1elgI9D16DJh7cNfSD1NLA+qTQtCaFoSW1AA0JZKiZ3X0NNgmAtGJNMEuAkkp8SwZj8XpZWms3I7c+QT7lLQEBvrg0CAG+mxSt5LSOmqgw41G1XKgM0UvUf78Olf17D5vo8sUsw3K08Fqg7Itdi5AkPW+F4HMIc3a2tI1q7td6GwnXBfexZ/92PdI1T7dn3ku/Q0EVSnI2TGrDsj4+XVWVidk3kvVvKDWp6t7fo2v7HtmKnoR9Dwez0CfLyhq6TV+fZrKFkviBFALgOewt4KegM865uVgertc7tKfqeiFjQF/Dwc8P+eeAlL0BPpcGf0dCX9P9PdMUKRSOrXBKJjeCJWuhxmN7pSCXgCpDewqK7QFwCvVKnBTqJQgE875qoJSpYZSTc+rhM0AKX8CMzd6p4aesd1nx1oCtRYq5g3Qs5UBnYGd4C4AXqnSwGpK4VhFGwmqyaZ2uwa9YGKffVL1SpUSbe1taGxqRHVNNUpKS1jYKyUlBVHR0QgKDoaPjw/cPdzh6uYKF1dXuLu7w8vLC25ubnByuglnZyf4+fsiJSUJhUV5qKgqRXVNBaqqBNd8ZRXBmhR6EbtP/3zi46Ph6nYLJ08ewxdffI5du3bg4KF9LFTnH+DNSm7pM80tdWhorGFufuryVlVViqqqMtTXVqK9rRF6nZLFpQn0lr4e9FMSWg9lrCtYj28qR6PSMzrvM+nYhoC7+FmmPdXMMzVvxGi/gdXOD5toPK2agZ3B3UgjQzvRr2uHWdWCnvY6qFrKoGwpQndTPkyqOhRlxuDW1RNoqMxGV6scbfWZuHjiAEJ9PFFZnApZZjjSk8IQG+4DT9ercLx4AvEhvkiKCEBqdBDSCPhxociIJwtDVmIkUmND4eJ0EY7Xz+PcqcPw93ZDSnwkslLjkJMRD1l6LGTpMZClxyE3PQGlBdmIjg7B1j1bsGbnZ/h0y2osWL4APv6eaG2pA7n+O9saQeV3Xe1NDPbtzfWoqyhDXlYGSuQyxIcH4tLpL7F/1yZsWrsMKxbPwcLZdphrZ4dZdnaYN28WVq9Zju07NuHgob04d/4kbty4BCfnK3BxuwZXt+vwcHeEj7cLM18fV/h6u8HrtjNu3byAG1dO4crFUzh65BDsZ1Nr23mwm7sIdguogc5q2JOSX7oezG2/bDNmL9uCOQT55Vswe/kWzFlBsN+GeSt2YP7KHZi/aivmraTntmLNzrPYcdgVWw7cxKrtZ3DyxBWEOF9Ff2c7KsqV2PmlN5w9k5GVW4OYODmCg9MQFp6K2IRsJCQVIktei+LyTnS29sOgnUJz5ygq6vvh5pKMPvM99KiH4XwrBUGRlQiKbkd5pRkvHz7Ey/v3GOiZq96q5ifwcmoSrx89wIcXz/Dtm1f4/v1bfP/hrdVd/9Mffw9KSl23fhXmL56HT9etwKfrVuLTdauwat1arNqwAau3bsa6HduwYddObN6zFzsOHsbeY6dx4NRFHLnojNOOvrh8OwqO/qlwDcvDnahC+CaUwjsiH31D9/Ff/v43/OkPP+F3P/4O33/7Ld69eokHk5MsHm/S6qFXqqFXKKFTKGBUqmHWatGn06JXo4RJrcSATgsLXdPo2PU+ow53LWboq0rQlBiAtrRAtKYEoCnBh0AfjXjWAjcCUQlhiIwLR3xyrBX0rHEO9b7PTEIaqXoR9GGRoThx6jgysjIE1z0rqROy7q2gF2vouZpncJ9RW8/j9AL4uZqndaZJ++GTJ4ADf7qiFmLx/F62JJGOnqMJdgLoGfg/Bm7+Xmv/fuF32AA/YwNiTdQTfwdz49MzfPORaR2+Y90EkJueJ8txN75YKz8d5tOBLwCeX/u4oqf/Uc8E+8fOOXAJwBzw3D1vTcpjalxIsqPnp7nteXa+ZHTtdEUvqHrb90zfQPB3JSfGsA5hQmc8EfQ52VAq1Sw2rzToodTrodKR6dhKSl6h0UKh1UKp1jKAcggLAFezawqlBgqVSjQlA7W0Bp3i4N0K6jsuPq9SSzYBKqhUGpup1VCopZsEeq+wUbB9B71HMLrGQE7KXa1l6p0n75HqVypV6OzqRktbK2rr61BcVoZceR5SUzMQGxuPwKAgePn64PadO3B1d4fTrVtwdHLCTWdn3HJ1gQuB3c0V7rc94HHnNpt8dtvzDu54esLbywu+vr7w9vFhG4BzF8/h+MkTuHbjCkLDQ5Ajy0Z5eQkDfk1tOQN9RWURU+fklielX1ySB2pHHBUdBnePWyyW+8W+3di1exuOHjuEWy6O7F5hkZy1c62rr2Iqv5Z1fytnpWmUpd5QX4X21gYGMEVnC4MYAY2MgEZGcKNzuq9Td7FMeNoUDJp7MEI1xlQaZ9ZjiIxc80YVa387oOtAn7oZJkUdtK0VUDYWQ1FXAEV9PrrrZVDUy9Bdmw1jewnKcuLgeP4ISnLj0NFQAJcrZ3Fi7+fISwpFarSg5J0vnsCujauwd8s6RPnfRkpEIAN9Cqn7aMpUD0ZGbAgy48MRE+KNm1fPwMnxAs6eOozTxw4iMsQP6UnRyE6PhTw1Fnmp0ZCnxUCeFovq8ny43L6J+WsWYcnmlVjy2XIs+nQRQiOCoOxuQ0dLPWoqS1BVXoSSwlzkZachKzUBeVnJKMxORX5mMnw8bmHR/FlYsWQ+1q1agq2b1mDfnq04cWw/rl47D8ebl+F55xYCAzwQEnAbQX7uCPRxRYC3O/w83eHpdgN3bl1FwO2b8CPoO16A68VjuHlqH64d24mrh7fh2rFdcDy1D5ePf4EDn+/A+rWr4eDggE/mUF/7xbBbuAKzlqwV4/IbMXf5JswRlT1z35Mbn2C/ahvmrtqCOQT81YexaZ8Xth4Kx8YvArBs40VcPHsTWSH+aCooQWpKOQ4cccOxEzdw/vw13LhxCx6uvgj0C0VocCQiwxORGJ+N+MQ8JKdVIregHaVNvVAPv8b4ox+hUI8hPqYYd+4kQdU9gMf3pvDy8UM8m5wQYvFWwFOs/j5IzRPo3zx5xOLz3715je/evWGQ/+7DW/z42+/w/t0b7P3ic8yZPwvL1izDsnXLsWztCixf8ylWrlvDQL9m02Z8tm0bNu/ehc1792LLgYPYfeQU9p24iENnHXH6ug8uuUfiqlciXIKy4REmh09sEbzCCtDa1YO//PUP+Oc//B4//fPv8Zc//Rl/+8u/4O9/+1f89U9/xh9+/B2+/eorNlSHsvD7qNxYo2bJe71qJXpVCvRpVOjTqJnKH9BqMWDUYbzPCFVRDpqT/NGWGojW5AA0J7AYfYzYGS8CUYkE+jDEJsUIrnty32enITMrle3iqcSOkvIoIS8qOhInTh5HSmoq5KTiqU5eVPMUp+eJeUIWuq1pDg1poHtc0QtKXpqE9zF3vu0axfe5EeyZi53BWwAqL5Nj18XJdcKmgODLbXoSHX+PbfMgTMAT4E7Neuj7CfgiwPlmgNYZoLflAfz8HttcWD0L4saAAC+BPlP3/yvx+rxM5JJJsuoJ6NJz6fHHYC/nE+7EiXcc9HwlGE+Dt+jKzyuQTXfrs1I87trnq7CBsIUEBNDT76D307uL8mRIihcUvTCmNoMl41HXwm6FGpR0p9Dp0K3VMmNw12jRpVYLplKjW6mGQqlCt1KBbpWCwZeBV6lGt0JlNWNvLzq7uxEeGQEXFxe4urqxGeCUBNfVrRSfUwrvoXeR0XVuCiW6FN2g2HeXgqybfRdtMCjJT6vXMkVOpXl0jT7f0dWJpuYmVFdVoaSkmCWGpqWlspKpkJAQ+Pr5we22B5xcXHDd6RZu3HSGo2g3nW7B+RapdHe4uHrAze02PDw8cfuOF27f8QSDupew8mMac+rl7QVvb2/BfH3gFxgA/8BAuHm4s0FUe/ftwbHjR1hpLLnjCwvlIFVfXVOKyipKvCPg01qM8ooilJQWoKBQxv77D48IxrXrl7Bv/+fYunUTDh85iMioEFTXlInqvhp19RWori1DtQj8qsoSVFcUo7ayBA21FaxDHIe6sqsV3HhTGY2yA3qqP9d0szGeZo0SfXolBqiczajBQI8K/bpu9KrbYeiqh66tAuqmYijr8qCsz4e2uQjqxgKoGuRQ1WejuzoVHeUJUNZmID8pBOcPfYHUCF9kx/ri3BebEeV6HnnhrsgIdESC52UkeN9A9O1r8Ll6Cm7nDsPX+SJiQzyRER+MzPgQpMUEMehTG1m3m5fgePUsblw+i93bNuLW9UuIiwpCSkIoMpIjkJNCoI+FPC0OtaX5CPT3xoHjh3DV5Rr8gn2QkBQDWVYqG9Usz05ng51I2VeWFqK6tJA1+dF1NaKjoZx1/ouPDoObiyOCA7yRGBeG9JQY5GTGo1CeiuKCDMRFBSDI+xYi/d0QdscRIW5XEHTrAvxvnIX/9dMIvHEKwTdOIvzmaUTdOo14j/NI9b6I7ICrkAddR0GIIwpDnSALuoZ0v4tI87mCOI+LCHA8jeunD+Lg59uwbs0qLFy0CHZzHWA3j9rkrsacZetZjH7+im1YuHwH5n26E3NXbse8ldthT6BfexQbD/pj06FIrD8QghW7XHD2sgc07XVwd76OHbv2Y/vmz7Fz+24cPHQQ586dw7WrN+Hm5onbXv7wDoxGSJwcCUUdKFWOQD3+Hve/+Tf87n//T/yf/y/w7//t/8H4vZfo7x3DxMgoHlj68XDMgucTd/FiYrrr/tUDittP4fXDKQZ6qaL/9v0b5rb/00+/Z70M7D6xw9KVS7Bk9VIsXrsMS1cvZ6AnVb96w2dYv2k7Nm3bgS27djH3/ZaDB7Hj6HHspS5+567j5LXbuOwRiiuekbjpn4hbwWnwiJTBJSAHNc0q/Pkvf8BPv/sj/vl3BPw/4k///BP+/NOf8Oef/ox/+etf8fe//w3/+Md/wb/94x/4lz//xH7b5OgQero7YVYr0UfAV1OiqRoWrQYDehVGDGp05KaiOUUAfUuyvwB6UvPxSXwmfQRT9ALoMwTYi6CXwp41zkmMxYkTxxAXF4v8fOrbLMCb1DspE6qbl8lsgOf3pSt3209X9Tao8/usEY+MZ+LLkEPH1jI8ArBEwVs9AWLPeXHGvPDMz70EH/McMPD/rK6ev482Cfw9/HvpGtX9Uz9+fk0aLhAT9qaFEETQU2KdFPQi+KXqXSaqfX6NYvvUJ5ufC0AX6uV5HJ6BnWe+iyDn/e1Zkp7o6meKm4DPoS+CmMN+ptqXs1i7kFBHn5W69rl6F0rvhGl41ms8L0AS26c6+viYSBRQCVN2GithYn+Hsgx0dXdDpdWjS61Fp1qDDpWSWSdBXaFGl0KFju5udCoU6OxWMHXM4vIEXpUKapWg9An2PT0mpKSmY+vW7Th+7BhCAoLg5OiCI8dOo7C4AhqdkY3y7OjoRjtZVwc6ujrYxoBAr1RooCTvgFIlGNtgKAQ1XlfLYuK5+XlIz8xAXEI820xQ10gvH2+4uXvA+ZYLbrm4wsn5FhxvOuGmkzNu3XLFLVdX3HJzZYrd9fYduHrcgZv7bWbubHWHm4eHYO7ucL99Gx537uC2p6dVxRPcpaD39PZi30vfTXPO+azzgKBABIcGw9PbE+cvnMfeL/bg872f4+KlCwgOCWKNsUpK8xjwCdwUfyfwV1UXs+x7isPboJ8M/wAfXLt+Gc63bsDN3Rlx8VFCvL6iGA0NNaiuLENNRSnqqstZNnpzI42IbYRa2QmTXo0+ox7DFjNMBg2o6Qy578kY4MWVNaNhE76oXWgXTJoumKi7HZXFdTagu7EMnbUF6K6SQ1mdh8qcWET5usLL8TzuXDuN9Ah31GQHoa0gEl2FEVCVxaE8JQhXDm5Hsp8jlKXxaJeFoT0zAK3pvmhM90VNkg9KYj0hC3JG6LXDuLhvEw5vX4fzB3bB88YFxAR5Ij0+BBnJYQjyc8OViyfhdP0C9n2+Dfv3bIfvnVuIDvVBQmwwUuLCkJUcg5zkOFQUyFGcm4uG2jp0dbWjq7sNXV1tqKsqRSO1xpVnoaqigCX0pSfFIirYD9mJ0UiJDEK4rzu8XK7h6uWzOHfxDDw8biEuJhiZabHISolFXLAXIr2dEOXliCiPK2zDkuFzFbn+11AYdAMVkc6oT/RAc4oXOjL80J0TiO5sf2ZtGd5oSr+DhpTbqIl3Q0WMC0qinFAQdgP5wdeRF3gd8uCbkIe5IDPIBYk+jghwPIOLpw5i945NWLlyOWYvIPCT2qcuepsxbznF6bdh3sptmPvpTixcdwybD/ljw5eRWHcoBOv338ax8264dPkCNmxYiXWfrcaWzRuxffd27Nn/OfYfPID9Bw7j2JnLcPIOR5SsGllNvajsfQbFg9+g79VPmPju33H/23/g8W/+Fd/+/f/Av/zH/8Sbr/8Jk0MWPLJY8Gh8DE8n7+H5BLnuJ/BSVPWk6ClB782jKbx7+pi57ilG/8271/jw9hV++uPvUF9fjVlzPsGi5YuweOViLF61BEv+P8re6juudM3TdDrTzEwyyGzLsswySbbFzMzMzMzMEaIQsznTmQbZzpPn1IE6q2qqZqqpurqra6anZ839XMw/8Mx6vx1bCit9qnou3vVtiq1IK+3n+714YBe7Duxh90Fx4R/g0PFjWJ2y5sTZs5w4f4FTl2w4bWfH+Rs3VfOf6w4u3HX1w9EnnMcBcXhEZuAbn09AYgm+EQX0Gaf43//ln/kv//hP/NN//q/88z//C//Hv/x3/sd//z+Vqv+X//pf+c//4d/zd3/zZ37/y2c+/fSGdy+f8/b5UzPox3g6PqYm1AnsX0gr3ZlpXo2b6C9Kx5AfhTE/CkNepAZ6aX8rnfEkIS8tO4kUcUtlpSjXfVlF8ReKXtrhiqrXS+xu3b5OQkI8dXV1KtluFeLVVFUJ/AX25vr6lTa4//PwV6A3Z+nr0P/6KuBdu0EQMIsCtwCvArRsGDRbhb/lZ/Xnv1xVHF+pcXnn2s3Fara95mEwg92s3lW4QG+Pu8YDoFz1Am11X3PLr3Xfr/TpNwNfgd7i+b8I+q/E7b+u7CVz3+xa/xXodYW+NuauPS+g12H+9dWs/s2A1z0EksAnG4LszDQF+pqKQjWPvqK8hLLKIkZMI5jGpxk0TZptHOPoGEaTicHRMQXkkZExxEZHxxkeMlFVWUtDXTO1VfXk5xRTU93E+OQCGTklnDxjw9Xr9/H2iSYgKA1Pn0Tc/ZLwC0unodXAsGkak2kSk2lCKXHj4DC9vUba27upq2+gtKyMnNwCklNTiYqJVq5yvwB/NUPcxc0VZ1cX3D1lxKgXXj7eCu5+AYEr4PYPCCZAgVxb/fyDFOBFafsHBaFAH2QJegG8gF4ALxa44qYXmFvavwb68MgIIqIiFfDlWL57fGICAn5Xd3dsbG05ffYs125cw9fPk/SMZFXRIcq+q7tFmYBfVH9bez3NLTXKmlo0pS+Aj44KIykpTrnruzvbGBuRRiATqr3n07lpni8tMD09wdCggbbmRqpKSykvKiAtKQ7TkIHFWS1uv6LkddCb53XPTpiYlSEg40PMjQ0zZ5L2oYPMmwaYMXbR11BOWqgvAQ+vk+j9iLJEf/LCnckOfEBB0AMKAx/QnurNaEUMS50FjNZlEnzvEske95lqKmCyLp3RyjiGKmMwlsXQXywWS19RNK25YRRGuxP25AYPLp7g2qlj3LlkjdfjO8SE+eLr4YS7iwOe7k94+OA2zk/u4evxhNBAL+IjA8mWRL2sFOorSnB55EBGSjLJ0VG0N9YxbOims7GC1op8onxdSQj3JTbEl6z4SJLDAojxdSMxyIvMqCDiAz2wO3eSM6essLU9z/27dnh7OhMT5k9lejhNWcH0FkUxWpnAVG0y8/XJLDUmsdSYyEJ9AjM1sUxXxzBdE8dUVRzjFTGMlUUxUhbJUFkEg6XhDBSH0VMURmd+CG05wbTnhNCaFURLegBNaQE0pvnTkKJZbWoAZYm+ZEa4E+LxgPs3LmNtdZg9u3ayYfMOvtkiZXYS1z/JrmO3OX0thKM2IZy0C+bsNQ8OnbzEnv17OXpsP8dOHOKY9XGszh7n5JkTnDknwL/GHUd3PMJTiS1sJKVmgISKPmJLu4gr7ia2qJvowi4i8juIK+unzvQjH//6H/nN2498fvmCX2QOu4D+wzv+oEC/rNz2lqCX0rq/+f3v+Ns//hV/+9e/59/9b3/HL7/5yPETR/hu63ds37+d7fs027lfB/0+9h05pEB/7NRJrM6e4cSFC1jbXOGc3TUu3bjFlTsPuOXoxn1XPxy8Q3EKjMcjIgPvmGwC44rxD89iauY5//f/9T/4l38W1/0/84//8T/y7/7+7/nz73/P53fvePf6Na+XFngppXcLs7xZnOft0gLfS9XN6DDPJsZYMkmJ3hjPx028mJJE1FmeDw3Sm5fMYIEo+kgMeRFm172APk8a5iSRkZ1IWlYSGVmpqqxOMu8lTldqdt0L6At00Bfm8NDhHpGR4dTW1a4oeh32Stlb1Mjr1/VVwKwfr33WEtq6m35ti1s5X722FvQ6iM197nUX/8r0Ow3sK21wLTPsZWyuKpnTQK8Ab94sCLA1aK/ZBKjnzU1xLFzzAmDlrl95n3yvNUrf/LyAXkriLFX6yufXuPJ10KtVh78k1JnV9l+GuQBdM21z8Otjy3d8Hdxfxtr/rWe0trjm7nsrmfua617cxlmZ6WqoTXVFEdXy+xHQVxQxODzEkGkCg8SxR8YxDo9jGB5n0DTF0OQMQ+MzDI3MYBiaoH9onNbuAa7efMD9R154+cXh4ZuEb2gmIfGluARm4BVRiGtwHvYuKdxxTueBZw5uYWX4RJfjHZ5Lal4DReXNJCRnERoeg69PIG6uXjx+4sJDR0fuOz7A0dGRR08e4+TijKu7G24e7ipu7u3ro+LlAn5ff3G1BxAQEExgUIgyAbwGeU2t66pdNgK+gYEK8r6Bq/dEzStFr67JZuFL0AvYdeUuq6Wq16+LordU9bq6F9jr8I+JiyU2Pg5ff39kGuVJ6+Ocv3AGx0f3iYoOpbAoh6bmWuWal1h+Z1czXd3N9PV3YBzsZUzAa1bnr6U97StpbvOM54tzzIxLm88J+jo7iYmIIDkpgaiISBJjY0lLTCQrNYW8rHTVE35BWsKaFb2u6gX6Eq8Xm5V1fISZiSFmx0aYGR1hdnSYedMwC9J0xDTIlLGPZ8MGnhnamW0vZbYli+edeSy1ZjNSHkd7qg81UU7UxDjTWxCMqS6dTH8Xwh/dZqw+j9nWXMbrkhivTcBUlcBIVSLG8jgM5VEMlEbSVxxJW244pbG+hDvd5uHF41yx2s+1s8dxc7iNt9sjfLyc8fR0VuENd7dHeLs/VnHxpOhgVaLn8ug+wf7eeLk8Jjctkfb6MvJSIqnIiaeuIJWG4gxaKwpoLMmhoTSHuuJsKnJTyU+JoVS8A1nppCXEkpmRQklxAWUlJdSW5DDVkceLjgxetKXzrDWVpeZUlpqSWWhKUjbfmMRCYxKyzjekMFefzExdElM18UzUxDNeHY+pKo6RiliGK+MYrIzFWB7DQKn8t0fRVxxBT2EkXQXhdOSF0ZEbTmdWCO3pgbSlB9KaEUR9WiDlCb6khTjh73qXG3bnOXz0MFt27mP/YWvOXLyB/QM3zl+xZ/8Ra/YcPMi+w3s4eGwfB08cYv/xoxw+cZRjp6ywPn+OS9euc9X+IVcfuqqytauOPlx56M0Np2Due8by2D8Vj8gCvGJK8EuuwS+libKWaT4t/55PP7zmt2/fKMjr8XgBvG7iupf6elH0Avq/UaD/A//0n/K5BdUAACAASURBVP49QUG+rFu/ju17d6xAftve7ezYt4ud+0XRH+DAsSMcPmHFMetTHD97luPnz3Paxpbz169z+dYdrt514MZDF+65+OLoHYJTQAwuIUm4hqfgG51DcHQWT5++VmV8v/v4nuUf3vDm6VNezc/y/aKMw13g7fNnfHrzPW+li+XsPEvjEzwbNfFsdJTFkWGem0wsjYywOG7imQL9JK/nZljq76YnLw5DYQTG/EgGciLozwqXhjlSR59IlmSdCugzE0nPSlYjaldAr8fpi/M0RS+19EU5OLs+JiDIl7oGqaU3N8mprljJutdG2K6W3umNcnTAf221hLwcK9D/Sq1rbvxV0FsqcoGpDvovob2q7gXUAlw9OW/Vja4l0YkbXoe5hVdAh/jKvTVx+LUldOUCf63DXYW+mfiKopfNgEBbT+BbC3vJFVAm5XK6y96c0Kc/KwAX6MpqCfGvnf+la3Jd7F+D99r7a89/9Vl5n3gLJHygew3MLn+p487ISFvNuJewR5mUNRYzOGJiZGKOwfFJhpWbfoLBkXEaW3vJLasnNa+aqJRyAmMK8QrNwzkwG6egHJ4E5uAcnIdrSD4uwfk8CcrDOawYp9BinoSU4hRaglNYIU5hxbhFVuAVXYlXZCnuYQV4hebg5p+Ek0cwTq6euLq64ebmgZu7J+6ennh6eSrFvqLafSWOLm55X80N76tBXkAvMBe4C+zXgt7P7J4XuOvmYwF6f3/NE6BUv/lYFL2oe0m8swS9wFzgrgNfoG8Jex3wlqsOe7kmx7pbPzwyjEdPHDl/8SwnTx3j+nVbvLzcyMvLUqNWBeqvpNzt9XNev3qmGruMDBpobWyguLCA2JhoNYjF/vYtTllZcf/2Tfq62kiOj6GrrZWZiXEGujtprq3Gz8tdXRcX/sLM10GvYC8NYswDYWZkHRfojzI3bmJ+wsT8uEnFKJ/OzrA0N8OLuRleT4zy0tDEfFs2i52ZLHXn87K3lOcdeUxUxdGRGUBtghcdeZEkezvgZneW8aZclroKmGlMY6Yhlcn6VEy1yYxVJ2OqSGCkLBZjSaRy7/cURNCUEURumAv+921wsDnBPRtrHt66gpuzAx7uTnh6OOPn7Y6/jzsh/l5kpyUiNfnJcdHER4RRnJ1BfWUhNeV5NFQVUldeQF1pIRX52ZTmZlBSkE1RYS7FJYVU11Sp8Kg0H5OukaWlxRTkZJGTnEhpeiyTzdk8b83kWXMGz1oyeNaaydPWLJ62ZbHUlsVTOW/LVMeLrZmILbVmsdCSyVxTBtONGUw3pDPVkM5EQ5qy8fpUxmrlzyCN0dpURmpSGKpKZrgqRdlgRQqDZSkMliQxVJKEsTSRgfIUBqrSGKrLw1hfRG9tKZ3V5XTVVTM9ZKA4N4PDR/aze98u9hzYxd7De9h7ZC97j+5n37FDHDx2lKOiks+d5vjFC5y0seG07XVO297irN1dbO2fcPuxNw6eEbgEJ+MZmYtvXCFBqZX4J9fjF1vF2PRrfvP+Pb9790a56y3hvhqf/8Sff/6smuUI6P/8+9/xT//4H5TL/tvvvmHrjs1s27OD7Xt3fmE79u1Rav6glWxKjnPM2poTZ85y8vxFztjYcuH6DWzv2HP9vqNS9A/Ede8ZxGO/CFyC4nELTcQnIpXIuCzmpgXo83w/N8OPS0v89GyJ9y+e8U6aK83OMD00SEVBIWX5RXS3ddHb3M5Ebz9PR0Z4OjKsgP90dIT5sREF+ueTE/ywMMNsZyM9udEYCsM10OcK6CNYl1eQhHTG00GfmpFAakaiAr2oed0sY/TSAje/KBt3T2c8vd0V6CsF8AJ7ZeYSOxWv/8ugt1TyOvR1pa8DX0BftjK9zhLoXx5r0F8F/KpbXgf22vXrylopcAH6Shxe3ziYga+ArA/D0d6hZfJrm4WVzHoz9GVDobXC1X/+qnt+5WcJvMvNcX4d5JbqXge9WjWQ64DXVx3SalXd8GTmvNaVUPudrKp5/Vl9Y6Cf66t+XYe2XNeP9fVr1/R7+roa5y/XhutYgF6ekfbJWVlaC1zN81GmhtpUVZXT0tlLUmYl8anlxKfkEZOQohLWHJ3duPvIjRsP3bj+yAcHr3icA/N5ElDMk+BSHgvQw0pwDS3DNUSsFNeQEs2Ci3ELLcItvAD3iCI8IsrwjCrHI7IUz6gyvKPLVXZsUFwh/uEpePqG4+EVoJLivHx88RKw+/ri7SdgX2O+kjjnr9S8n18gfmZA+wcF4ytmAfWV46AgfIOC8FHKflXRy0ZA1L7+joDAoBW3vZ5hrxLvzKpdV+9rYa8D3xLylse/Bn60ysqX0lmZjW5ra8OpUydwdnpCeloq3V2d1FRXER4Wiru7GzdvXOPihQtcvHCRK1euYGVlxenT1tja2mJ/x56bdlfUP+5e7k4U5mXS0VJPXGQowb4eVBQXUFKQi2nQoDwAakiMGghjjtVPS9zexLQoehkGMzOuGouIm39hZgIZ7zk/Pc70+CiTplEmx8bp6jXS1ztEZ201C921POso5Fl7Ls/aC1jsKGCpM58XnQW87CphsTWP0cpEBoqjiXhkh//tC3TlRTBRm8JSax4LbflMNWcz3ZDFdF2GcoePVcUxWhnDcEU0BlH5ReG0ZQVRGO5E4IPL3D57CJsT+7l2/iSOd67h5eyIv4cLfu4u+Hu4EhseTEZSHNWF+VQX5FOUmUZ5cQHVlZXUVtdRV9VAQ00TzY3tNDa0UlNTR2V5BaVFRRTm5FCQmUxOSgK5cTEURAdSmhhAR2kSs60FLLblsdSex1JHHk87C3jWVcCLLvlvLeR5VyEvuouVPe8q4nl3Mc97SnjeVcxSZzGLHWJF2tpZwmJnCQtyvauMxc5yFrvKWequYKmniqXeap721rDYV8/T/kae9zfwcqCFV8ZWXg938nq0m+9H+/hx3MiHyRE+To/xxx9eMtLdwbEj+9m2azO79u9g98Fd7DkkyW172asy2Q9w6NgxDp88wcFTJzgkNeqilK9Iu9zrXLx+m2v3HLF/7IGDexBuwQnKHe4Tm0NgUj4BSfJ3uJDKxgF++/Ejf3j/E39cFhX/USl5DfISn5dEvE/89W9+5q9/+S1/+t3v+Ie/+19YXn7PsWNH2LDpO7bv3m4G/Q627tGPd7LrwD6l5jXQnzCD/hynL17mnK0dF6/fwO7uPW4+fMydR+7cd/bF0SOQJ75huAbE4BEcj29oIrl55bz9/kfeP3/G28UFVSI3PTrCYE8XnY0N1FeUExsegZ2NHYmJaRiMowx09zMxYGRxdISl0SGejo3ybHyMJVnHTDyfGOfN3CSTzZX0KtDrij6c/kyl6KUFrsToRcknKEUvoC8szkNi9DroJfteH1krMXops5MkHGeXx+ofbJlMt9YE3tUCe4nP/4XEPB3oOuj1VVfruutef06/rp/rqw76L1ztv2qjq8NWb5izCnsN1r+eirf6fvmMfF7cy6L4tcE4K+58s9ov11X/2nUlX8Cs3M3ldysq3twhT7L4K1WjGwG6uQWuRUKhpuy/dPErl78k9OkZ+GbAa7+PCqqq5Xcj669d9fo1bdUT+lY3BQLkX0FdgP0V+OuAl9US8lJ3X1el1d9XS+tbVbZXQUNDHdmZ6UrRC+jVn115serWVl7bxkPXeFx9crh+L5Ate06wbv0Wtu49gNXZC5yxvcopm6ucunIbe6dQvMILcQspwiWkGJewUpzCy3gSWoKzMrkuVoBrSDHuoWV4hJfjGaFbKZ4C++gSZd7RpfhFlxIQWYBPcDIefiG4+/rh6euPl1+AMpVItwb2quRNYO+/CnzfgEAFcoG5qPYVyAdqcXl1rsfyA4PxDRDwB+Ab4K8S+SQZTy+hEyWvm4D+a7DXr+vrvwV7S/BLLF9moUfHRpGYHE9SSiK+fr64uMhcC2/Kysq4csWW69evqzCGu7srbm7O+Pp64+7hyqPHD7l3/w52dld4cO8O7s6PqKsoprmhCukc5+PpQpCPO+kJUWpspzSH6e/uQCa/PZ2fVkl6Am9x5cu5DI15I1P1ni4wNznGpGmYMdMQo8NGxoaNjI8MMTo0xMjwMLMzs1TU9FFdZ6S7uYXZ3jqe91bwsruUl11lPO8t5llPKS+6ynghsOssVMB/3pXHfHshA6UptGeH0pDsS2t6IANFsUzUpbPYnsNiRw5zzelMN6QyVZ/KZF0q4zXJmCpjGS2PYag0mv6iKBrSgknzf4TXnQvcPXeEm6cP88juHL6P7AlweoDPk/v4uzoQ4P6YAHdn4sJDaayvo6W1jcbGZupr6qkpq6WquJKKgmIqsrOpzEilOj2R6pQY6lIjqE+LoTU9jp7sCOVWn2gRr0URT7uLedZbyouBCl4Zq3htrOQHQxVvjNV8b6zle2MdPwzW872xnh8GG3gz1Kjsh6Emfhhq5ofhFt6MtPJmtI0fRjR7M9rBj6Od/GTq4u14Dz9N9Cp7O9nHu8l+zaYGeD9l4P2UkfdTg7ybGuKnmWF+mpV1kI/SzGh6hAvnjvPdjg0qsU0S3HYd3K2S2/ZIctvh/Rw4epCDx45w8PhRDp48zsFTJzl27hynLttwxtaOy7ftuf7gMXeeuCuV7BIUi2d4Kn5x2coC4vPwjcklo6CWn99/5E/Lb/n9R62cTpLvdJNsewH9n37+DX/85RdVu/4P/+vf4eT0GMmy375nB1t3b2frnm1s27uVrXu2sm3vNnYd2M2+wwfZf1Sa5hzjyMmTWJ05zalzFzhz0YYLdtexuXWHa/fvcevhY+4+8VSgf+QRgJNvKO6B0XgHxeITGE11TRPzU7OM9Q8w1NVNX3sHLU1NNNbJeNta6qsqiQqP4K79QwpLKukfHKW/d4CpwSHltn9qGlaAXzKNsDQ+wvPxMV5OTfBmxoSppojeHFH0kRjyI+jPDqNPA715TG1OAhnZZtCnJ5FfmKMgLyBTcfqyQjWXXkbWKkVfmE1wsD+Ojg+oqZHkO5lOp6+iJEVRah3xBN4CTB3iX1v1+5arHK8Fvbr2RXxelL28f1XNr8JeXPwCZ12V66sZ2Oq6wF5X5nrWvKW3QN6tl//JWqbmpktzF0tFrilSmYJnfrcZ9KK49XuaG19rqqM2C9LXfcXdb3bxm8MCK+56peIlgdGiD76F2heXvzbuVnP/y3l1VQXVVZVUV1Zpa3WFNiHP3Bp3ZUOwxs2vufxXh+B8sQlQLXK/BLglzOVY3xSoATcWJXsC+vqqcuqqtS57+oagQRR9RhpSWicJh9LwqFKS8mRz0dCHs382HuHFPAnIxurSE3YcsWXvscvsOHCSPUeOc/TcGQ6fOcNB6/PcfuKHd2ShWb2X4hJaqMw1tAjn0CJcQotwCilSrnvnsDJcw0txDy/FU1R9hBn0kaV4RZXiFS1Wrsw3ugT/qBy8Q2Jx8w3A3VcDvZefv1bPboa9xOnF9Bp32QiIwvdWGwN/vP0DlCngW0BfFL8evxcF7xPgj3egP76B/uZEvH8d9DrIdVUfHBZKkGTiy0ZA4vfmc1lD1ngA5DOWoNcUvlwLVcCPjI4kITFRJdxK17zU1BQ8PT1wdnLC3v6WKrO7bHOOc+dPceLkEU6eOoK19VGOHd7LLbvLeLg8pqe9hY6WBgy9nRh7u+hua6K+rAg/D2eKC7Mx9HeqErPezjbVAlZi/dISdnigl+a6ajJSEklNjGPI0K8S+bo62hkzmRgfGWFidJSJ0XGmJmeYm12ku1+qMObpbGxkwdjKS2MVrwbKeNVXoVlPGS97SjU1K2DsEivlRXcZbwaq+XGojleGKmZa8jCUxNKR6U9HTgCGsihmGtOVYn7WnsdCc7Zy8Qv0J2pSmKhOZqwintGKeEYqEjCUxtGdF0ldkh+l0V5Up4RRkxFFTpQPcX6PCXa/T6CrA9H+3lTm51FRVKBc9tW56dTlpdKYn0Z7YTq9JRkMVmYzVlfAdHMRC22lLHXX8Ky3jtf91bwy1PJqsJ4fB2v5aaiWH4fq+XG4iR9HWvlxpI2fRjt4O9rFW1MHb8c6eDfexbuJbt5P9PB+sof3E728nezl7USvGdr9vJvq5/20gXcK3gO8E5BPG/kwM6jW99OD6nh5eoiPM8N8mB3m3ewg72aHeD8zzPvpEd7L8ewgP86O8JsfnhHo6cyGjevYLh37Duxg54Ed7Dqwk137d7P74D52HzrA3qOH2S+d5yRWf/I4R6ytFehPSja7rR0Xbthj9+Axtx95KNA7ibctJBG/6Ez8YvIIjM3FJzKD2JRiPvzwjr+WRjmf3vOHTx/448cP/PHze/746YMqq5OOeH/8+Wf+8Ntf+I//4R/Iy8tR7YC37trGlt3b2LJnO1v3blOQ37J7iwL97oN72H/0oFL0h44f5+ipUyrj3vrCBc5dsuXytZvY2d/jtoMj9o7O3HssoPfB0cNPgd5DQB8QQ0BILE2tXQz0D2Ds68M4YGTAMIjROKg2rP293ZQVF+Lm5srdew+pqmuiu3+Q/p5+ZoeGeCaJeGPDLI0MszgswB9Wav7F9CTfT41iLMuhPydGldf154bTmxVKb0ao1us+MzeBjJwE0qSOPiuB5IxEcguzKRHIq5KxUhUXKi4uUEpf7uUWZBMRFaq640n9fHW1BnkFcb0pjrm+fqUX/r+Rea/X3mvrKuQF9gL4v2xfgn7Vba/F8n/9OQ34uhfgy42AvjGQVT/WNwiySlzeIqYvStQS+mZQa5/VntPur8b6Bfhqc6GrennfF5/TOvBpA3rkZ+qbJFklPKIreq3ETr6Pdk1WGWSjgV7bfGnjgTU3vmy+LKx6TXMddW9VzSvQm4GtFLwZ5grqFiBXsXdzop2KxcvYW4vEOzkWyEvtvA55ydZvbKghMyPVXHEgfwaFlFcUqGfqmvtwDyvEK6YMn7hKLt0PZ9+ZR+w77cCRc484ePoa2w4f5uDpk+w/ZcW+k9bcehKAa2ghziElZgVfhEuwwL9oxQT6T8KKcA4vwUVgH1aGe3gJHjrso0rwjCrBPboEjxhN5XtFFeMbXYBPeBouvuE8dvfB3dsHbz8/vMzg9/azAL2F0lfP+IknQDOVrOcfiK9AXVZR9qL0xVUfGIBvYAA+0unOnHGvZeUHEhAcRGBIMAGhwQSGhqyaqHwz0KWGXrnvzec66PVVwK5vDATwlqAPj4hQXfbCwsMIDw8lLDyE8MgQIqPCkG54Uk4XHR1BXHwULi6PkeY5Ese3trbi7NmTnDt3kvPnTnLp/ClOWh3k/p0b+Lo7k5EYh7ebM7VVZaoLXn1VGaXZmUSHBFJamKMqLtKT4ykuyKWzswW/IB+u373GhesXOX7hhILDLfsbmMZGaGpuwGDoZW56krnJSWbGJ5kwTTA2JtUSk9TWSYe/VmpKi1kyiQu5kTeD1bwx1PJ9fzWvByp5OVDBC7VW8dpQzQ+DtfyoYFnHm8E63gyJ1fN2pFHBc6mziLGaNAV+Q0kcEzWpPG3P5/veEl72FrPUnsN8UybzjRnM1qcxUyeqP0XFu2ebsphuzGK0Op3BynQGylJpz4unPi2S2tRI6jNj6SjJoLsiF0NtERPN5cx2VrLUV8NLQwM/DDbx43ALP4208Xa0nZ9M7fw0pq1vTW38ZOrgp7FO3o218368k/fj3bwb7+GdAnkv7yb6+TBlYHnawIcZA+9mDLyfNfJhblDZ8twgy7NDLM8Oq/XDzJCC+AcB+Mww72YGlb2X67Ma1LV1hA+zo3yYHeHD3Cjv50Z4P6/Zuzm5pkH/d6+e0lhexpZNG9i2a5tSyzv27US3nfskk30vuw/tZ58Cvaboj6j492lOnrvA6UtXlFv8wvVbXL3ryJ1HHjxwDeCxZxgeQfH4RqThH5OrNuM+YRnEJ+er0ro/f3zHX32U0rp3/EHWj+8U8KVRzl99+sBvPy/z93/3t2pC46ZtG9m4fSNbdm1l625x1+9Uin7rbjmXEjsJM+xbUfOHT2hu+1PnznP20hUu2l7j6s073H7gyL1HTtxzdOLeIxceOHni4OqHk48o+ig8faNITMljxDSFSUqCR4YZGRpibHiUvu5ukhITcHFx4saN69hcls6Gj2lu76Krz4Chp4/ZQSPPBfSjAnpR90Msjg7xbGKCV1OTvBodoK8giYG8aPrzIunPCacvM4TezBDWZeUlkJmXQFpugtYwJ1tAn0BuYRbFFZIBXapcdqWlpRQXF1JYlKc2AdmF2cQnxnDb/paaJKfH2wX0q4AxN9ExN8j5mpLXn5d1ZUNgLqlTgP+fKq9buwnQMvIt3fyWx2vB/+U9syI3g3fVO6CDf9Xdvxb4mnI3P/eVpLvVd615h2ymvgL61Y2GDnpR9hrsLX/2KvhL0WfSS1xe/53osfpfrb8C/epGYkXN66CXVQe9uN4tYF5l7qC3Fu6W56r5zppSPAF9VmaqCoOIJ6KyspDyygKqq8ppaOnFO7IU75hqfGJreBxQyHFbP3afesKuk4+xsnHl4OnrbNt/jD1HDrP9wAHOX7uHd1gej/xzcQ4txjmkSJlLaLFy6buGliDHruFiourLcAsvxz2iFI8IgX0RbmEFuIaK5eMWlo9HeD5ekQX4RZcQmVJFRlEDeSXVRMYl4OWvqXtP34Cvx+0V8DWXv6dy/fupeL+Prz9i3qL4RekHBJjd+6LkNdhbgt5PEvGCgwhQoNcgH2AJe7MbXyBuaeK+tzy3BL0l5JWqDw8nIjxcDbYJCwsmLDyIiMgQomPCiImNID4hmsSkWJJT4klLT1JrQKA3N2/Ycu7sSc5fsFZ28YI1J60O8/DOTbyeOJKTmkRiTAQC+BnTENPDgzydGOPl3Axjhj6y05JIio1CJsFJR75jZ63Ye/Yoh+1Oc/jKKbYd3oX9/duoGP7EGJNjw6oHvKGnh7amFlpa2qivb6Szo0s1NxoeHKGupJg3U4N8nO7m3Wgj74YaeDvcoMF7uJGfRpr4abSZd2OtvJ9o5cNEu2aT7XyY7OD9hICzjffjrXyc6uTnmR4+TnYoF/hMSz4jVamMVqYy25jDy54SfhQX+UAVr3rKVNz7qYp9F7HQUchiRyEL7YUstksMvISnneW87K3ntbGF18NtvBpt54fxbn6a7OPtpKagRUW/m+7n7VQf76fFtOO306K8RY338l4938s7db+PD9MDLM8Y+Dhr5OOckc9zg3yaH1qxj/PDLC/oNsLHxRGWxeZH+Tg/qtZlBWmBuMDaxPtZUedy/K+bDnl9fTc/xMeFMd5Mj3Ph1HE2bN7A1j07lDLetme7OaN9h8pkl9r0PYfEdS8u8aMcOn6UIydPYHX6NNbnzW5xWztVtnbt3kPuPHLjvosfjzwFnrH4hicTGJ1JQEwOXsGZJKfm8ztVUieg/8DvpROeTKsTN/6nZaXo//avfss//P3f8P3rl1idOMo6mQmwawubdm9j6+6dbNm1gy27tqCp+e3sOqCBXi+rO3LyOMfPnOb0hYucu3wVm2s3uXn3AXcdHnPP4Qn3HJ9wX+yxKw9dfHniE4JrYAQevmFUVzczI71BDP2MGHsZNw6oevjM5CSsjh3h3LkzXLlio0Jknp6+dPcb6e4bYGhggLlhI0tDBp6NjGiKfnRQgf7p+IRy3T83dtGTF8tAXpQCfV92OL2ZwcrWSR19Vl7SippPyUpUij5bhjSoUicBvSh6M+jFdV+YTU5eJqnpyVy/eY2ikiKqqqVJzpeQF5X/hdL/NxT92o2AJZAFxl8C2RLuWnMe/XntWVH5Wh2/fn3t+vX3mbvt6VnyawBsqbwt6/TXuuy/FqtfUfZmj4Ccr3gDVmL4+oZCzyPQ1b2F637FjS8bhi+T81Yn2umhky/HBH8B+zWg18IDZaubBRl4o4O+UibdmWvpLdS8XLOcQ//FscVmQNXNm0GvNhE1ZTQ21pKtQF9EdWUZVVIFUVlETXUFDS39eIYX4xUlLvQKPCMrueGUzNFLXuy1dmaftROnbNzZb3WF+09cyCrIo7G9k8YOIyEJpTwKyFOuemc9MS+0HNfQctyUy15UvsTrdcvHO6qYoPgyIlJqSMxrJq24nbzqPsqaBqnrHKPdMEfX4BylNe0MDE+SmJLBtVu3CQgJUZD2FnCr7HuLJD11zR9PP38U6H2kaY4vXt5+CvQCe63zXYAqy5PyPM20+nm9jl5X9QJ7SzUfLArdrNKDw0IICV0FvQ51dT88zOzGF/BLaV4wwaHaKuo9IjJcDa6JiYkiNi6amLhIpdyjY8LVZLvgEPmenqrXvf3dm1y1u8yFi2eUy/7U6WOcPX+CixetuXTRGpuLpzl17BAO9rfU2Fdpcftsfprnc9O8nJ3m+4U5fny2xI9P5xnt6yY1LorY8BBKC/NUr31pRrLz8B7VD/7iTRscnB+SlBhLY00llcUFNDfIIJ56+nt7GTQOMi6thiURSUbyLswzMTJMd30txsYqpjqqWZ7q5ZcFAz/P9LE83sXyWKe2TnSxPNXDh5k+Ps728XGuj09z/Wpdnu1leaaXDzPdfJg2u7kne9Tx57l+lie7+X6wkaXWMqZqc5moy2WhvYw3g428H2tjeaKD96Zm3o02aetYC2/l3NTKh/Eufp7t55fFYX77bJTfvRzndy8n+f3Laf7qxTR/9XKK372YUPbLUxOfF4b5KApcFPmsWZVPG5Vr/L0ocgH63CCf5wTqwyv2eWFEO14YQY4/ii2KjfJxwcSnRZNaPy6OoWzBxPKCdk/gv7wwxoeF0RWlbqnadaD/a+uf3r4kJTqUb75ZpxLaNu81x70F+JLRvk8rWRPQ7zuiucS1JDcrjp46oabC6fHv81cE9De5/sAB+8duPHDx4bFHMG7+0XiHJhAYkYp/VBbuAalkZ5fxh8/aKNo/fv7Enz//hr/5zW/4888f+d1P3/P26QKjvd3kZWRw7vwZvvnuG7bs3Momsd3b2aJAv11T93u2qjDD7kO7VHXAvqP7OXDsEEdOWnHi7BnOXrbhUJ/56wAAIABJREFUou11Tc3fd1CAv+vwRAO+4xOl6h86e+PsE4yrfwg+gcEM9PYwO2pkrKeF6YFO5g29PB8ZITY0hPPnrLlqZ8O1a1exuWxDWHg0A4MmevuNDBuMzA4aWBzUQC8ldovDgyyZhnk6Ps6rqQkWelvoyo5WTXL6cyPoywpbBb3Uz2fmCuiTSJWGOZlJJKUnkJ0nbXA1RS9KtKyshJKSIpWNL/F7GXyTmZ2uQJ+Tm6OVf6g4vbiKf21rIa6f6/DVz/VV3qHf+7dWBWxJvJMaeAVogaXlRuD/z7F8Vtzs+hQ83W2vAXhVla8CWeC/kqi3BuIrIF/j7tcUuUXffZXNr/9si5+leu6L2v0a6Nde00vrJM5ejpTjfAH2lSQ98/UvQL/q0lexehUCMI+6NXfus1TxCvAWINeAL9n1q5uBlY2BuTnOF811qstoaqwlJ0srr1OglxBIVQk1VZU0tgwo171HZDHukSW4RJTw0C+Hyw+iOHTBgz2nnDlw1o0j559w5PRN/CMSySqqJDYli7iMCrwiSnELLcAlRCu18wwvwj+2nJCkSqLSBeYtZJZ1U1BjoKxphPqeaVoH5mjun6bVME336BydQ1N0Dk7QOjBCQ0c/JdVNXLluT3JqDr4BoSqud/K0NS4eHvgHh6okvC+y8SV5TyXwiar3QzL3pUOemN4tT1f3eu96/fMypEYG0/hLUp7Zja+X1klCnkq2Exe9Xk4nHfEE9KFaZzxR6eG6SdMc1TgngsjoVYuOjlR9MIKDJJTgjbuXi+q8dtv+Blev2XDuwmlOnDrGUatDqixq/4HdiB06vI+jxw5idfwQR08ewvrcCS5fOsuVi2ewvXSWE8cPc/+BPQEB3ipT/tXSPG+eLfLjiyWVcDcw0MWL+WlMvV3EhAQSGuBDQXYGvb1dxCfHU1pSTE9nBwZjPxMTJjUgp62lnv7+ToaHBjAO9NIowG+sJyMzlZbGGqoK8yjPziAhNJCEqDCC/DzxcHpAdIAHNTmpTHU38XbayMfZQZanB/g8M8BnUb+zonwH+ThvVLY8Z+DD7AAfZvp5P6Mp6g/TErcW1SzWz/J0H5+m+/lleoCfp/p4M9zCYlclE435TDXm86K7kvfDzXye6uKX+QF+eTrMb56bFGR/mOhnabCT8c46OqsKqMpJIi8xioyoUDKjwilIjKciK42W0gImupv5cXqIn5+Nsywq2azSP89ral0U+icB+fywgrmCu0BcbN4M8gVt/bRgBvrSGB91E8ibj5cXRxGTcwH+BzPoBfZfAH9+RJ2vvfZ+fpR3c5r95sUcC6P9HD2wmw1bN7Bxz3YU6M3Z7AJ6vTZdsu510Eu3OYHoMeuTWvz7vChmWy5e1RLdbjx0wP6JCw9cvHF0D1BhNHf/KPzDkvAJz8DVJ57Wxjb+/rcf+cOP3/PbV0/5MDvOc0M3E01VdBVmUp4Uy5M7N9i4YT3ffPstm3dsZ/PO7WzetYNNuzUTRS8ufPmOOw/sZPchrQxw/7H9HDp+RH2/UxfOc8H2Kleu3+KG/X3sHz5SgLeXjPsHjur4wWNXHF28cfL0x9nDm+TkeGbHDMwZOpjubmB+oI25gW7mjQZ83Zy5eOE0dtds1ACpy5cvk5KaiXFojL5+IyajkVlpLqWDfmiIpZFBFiUxb3yM19MTzLTV0p0dxUBuuLJ+S9BLV7yMHBlRK7CXFrjJpKQnkJmTSlm5xOg14AnopX6zqFhrmiNtcHPzsrC/e5v09DRqqmtW1Pta0Ovw/tdWAbN+f+2xnOvqW575NcQ1MFu6s7UYuABT+6z++V9/Vvu5+vUVYKtEPcsNgg721Vi7BnjLcbaaS16Hu9Z4R9zyEqtfW1Ynz1qaOe6vsvr1nyWxfD373pwfYPYwrIJ/jeJXpXUSpxdwa0DXn9XOK7VNgGTgWzyj7ul19GbFrhL9LDP1BexmkOsQ11c9hv+1+5Zx+ZXj6nKam+rIzcmgQprlVJapxjnyO6yurKCptR/vqHLcoytxj67CPaoSp7BS7nllY+sQj/WNUI7a+nPMxpfTdn5Y27hhd9cHV98YUnLryCntJbO4k7zqXkoaDVS1D9PQM0abYZrOoXm6RhbV2jk0R+/oIi094+RWtBGTUU5yfjVNvSO0G8Zo6jJQ09ZNZUMLZdV1FJZWUlXbhP2DRyvzvDdt386Vazfw8fdXWfECbVVb7yMqX+L4WvxeT9YTmFsm7+nHlvdlEp2f6snvh7+fAF+roddhL4CXVrgyxCYkJERBXibZRUZGEhUVRWxMDLGxscTGxiBKXRpbBQb54e7pisOjB9y8fR1b28tcuHCWEyetOHz0AAdESR/Zp8ZyHjqyX03uOnb8sOoUduLEEbVaHT/M0WMa+GVS2t69O9i/ZyenrY9z4cJprl29xA07G7zdXAgP9ueVzI9/tkhLbRVNddUkpyTgG+zL+Ogg4/29+Lq74OPuTF5Wmvp/ID0jDaPBQGtrK2NjJiYnxhgx9DHU3Ul1cQFBvp4U5Gbg6+lKdnoK4aEBxIYHEurlQm5sCIXJkcQGe3FNxq+eP42tzUX1fRzu3yY5JoxXU0N8mB/WAC/gnB1SilhUsYBUbHnWaHaDG1ie6Vf2cXYAMXU+3cfylFgvy9M9fJrp4ef5Xj7P9vB2pJmXPTW87GtgsbuO0eZyqnOSiPBzx9XhLnevXeHKhXOcOXUS65MnOXv6HDaX7bh29TY3b9zD/o4jjg6uOD/xxM87gLyMHMYHjHz64Xs+P5/j49yIUu+f5418mjcqxS9KXlPtulof59PiBJ8WZR3j85K2LouK1yGv1nE+LomNIfdWTc6/vCZgX71vCX9R/QJ404r99vtn+Ls94dtv17FFEtwk5r17p4rTb9mpJbxJJvvO/bvZe1g6zelJbhrorU6fUv3jz16y4byNBlPb2/Yo0D925oGLJ47u/rj4hOMZGINfWCLeEel4+sVgbG3m7UQfC50NTNYVMViaRl9+PN0ZUXSkRFEaHcL5E4dYv2k9G7ZtYdOObQr0WwT2u3ewRWL08l337GLHPq0yYCW8cOywapRjddqa0xcvcvGqnVLz4rbX4S7u+9v3HbB3eKTi9Y7OHrh4+OLk7EpLXQVLowMsDLQx3V3PnLGTKWM3Y/3dONy9he2VC9hdt1Gq/qqtLcXF5QxJo7ABI2OGAWaNAwr0i4NGFoeHWBg2smAaYmncxPdTY4w1lNKTHYlBQJ8TRn92qFL0PRmBrMvOTSXTDHoZapOalaTq6DOyU1T727KyYqXmddBLQl5RUa42rjY/m/v376qsXN1Fvxbycq7gXL4Kch3oa1f9s/p1Hb76agnr1WM9Qc4Cmmawakl2lrD+OvTV91vxAOhq+svPrWT1V+obH83LoXs7VpW+3JfsfTHtWXVPdeUzf0ezm37lM5UWCX5fceEr2K9R9LLJ0Mrw9MS8VbCvljl+DfQWCXhfA73qjy9u9FLN9JI9tTGQ+fVfz7xfid+vuS9ueh3uX6xVZQr0oujLy4uosgB9rcTom7rwlth5ZBUeUZV4RElzmwr846vxja3GL66KsPRa4vJayakSVT5KU98MAu769hFauiboGV6ke3SBzhG5PkmHcYwOg4m2/jFa+03KuodmqGs3kJJdTnhCPgnZNcSnl5KcXUZZbRtNHQPUNHVRXCGQryC3sIT84jJu3L6rgf7b71i/YQPfbd7MwaNHeODwcKUETrnl/f3x8V8FuyXU9WMvX2/VNle1ztWz9yUM4OOjytuUujd3xxPAi1te3O2RUZFEC8SlxW14GEHBQfj4+uDq5spDhwdqeI3dNVvOX5AGOFYckaYkZpAfOLRXQf3wUa3XuABcWn+KHbM6pBS7NDcR9b5330527d7G9p1b2Lx1A5u2fMfGzevZuPkb1q9fp+7HJ0aTnp5IWnIMSVEhON6wI9zXm7evXzA3YSInPYWSwjwam+pp62pVWfR9ba08vHcLx4f2pKcmkJIQi8PD+8RGR+Pt5UVzUyOm0SFaG+qoKSmkOCeT9KRYKorzaJL/RyrL6GxppLWumraaSmoKMqnISaS1soDB9kbSYmMIDw0jKy+H8to62to7eftyiZ9mR1kWJa/APsSn2WE+zw3zWWLaemzb7BJXMe9ZiX2v2vKMAH+AD7P9fJjt48NsD8sC+4VB/vTDjMpYr8lO5L7tOY7s3szu7ZvYs3sHR44c4sQJKxWHtbG5jK3tVa5du8Gt2/ewv+fI/YdOPHJywdVTujtK5UQiEdFZZKRX0d0xyYulN7x/+Yp385N8mhvi84KRTwtDStVrbnmJuYtbfoLPS5MK9AJ5sY9mkOugF5B/XJpQ9iXUxWWvmVz/IC59Bf1V+Ms1MQH8+3kT7+fGeDtr4qcZE799uUhPYy3btnzH5u2b2LxrO9t272Lrrp0omJpBv32f1NLvZe9hGf26Cnpx2wtIJZvdEvRXb93hxv2H3H3szH0nNxzc/HjiFYKbfxQ+oQl4hqcQGBTLaGMFS+0lzLdUMNtQxFhVFiOVWRhKM2jOiifg8T22bPqG9ds2sGHH1hXQi6qX77dFvq8KLUh1wC41yEYy7vcePqCS8SQ+f/KcuO0vc9nuGnY37VV8XkAvqt7+gSO37z/gjoPA/jGPnT1wdvUkKMCPSWMn88YO5vpamOxuZNbYyfRQN72t9dxSLvvLXL9xBTs7G27fvEFTU5M2bGtomEmDeAL6WBwcYG5wgPkhAwsjRuZHh1gwjfBibJChqjz6ciIx5oWbIR9Eb6ZYoHkefU6ymkefqtz3iaRmJqjueCVlBUrVC5DEjS+KXhLyioryEEVfUJCDg8MDIiMjqK+vX1H0akytapYjA24qV0wl21kodx3o+qoD/UvwasBdBfvXzvWse93Nrq+r6l8+r5v+c7626up37c+zBL2lkpc/G9kEae5+fZOwugmQ++Il0OzX3oDV91oo+i/yArSNjKhv+W4K8Crz/svYvJ5tL5CXGQPan6kl/AX6FpBXpXXaO3Xl/0WWva7qzR6ClYQ/idsLvC3c9pYAVy58i3uWoNeP1VpVRktTHTkZ4jkqXB3sI677ilJaWnuJSqsnMb+d3GoDJS0jVHdP0DQwR9ugAPw5Pabn9E8+p29snq7hKVr6TdS1D3L5+iPC4jLpH5unxTBGi2GcduO4Bvi+UVp6R5R1GicorGylor6X5MwKEjPLKK3tJC2nlOiEdPyDwnB44kJ0fDK5hWVk5RaSlpVLem4ettdvKNCv/3YDGzZtYvOObWzcuoXN27Zifea0ao8rY2ZlOp3ultfBLopeoP41W3lGht2YO+FJQp2UvklWvYyt9Q+UHvseqovdrTs3uXLVhvMXz3H8pBWH5B/NQ/vZf3CfsoOH9yu1fuTYAeWCtxKYnzyKrEesDpqV/F72Sgb07h3s3LmNbds3sVEUz8Zv+G7DOr412/rvtOMNck9MQL9pHbv3bsP5zk3cr1zB1/YKYXdvE+/8mO66auamxtVwG4mxl+TnkZedRUxkBDHh4TTWVHPv3i31j1tcbDgJMeHct79FrEz18/ahsCCP9rYWyksKqKssw9jXpY25NfTS29JMS3UNFUXF5GdlkZ2WRmlBIQ1VVTTXVtHV2kJvVx8dnf00tXVRXtdGY3M33y8u8nZ21KzojSwrN7jm/v6ooCmJZJoJ+D+qxLIh9Zy4z+V5la1ujo9/mDWwPGvgT69nFPgKkqO5dOooW2QoyvbN7D+0lyPHj2JlfZwT1sexPn2CM2dPcfbcac6fP8PFSxexsbXj2s1b3H3giLOHH77BsYTFZxOTUUVKSTtFjSbquhfoGn3D9NIHXi895938GJ8WBvkoJkl18p0lBq/i76uK/vPSGJ++UPFjLD8VyOvqfoLlRQ34mroXhT/B8oJ2fXlxHN0+LIyvbgJkMzBv4t3sKG9nxvhpdoz3C5MsP53h2pXzfLNhHRt3b2WjxL137VSqeeMuOZaEt23KJS6Z7AL6/UcPcdBKaysral5AqkB/Wctot71xG7ubd7h19yF3Hz3h7hMXHNx8Fehd/aPwCorFOSCGxPg0vje28ENfBQsdtZiqCmjJSCAtyBsneztOWR1g85bv+HbLBtZv28KG7RaKfocGelU/v09c9lLrL277Xew5LHkEMrFOc9tbXzjHeRsbbK7f4Pqdewr0t+49VEr+tiQMPnyIveMj7j5ywsnNC0fHJxTl5bBg6mVmoJmZ3mamupuZHmhnbqibuqJsrttc5Pr1K+rvwtWrl3nk+ACj0aDGZI8NDjFlNDCvQN/H/NAAc0MDLIwOsmAaZnFslKcjA/SXZjCQK6APoy87mJ6MgBVblyvT6wT0OTLUJllT9JmJSIe8opI81cREZd4L7MuKKSmRenpN0RcX5/Pk8SOCgwNpaGhQo2oF8mpcrQL8Kuj1jHod6rrS188t4a5f00H8NeiuqGGBogKgBlHN9S7A1aCo3RPIy7UvVfra92rnGii1Z/WEPn0joSnvStk0lEk9fTkVX2wgytUgnVW4az9X3vs10KvNwYr7XnPvC8h1013+Gty1765l3Zuz4/XmOiqOr8fr5ftXUqUSI/X6ebOyN3cu/BL4shkQN/6XZXWi0BX4za57dayek+vmhjmi3vWZ9V/JvFeJfHoCn6rDN6t7+XxluaqLLsjNVi1vxYNQXVlMTVUJlWWl9A6MMGB6ysD4c/omntI9vkD32Dwdw7N0Ds3QYZiiwygxdFHq4zT1DNHQYaC2dYC8siaKqlpo6hpSar22zUB1az+tfSZae0do7RmmrW+Eivp2ImJTCAqLw8MrSCmqS1eucviYFZu3bueb7zYomDu7u5ObV0h6Ri5JKRmkZGZz5drNFUX/7aaNCvQqY3fnDr7bskkpmItXr6jpdAJpaXqj9cL3w89fc+lLrF7rgCctc+W+JOXJVDtf3D3dFcgfONzj1p0bCuYXLp3n1OmTHD56iAOH9inbJ8lMB/YgQJcpYEetDnNMwCJ9w48fVtfELX9QlLkM5tiznZ27trJN/pHbvIHvNn7L+g3rWb9hHeu/Xce3361TcBfI67CXVbdVyK9n4xaJc67j1LHDNKRmMJCVz0B+IW35+dTkZJMUHkZkUADezk+IDw0hPSaK4tRkytNTKM9Iob+lgYd3b3L//m0iIoMpLc6jqqKUvNxcMrMykT4LBlV730xbfS2NFZUUZ+eSGptIemIqmSkZ5GcXUFFWRX1do+omV1fbQk11PeUVstmtobyimrLySspLquhuaOXNzARSLvZp1sinOQPLC2ICdi0jXVfGnxe1JLZPi1oc/JPcXxzl/ZLEqIdQcfJZI788G+cPPy7SUlHA5dPH2LR+HTu2bWSv5DMc3scB8YocPaBMPCRHjh5QHhPZbJ06c4qzFy9w0fYqdrfucO+RMy5+4XhHpBGWWkZ8QSvp1UZKOufonv/M05//C5///v/mw5/+E68WX/JxRr7jEJ9Ukt2wAr0k2Ym7XrNxPj0dV6DXXfgfn2qu+hWXvUBdt0UB/KQGebVO8mFhgvcL46smCn5eFP2YUvKi5t/PjvHT9Ci/vHmmmiFJ45lNOzexafdWpehV/NscB9+8Uyuz2y2Z7Af3sO+wlK0J6K1Utv3xM9bKbS+u8fNXbLG5dgMBvQBVYHrn4WPsHzlr2eyeIQjoPYPjcfUNpyivgL7aMspTokgNDyTA1ZGHt65ic8GabTu3qB7232zeqCC/fttWNmzfphS9uO8lpLBVqfntqpxu1/5d7D6wW3XvU9/xyAGOyMS606c4ffkCF67ZYntTi8+Lq/62tL2958DN+46qlv6OzMd47ILjY1e8PdwZ7mtj1tDGXH8zUz0NCvbzfR0sDfWSlxqP7eXzXJP4/PXLXLlyUTWoGh+XSZxTjBuNTA30qcS9paF+FoYGmB3sVxn3C1JTP25iaaiH7oJ4rawuL4ze7EB60v3pTvelO8NPFL00zJGEvBQVo0/NSlau+9T0RDXARvrdl4pqFSsVVa91yJO59NI8x9XVCW9vDzVvWyAvQNdd8JYwtwS9QFSHub6uvbYWyl+eCzh1dSyr5i4XIK5eN6vrFTf5l6DX4Kupbe1z8k6xLzcDq81yxO0vrnetf315maVrXk8C1IboWIJeuolp79Vgb6n81bv0hjrmznArmfxqA6CrfC0Ov/pnpINer6lfjdMrRW8Ol1RVSkLeWlW/Vtn/hQY5loBfaaxjfle1zDVYszH4Cuj1+L1S+RYbAk31V9De3ExhXp4aZFNVWUJNZTG1UolQVqqaRPQNz9DUM0p99witxinaB2eUdRinFeg7B6doN4zT0DVEfbtRWWVTD8XVbRSWN9PUOUxL1wgN7QaKqpqpb+ujqXOAutZuals7uXrLnvUbNrNu/XesW/eNBu5161SHrHXr1/Ptps18t3kLzi5uZKRnk5ycQWJSGslpWdjYaYp+3bffsn7TRvUPhlaWs0OpF4n/rdv4Hbv27eXOXXvlzheXu5YNH6ZGzkrPfCcXJ+7ev4vddTs1Ntb6jDXHjh/j8NGDSpHvk45c0hd8/y4FdlHsGswF6IeVShfAS0xdYC7Q37VnJztEOYnrdKt4HNbz3cZvlDIXVa4r8283rEeZwN6s3uW5FZiblfumzd8ittFscl8gv2nrt+pdR48cID0uhkB3Z8KDfEiIDiEjNpLy9CSKEqKoy8mgNCmepvwsKpJjaC1Ip6u8gMKUOM6ftOLShTNINr+LsyMZ6SnU11So6W7VpUUqSS8rLZW89CyKc4oU1GtqG2lp66S9o4emxjaqKusoL6+mvLSSsuJSygqLKM/LpSY/h8aiPLoqSzE21TLb18ZrUzfvp/r5OCOue8lSF3f3EB/WgF5PcpMNgEBexcDNJWnyrLj4f/96mp/mR1Wnu60bv2Xz5u9UGGPf/l3sNf/O1O9v/y7k2v6DsiHbp35XkuB4/JQVJ05Ld7XzqrvaWZurnLG7wcVbD7hyz4WbTwK55RKOg18S/gllZFYa6Vv4hb/5b/8v//jf/h+WX/3Eewk5LA3zaWl01cxx+c9PJ1ZBrwN/BfSriXjiztdc9Gb1vjC+AnwF9Pkx5UF4pyAv8fhh3s6O8HZ2jHezY7ydGuHj0xlMA50qZ+PbLd8q0EtduuXfCS3JTerodyEg3XNQus1poJcmNDIk5sTZ00rNn7Ox4ZKdHbY3bnHt9l2lmiUWfvOeA3cks/2xB4/cA5Tr3iM4Ab+QaLIzMkmMDCXU1wN/bzc1XOih411VHbJlx2bWi5LfspHvtm7mu61b2Lh9q5aIt1Pi9FIzL6V/O1XugDTzka59YvtFzUu2/fFjnDhjzdnLl7h87RrXbt3hpv197tx34Na9B9y4e1/V0t956IDYg0cu2Ns/JDcjhXlTD9N9jQr04521TPc2MtfTyqKxl7iIIJXMev2GDdeu23DZ5iIRkVHMzi0wKb0ijAYmB3qZG+xhYVDWfuW6nx8xsiiz6cdNPDV00JMTRZ/Uz+dK/XyggnxPhi89AnqBfFZ2Iuk5yaRma/PoUzJE0Wugl4Y5mqIvoVQl5Gkd8gT00hLXz99bFfmLoheY64peh7y+CtD/Z4barAX/l4BfC2H9XHONa0pYlLx+Xd8QWF6zjNOvqmfts5YbBf0dlqv2vGp4YxF/18C+Go/XQS/fYxXylhsJzdugNg7KI2EG+lcz8zWlr4cUvlhXGudooBcXvHZfVrOaXwN6rb5+Va2rDPsvoP21jYH5vSqmL/f1DcbqJmHFfb8mRq+rermvu+6rpVNfVQXtLa0UF+SrlsLSra+6opgaybyvKKWts5es4moScyrILGmge2iOgbGndA3NKiUvsO8cnKGyuZ+Kxl46BibpGJigsXOY/4+z93yOKu329gQK3VIr54hyzhGJjBBC5JwRQkI555yFhCIiZ0TOMDDAzDwzzznHz3N86pTtcpWrXOVPr/3ZX/0fXK51372lFsOceu0Pd+2t3btbrRboutdav/Vbzd2j9I1MM7Vwm6m5mwxPzFHT0EF79yDDl6Zp6e2jpqWVhPR0BOiOzmbMLs44W1zUkgjdzkHq7s44mp3ZurVQKWAvVFRz/kIl5VW1JKWlWyP6tQr08kfDEPZIGt8s0YKrBUfZLDiYCAkLY8MmEcHlkJSSSHikROYCcy88vd1w97KoowBd4CARun+gn7pHQC5ReYD8wZFaob8PXj7uuMsfJnd53044muxxcFqrwLvWYY2KtA2oa7CvUbAXkBtLfL0d1PP0c43r6iibA9Na7M3WNL0V+gbsFeid16oMQICfN02V5fTW19Fcdo7xzkbqSo/SV3+BnqpzTHU2MtPVzK2xfu5PDHK1p5WJ5lr2b92Ar8VEVFggCTHhpCfFkZmSxNa8bIo3rmdLfh6lZ84xNTXL1KU5xkenGRy+RN/gCH19Q/T39NPb0UlPayu9zc0Mt9Qx0VrNTHcjV/pbuD3SwYOJLp5M9/NsfpjX1yf4/GCGr4+kdU4U97o2b9uWZpwbLWkC+d9eSLR/U0f+T2+qvvJ/fHrJvStTJEavY62dndIweAkcfDzx9HZXv0v5vcrv0/idyu9Vft8+/tajKM4D/fD098fTLwDPgCC8goPxCQnFNyQSv3Vx+EckExSdTlhCDtEZ28grOkd5yzQ//fO/8b/9X/8Pv3z4wK9Pb/Lby9v8ZoX976/usQx5Abx1GaK7lTq9ocyXdroVgZ2uwes6varBS4peKepvK8j//PgmPy/d5PPDW3x+dIdPS3f49e0ztm3IUZtks2g53AXykqrXG1+pgUvGy9XbExkOY4BUIOoXEoiAXkfzMUQnJirIJ2dmroK8qNsz128ge+NWCrYVs6X4IMUHT7Pz4GmOnytXJdTKsrOcOnqAkpJCtmzfwPYdm9lVsoPgsEDWOK7FwUVAb1JCPCdX/T71e7UoyOspdZ7W9ycZBwG9LwGSKQsPIzI2hrikJJLTM1V7bfb6fHILNpCTL8cCVX6ROr3U56VV+GOZAAAgAElEQVRmLy6SN2YneXztsgL9kyvj3J8eVKB/Mn+Jx4szatRxcnKcSttLjV5mTNTV1SvQP7h3n/vXNOif3FhAloD+ya1rPL1znVd37yhnvKdzE8zXn+Ra4wmuNh5nvuYAs9X7FORXQC+K+wYtxJP2OoG8RPRtHU3KGU+BvreLLllWK1wd0Tdx/MRhtm7ZrGfSSy+9NXUv4jwD2v9/jyvAtoWtQEenp//q8dXXBc4/Bn2PtOOtWr30CJytGwX5Pn9+LQ37H8PdFva2kbwBeX1cLiuIoM5ad/9Tx0Df9xa7ti1239fn5bGV19KwtwrqrJsBIw1vgN04GtdXjrotT15juXZvqPe/q/GvPEdH99/X7pfr9dZoXu5XGwLx3u/rYXJigtbmZrq72+mV96mm+Gm9w+XpWcZmFukem6VndIaugSlqmnqZunKHOSWsu8/lxfv0jy/QP7HA1OJdBfaB8VkOnyzlxJkLjF6aZezSHLv3HcHZ4snGzYX0Do1S19bGiXPn1K7czn4tZmdntZzMJhxNjtittdcRvr0Da9Y6sHnLdi5W1VFaXsnZsgrKLlaSkJKyDHp7Z4noNeidpdYnLTsWF0wWC2YXC2ZnC/aOjljcXPH29cbbV/+hF0GcEeFpiEs63lvBwFtGYkp0YRXBSXQuIjiBsEThax1krVFrOTI3InT5g6aAbmc9ynM04FV0bwW4QNxeRfsroFfpeuvjDua1ODjb42iWJeI7HdXL+5Bo3ojoI8JDaLhYwWB9I53nyxiqqaKz4hyjbQ1c7utkqKWWlrLTnNmzg5K8VHavT6M4M56N8esozE7mxO7tnNq7g6L1mRSkJpCfksimrHQ25eVx4thJ+geG6O7qpaejm4G2NgZamhlubWaivVFB/Wp/E3dG21i63MWzuV5eXx3h7fUx3l8f48P1MdXz/tPNKb7em1OtcapVTpnLXOP3p1dVe52tuYycS21e4K5S9s9v8ssLab+7plT6//HzO+bHBvDzdlcbHQ8vNzx9PJGZ5e7ebnh4u6oSiYDeQzZxPnq5Se+4tyuuXi64elms5zIlTeDnjYefH14B/niLp3qQmMdEEBQeQ0hkPOFxyYQnpROXsoWE9GK2HKnhxrt/5z//l//G1+dPVDT/2ytpjzPWXVbS9CvRu6G8txXgGYp6LbC7zS8vDOjrNL2O3m8pD/vPj2/x6fEtvjwWJ7z7/Pr6Kf/25SNdTTXYr7XDpOCpleyqbc1dg17q9C6enrj5euPu662sb71ERxIkHvdikhOmetOjExOIT00lOSuT9Nw81bomgFcrr4Cs/I1kbdisBHk79hym+MBJtpcc5kJlLTIhVAyY2prqGB7pY/H6HC9ePuXTp/dERIdhZ2+nQC81ekeLCZOrGZObs+qjl2heRHgq2yBufSptLxkHb3yDfQkMCyI0MpyouDgSU1OURkcygum5G0hKzyU6IY3IuGRS0rJYv7mQgsJildqvra7g6e0rLC0I1Md4vDDM/ZkBHs2P8WRhkrszE2zdlKfspDOzUlErM0PprJ48ecaDe/d4uLjI42sLPLk+z7MbWn3/5OYNnkmN/s5tZHLd3Yl+5mqPK9AvWkEvaXuB/Arom3R7neqjt0bzAnrld69scLt0VN/bRad1uI3MqpZ15twJNm0qYMDG7tZI3RtAtj0a4LS99l+dy/0/ely/jgFiqU/LZmA10PU9fwa9vq9n2Udf+ekL4PsE8v309Biva7ym7evqLMFq0P9ZZa9r8gbgdcZhJbrXmYPliF7KC0Y0b6jural7o1VPpfmXa/FWrYAV4kYJYFkwp+4T0Ovau1bna5W+UYs3QG8cl6Gt6vA64jYyBCvAX8kE6NeRzcBKCl9F74bBjlWQJ/DXNf0V+1uJ6GUjIarqluYmpbqX9yHthpLCl2l/U1NTFO89QFJGLoHrojFbvHH18qdrcJSpqzeYvn6b3rEpNhTuJi13I229g4xOzXLsdCl29iaiY5Ooa2ilo7ufLVt34O0dQFlZJR1dfUo539TaQXyShvVaeyccHM24WFzx8fMldF04cUnJase+ZVshZ89eoKy8irMXLnK69ALnLlQQn5SsQe/ohL2zGSdXa5vOMugtOFtEpW7GJI+bTSpb4BcgaXZpZfPGV9rTfD1Vqt3d082abnfG5CwbDoGvhrOI4YxzDXq5Lo/rJffKEpivQF+n6o3nylHq7vamNSpKF8ivFZCriN0eJ9Pq1LyA3dhYyObAUNubXBzUudkiqmpHlTlISYlncmyYgc42mi9WUHbkEEeKtrE5I4nUyGBi/N2I8nYiJdCVjTF+HN+cRs+5vUzWn2WyqYzJlgpm26u43FZJ+/ljnN1TyJEdmzi0YzNVZ04w3N7IaEc9l3satVXsZD9PZkd4cWWct9en+Hhrmg83LvH+xiSvFy/xavES729O8/WhmOFc5ddHc3y5JwY50g63oPvhH4uITlzkriknOaO17jdlPHNTCe5+Uf31tzT0X0hb3g3+49NLFscG8HR1URkU0TwI6N08XXETkZkMQJHlZcHdS4NdBqOoJb7pni5Ylo9WW1hvaeWSKNcHT39fvAJE4S2gX0dQeCQhkTFExCUQkZxIfGoeiambiE7LZ9O+Mm69+Cd//PoPVTOX9P0K6OVcFPO6LU6L70SAZ7TR6b55Hb1roEv0/lVa5Z7d4tvzW1azHLG4vaVaEmVD8MuL+3x9fp+PD29yf36S8d4OqsvOqPkGDo6SsreFvPSoW1RkL33psqFx9/FSc91lEpz8nH5BgQSGhhAaEU54bKxSsyekpZGSJUK3lZT9Muwlfb9xMxt37KJozyEKS2TmxDFu3brD21fP+fLTW/7+61f+/sev/Pb7V/7xj39DWjbt7ATyEtE7Ktg7GaBfTtnrsbTS8ufpJ78HL7wCpcdffhfaJEfc8CKlfz4thYSMDGJSs0jJ28qhU1V09E/T2T/F4aPnSUjfQFRStjLBurEwyaOrkzxaGGfpyiiP5zXoJXX/7MoUC8O95GYlk5YhivtUMjJSyMnJYWpqmkdLj3l47x6Prizy9OoiT69f4cm1qzxavMLStassifpeWutePuPh9BCztce41ngcAb3U5edr9rNQe0Atu/rGcuoaJXWvDXOq6iqolqi+Rsbp1a2O6Hs06Ns7WxTkZYKdWGPmF+SpdKuCbb+2slVq+/+PTngC9L8C+2rYCyj0BsA2OjbS7wbIVz8m0NXA/fF9AnNZffTagF7DWHQARjQu6XgD3PoozoGyDMGdAXmpz+savRHpf/8eJIo1IG9oDvQmQL1Hq1Cvr19HuTpSt4ru/gry6rr2vjdq9MbzVsCtU+8C9x+DXqfntWjPSNXrjcLy/bateQbM+8UaVzICWpUv5wJ1vVZS9/2Dkn0Qw5xRmhrr6OlpU34B0kaoRHn9eoStu4en+g+6xt4Re5Mz3gGBXGxoora9g/HZecqq61hrtii/6drGFprauzhzvpzk1ExOnjpHa1sXLS2dNNS3UFVZR0V5Nd09/bR3dNPe3kXxrj2kpGSwvXAnR46e4OzZUs6cOUddfSONza3UNbdQ09BM+cUaFcmfPl/OibPnOVtWTlyigH4Na5xcsDe74OTqisnNTYt7VDQv5QCpkUskbixnXN3dcJU/fq5OCDSdzFJD16AWcKt0upMWyQnUVQT+Xd3cuC6PGY/rDYCo4g3Yr6jlDdW8g7QVGct5LWudpWxhROkroFcRu9leRavubs64yh9Fsz0uFidVJpBSgbPFARc3J7UZCA3xY0tOGukRQSQEeRDr60KKvzvrI3wpSg3j6MYEKvbk0HZ8K4OlxYyV72W65jBzDSeZbTrDTMMpLtefYKruNDPN5Uy3lXO5rZwrPXXcGeviydwIL65OcG+qj7mBVvrrK2k+f4aKo4c5vquEPZu2sSNvA0W5W9iWsYnC7M3s3bCDsn3HGKpr4tHkNF8e3OLbYxnQIqAX5zvxgL/OL8o05ya/PRFDmpUl6fBflIWsbruTr//56QUPrkzi425RmyyBu2RcVNbFwwVXWV7OuEnErnzSpe7rjNlT26kqS1UFeoG9LInu3XDzdsfDywtPH4kkNQA16MMQX/WgyChCY+OISBKBWgbJ6XlKDBqXvknZRD9/93d+e/dCu96p9P1t/iapfMPm9uUtfn15m1/l+OKWSvNLtkI2LuIp8Ovz29ajFh6KLuH3F7f4Q0R+T64py90PN6dYutzHQk8D7eePsH9rHmmx4fiJGY5prfr3IXVwKV+ZDBMaa+1blPYWBXoP3KVVU0Shft4a9MFBBIeFEiEtdXFxSG1eUvYSzYsAT6Xr8wrIzM0nS46Svi/YyIbCIrbv2svmbbtobm7nf/znP/jjty/87dtnvn3+yM8f3/Pl8wc+fHhHWESIiubtXeyxV6A34eQiGTip0buoQTbKqc9XRtHKoB2x5fVRZRVjkI0M2gmLlg1XPJFJicRlZLNt71EqWgapbZ+gpmWMzt45Fq895+a9j4xPydCl+9y/cokH80M8WBhhSdbcEA9mBnh8ZZzni9MMtzWSkhJLZrZE85K2T1STIa9du8mDhw/V8KaHC1d4vLjIwytzLF1d5Nmt27x7vMS3d2/445ev/Me//M7d8V5mq49wveEoC/VHdH3eCvorNQewE2e8WqnRiyue6qGvoFqi+uoL1DfWfAf6ThXRG6Bvaa1X9+XmZinXPIG7UadX4jsr6G3r9AagV6Cuga3bwnRK3hbq34Nff20ozMUNT0eC6mhEwzbKdQ11A6JauGcL0eXnq6ja5nGVSZCI3niuEZ3/qO5uPKYhbYB+JYI3QK9fy8gGiAtcr5GiV+9ZNhq6NGB71MY7OjVvQFul6q2wF/j+eQk09eckr7XyPIH8So19Gdw2dXrjtZaj/OUNgdTkdV1e1/qtkf8y6GWYzsrSznx9CvS2kb+xwRgbH6a5qY7e7jbUZD+lK9BufGOjQ6rv2NHBAbPZrNLgbj4+lFZVU9/WSf/IOA0t7Rw6dpLT58poaeuivauXDknx9gzQ3NJBR6foFIYY6B+hq7OP4cEx+vsGGegfoL+3n8GBITUIRYahSHq4ra2D86VlnD5zjuJdu8nMySMqNoGikr2cuVDByXNlHD9TqqL62ATJBthjb3LD0eKJyc0Dk5u7FfTOSMSgo2DpOxcgOqnoXiJ7gbvqQxdBmwKtpMWlXU0D3wC/AXJbmEvd3Bb0tuca6Ea0vzqiVxuB7yAvoJeIXpTzopSWJa8h71vU94H+vjTXVnGx7Bwmkz3OLk6q9c5FBoC4OmJ2c8TJYk9YoBcHCjI4tz2bmv0baT9ZxPDZPUyc38f0xYPM1R5msekE11pPcavjHHe6LnCv6wJ3e8u523eRB4PVPB6p4+l4M08nO3l2uZP3V4f5cneGx9ODdF08y+7NG0iOiWZdYBDBvv4EePsT6CuT8tYRsS6WmKhEkuPTSU/JJTNjA/l5RewuPs7xgxdoru3hzvQVvizdVz7uv4oYT7zhxQFPIn5R4Itxjg3sDdBLCl961v/xZomfHt0iNiJYfV4K0jLwRDoYPJxxUUvq0nq5yFFB3ozJawX2shmwyPJ0wU3aGb3c1fL0luyON15+vnhLRB+kx6EGrpNJaZGExsQRmZBEdHI68WmZJGXnqjbS5Oxi6vum+fr+Lb+KsFCJCm/y6wtdelBAl3O1rHoDgb1VdyCKfVHu//FC9ArXVNbj060pXi8MsTTRxo3uSmYaTjNWcZDuU8XUH9jKic3pZMeGER7si7+/97JORINe7GSNuryo7q2e8da57m7SPy9uc36eeAf4Ku+J0LB1REfHEB2fQHx6Ohl5eWTla8iLAE/EeNJeJ0vS5ZkbNrJ5RzE7SvaxaUsRt27e5ve/fePrZ4H7e37+9J7PH9/y+9++MjDYp9T29vJv3WJvjejNmFz1e3Tx0Ja8br7uVhc8T7wCxchH+vu1fmB5LG1UDBGxCSSmZ1OwfTebig+Tve0g2/eUcuBoNesL9hMalkNewREG+ha5v3iThzPDPJqTVP0QjxZGeTgzyKPZYR4vjPHi2iytF8+TlBRDVk4qWdlpSnG/Z89u7t17wP1797l76wZLN66rFP2HZ0/4+vYtf/v0mT++fOH3nz/zL7985V+//sxMew3z1Ue4Vqv75iWan6/ez0L1fq5U78euvvECdQ0XqGm4QHV9OTV15VTWlVFefZ66hio9k15U7X09Snmv59I309YmvfSN1NXVkJeXQ0tzs+qj7xPrWrWs0F8V1QvUpe1F1oDyol/1tUT06n7bx23r8fq6fo6O6lX7nDKcEUAaULaFpU67C3RtI33tTa+v2Z6v3GOrC9D3dXf3IGsF4D86N6J9ecw2yhdFvva2FzOdXmO2vQF22bD88P2v/rlWAVtS9N9DfvmzELjLBkCOK9kPeb5K6UuaXNLu6vjnjYKCvI34TqXvbVrudN++uNkZ0bs+6mheD71REb16jRXPfHldqdPL80dGB2lpblCqe0nXy9LvrYex0VFCQoKxt7fH0cmEvaPswi2cOFtKV/8QQ2OX6B0coX94jO7+Ibr7BhkcmaBvcJT6plYVzQ8PjyvIDw+Nqwh+oH9IgV7Df4i6ugaOHDnG1q3bSEtPJyIiEm9fH1WvX7N2rVWJv4bcvALOlF7g+JlzGvTnyomJlYjegTVOXjhagjC5BePo6omTmwtO0rpjMePo4oSTWjp9Lyl8Ef0J9B1dHHB0sddLvlbLAUdnDX0N/pWI38GkNwcmUbyryF+ifb0cTHbqXLXKKQW9VU1vje7XOq5hjeMa7BzXYiePq9q8o9o8uXt7ExcfTXZGOtu3bCYqOhJ7Jwcc1tpRdngnV4e7mGrv5eS+U3iKoEpS9u7STiipey1a3JSZzN3+Wq63nudGxwVu9lZwv6+Spf5qngzW8mSwhmcjtbwYa+DVRBNvJtt4O93J2xlZHbyd7eL9fA/v5nv5dH2Ir3enuT3azend24kK9sEiXQ1OLri7++EfEMy6deuIjoolMTGFlOQM0tOzycrKIzsrj9zcfPLWb2Lr9hJ27z/JvkNnOV1aR0tTPwszt3m39JS/Pb3D70tX+dvjRW2EsxzJWwfBPJV+eUlXawOdP17c5V8/vmRLgW6plElsEqEK7DXYrRG7hxlnT7OCm9lDIOeCWcaeyiZA0vUeztaNgQa9RPMCeg8vTzy9vPD28cPXT8SW/iql7RcSokRqeiRqHJFxicQkphKflkFCZg4pOVtIztrGzgNlPLr/CBHh/fL0Ot+eXefb8xuqDfC3F9Jfr9cfr27zx+vb/P5S2+nKYJxPty/xbnGQl7M9PB5v4d5AHXd6a7jWfoHZhpNMVR9m4uJ+Ji7sZvDcTlqPbef41nSSY8Lw9/dSkDe5mNTG1tCpmCVSVtGyfC5mXLycrd72bnj4uCkhqWhQfAKk7TCIkHXhRMTEKhGeEuDl5ZFdUEB2wQYV1WfkFpCWvZ60rDwF/fwt2ynctY+NWws5evQEv377xreff+LLp/d8+ekdP398w6cPr/nj92/s3ltsTdvb42BxxF7EeK7OOLm7YRKrW293XH08lL5CRfMBXtrIRzZbgaIfCCIgTPz3IwmNjlXT9OLTstUAra17TtHYPcPk3BMWr79k6ekX5q6+4FzlBGOTd7l/ZZqHs8Mqin80P8ij+REtxJsb4cn8BM+uzlF2/DBJSbFkZKco2KekJiq76qVHT7h75w7vXj3n57ev+PruDV/fv+Hb+7d8ff+Oz2/f8OX9O/728YMyUJptucBczWGu1Env/EFmq/YxW7WHueq9zNfsE9CXKdDXNZRRU3+BmroLVNZq0FfXXaTLaoPb3atBL8IpFdG3NdHS0kBzSwP5+XlUV1czNDSkJ6ZZ2+zU9DkrZIwovb9/EFkycEaOAnxj6fsF7Pqa3GM8b+Uo14zrvfSpdHuPOkokbUTCy1GzNVLWKXgNfckKaPDbwvy/Pv8ruK+k52UTIJA34G9E9yvRvAF6sRbW76db9eErwKtxt5KiX/kZfnS+GvQSsX8H+2UHPeO6Br3KhPQaSnwr4G3c76RdbmXToDMAKnVv+OPL71GgbRP5q5q89L+rurwcjfOV1x9Q/fH6ut5U6Jq+gH5sbIQWcS3rkbq8LJlH361+l2NjY4Sti8Di7klgaJhKlRds3qogPzY1w/D4JKOXLivYC/AF/IOjE3T2DSpjm86uPgYHxxgaGGN4aIyenn4GBgfp7xtgoHeIwYFhkpNT1R+BtWvE4U0U5KJCd8Te0QF7R6l/O+LoaCIvr4DT585z7PQZjp4+x6nScmLiNejtnLxwsITg7BWJyTMIR1cPHF0F9CbVxuMofwSlTq8AL8A3YXZ2wslZaoX2OCqXOZ3adxKxnUT5ZgcE6ArqJgdMqo4uXQBaEOdgdsTe7KCWpOLtlXGNwNxeLTsFdQ13URqvFbib5H4Tzm4SwbjjFehLSEQ4sTFRXDx1nN6ackab69mYl429/Vo2ZCfTU3ZI2Yc+Gh7kUucwoi+QTYyThw9mj0AsnuHYm4M5uXcvry538nikkScjzSyNNqrJbs8nmnhxqZmXl5p5PdXKm+kO3s128mami3dz3byZ6+L1XDdvZzv5MNfNr3eneDjZzeHt6wkSkZS9HW5uzvj6+7EuQobmJJOYlExmViZZWdnKVS49LYf09ByysvPJyd1E/oZCtu7Yx77Dpew5XMap8jbq2idpH7xGz8h1BobmublwlV+f3uFvj8XWVtT31631+hUbXGWUoyxyr/Mfn19RXXpS/VtxcTOrNiw1u9xdp36VytzDjMlDnOAE9GYM5bmO9HXEr0EvmwRZkuZ3w1VaIb088fCW1L0PPr6+SifiGxiALejDoqMJjzGmuWUQn5ZFclYBKbnbyMwvYXhggn95vcTfn0vK/RZ/SPpdNiyPrvKbsuudV3Pq318b5dVcL0/H23gy0sK9oQZu9VdzZ6Cae32V3Ou7yP2ecu51l3Oj/SzzzSeZaTzBeNVhOk6VcLZ4I9mxEfh4ueJscdTlJ4sjTq6iZLeK26TrxM3ZmhZ3UVPrXJUo0QNPH3dlzuTjJxoVPwJCgpUTXkR8PHHJqco7XqfsdUQv0Xxm3gbS8taTlpNL1vr1bNhWyPaSveQVbFTzDv7l79/48uk1P398zc8/vebzx9d8+viGd29fEBkdbhXhSdreAXsXEw6yGbd627uqMoKXStl7+MuUOikpSNo+QG225P0Z0/SCo2IIi00gLj2H3MI95BUdJWvLUfK2HCc5o5h10XmUHLnI+Px7Fm8+4/7CCI8XRng0O6ij+tkh7k8N8HBGrk3wcO4yB4uLSEtLJDMrjUzpzU9Npra2nsdLz7l39y7vXj7n86uXfHr5gp9fvuDLy+e8vn8PGWrz/PYtXt+9zdOZMabrTjJfd5j5uv3M1Qjk9zFTvYeZmj3M1uy1Bf0FagX09dJaV8bF6jKqaivo7G5XI1R1Orqbru521VYnPfRSo5clAyzKL5RZQa+V90bfvEToAhljrQD7B2l6m2jegL3t/cZrKGipe40Uvv4eP4b3Cjht4S/ANF7v+975H73OCsANkP/1UV7XuF9c82QZ31sdrV8LyG2n3gm0fwR347nGY9/DXrW7WQV4qx5T0bzxGVmPvQJhiepXltosqA2CBvyq1zA2Dt9BXkXmAngb0Ov6+ncRvhL3aTtdNbjGulGQevzY6AitrU02E/yktU5vliYmJqmpb6K+pZ2ewRE1mW726g3GpmcZvDTF4PgkwxNTCvR9Q6MMjowzODymovqR8UlGRi8xNDTO0OAYPd39lJVVqJYV2SS2NLVSU1VDUkKi/uMtrXUuEm2bMVuFcwJ7R5OI9ExkZedy8sw5jp46y+FTZzlx7gLRsfJcB9aYfbB3DcLsHYnFOwaTRwj2FnccXM04ynIx62jHWq93toJepfMtUqd3wtnspGZ2SxpflOxOZkn1O1phvwaTqqVLD7A99s4OrHF2xM7soCZviQOZKONl2ZslWndQSzYCDipLYFaDO8S7213Sw5IaDgogIGqdEkX5ebhSdWgvXWcOM3CxlKz4BExmJ3YXFrArLYbBM7t5PNzGyd1HcLAEY/GPxS0gCXf/dNwCczB5JnPm0ClezQ7wZLSFZ2MtPJ1o5vmlVl5OtfDicjMvL7fxaloD/u1sN2/nunk3383b+S5ezXbycbGfX+5coqf8OJEyCGWNFfC+HqqdMCgkkNCwYMLDQ4mMXEdKitQyxT42m8zMPNIzxTVtM5sL91C09xgHT1Zw8mI75a0TtIzeYfzWZx789D/z63/+n3z4+//O7O333LoqYjNxyNNe9qpmb8xpt0byYqrzzw9PuDs7jpuUW6R8IaloK+B1BCu1XnFY00tqvmopNbcZZ3e9LG4SzbvqJSl7Tzftd+Dtrmv0Isq0CsG8/f00aKwRfVB4uBrbaoA+LiWNOEnfZ+aTkrOZpOwtVFU187cXS/z6YJGfb17iw+IIb+cHudFVxVxLKU+n2rk/0sD94ToeDNfwaKiWR0M1PBis4/5gPfeHanmoHqvj7kAN17suMFJzhPoTRZwozmdLVhxxob54Wkw4OsgmeI3yUpAMlKPFASc3q5JdfQ7aiEa74NnoELw98PJ2t3ad+OAfJL3podryVrzjU9JV1C6glyheIK9BX0BaXp5a0qu+cVuRWrtK9vJRIt0v7/j00xuVrv/8/g0f37/hy5eP3Ly1iMXNzBonEeI5WNP2Jmv/vPa1F/GdRPICeVmeBuiDAvANDlK2txLRC+yDI6OISEgiMjmDqIx8th0qZXDmEa9++k9effh3Jucfs3nnKY6d6eb6tftMdl5ksb+BJUnbzw2wNDvI/al+Hs2O82RhmocLs+zYuJ6M9CSyZfOakUVGWoYyeVp69IwHd+/x/tlTflp6zJs7d3l+7RqPZme5f3mSpZnLPF9c4N2d2zybHGb64hEWag4qAd5ctQ3oq5dBr0zCb6sAACAASURBVFP3Kn1ff4HqugvLoK+sKVc1eYGRhp9E9e10dbUqsxxpsWtrb2Lrtk1qaMbw8LCO6K32t6peL3V7lZLv/e/sozfS80ak/18J9HRK3QC27aZAncsGwyYl/j0wjef9COy2jxnQ/tFxdRQvgO/9LrK3ieitvfcaZvr6itp+BfLyPhXUrUp8IxNg3LsceasZ7roNTsP5vwC1Fdi2gDfOfwh2A/ByVH73ujZvG9FL6l9H7Na0vU20v+o+q2WuRP7Gdfm9jIwMrQa90ivokcjSXnfj1l2mF64hEXxH7yC1Ta2qNj8yMcXg2CUGxi4hkJeIfnB4nKHhcQV4BXn52gr6gweO4eLiSnxCEu1tbdRVVXPk4CGSE5NYY2eHk0kEcdK65sBaBwfW2EvqW752VKBfn79Bgf7IyTMcPH5aKfsjoxOws3PEzuTFWtdgnLxjcPaJxdknGiePYCvsJY0v9UAT5mUhm9TsHbVIT0X7Tjg7O+KsWtYccBKBnsXEGkcx8bHDwcFOXXNwlrSjI1JrdDTZ4etjITUhSk2Mk356yRwY5QLJJji5SieAiAQtmD2kf9kbN29pbfLFOzhE1Xyd3T2JWhdO/dmznD+4j73bigj0W4eTswsJUcHszU5hoPQAS8OtDDcP4Rm0HpN/Jq4BObj55+ASmIWDVxKlx0p5NTfAs/FWXky08nyyjZeTnby+3MHLmQ5ez3TxZqaHtzO9vJvtVtH8u7kePs738MudMZ7P9rFvcy4u9nZYnJ3wlIyDr9SsvfD1lzqwWPp64xfoS3BwIKGhoURGRRETG09ishiXFJC3cRvbSg5Rcvgs+0+Uc6SsiVPVvZyUSYXtM7RPPmTqwTfe/f3/4O//6//N/Tf/A/dvS6pbhHiLagzsN0l7C+ylte7JDf54doM/3j0hJ1V+13Ys1909JPXrrLzSlX+CtJSp5aL8E2QimrObCy7uZrUsbi5KgGmAXkH+O9Cr1jwlBPPBK9Af7wB/BRnlGLduHSFRkcsRvQx6iUvNICkzl5ScDaTkbOLQsdNqIt7SpVaWRmp5NFzNk/F6ZhuOM1N/nKdjjSwN1/FotJ6HI/U8Gm1Q6+FQA3f6a7naVcVkcxltZUcoO1zMgcJ8tuSmkJESS0xMOIGhAUh7oL2bA3aWtar0pDaYUoISHweL/HvTEb3hJ7HcsiZtol4eeHp7Kk8BXz8vZdMcGBJIyLowwiL1kJhk8Y7PEYOc9aTnrCc1O1edixAvPbdARfZ5G7awaWsR2bkFdLS3869/+8bPHyVd/47PH97x6d07Prx7zS/ffmJsfEDpKVQbqWyGl9+nNvJZNsexAb1E9Lo+L6AXnYR0PwQjWonA8AhComOJS88mv2gPO4+UsrH4BPlbj1C05zx1bePcfvwzbz/8k5HeXtrO7ab1VAkLA408uTLKo5l+7l3u4929q3xYusuDqwsU5GZa++czyMjMJDcvj4nJaR49XOLBtevcmRzn5kAvV3s7ud7fy52xUZ7MTfP25jU+3LnN18ePeXppgOnyAyzU7GdWVvV+Zqv2qoh+rmYvAv7lGn1t/Xlq6spsQH9eRfVtHc2qNm9E9D09Hcodr7OrVUFeQF+4YyvHjh1Vfvf9/av755cje6nbL6fc/xzNG5AW1bsRzet58j++V0BsAEqf/yhzIJmEFYDqc9kcyLWViN6A+vdHYwPwI8Ab11aDXqL8lWhe3/Nn0BsbDg30H9fmlUOeSudLP72utatNy7ISX6BuA3aJ3qVer1L530XxCtr6fgPuxlGL4H50v/6c1GdsA2gD1HK0bacT6OsNgQHzH7feGc+Xe0eGh2hqblCbRxElSh+9XJfP5dLkJMeOnyAtI5vwyBi8ffxxc/eisrJOuaGNjE3S2TvAzpK9ZOfk0yBWqL2DtLZ2Kve62romJcDr7uqnaMcuLC5u7Nu3n9rqGrUullcQGx2j/oBLP7pE2O6e7vgHBhCXEE9SivjHJ5BfsJFjJ05x4tRZFOiPneboqXNERMdbQe/JGtcQnLxiMPvq5ewTg5M1sld+2q5mDXoXR6VaF7Gb2cUJkwDZEO1JVCQpUKkjOq5RgNuzcyfRYSHKotZsMbPGZI+vnzuHivKpOLSdpjP7Kc7PxNkkz3XB0cUZR2cTDkof4Ky+lm4As7tM4/LB4uuLe0AgfsHh+AWGY3bzxsc/lNDQaNw8A3B09sXkIs57Iezbvp7D61PoO7eb692VVJ0qx9knDbN/Dq4Bubj76aODZyLnT57hzUI/Ly618PJSG88nO3gx1cvryz28melVgH8/28f72V4r5Lv5eXGAX+9MMdJQSmyIH/YSxXtYVM+5p4+bcljzljSvtwc+PmLz64NvQACBwcGEhYWpeQJx8YnEJqUQn5JBYkY2SVkFJGVvJDlns17ZW0jO2UpKbiEp+SVkbTtGybFa2kbucOf9/8S1B5+U2YiI7cSzXkD/9YmxbvDvPz2jtbpM/RuR35eK5CVF727G0U17pYsxkngmqKOcu1pwcXPDxc1FRZOu7hry0mlhC3qBvWzQpO9eKdH93HVEKWZI/v74COgDAwkICSFonUSTEayLjiFK/cypJKZmkCIe8BL55m9mz5493Bpp5cl4I8/Gang2Vs3rmTautp1hsfkMz8aaeTjYwL2BRm701jPXUcWl5gr6a0rpqjhDS9lJLp44yOGSQkqKtlC4fTObN+WTlZNJQmoyMkLWyc2kBJtrROMhtW6ry5y4QBqbSic1Dc5oqbP2pgvovcVISIPe298LP7GUFe/48HWER0cTFZ9AYloK6TnSVrdetdalZeeSnqNhL+r7PBlqs2kL6zeI69xWXr18yu+/fOTnn17w+cMLfv7wgs/vnvPTu2f88uU9A/0dWmAqbaQWB1WjV/3zSj+gXfD0ZDofvIPEd18m6fmq3n6/kCAr5EOQc4nqQ6OiiJYZ9GkZRKekEZ6QRkLGBvI2lbB5x0Hyt+5l+65THDxUxlBrPRONJ+k4s3sZ9A9m+rk72cOr67O8f3CbyeE+sjKSycpJJyM3g4ysdLZs28r8lUUe3r/PzYlxZhrrud7RxO2+Dh6OD/N4doZXN2/w7v59Pi495tvLl9wb6WK6Yr+qxc/U7ONy9V5mKveoGr1Rp7eT2rxE87UNAnkr6GvOU1F9nvLKUmWDKxF9t7WlTEX03W0YoJcU/p69u9Ts7JGRUVV3X6Wy7+/Tvem9AvoBHfGvEuitBrm2nF2p0YubnsoMLJcAjPu1GE9A9CPQr0BbHrddK2UEuceA+cr9+nED5H91/DPgv0/lSxbEqNMbR2u/fa8eeqNT+sZGxHiP1q9VNC/ivT/X7UWXYGxy9NG2vm4I64xNwOrHVJ3cJm0vwP/Ta9luIGwfVzC3jrcVv3prO93K0VaQJ+p729T+6qhfgD40PEhjY70yzFGQVz+rpO+7GBsfJSQ0xBrVOuLk5ISHuycnjp2m5mIdE+OXqaiswWRyxd8/mIsVNQrsHe09CNwHBkeVNap8La11Fy9Wc/58GfV1ddRWV1NbW8vOncWkp2ewrXCH8pw/feYs5RUXkWNySgohIWH4BwSxZ+9BTp4p5fCJ0xw8doqjJ88SER2nVPd2Zk/WWAJx8orE7BONyTsWs088Lgr2QTi4eqg/gmLO4exqUm11ZouA3lHB32RxwuzqgMnVCSeLk0qJujjZ0VBxjnnpUT55GFep8YuRj70dGSnRdJ8/SPOhLbQdL2Z7RgIOkoGwuKqWIdEDOLq4KOGiyeKKLLOrGy7uXpg8PHH2lDpwMAEBYQSFRREWk4irb7jamDh7heHiEYyvrz97N2VyJCeK4XNF3BpqYUPOdhw94nENzMY1MAf3gCzcA3Jw8kii/NRZ3i4MKMi/uNTO88lOXl7u4810P29n+ngngFeQ7+H1bA8/3xjjw+IoJ3YU4OIgnvqOyknOy1sMS9x1HdfLFflaljYY8sPPP5CAIBnGE0JIWCgh0mceFk5g2DoCwsIJWBelPBeCI2IJi44nMjaRqLgkYhJSiU7MIj4ll4S0DSTl7GTv6Rb6p5+yeOWBGsjy9ek1vj65xi/qeJ3fXj/i1d1rBPp4sMbBTtWcBfAmN8mWmJSgy1HaKKVNS1wRxU7V1QWX5SWtlBryFjeZ/CczBqQdTwNeDRDylH57VyVQk9q1l7LO9cHH3x/fAH+V2g4MCVY/n07fy1S3ONVOmpSerQRq2es3Kn/1PSUlPJzoVp/9g2GBeTVjdWcoLc6nr+okl7tqGGkqZ6DuAt01ZbRXnae1qozmqgqaqi7SWFVBVdk5Th05yIE9xewo3EL++mySkhKIjYsjMipSjTXet3cP/gGBrJH0vdS7rUvX56VsIX30Ij60qHnuFjEJEhdHsb318cBTfsZAL/yC/fWwH+mfj4mx9s+nkJKdRXquRPP5xKdmsy46QRvRZORQsHkbm7fvJCUrn4MnzvH42Svev3/Pty8f+e2Xj3z7+RWf3j/hw5vH/PLzewb7upYV97q1zkGV02TDJmUFiegF9DJFT+rynmqT5aM2WWJa5BMkHvwSzQvkI1R7nbxXaQMU976EtEwy8jaycWsx24r2sb3kEIW7jrB//zEmOquZbillvPY0M9ImeqmbhzMDLE328ebKJO/vXKWzroK05Hiyc7JIz04jPT2Vvfv2cu3mLe7eusON4RFutrdxt6+T+6ODLE1P8/SajKa9z5ulp7x/8ZqfX71msaeJyxUiupO21b1MVpYwc3EXs1W7mavesyLGq60vQ1a1NXV/sfY8FwT0VedpaRN3PDHM0bBXM+p7dJ1eovm29maOHDnI7t0ljIyMqUESRnQuwBe4265VmwA1eEUL6wxYa6GdFfTyXKNlT4FeovaVlL58n+9h3Sd98DaaANtzXYvvU1G34WFvC3rj9WyfI0A31l9B37iuVfnf985LhCq1eJlLb1XdK29+I9L/PruwGvQqXf+nrIQBcSukVynvdVRsqO11NsCAv66VG9G8cfwT6CVVr+r7+r0Yj8uGyTgXFb5tK52GvRHlyyZAg/77ur0R0cv7GhoaoKWlie4uEeGJ6r6Tfvmcejq4dGlMTfeS6Fbq2hYXFzzdPTl1/DQ15TUM9Y9SU93A9m07FfwbG1oV6MX3vL2jh8bmdgTyEunX1bfQ2dlDR0cXbe3ttLV30NrWTmtbB23tnbS0ttPY1EJ9QxPNLW3s3rNPbTDs1kgvuYmdO/dw6nQph4+d5PBxSd1LRL8C+rUWX5zcQ3DyjMLJKx6zdxxmSeV7xeDkHoSj9BZLatdNQO+AMpuxOCkveovFhLSr6fS+GZPDGnZuyOT6YBsLDee42lVH2cmjOIst71o7clKj6S87TNexnbQe30VBchRrRTwoGwqLBSdnse0VRz6JKj1w9/RRQ3okPZqQkkZKajYxUQlESatQTDQhkVEEr4vH2SMUF68QXLxCcXL2ITshljMbkxg+tY2rA12ERWRh9k1UoHcJzsU1KBOLTxZrTHEq2n+/MMrriW5eX+rm+VQ3L6e7eTPby9s5WT28ne/mzUIPX+9M83Csm6zYCPUZy4Q3NWjHyxVPT+0op3rTvbRC28PXHU9fXddVkb2vDOexLh8/vHz88BRHOf8AfINCCQgJJyQiirCoWCJi4nUEnJhKYnI6SRL5p2YRnZJLTOoGdu49S2PHDI/u3FXtZgr0TxZVVP+vn15zuLhIvUfxGjC5SWraUW/IXCVVLWUZVwV6Abxs5FxcnZE0vbEkihfIW9zdsHi44Sp986qtzkUDXpntuOpNjo9Y5cpcA3FG9FPCR8kuycYmIDSMABXVRypTmWgRJaZmkp6Tr4aprN+0naKdJQw1VdFfV0p7xWm66yrYkpOJt4sTVedP09vaQFdDLd2NdXQ31NHVWEdnYy3tddW01VbSWFlBZdk5jhzcx+7duzh46ACnTp6kqqpGDStbvLrIixdPmZ2fwcXdnTVOegqcRMqOriLGc8Js1SOILsGilPYWrbb3dcPN183aoy6ta94K9IFhwYRFRhChjHKSiU9LJS4tXYnd8reWcKK0hoq6To6eukjOhiKiEnKJTd7E/mMNlFaOsOdQHSdOt9DYMMzkxFUe3HvEx/ev+fL5Hb/98om5mUnsndaw1rzGGtGLlsDJ2ikhoPdQkNemOFaFvYjvVE0+jODwdQryAvqgcFHeC+yjiYyNUxuTxPQM1RWwQU2p28uO3fsV8A8fOkpv7SnqjmynvGQjFYcKaS89yNW+JpbGerjV2cBcaw1n9hSRkyojabPJzsogLSWF0yfPcOvuA65dv8nCwCDX2zu4MTDA7YlJHswtsnTjHk/uPubF45e8ef6WDy9eMd1axXT5HuardjN5sYTJ8mLmKnYyW7mLuerdagNg19Ak/fJlOqKvL1OtdRV1ZVyoOc+FqlIaW+vpUn733WjlvYjLOpYjeqnTnzx5jG3btqjUvYBa0vcCdA16o2XOALShmDci89Vg1psEuWflvj9H9CuPyf3KstaqA1DudpIFMNafoG98P+O4OsK33TgYADeO/31RvBG1G2DXx16BvDGnfhn4OnoVyK1urTOiezlawS/3KL2BRPidy8CVyFhDXSCs0/MrKX35HL6/9t0mYVVXhPVzVX32RinAMPXRx+WWPaW0F7AbrXRWyEtK36YNzza9b5wL7OU9Dw8P0tLSSGdHq5paJpCXyF4+p8lLE8QmxLFm7RpcTCZczCKYc+Hw4SM01DbQ0SbQ7mZwcJTOzl5qaxtoammnvrGNC9V11NQ1cLG8iprKWpqqGugS85zWTlqbO2htaaWlpZXmlhYam5qpr29Qq7augcbmNnbvPaBBv1asX50p2bufU2dLOXbiLIVFu1VffXhUDHZrHLAzubPG4oOjeyCO7uGYPGIwe8bi7BWrj56ROLn74+TqjlkMRVT0LhG8iOSsEb78kXQzKZ/6/Ox0Gs4dp+FYCXM1R3k00Mi5Qwcxmd0xO7sQFOBHZlISsWHhhAUE4OHmjtnijtnVC09PP4ICwwgLjSQiIpaoqFhiY+NZty5cdcbsP7CXvNxcEuMTyM9fT3RyLJ4BAYSExWHxDMHZR4Pe0eJLVnIyZ7dlMXhiE4N15QQEJuLun4TFPwOzbxregRnExG5mY1YhY42NvJ4Z4dVkD68nu3l5uZuXM928VoDv492Vft7M9/LrvWmu9jQT7uelNi2uElUJ+Lys7WZy7qGXeP+Llay72MkqS1ktXvP0dMfDU7zkxVfeBy9vbyUwlAjYzwrFkPBIwiJjiIxNUCs6IYX4pFQl9kpIzSAhNYvY5CzlMle0/xwDvWN8ffGIL08X+PZ4gX97+4Qro4M4q+6LNaoerVXlOusisHCUzZlF3A6NTI1s2My4iAjPTQR4zri4S1Qvy4L8rOKcp5bY34pznvr59IZGe+JLalvrEkSb4Bcgsw3ESVGyGKGERkQQLm1o8UnIzyGgz9+8TdWsxaa5tqKMnrYGetobGB3qYUN+NqHBfjTX19DX0UpPS6Na3U0NdDXW095QS1tdNa111bQ31tPT2aEE1TOzc9y4fYdHS8948vQlS0+ecf/hI168esGWwm3q/4Z4xouVrK57O+n6vIDew7xs8evqLc6AbtoaWDZsamKdtpX1D/EnaJ1Mg5PNSxzR8clEJqWRubmI01UddI1dY+jybS4vLnFn6ScevP6VuQcf6Z9+TtPgAw6WDrH/ZA/7jndQfKiRwn21lByu41RpG+1dY9y8/ZDHT54SHB6InUxmdJHRtA44SmuoCCrVpDqxLZZI3s9qOyx1+QD8guXoh0/wSi+9hr1VFBkbQ3RykioX5RZsZkuh9PTvobBkr2rrPHvsCJ0Vh+gu3c1g5REuNZVyqe40l6pPM1p5hJEzuxkrPcqhbRvIzEwlLzeH3JxslV28WFnJtRs31YjlyZ5BZroHmR+6xJWJWW7NXuf2ldvcvX6P10/f8O7VR94/e8Zk3SlmLu5mtqqEyYpiJgXyFTuYrdzJbHWJiuoV6OsazlPbcJ6q+vNU1pehQV9GWdV56ppqrC12AnqJ6gX07Qr0kraXdfbcKTWXXiI0Aa8BeQ1tA+gG6PU9RtQs96hzBWZ9r/GYYaJjgH7l9TSc1XPFtta65D7j3Dga4BZYG99Lzo3vYTxuHG0fMwD//fH7CH/1BsCI1OUo0Fr5Wvfg26bxNeDlPoG3QF2if9v3pqJogb0A0DDXMexyVe1eALwSaRvn8lrGuXE0InI5SkSur+see/3ZCuit142av5EtsNb5VYbA+v1WR/TW1PxyrV6L9wTuP4rqZYMioBfVfWdnCwPSQy+fg9UF8NKlCaJiY7G3d8DT1Q1/P39VO6+qraN/eES3ZvYP0dM7RFd3P63tHVTV1lNR1cDx05VcKGuivqKBxgOHaUlIZXTvPnrra2kWB72mVpqb22hsaqWhsYX6+mZqxXGvroGG+iaOHTtJWloGmzdto6Rkn6rPHz91luOnSwkNj1aRsezq1cQ7J4sCvYN7MI7u69Rycl+Hk4ekwyMxe0Tr1juPABUBijhPCeXEG18NvtH1TREwSdtcXGQY+7fkc7IwjytNp7jdWcmujVtwcA7AzTMUZ7cgHF38Mbv64OohkV8oYWGRREbEkpaaxYaCLazP20hsTCKRkbFERESTnJxCblY2eTkyIW47GzdtYOOWTayLiSEqLpXA4HicPUNw8QnD1TMMs6sfESGhlO7czOPBWjorz+Pk7IurRwiunqGEBEZxvGQfIw01PBwf5OnlYZ5O9vJyqpu30728menj9Vy/Un1LSv/tlT5+uTfDfHcjge4W7NeusQLQajQjLnLLpjPOuHo64+7psuzzL/BX9WyrWl3S3xr03nj5eqt2NGn9E9D7h4SqdH5YhGQsJH2fQFR8ErFJqYiILSFFA1/q+rHJmaSv38KxI2d5ducmX58tKAMdmauekaD1G9L+qDwPRG1uLFdHHMUsSGVntO5CZhHIEpW3i2zgrNGtGOTo968d9FS2QgFQ2+O6ixubaBLU8BvJXFj1CP4+1sFGAnqZUhhMaHg4kdGxxMYnkZiWqaLJgi3b2LR5O9vUzPNmejpa6O5sor+3nYzUBGIig+lsqaevs5Wu1ka6RRPT2khPewv93R2MDw8wM3WJq1cWuHnjJnfu3ufuvQcqqrx99wG378i6x4OHj7myeBV3L0+VtleQVwNitBBPMh4ymlZMgsTH33D8c/OWSXXSUWCdVicDfYJ81JCY4MgwwmKiCI+RCDmV7M1FFB0+z4aiU8SmbCciNo+QdSn4BMQRlZBDQeER9p3u4ELLPMUnuig+0cmu093sOtlFyckedp/oZcfBdgr31bHrUDUXanuITU5Xdfq1rg7IEm2FlBe0UHBlyI4AXzz4xZpXp/JFlCeT9WQOfSCB60KUH7/U6SUDEZ2URGJmNjmbtrClaJeC/PZd+yjeUUR3zXkmG04xWXOY0crDjFw8pAyHJsoPM3xhD6NndzF46gDFBTlk5mSQm5tNTnY2mdlZNLW2MD9/hcsTlxlq72OyZ4S5kWmuX17k/tW7PLx+n8d3lnj/4j0/vf2sfO4vVR5ktnI305W7mCovYrJcg36usliBfr5mt9Fep1P30kdfVX+Bi3VlVNSUcaHyvNUdz5q6VyBaDXoZfHOhvJSCgvXWISg6kl+B8o9AL7BfHZUrCMv0O2v9XmD3fZrf9jFbGBrX1Wv8KYL/c8RuPNcW6sa1719D7jFAbhxt4S3n2v5WgK4hbWwMVu6X+fWGUO97Vb4RvctzV29ANJgF2H893W4lmtew/xHgV0Cv4a9f1/is/7xJUPdbU/crmwHj97WyQRjo67dJ30tkb1MiEAW+ivYlhb866pdJdcugb9ObRdkM6NS9Hok8MTnBuTNnOXX8BBdrqmnuaFfudYNDIwwMDtM/MEhv3yB9/UMcO36awh07OVdazplz5UTE5bMueivbNx+guriEHg8f2tY40LezmI7mJpWmb2pqobGxmfqGZkS4J6umVpweq6murqG+vpGa6noqK2uVz/3Js6VqtOzGTZvJys5W7V4mswl7MfMxe+BgCcLeLRh7j1AcvEJwlBS4V4RK31u843D1icIkaXwXL5wsnji6e2J298HiEYCLZwDOXgE4u3sTE76O3RtyqNq3mRttx3k52UpXbRVePiF4+obhGxRNUFgcMbFJxCekkJycrjYlmZlZZGflkr9+EzsKd3H4yEkuVtZRU9vExfJaDuw9wvrcArKypE6dRURMCkFBCfj5x6l0vdkrGCe3QEwufji6eGBydCTe35uWk/s4u3s7mXGR7Nu2iQuH99FdcYa51ipu9dTwYKiZp5e6eC5R/HQvr2cHeTM3zNv5IbXeLQzy7c4Ut8e6CPByUzoDV1dn3N0lza1V6baQl3NXWWK9q2rcAkptNKPtZo3WNFFxe+HlI0OCZBiQ+KYH4R8cQnBYOOvCo4mMjicqTur0iUQnJCp71fhkEe+lEJ+apmCZmJHD+oJtTI4M8MvzG/zL64fUlZ3WUavMG5ABKMtAE6GjLCeVAhbhpMniqHQXtqCXn0t65tXP4u6Mu4euxcv71974WoQnA2406N2ViYxMJJQxw0p4+B3og6TfPDyciKgYYmITSUrPUvawGzZvY0PBVooKi+nuaKe7o4mezia6O5qJj40gLTlOnfdaQS+wH+nvZnJsiMuT48xMTzE3O8vCwhWuXr3Gteu3uHHzngL8rbsPuXXvoYL/8xevuFhVpUsZ0naqBsPoSXAyBU6EepK6F2Mg4/ck1r6qNi9tg6o04YFPgJca+yrT4CQdHhodqcorsnFJSMsmPmMjJceq6J+6z72n33j18R8s3npHVcsERUfqqO6+yZmGObYcbKboeAdFJzooPt5J8fEudh6T1U3xiR6Kjsm1NjYWncDOyYU1LtIGaI/JIu2RMmDHFRfZkMjAIV+J7KXNTobt6FkD4sMv6nu/kAACwgT0krpfh/K7j00g6Km0xAAAIABJREFUJimFRGmJ27SRrbtK2F68l4INWzmzt5Chi0cYLi1h+MxOBs/sYvBcCaOlexgv20vvqSK6jhbSdHgXW3LTycrJICcnk+yMTPLz85G/b3MLV7g0eonh7gFmhia4NX2Vpev3eXHvGe+fvOan52/56eU7vr77xPMb15msOMSciO8qS5iu2KlgP1texNzFYpXOn6/+AeilvU6c8QT0Isarra/WkXxvrzpKrVkEeYYYT1L3NTWVbNq4Qc2rV9CVATfWpVzy+lZq9aKo16Y5fxbm2dbjbYH7I+ALmNX3MjIC3wnrDNgaRwPkPzrKPbbXjecYx1XAVoY4K1G6AX2jV14gqp+no/OV85UNw8o1uWf19155H3Ldmrb/S9D/OJo3wP7XR/3Z6c/ViOCtkFYte0ba3sgKyKbAAL1c00sb6kh2wFjd9A10Kec7yRiIBkBH/X8GvaTvJaIXjYdoPbRhjq7Rd/Z0MH5plLnJSQZHBhkcG2F0cIRhaaOzgr5PgV70H4Pk5BRgZ7cWP78gNYBma/EJnCwJxMZvoL6yju79B+hIyWbgxCmamupobGygqbGRhsZGmprF4bGVtrY2tZuubKjjXHkZR48fYWdxETk52cTGxhIaHKSEWQGeboQH+pCTEsvmvHQyE6MJEDc9ZYPrj5NXGCafcJz9onHxjcHiE4vFV0Afh5uce0fh6h2Bq084br6RePhF4+oTicUnXEH/0P4DnNy7k/rjO1loPc1s23l2bsgmKDCIyMhIYmLjiBXIxyWTmJhKSkoaqakZpKVnkpKWQWp6lmo9yt+0jS2Fuzl45AxVVa20tg6we98JLN4hrHX2wdHsj8kpCJOTH04u4nhnwd/Dh8igYNIS4yjMz+b4to1U7S9m6OJJbnTXc2+ojQfD7TwaaWdppJMno108Hevk+aUOla5/MdPLyxkB/SDv5vuV092X6+O8uTJBYmSwiqwknS3qeouktlWK26xS3dKKJlGwHC3uq+vcEhFLCtyI7D2Um9wK6GUQkU5zBxEYFEJI6DrWrYsiXDIaNlF9TGIKsUnJxCQlE5+SSlJ6hgJmUlo2jTWV/Ov7Z8qW1M/LHTsHO+zNjjhIF4MSnAnU9FJpezdJ41tr065ab2FE9KtAr7IRK9G8wFym2qnJdj5uLGsQpMPAOtLWGGvr5y8bGF8CpN88JEQNW4pUoI8nOS1TzULfuGU7eXkb2Vm0U0XoAngBfUdLA+GhgeTnZtDb1UpPZ4uO6NubGBvuZ2J8mImJMaYuTzEzN8f8wiKLV29y/cZdbt66vwr0t+7d59nzl+Tl56+AXiY9qpZOk9IvqGjeQ4b2WH9W5eEvHQXiOqeFhrKJ8VZmNL4qPS5RsqTuI2LjiYxLICE3h53HT7PvTA152w+TmLGdrII97D1eS8voDXrmn1PadoVdp/vYfrCVHYfa2HGkjaJjbRSdaKPwWCs7ZJ3oYMfRTnYc7WD/qU7i0rZgt9ZBTWo0SeeLbDClXORt1RD4ueHup/33V4PeaHEMJDgijJDIcDVKV7J5sckpJGVlq0l6hcW7KNyyhSPF2+m7cIDBc8UMntzOwPFC+o7voPtoIV1Ht9J9ZDuN+zdSu3cr53fvID8rjezcDNbnZpKTmcm2bdu5fHmGufkrXJm9wp2rN3l08w6Pb97j+d0l3iw95+OzV3x++YbPr97w28dPLM1MMVm2j/nKPcyJCK9iB1MXipi5sINZK+gXKvfKPPoyXaOvF2c8Mck5T1WNGOaUcr7iLNW1lcr+VlLhUqNXEWyPrtFL2r6ltYG6+moKCvJpa2tRNrj91kl2fapWL1GXzVoGvTjk6TT+MrBthHfGNYHR96A3YGi7GTCuGce/BuhKhP/f83x5HQH9n2FvpOD/DH0d5a9O2xsbgtVHfY+uz8v7soW+FfIqiyL2uStRvaqTq3q9vuevgf4X0bq1Lq9LI9Z7VJQtQj5DzCffTzYSAnVjUyXw1oI+Bea/6q9fFc0bEb2Na55NRN/RIXa1jVb9QQf9PR109LQzOT7MTL/YJHfRM9TPSP8wwwPDDA0OMyRWtv0DdHV309zcQU1NA3HxWmB2sbKGXSVH2LrlABcu1FBdW0tjcxNdHd10d3TR1dFJW2cHLe1t1DU0cO58KfsP7mfz1k2kpSUTGRlKaJAvgd5uhPq6ExvsQ0ZMCJvSYtm9IZPD29ZzfMdG/l/K3us9qnRb9xNCOeecc85CAZRA5CQQEgLlnHOVSjmrFBA0obtpsgSC7l5r9dpn733s/dg+j+27c+EbX9l/gP+Q1887vvmpSmrW2vbFeL5Zs2ZFQf2+kd7ReKkEDy+XoenKBVyvKERaQhQCfYPg4RUODz+CnJBPgmdQIryCk+AVlALvoHT4BGXI6h2UBu+gVPgEJcM7IAHegbHw8A2RPN2lC8UoSItFYUo8UiNDEB0WhriERCSwDSkxEYlJKWLsI09KSUNKWgZS0rORlp2PrPxiFJReQPml67h8uxE369tw+34n6hq6MTixhobmUQQGxSDEPwhpsdE4l5kk77/j9mXMtDRic7AT+6Z+vJobwbu5MXxamsL71WmxD6vs0R4TYZzDtUl8XpvCl3UTvm7Sm7fg6y49+gX8ujeL3/Zn8PenFvzXNzu4er5YAOHh7QwvXxfJVzOHzboEhrk9PI2QtxH6priM5LWZ25a2NBX+1iFwBXoCk732gUpJjiprYWEIC48Q0EfFxCE6PhGxiSkqT5+SgeS0bCSnK0vJzJWCtsy8AqSk56CpoR7/27/+Dfcv1ch7pTCRk5sLnNzccFZgzxA1jXBXRXnslKAMMIf8nIC8XaRCv2ftzWvIE/g0gXuwmllvD3oeBwf7i4aAAn3ECdBzQ8chL+cralBUdA43rl/DIoump8cE7KODfQgN8kPl+RLMW+jpj8E0OQLT5CjWVxexsbGKza117OztYO/JvoD++Qt687/gp58N0L9RHv2bdx/w40+v5buVeQj06Al6mdroChfmvf1YgMfRu6qGgpELiVgEeknLpL9RaBgYFoxgoz9djaell5yI1KwcmVQZl1GI4po6DJk2sbT9CgNTK8grv4Gw+HxkFl+Hae0dGnvWUHlrCNV146ism8AFrvcnUH1/HBfvj+Hyg0lcrp/C5ftTuFw3juv1I0jLqYSzh7eI5zDl4s6hQv5e4tGrQkGCnhX4HCrEUcHBCAwPQXAkIw9U71OQl3G6KYkSHcosKEZReRUuX7qMnoZbWOi4jfnmS7A0VmOqrgITtysxdrsKgzcr0H/jPIZuVWL4ziVMNt1D290bKMzPQtG5fJw7ly/FeNeuXcOzZ8+x/2Qfv/z4E379+Al/OTjAXw4/42+fv8jxXw8P8MeXz/iXb0f4n//4G96tzcPadh1PmKPvvordjhpY22ux01EroH/ScxX7Pdd06L4NfQMthrWit68Fnd2P0NL2EN297UoZjx4zzdC8nzZEcwh6yuCWl5ViaGgAS0sEuC7I4w+ykrzV68KC7Zzy7m1hfMnFyyZBhZVPAn5eTZaTPnt6l8p09bwGvF4J8dOw12Dn+dP36cdxPX2fvt62Kk9cwZ+g/476nV1u/ntwV6132uvXxXhcdQhfbSSOvXoCX/L4Cr7253msYS+bBebQOfbV7ry+X60K3CqEb+Tr51kHQNOV+ay852tp2DPXrsymSa+K6iR98L1ee+rgazPkcWWjsKBehx49QT85PiSvZZkzYcFigml2Cjtry5i8ehfb/aOwLM9jZmUJc5RYXlzC3MISpudnMWUySa59ctKEqekpTE1NimfOnPTF6osSJRibGsTQYC9a2ltx514dLlZXoig/FykJsYgMCURkkB+iQ/2RFB2CwtQ41BZl4m5lMZqvVqDrVg367l7C4L1LGLx/GQP3r6Cvrha9ty+i88YFtF0tQ9u182i/XYmm6xWoKsxFTGgUfL1D4O0XLeF6r6BEeAcnwptAD06Dd6C2dHgHpsAnKB7+gTEICI5CUGgUgkNCEBbij/CwQIRHhEqLYWQsK4AZOoxGFKdosfc4IRHxSSkSlk7OzEFmfikKyy+i8sodXL33GE094+idWsXY4j4sW79gzvoWE4svMTbzFC1tg+hvfYT18VbsTzXjlbkPP84N4vX8IN7ND+DtorJPi0M4WGGl8Bg+rY2KsU/70/ooDtbHcbg5hc+bZny1WvBtdwbf9tg+NyctdL8+MeN/fLOFgYc3BZxu7u7w8XaDt6+rqMupwkQX8ertw94amLawvb03r0LffgGEvC/8Awn6IIE9K9VDpc8+XLzf8OhoRMbFISaBsE9GIqVLUzORlJqFpLQsla/PzkdGTj5S0rKlwnxvcwVuTk5wPEuVQcohu+CsPeiZmzfC9RRAoun3rldJRxhhe5G5tfPoCT+CXkNegz6QA17svfkgXwQF+yI4xB8hwUEIDQtFWGQ4OPwlLj4RySlpyM4rRHF5BSqrL6GwsBj19+uwNKdAv8C2zK52BPv54MqlKizNzUjufnp8BHPmKTx/9gTPnu3jxcvn+On1z3jz7i3ef/iEDx8P8OHjoeTj37z9gJ+Yn//lPT5+OsTGplU6DKStzs0VTu5s43SXugWCnpr2LL4TERrCniFxw5if96MAUnCA6NtTH4BiNNKrLiHxOETFJyIxOx/XGzsxOr+P5d0P2Hx6iOdv/xW/HP2veP7u3/Hz5/+GscVfUHSpA+dv9KPi7jDO3x1B+e1RXLg9jorbo6i6OyobgKrbo6i+PYaa28OouTWAy3d6UVZ1F1EJGTjr7iUTJ6kvwcp7ihXpiXX+oUGGUE44wmIofxuJiLgohESFy7Q9bgLi01KRmp2N3OJSlFRexPWrVzHZeg8LTTWYvncBY3cqMHyrEgM3qjF46yKG665h8tE9mNsfYrG3HdbpcbQ+uIPcnDQUn8tDEXvo87PxoOE+Xr54gWd7T/Dp9WvJv//27i3+8vED/jj4hD8OP+HvBx/wL4e0j/iPr4d4ZR7EdtsV7HVfx273Fey0V8PacQm7XTx3Gfs9V7DffQUOUog31Ir+wWb0D7agf7AVfQOt6O1vQVd3M3r72mE2Tyn4WeYwMzsHs2UGJpOdOt7kGMrLy9DT0yVVmwQqQTw/v2S0252EvYY+17k5dZ+AWffM2+Xqbd4kNwR6EA5XdaxEdWxeuga2hrq+/c/W09dq0Mt7Otau1yF5rqpFT4Ffe/bag9fw5spr7W+rY1uEgJsKtSE5br2TwjybN38a6P/s9jHMJb9OQP8jj/7P51VxHjcAqnjuOGc+ZwJnxCszY54pE23i6fMxNGNzYYjeSBudoXO/aAy+0dEA1bqnlPH472hybBALC2bMMEJgMcE8O4mnaytYuN2IjYERWCRCMC+RoVmJEi1glhvCxXnJ1fPf0YzFLBvOjq423K27iZqLF1CUl42UxFhERwUhNsgb8YFeyIwKRFlKNK4WpqGxuhhdNyow8qAWpsfXMdN6E+a2WzC13IS5+QZMzTfFJh9fx8Tj6xhruoHRxusYrr+KgbqL6L1bhZ671ei9ww1BLbrrruBuTTmyUhIQEBACd98I8eq9xZtPgQ9BbxwT/D5BSfANikFgYDhCQsIQHEJ97VCERjJUG4TwCLbGBSMsIhjhkSGIYDtSTCxi41RBEPOE2QXnUFBehQuX7+B6fSvutwzgUa8JvdNbmFr/GasvfsPzL/8Ljv7j/8Tf//f/G4f//n/A+up3mCYX8NQ0irezvXht6cWP8/34Za4XH+b78H5xAB8XB/B5aUTU7j5vjuOz6NeP4oDQX5/AZ6Nf/ovVJBX2lLL9bc8sLXWE/b/+uI5n8yPw41hQF0e4eXvD29sbPt4eEqJnTpce8QlAHnv0bsfFevSItWmvWOW56RHbefQhHHgTijDON5fe80hEUDo2Ll5gH5+YJB0ISRwMwwhIJnP0eWCLFFvvaq9cQUqGIaDk6qKkhI9Bb4TsRdDISTTeqfPu7uEs0/w8+b5ZjEdPnoNtNOhZW2CEsu0hL0JA9h69HeQDgn0QEOyLQMOjDw4OREhoMMIjIhEZE4P4hESkpKUju6AQJRVVqKiqQW5uPpoeNmBx3iRh+6V5M1qaGhDg44XbN65ghV007GwxT6G/uwMl51j4lY/8okKcKynBhcoK3Lh1Cy2t7dJuurP7BG/evsfR0W84PPwmYftpswUOnAnh5oIzbi44S70GKSx1NYrw3KRvnqBnIR4hz7SEMlWQ5xfMDgkl78se9cDIMARFRyI8IR5JmZnILS1Fbnk1ErNLkZBRgvS8ChSUX0PFtcdo6JhGXcsk8qsfIa/yIQoqH6H4UgeKL3fi3JUunLvaheLLXSi63IHC2g7kX2pD/qVWFNW0obi6GcXVj1B2qRVVlzuQXXAZIZGJ8AoIhruvP9w43IZzB1hTEMT2P3rzlIpmcZ6fnKfcMUWB/ENDkZyeiZzCQhSUlaHs4iXcvHkdQ423YL5Xg+m6i5ioq8X4/RswNd3DbGsTFrrasDo0gC3TJJ4uzOP1thUNd28gJzcVxedyBfS5+Zno7G7Dy+c/4NnOLj799BN+f/cGf337Gn95+xp/ffcL/vjwBv/y4Q3+9eMb/Nunt/i3j6/xdKwNu+1XFOS7rmCnQ4F+u6MWT7psJqBXVfet6B+yefV9fW3o6W0Tj35qesKuXW1Ois9MpilMT49jYmpEKu8vXChHa1srlldYEa3C7arNzubBc2qYgryt/Y4wVcBnvpU/5gro2mM/qZJHr17byfa407D+Z2DnfRrm/+w6BWoNa/sQvT30/5x7t82mJ9j5OL3qYw1/et0M19PYPkfAa69ew17n6o259XYhfHWtDvfbwVtXzBugV5sD3q+hrIB+eiOgPHwb6AXM7G0X0Bshez4H++kJ+xNteLxORQDkcYS2XTRA2gB52wjbc0OxvLwEk2kSYyMDWJTogWqvM81MwLrOatNlLM6aJJe/ubaGtZU1iCjTrAUD/f1oeNiIy1cug2OS09MSERcVgvAgb8SFeiMj0hfFSeG4lJeM+9UF6LlVgfH6S7A8voGFtjtY7rqHVbE6rHXfwzorY7vrsNxdh6WuO1jsvIv59jpY2u7C0lYHc9tdmFvvwvT4DqYf3cLEwxsYeXAVQ/VXMHSfdg399VfQU38ZLXcvoaokH2Gh4fDyjYBHAMP36SpkH5gieXnfwGj4BIbDJzBI5pAHBrF/mhXk/ggMYYsVZUIDEBpG0IeKWl10dCzi45OQmpoJhpypCc5JXucv3UD19fu4dq8FV+604tKtFtTcbEFtXReu1Q+grmUKPVPb2PzpL/jbf/u/8B///f/Bi4P/wKJ5Fa9nx0EZ1DdLQ/iwPIiPSyP4uDIikqlfN8bxbWsK36zT+LI5rsbIro/h88Y4vmxO4oj3bZtF4vbbHlcL/vJkFn97Oo8/nm+hMDVevHlPT+bdveHl7SOCMmwtpG6AhjxX8YS9XOFFr99oS+MqhV2+HvA1gOl33Huuc9rsPTeK8UJVhTpBL6I6MdGIiY1HbHyiSn0kJCGR6Y60DKSyAj87Fxk5ucjKzUNoZLi8V0dXZzgS9JRDdnEWsDFPzymErh5OcOX0PkPZUEL2nnp0r/F5WIjH9y8bFNu8eoJee/ICenu4nzhWn4ugF6lYSgCHhhyDnimc1PQs5BaWoPR8JcrKL4j2f3vLI9CTt5jGQNA/uHcLAb4eaGqow/ICPfoJLM1ZUHfX0IhwcJDPS2nfY3M8I/LPrNdITExE7eWrmJg04fPRV5gsFtv34+5iqMw5S1Eii/AkNy+FbT7wDvQVU9r9DIdzvru/VLFzBK/uW6dXzznvUYkJog/ALpBYjqrNK0Bu2XmU1NSi8todVN+oR8WVezh/6QFKahqQUXwTGcW3kFlyF5ll9cg+/0Asq/wBsi80IvN8AzIuPEBmRQOyy+uRe74eeRcakHfhIfLKG3GuogllVY0ounAHWUU1SEgvQlRyBiIS0xEUHgsXQwTorDtnR9Dc4eThLoqT3sFBiGPXQ0EpCquu4FFHHyZ7OzHRdBuWljtYaXuAjZ5mbPZ3wToygN3pCTyZMeGH5UW82trC250dvH36FDeuXkRhYZaE7enVFxblYGxiGM+ePcMP29v4/PIFfv/pJX5/9Ry//6zsL6+f429vXuGvb17h729/xB8/PsGTvnvY7WSYvhbbHRdhba/BdsclMWmx61ZFeWp63Wg7Bkba0DekPHqG7nt6W9BF62nDxNS4alszKtoJL/OMSYbbML86bRrHpUvVaHz4EMurqvVJAf0fefI20HNTsMDCKkMIR0NfgV5D3957V2F9Avo03E/f/mcQ/2f32W8CbF65Bj0BrDYKeiNAD10fnwzT68d8f5X8s9a1NwrvVOW+PeQZrVC3+dxyLDK4tpa8k5/FDvjfBb26X0Hd/lrDK7fz6O3BzTY5FcZXGw/twR+D2wC7QN4u/K82E6pIz/5a3UfPaBFn0vPHac4yJS2EpplJbGyuYHl1Af2DfWhta8atWzdwobwMGelJiI0JRWx4AJLD/ZERE4SSjBhcKc3Ag5oCtF4vx+D9S5hovApL6y0sdtZhracem30PsD3QAOtAA7bEGrE10IjN/gZlA2rd6HuAtb56rHTfw3L3fSx13cdS9wOx5e4HWOysxxw3AK0K+ONNNzD28AbGH97E8MPrGGy8hqGH19HfdAd1V6qRmZQMf99g+PhHwS+YHnwcfAIi4O0fAu+AQPgEqmEmVEUTEBihXaUGF4hQA/IxbK1KSJKwbXpWDjJzCpBdUIycwlKk551DSvY5pOaUIi3vPBIzzyExqwRJmaVIzipHekE18squobC6DjcbhrGy+xnv/+W/Y+fVr9gyz+LT2iQOVodxsEaPfRwH6xxKM4qvW2P4bduE33YYnp8U2H+WgTXjOKKevdWEo23q2NOTn8G3feboZ/Efr3cw3HgXjg5qtr2nF8Pv3vD0oVKfu8j+UiXQwy70LQVs3m7HoBfI27WmEfRix+FvtqQRilpkhgV5CvSsUKeMb1QMi/LiEUvYMwoSzxqHFCSnKNBnEPTZuUjLypSQssPZswL3swS8izNkdeNIYTWYiIB393SCuwfD9uyhpxlRCb734755XThoq7I/AfoTYP9+fp7hfG76OOEtJCxMQB8VHS2fIS09Wwouy89XorSU/ydS0dfdLrl4Ft3x/9LNa5cQ5O+F1scNWCHoTRNSGHvt+hUpiuSAHo5NdnHn5EQ3yblL3p1heRdnuUZtABwREx+P9OwsaavjJugsaxc8VM0CW0U5xMdTvHjdSqcr2FnFzpw35WUDZM47teSDZM47p/MxPB4lOvKR8fGITUlBUlYm0gsLkHf+PMouX0X1zfuovdOEqpsNqLz+CIUV95GcdwVJeZeRlHsZCflXkZR3DckFN5BceBspxXeRWlKH9LL7yLrQIBuAnAsNyK14iPzKJhRUNqGwoglFlY9RUt2G8ostuFDbjAuXH6Ly6mMUlt6Ao7MrHJzVECk1JModZ93d4OjpioiERNy424S65kE87DXjUccolkYG8Izz4Cf78HSqH8/MI3gxN4XXKwt4s7mKd9ubeLdjxdsdKz7s7eL55hoqLpwTyJeeKxCPvrS0UJyg/f09PN+24vDpE3z74Ql++2Ef3148wa8vnuC3V/v49dVT/PbqGf7203N821vDbtdN7HZdxm7XRWzTm29jjp7AvwgW5jF8zzy9w+BIJwZGOjAwQvnbNrGevlZ097Sgs6cFHd2UwR1TFfdGKJqwYZU5Ac+Kaa43bl7Dnbq7WFlblRD7SdDbwM4cPcGu8+/K+9fjam1e+v8XaP/5GtvjT8Lvz6F9e1ifvvYk6Al15ZHzc6vjf+bR6/vUY45D8oZIDjsW1Jha3Td/2oPXkOdKqKqIgob9P161Z6+K+uy9dT6Gt5V4jj3c7c8ZeX6JBhhV94S3jg7Ygd7+ufWxVN7bAV4DX91P/Xs7b571A3MmLDH3PjONkdEBkcvlmFrLLIcmTWJvexOXq84jKsgbCWF+yIgJQXlGPG6WZePxlTKBOcPrC511WOmtx3rffWz118Pafx9bffXY7G+EdfAhdoaasDfyCPu00UfYG2nC7uhJ2xl5iO1hbQ2wDjaCwF/vV9DnujHQILfX+xuw2vsAS133MNd+F7NtdwT65tY7mGy+g4nHtzDx6CbGHt7C2KM6dN69gprCbCRGR8i8cV//IHj6+cPT3x/eAf6ic05REV/aMcR8EBjkj5DQIIQzNxsTjdg41VoVl5iE2MQk0T1nXpMqcGGxiQiPTUJ0YgZiUrMQm5aN+IxcJOcUISW7GGm5pcjIL0d63nlk5lWgsOw6mvoXsfrydyyuPMPPyzP4usHRsqPitRPmnzdHZPoc58b/tmPCV+uUTKTjVDpCXnvzX3ZM+HWXo2Zn8fWpGX+8XMHH9TmE+3uBk/XorVMshpDnoBcqBFJLQA/50V69PegJTN62VdrbqtZ1MZvOdTO3HWRUpytxmTBo0EdGRyOKwkIxceLZE/TxFBFKyUBaRjaysnPFktPS4RMQCAdHjvl1OjaBvYDemLfO4juRLnaGm8gZUw3PBnv798x0g0412L/X0/l4bu74GfRqfyygp0cfFoqIyChES+g+CRlZuSg8V46S0gsoKj6H1JQkDA/0YG5mUqrr6cFXXShBSKAPutofY5nzI0wTWJyfQ1XVBfHMXVzVdEZnV1e4sA7B1RVnjSI7jjNmEaKzu7sUJDo4npHH8H5tkqM3NO7dfLzg4Uf5YuXJS6U9JW+PJ/KpavugcFbbs5Kd8rK6oj0coTGsaGc6Kg0pWbnIKChCblk5ymoJ+nu4dLtBgf7mI2Seu46kvFokF1xGcsFVpBReR2rhdaQV3UJGyR2kl94TLz/jfD2yKx8I4PMqm5BX9Qj5dlZQ+RiFlS0oqlLGDUBx1SOcr26U+Q8OTo5wdKemPwdJucnI6bMe7giNSUJjxzjah9fwqGsB84teidQbAAAgAElEQVTP8WJ5Ge9WZ/Bucw7vd+bxYXcZH3ZX8Ym2vYZP1jV83FrDe+saDp9sY2tmCsWF2SgpKUBpSYF489XV57G6toTd7U28sG7i094Wjp5s4sv+Fo6eWnH0zIpvP+zg2/Ndgf4fr57iYM2Crfar2O2qxU4nAV8Fa2s1rK01sLZWCeh5H6vvFeiHqXXPyXUG6Ptb0d3baoC+BSPjwwJ6UZsT+FA4Z1oAz8p7gv7O3VuovXJJPHpbCx2BboO88t5Pgp6wVtX39NptXro9xLW3fBrIGtY6nM+Z4+rYFgHQj7WHt34e/Rrfu8/+cepYQ57ryXC99ui56mO9OTgJekJe2WkxnWNv/YT3fnKDot6nsTGQnn0zZo2iu5NhfH6P2kM3wG7AVXvVFKbRx39a/2FuX3v1xqZA5gyoDYYCOkP3DL/bQvga9KdfQ4F+TgRyhof7BPQUDaL87Yx5Ejuba+htqkPXzTKYmq9jpeceNgceYGeoAU+GG7A33Ijt4SbsDD/C3uhj7I01Y39c2ZNRBfWnY4/xdPwxno03y/qU60Qznk62HNv+RDNoT8Yfi+2NPYICfwOsQw9gHWrA9nAjrCONsHKlcSMw8ABrvfWidEXPf6H7Hma76jHXWY9Zhvsf34K56RZMrfcw1FyH7JRY6R33YduRnXmxOtkQh/H19zwu1goKDkBoKMP2LC6LQGhEuMzHDgwNQ2BYGALDOUIzAqFRUUoLnVXmlH1NzZBRmgnpWUjKzEFqVj4ycouRlXcO2XklyMwtQlpOKTIKa3GzeQyjlqfYnF3C4ZYJn9dHIR67rCM4sk7g1x0Tvu3Sc5/CV/Hip/DVOo1vzM1vMz9vMorwWGlvxr//soNb588JGCiNygp6SsJyPjlHuXKIDzX9Wa1+GvICyu94xhqaBKcGvT0YFRBV+J7er/7O6NUr2Mcde/THUZGMLGRSEjgrF4kpaXD39hXQOzgZsGfo3pXtdfTo1bAhvmduUFhbQHPXn8HoGtAevf37td+8EeLKUz9ZfKfhrj+TXnktFfJEMOcY9InIyMqRivtzJeXIys5GWmoSpsaHj9vo6NEXF2RL98hgX6d4+BbTJFaWFnHuXIECPYsNuYlhWNrVHWfd6LXazJHw93CVXLyTh5ukMJifV6BXxXgcnsS8NT16aturojY9z53DYYIRwj70KA5SChFjb7o25umVV0/Qczqf0vFPY1qq/ALKa6+i6sZd1Ny6j5rbjSi7XI+E3BokF1xBSuEVpBXfQE7ZPeSW30N2aR2yy+qQUVqHjPJ6ZJ5/gEzC/kIDciofIreqSdasikZkVz5ETsVDZFc0gN4+w/20wqpHKD5/D54+/jjj4ogzbmfA8D03Po5uzjjr6YHy6hsYmLBiYvEXbD3/A89efsMv1k183VnE171lfNlfMWwVR3ur+LyzjM/WJRxsLeLT1gKO9jYxP9iDwvxMlJYq0BcUZOHWzauwWtewu7mGl5sr+Li9ggPrEj7tLOFgZwWfd1fwZW9NwP9134q//rCNXyxD2GxVkN/uqMJWayU2myux1VIpoN/puoSdThbmXWYxXqdAnq11BH3vQCt6+lslbN/Z24KOrhYMjw5i5nh+Oz1NiprY1PEI+vr6OlRfrMLSyrIUTSmPXlXU23vvpz16wlYX2SnQfw9u2lvV68lrVOU9vfnvmbqWkFSvZVTjW04/h+06vRFQgNce+vdXpXan7jsJeh2uV14qPVVl0wbsp+3m1Os2O3639va996jv53fBtjsFfh1pUO+d9/Hz8loWydFDNymvWnvW0jZHL/tk5bzc/h7otc49leuM1j5CXH9XAvRTmwmBu34f8ji1uRCVv9lpLK+wJsOMoaFeyefrTdGMeQLWtWXsWEZhHa7Hk7Em7E88wv7kYzydbMazyRY8m2rFUzt7NtWGZ9NteDpFa8WzKV7Tgh+mW/GDqU3suakdL2Y68HKmEzz+YbpNTB/Lc04S/IT+I+yNNR2ve+NN2JNzjyQisD3SKJsM69BDbA42YH2gEWsDTVin9TdirbcR1tF2LAy2Izc5Dp5uTvDmtDJ/DjfxECPglfa59lhZlc0iMz8wZ08LoAUGwDcwAH5U7qLsawjbf1i5HAGOMQ2NjkZYTAyi4pIQy57ktAwkpGaCmuhJGYR9ATKyi5GdU4T03AKk55UiM/c8coqqcaO+F0PDc/h5Y16F57cYlh/D161x8eJ/2zXh1z0zvu5My21CniF7roT/rzvT+HVPSd7+28sV7E32w83JUarWOXGPkKdMrBrj6goO8RGRGea2Wbxmpyj3j0AveXpDbEa84+P0hgp7K9AHIFi83xCjSl2pyXH4jYTw4+Ik7H0C9JnZSM/IRExcHJzd3CQ/zapyR5ezOOtyFk5uVMWjYA5z84YCHscNs5DQW29W+Dlc4emjIxD2YXtuTE5W2tvD3t67J9y18Rp9HUHPjUtkVLS8z6TkJNFLyC8qFW8+ISkRWZlpAvlZ07i00S3OmZCZloiE2AiMj/SDt2fNU1hZXkRmBqcuOoCKf7p9kN67I8Wf3NlKqExA7+mGs57KmyXkJWwvXr2zaAyoSXCUclZCOexL95EpfP7wC/aHP4fFhATIMYvceE4PkFGwZ/saw/cK9DFMq2Rkg21rBecrUXH1Oi7evIOLN++i8modUvOrEJdZgWR69Pm1SC28gvSiG8g4dwMZxdeRee420mkld5BZVof00rvIoIdfXi+hfIbzU8vuIa38vuTxMyseIEvsIXKqm1FY04Zz1Q/hFRAGBxfm5unVs2bDGWfcKXftghv3WmB9+Tsmlt7jQesCWlvG8W5rGd92ZvB524Iv1lkcbdPmcLQ9j89bszjYnMHB1gw+bc7gaHcFIy0NAvqS0kLx6AsKMlFffxfb1nXsri/i5focPmzM4uOmBe+3ZvFpax6ftxdwuL2AT9ZlfNrkSGgLng+3YLPVCNm3E/AV2GiuhLWlCjtt1djuqBHQ73TWwmFwqMuYXteBPmrd97eIdfc2o7OnWXrph4b7Vej+uKeboJ+GeWZSvPlpE2VwH6L8QhkW2F63sKj66Y+L8nRxHvPxLMjjBkDl2tWqPXEbqHVl+8wMQ+cEnrpPHZ/MkasNAu//MxilJZDhb0Ni9/i2RCb+fD2fQ3nOJ19DQ1/BnBC39/Btx7ZCPA16QlwZ5YP18axd+51W1jsJeRtEbZ9LAVxdp4vzFPj196LC/TzHDYACuda7V8I29Mb1ZmFGFdZ9D+wCcXWd8srVxkHgLZsEI1Jw/FhbuP+E9z5rtOVJGkB5+krudxrLy/ybTWN4sE/a8HgsEQ/zpID+2ZIJzybb8MLUiRfmTryY4dqFF+ZuWV/OtOOlqU3slakdL83teG5qwwtzO16YCXQF9ZeWTtjbK0uXwJ7Ap9nffmFuk+eQDQI3CdNq08DNAjcC2p5OtuLpRJvY/lQ79ifb8Wy6C89nevB8phev103YX5xCdnIcnM86wNuPM7l9jOIywsBdis7o/SkPUMm8sm2M5uvvB19/f5Ec9WWIP8BfYE/g+7NyOZQefTiCIyMF9OExbFFKkpnl8SnpiE/RsM9CUroB+5wipOUWIj23CDm555CZXYK8sku4UdeKlckJ/LY/j6PtSRxZCflJfGN+nh77zjS+bE/hyDoFhuxpnDn/eZvXTIvHT9j/y4stlGUlK4/R3RUeHu4y6MXNw5bPVoVszv80P69D9tozplesTYOeBW2qYM0PQcF+0ooWSu+XURApYGQBG4sYmfqIQkxcjHj1WnAmLT1TPPq0tHREREbgLEP2nALofBZnnR3h5HwGzpLHdgJFVlR+3kW9b0rcigYAvXpneHi7wNOHKQo3eFMZzp/mAd8AD/gF2hXh2Xn09pDXYCfo9bHy5pXuPUHPbou4+HiRgc7OyUdOfhEKCosktVNclHecn2eOngI5iXGRSEuOw9T4kIB+bmYaS4vzSEhQw4Sc3OipUq+egKfHyk4DmymhIAV58ejdXXGGRYosVnRzko0cBYNkXgOFjqTbQPXSe/pzLDJb1wxjSD9I96krj98GeqrORcvAmBjDo8/KL0Lx+UpUXb4m0rIVFy9LHUpUUg6iU4oQk16GuKzzYvFZFUjIrkBibhWScmuQmFODxNwaJOTQLiKR+fzC60gqvIGUkjtILb+PtPJ6ZJxvQOaFJmRXPkJuTSvyLrUht7oNF652IT6tEIzsOLqexVl3fifOcPRwxBl3V6TklON++wzud66gb3wfL14c4NPOIg7Xh3HAlNfauNgh2083JvBpfRyfNsbwcWMUH9bHcbSziPa716SH/lxpIUpKC1BQmIn2tkfY2VrF7uocXq3O4P2aGZ/WZ2Qi4YcNC96vm/F2ZRrvVsz4sDaDo40ZPBtoxHpLlQrZtylPfuNxJbabq7DbWo2d9hrsdFyUnnqHoaFOAT1H1dKrJ+i7ex+js7tJQN/eyba7Xplgx3G1GjL8QVagVxKmPb0dKD9firmFOSwsEOj2IXtVVKdD9KrQ7nugnwfD78pY3U+jZCyhS0+c99mAr4FsA+FJOAu0KfSjxX7sVhmE872NgV2PvYb7yVXVJ2glvNPFd/q8XtX93Aho8H9v1RsF+3y92oTYf0ZuLuT718V43KkbGxaC/vh+/p1OqOkRsKfBzNsqvK83GN+/5nuPY25f59x1REDfVhsQwp75fTUhjxX4JjAHrxXwuC4vzWF2ZhpDfd1Y5HvmRmh2GmYTPfolvFiz4MVMF17OduPVXBdezXbhx9ku/DTbjR9ne/CKq+WkvbJ049VsD36y9OKn2T78NNeH14b9PNuLn+d68dN8D36a68HP872y8vhHec4uvLKoDQI3CrRXFrUR4P0/GdfzOV7PD4i9WRrG2+URvFsdxcf1CXzcmMSXJwv4yTqPzORYODo6SAW2l6+XiL/4COApkaqqs22gV/PK1RhTX3j7+sLLzxfe/n5i1Bj3I+TFyw9GYEgYgsJtoA+LjkckPfqkVMl1Mt/JEa0c6JKYkY2kzFykZBfK6M/0HFabFyI95zxSc4qRX1SJzgeN+Lq3gKNdeuwstGNFvQnfGLLfmRLQE+7M0dM+b03g0EqbFM/+339cw/JAO5wcHeDgcRZu7m7wdHdX3ryH6zEoj4H5nap7+4r702Fwe9BryNuDPoQdCqGBYuFsR4wIRkRkCCKjwxEZHaFAH58gBY0UGiLoMzjLPjVNqtod+cPudEYgz9XJxQGubmfVpEENeinGs6UcCHhtGvSEPSGvzS/QE/6BqndeQ1yv9mDnOd7W5wh6Riqo+EfQMyqRkJiAtIx0ZOfmITuvAHkFBVLLceH8OVVxb4jlTIwOICYyBLlZqTBPj8p9FKKanTGLdDOnIJ41IGYPen2scvRKEIfApzAOV7URcBLQO7s7w8WDwkGG9K0v5xVwOJEXPP184BngB69AP8nb2yRmbR49K+9V6D5MolIcwxudmCQjeFlkymE9NVeug8p/rKfgBL/gyHgER6cgKDYNwfEZCIrLQGh8FoLjMxGSmIWQxFyEJeUjPKkAUcmFiEotRnT6BcRn1yAutxYJBdfFo08tuy+gz65oQlZlI7IqHyKzuglZDN1fakVARCIczlJJz1miHtzYnHE/A0dPdzS2D2PO+h6mjUNML77B7MwmPm4RvEOS+jrcGMan9SF8XBvC4foQDtaH8GltCO9XBvB+bRjv16dx79J5FBXlorikSAryzp3LxdBgD7Y3V7C3OosfV2fwZnES71em8WZlCm9WJvF2ZVJg/3FzFp82Z/F104zd7rvYbKk2QF8lYfv1pgpYH1cK6HfbarDTdhG7HbVwGBpqx+BgOwYG29A/2AYW4nV2P0Z75yN0dLegXdTxujEjhVK60tv4QRaPXkmYEvQlpUUSSibkafTWddhe5+1PevLM0RqDaCixO8Pct9KF58p+faqfCejNBBnV+WZhFrNg5tjTt3nm9lDW3rmGpb7PfmOgr7E/p6/7x6uGNQF9OqSv71OrDfjKm9eePM/b7uO1fB69kVKr7bYO0TNsPq1Mt+FJGF157xJSF/grFT09410J3FgEuoT5PAEvbW7aCzfy9YYXr4HPDYAK7Z/aKByH6Pk4netXz68eY0DfyNUfa/XP8r2r90bvfXGJrXomDPZ2SRvdLKvu6dWLR7+EV5vz+HG+Dz8v9uHnhT68XqQNGDaInxdoA/hpvl+Mx68XB/F6cQi/0JaG8GZ5GG8J46VhvNN2fG4Ib3nN4iB+WRjAm8UB/GIYX+fnhX55jrcrw3i/NoqPG+P4tDmBg60pscOtaRxYp/HZasKXnRkcbpvw69NlHO5voCAjGWcIeYZ0KQ3KtqsTRplXPd1MhXuVJ6tmljOPz0pmb38Fe/HoA/zhFxQI/+AgBISyoImiI8qjD4vheNZExCQS9OmITUoT4NOzT0zPFEtKz0ZKRq60lVFFL43gz8pHakYBqssr8Hbdgr/sTePb9ji+iWdPj53An8DR9gS+bCnIH7LVbnMcB9YJfN6ewK970/jthxXkJcaIN8/crpun8trdWKEupkLfrFIn7HXI/gQo2aZ16jvRBW0Evf8psRmCXjzfYD8Q9GJhgQgNpwaB0h+IjA4T2EfHRiI2Pg7xiQlITE5GRlYWMrIy5ba3nx8cHB0Nj56wpzfvCBd35c2zX15vUPj+bZX2ypOnup+kHaStzhjIw+l7jEQYoXsNd1mDbWF6DXZ2EPgHecNfOgn4udhuGSgz6UMiwxAZG4WEpCTZoGTm5CAzlx0DOfDx9cHl2ovitc9MjWFhZgoDfZ0IDvJFcUGOCOQs8v/arBnTUxMICQmQf5dnXR1Vvv2URy9e/rHyHYvymI83vH4PV5xxdxFjSJuFaq4yvc9dZItF5IgTCe3+zfoEsuCU/egB8DEGxmjVuQAW5EWFq1762Dhps0tKy0ZuQRnKKyn+dBn8d+3swpHAnHPvCzffALj5B8EtIASeAWHwCgyHV0gYvEMj4RMeDb+oeAREJyIoNhUh8ekITchFRHIRwlNKEZ5+HpE51YjMrkEsw/+lt5BcdhsJrNQvu4/MikbkVT5CWGIWHKS1koV4jHq4wNHjLBzc3HDxehOGLc9Q12zGxWt9mOxj9GsaRxvDONwYwqfNYbGPhLyG/voQPqwN4NPGAF4tDOFiWSHyirNQUpKHkqIClJUXgFFx68YS9lZm8ePSNF7PDePn2SH8vDSOtysTeL86hU8bFnzcnMPBlgUHq6PY6riGzdYabLVVY6u1CuuPK7D26AI2H1dhu+2iQJ6gZwjfYWioDYODFMhpFpGc7r4WtHU+EsCz6p6g7x3ohNkyKWFW/UMtnpcRumeL3fBIH86VFGBycgyLi38O3dv64ZVHPi9jZRXkzbMG1M1mmM0mmGU1w2Segdlsgck0A9P0DMwmBX6TxQyTxb7w7TRs/3xbA90ezPZwt79fn9fw1YVyf/bKCXodRdDrPwH9DEfVcggOoa83CRrq6nHauz65mo3Jdfag1N69AU4NUGM9ET6XHnVdQKcjKRry9lBW3js/v4b9n9dTj5MNg9oI0HuX648r9Y3ntge8vD9Vt7C4ZBFd/KH+XsxzI8mqYXr05glsrS7i5+1FgfrblRHp8ya0BdwrI+C5tyujxqpu06umvV8bs7NxCZl9WBtXHje9bn28ZruPYTV65LxOjhl225wUkB9YTfi8zRzcDL7sWMRE131vDl92Lfi8Y8bRjhnfqAr3worKwhxpLaO3TtCfBLy+rfXc9W3meGkM5bNAz1tNALP70VR5egX6wNAQBLGYKcoAfXQcImLVHHbCnqa9e05v42jTpLRMJGdQ752T3HKRmkXLQxpz+GlZ2Bjrxt/3mX8fxZF1DF+2J/BVQK/y9tJLT8BvKdAfGvn8v79axlRnA84y9+tyVobAuHo5C+wJyNOQPAYlvXoj7H3sEeseeruqdQLzuHKdXq9dexphLwpyoQGiOxASFoAQA/YEfkQUx/CGISaOoOf0twQkp6YI5Lkyh+/q4XkC9C6EvBvbz9gz7yLCOBrw9uuJ925o8esIjYpA6E4Km6d+GvS8rWCvQE/BHPWZuHFhvUE4IiIjJe2QlJSKdIok5eQhN68Aaenp8PZ2R/29m1iiWM7UGJZmTejqaIafn4fI3y5aqDY5jcU5M8bHhuHr6wnHsw6Q0L0rQaY9daNtjrl6o7peIM/bkr9XsGf42oH5ancnAT2LKz283OFJYyEl605kg6oG2iite7bb+cMnNAB+YQHSR89NalBkuFTfswJfPPrkRBEyyi8qA2e8n79YLa2NZ86yMNINjmxxc3PHGXcPnHH3FIU7Z65ennDy9oKztw+cfXzh4hcAtwC1GXALDINbYDg8gqPhGR4Hz4gk+Ealwy8yA0HxRYjMrERYagVCUkoRn3sJqfk3EJWUB0cPd8nPa9BTEtnVxw+co9E9vIm2vhWYF37Gmx+e4/PWKL5sDuNwcxAHm8M42BzBJ0J+YxgE/kdZB/HFOownpn6cp1hRSTaKz2XjXEE+KmtKMb9gwtbaIvZXLPhl1YSPqxP4sD6Jt2vTeLdK0E/g3coU3q2Z8XHThHcLfVhvr8VmaxW2Wi7A+rgcW02lYvTorS0XpdVum7n69hqljEfBnL6BZnT3PUZX72N0dD+SYjzq3dOr7+nvACVvJedrFFexsGzGMiliOQT9+MQISkqKMDIydAx6+/C9TQBHS9fOwzI7L165yWyBeYbhYBUBmLXMCdwnJ6dFqWmawJ+ZBa+bnjbBNG2C2WSYmZ7xP4e+hrgG+H+22jYDhLEN3JJjJ5CMcxrGekPwvffBc/p+mTsvj9XnuCGht257HcmtS2heQ92MWW4KTgjlnPT89fs4sTKPriH8J9AbILcDMh+roa6+H9YD2M7p+45XSubSm9dwt19FTpcjZ7kBYMj+9GaEoKdHT9DPgqBfkGFJk5iZnZK6j821RbzeWcabpVH1j3xVwVtBeAqfNqfwcYPrND4axmPaAW3LJHZoNatj477ja7ZMxmPpnatjrrxeoC7FNTP4sjuLo705HO3N42h3AV+17TCfPYujHQs+E/bbM/j7803UX64Qj4k/ft7Gjx+9Vw17fcz7Pbw8ZIa5vo+rAgWL89SUNh8/NbzFflIbh7go0NtC96FRcQiLjhOvnrl6VuBr0DNnL7BPy0QCjdBPVzKwBH5aVj4S4pIx2nwffzydwZGAflS8dXryX61stxvDgWGfNozq/I0x/Lo9jc9PFpAWG6r6s90JyLMqrGt47/8Z7O0//+mQvfbo6c1rRTm9EojMz+sc/bFXzxB+WBDCCPrIEERFh0F79CxeS0lLlRA4j0PCw+Ds6iagZ55ee/NuHlTAU9EH+/U4EvGdTcrJKXu2Hnq9SdHeO712HivToPdV3nwwvXlfhIT6I9SQQab0LYWSUlKTkZmdhezcfOTlFyMpMRl+vp5oflSvQvdTY1ieM6Op8R48PZ1RW1OJZUbpzBNYmregr7db/jZnnRXoVb7dBWdYbCa5d11V/51VV54T8CxQY9U+J9i5cyNHZUB3ePh4SuieY2q9WZinJXCDfeAX6gf/cH8ERnL0q4pG+QYHS1see+05MCY+JRmpOdnILylBxcVLqLxUKzK7Il7k6gpHoyuA6xlC3654UKUdWFNAYRsPOHmpDcAZby+c8fI43gw4+fjB1S8EHv7hcPMLh3dIHHzDk+ARFofA+AyEJ+UiOD4Jzp4e8jkV6FmfcFamS3b2zWDK/BzdA5uYmN7Dq51NHFiHcWAdwuHWkICegD8J+0EJ5TMFtjLUjuLcbBSV5qHoXA4K8nNw9dpFrK7OY2t5Di83FnAgRXwz8lt0YLXgYGsah1b+rpnwYcMkv3s/mjqw9Lga661V2GypwuajC9h4WIbNpjLsNJdjp7UC261VYtS/dxgaaQNBT1W83qFm9NG7NyrvFeib0dXbLj++LOJSP+wEjwK9yax66TlXnINtenp6DL175upVnl6H6zVgmR8XGd0ZM0wzbBGbw5RpGi3tbai9eh2F59gGlCeWW1iEC9U1uHH3Ltq7ezE+MY3pKTOmJqcwPTWJ6enJ4wiADaonB9HwdQnb49c3ju3P6WsUlHVEwAZ5afuSyvk/g55AtLXLGemHP4X0LWDYXoXu9cZEA16lQuwr8wlCVZ3+j/rtdbqC0LfP7esCu++AXjZp2qM/mXs/CXU+938GeqMY0O7fxJyE+pUXr9+/tNr9CfTq8zJ0v7g4i4H+HsnfW4zWQ05G3Fidx5u9Vbxfm8LH9Wl83FBAJ4w/W5VnfbhtwYF1BgdWMw63GTrn8Uk7tPI/jDJWxYrtzOKznX2xOybUv+wS7Fxn1fGTecm7f9lbxNHeguSyOcDlaHsGR9sWfNm24O8/bmO87QFcHR0kb+nOHz2BOSvO/6wC524IjbDtzMNLCcUQePTqFewZwqepwrwToA8JRpDMX49AaGSU5C9Do2JBC6dnHxOPqLhEBXtjqAtHtRLuGvR6Prua0Z6L2LgktN25jL8+teCzdRRft0fFoz/atnnzhD29+M/WCXyV/nkL/vJ0GT3111XInsVrkp8/A1dRkvszKL8HTQ16e8jbe8anC/B0jl5DXq/BwQEIDg6SQTAhrFYPC0F4eBiiIikdrEL3GvSp6WkSyueYW0cnFuIxR89iPHtv3pZu4PumEfR61R498/Je1HpnMZ6dtr1uB7RB3eiZp2aC0UXADZ23L81LGSfzMSURFoDgCM5tD0VUXAzikpKQnKlG7cYlpaPswiVkZObCz9cXXZ1tMgzKMq08+js3r8DLywXXr9ViiZv5mUksL8yio70VZzmVz8UBjq6Ox3C3B72oAoo6oBINcnQh9On524xqcWqynwucXZ3g4sYQPmcYKNB7BnCgjfLo/WT8qx8olMP57r4hvlKk5+bjDRcvL7h4esgMeI5/ZZtjWm4OckvOoebKNWTnF+OMiyscpEhQdwUo8RqCnSa9piEAACAASURBVEWCarKgrWiQ4kbOnu5w9nKHE82H0HeHi5erSPaqDYA3nL394OTtLV66s1cgHNzZFRCJ9MxsxKUkSKTjjCs3NQzdM5LgDN+gCPQNLGF4bA/NXWwTf4rXOyv4tD2Ig61BfNkcwqHhzduD/oPk6AdxaJ3CaHM9CnOzUFSSh+KSPBQUZOPevZtqbPDSDH7enMfn3UUc7dCJUL8/kha0Ksfl0yYdkVk8G2/D3INKrLXQGLKvxNrDCmw8rMDWowuwtlzAdnMldlqq8KSjmqDvwOAwJ9e1KGMvPUHf1yZefUfPY3T2tGHaPG5MMlMA4A+5fYsdpUwrKyvQ2tqCxUUW49E711DR4LDIYBxCngNJTDMzmJiaxM1btyT/5OHnCxcvT3iw8CiEggoRCImOQlhcDCLi48HhHTWXr6OzewATU2aMT3CIyQSmpxnuZUhcA1SDWq0a8KfX06D/M+z5fAbs2eOt+7wl9H4y1K68fHtP/eR7kFD9jMkAvX6veiNhPLc8/ynvl5A0iiAtx4V3etOi/hb6/pOwJui10bPWefbvFeDZQvXSjmfvnQvI9QZPh/a56pC/3jDwGg1/BXKL1BMoj57/XjT81QbG8OgXLBjs71Ogn1UePUP3BP27Z5s42J7Dwc4sDnfmBM4C5W1CeF7scJvnlfHY/ra+hnBWgCaoF3H0ZBFf9hYUvI1jfc2fVt6/r+xofwFfn3ATMIuvexZ83WO7jAV/PN/Ek9lx+Pm4wsn1rBTduft4iECMaitzA5XgjgHBY1Zu+6jWJI7N1JA7Dt0bP/w+fj5SgX8C9DKWNQQh4eEIjYgS2IdFRSMsKhYRUXGIiI5HVGwCYliFn5Asc9kTOZM9lcZqfBbpMYzPnH22yMFGxyfjXm0F/vJsVjx6Cd9vj+Pr9gR+253Eb7tTsh6uj+KVpQdLPQ3ouF6Bi7lJCHBzgqOzakVydneEm/sZCXkT9hqQ9qsO5evohgY91fDEjjsRVN98gOHNS06eELTz5LU3z/A9p70FhwQghLntEBbmBSE8PASRkaFShMYcPUHPkH1SSrIMB/L29QEFYQj5MyzGc/nPQW+DPYvxdGud+hueBr1OO3CzcuzZ8zOEBCAsMgzRcTGIT0oSowJdaFgEPL194OLuAVdPT3j60uOn6l8YwuPTkFlYjebOcQyOWhAaESlpi8GhbsxZJqW1bmnOhItV5fD1c8fduzdkoA1Bv7I4h0dNjSo/fwr09tX2J46lyp5hcwKPFeiqEE+q7u3EcwhDjqylWh61EpSADme++0hhnruvt5xjzz3b1JSsLHP/HIrjAa/AIIRGxyM+ORPZHLl7tx7t3f1IjFOzB9gOSNBSpIdwPy4aFNgrgPN5BPCe9Ojd4eTtASdvAp/5fX6XBL8bznp7ijl5e4r6HQWDoqNCcaWmDKuj3fi4NYuZgRZpB3VwZYsdNzhuIokcGZMMi+UpBsd28LBzDotzG3i/PYvDrQEJ3R9tjIjQ1OHWqITtP6wNgpD/wCK8lUGp4+m8dwsFOZkCeQX6LLS3NmF7bQU7i2a8355XRbE7c2B6kL9tX3bmoX736NjM4fP2HH6ZHcI2JbxbrmBFAF8G68MSbDacw+ajMmw2V0hxnq7Adxga6QRtYEgV4/UPtKGvvxW9vUodr6unGV3dbRKinxVwcIqd8mCpakbAUzTHZJ5EbW0NmpoaROFnfsHo37Zr5SIMzRYzJqcnxR41P0JCUgJc3fkjyFnGvnD38VLhF6n09ADViLgL8w0NRXhCElJzi1B04RLuP2zF2CRhP2XAnopqzO8zlE+QKpiehru+bQ/5k178STEcdR8/r72dhLwGrQ7p21+rNgrGY+1Ar0L2GvCnogTHmvcEp4oCMBKgh8nMShEi9ea/n99XURfCmxst+zC9Hfj5tzwGOusm1G39WaQlzz70L397/k0JdhUtUPUaBL46RzU8XcOhYc5Vh+417NmaSVObQQuGBvowZ1F5exZ9UhlvfWUeH55bcbC7gMM9ZZ/35gXQp2FMaBPeXw07eqJu8xzt2/7SsX3dXzoGN0POn/cXJfR8+jl5Wz/fFwP2fF6C3mbz+O3pEr79sImsxFiZYe7OymN66YZADJXg5MfPTi6VQitsS3LzoRek5rArb545fVbfsw3PRzw8X/8/h+6DCPqQEJF8DQ4LQ0hEOMIiIxEeGY2IyBhERsUiOjoOsbGJiItLRlx8MhISU5GQlIaEZIbxlXdPD19bZGwSblaV4Y8fFvD77gR+3xnHryzA2xzFm/kuPBlpwErrVYzcKsW9cykoTghBHIvKPJ2lfdCJxV3szWbo3s3RyG+r/LwGO2FvH8Y/Br2PK7zF3JW+gKEzQF17HbI/DXftxWvQh3A+gF0Yn3MCdK6eA4FYfW8rxktCXEK8CBFR/pVV6A5OZ+Dg4ii9086MShh98/bvV29W+L5Pm/r72XrovX2VNoLK1av2QHr2Mr8gMhSRcdGITUxAQkqqTNA7V34BN27Xobm9H539U2jtM6GhYwLX6nvEHrSPY3R2Dyu7nzA0ZUVm/nl4eHsiLj4U42O9sMxMCOgX5qZRXlKAwEBvNDTeU6A3T2JtaR53bt9QkReXM8cevfLmnUDvlUaw2a9n6PlLPzlV4lTYXrxcnbuX/L3yrHlee9gaulwJZr6Og4sTHOT5GfpXvfjM/4fGJqL2VgNu1bfhzuMBXK/vwoP7zdiaMaH93g3kZybJ/ADp+zc8dm4a1Gt4iPeuBuyowTMuVGD08YCs3Hh4s5DPGy6+3gJ/B2el75+SEIHFsQ683xnFHz+Z8V+fjeF/ejGFjZHHOOt0BmdE596oY3B2QlJqHjY2fsHg2BbqW6exOruMD2tjOFjvlfa6Q5nsOCR5eRW+J/DHwFTX4daYFOvWX6lGYR417vNQfC4fRUVZGOzpwPbyInbnpnDAlCAjiYY3z8ji190lSRl+ezIvDssRPf5NM97N9OOHoQ487WvCStMlLNwvwUbLBaw8LsHa43JsPK6CtbkaO82VzNHTo+/AAOfRG958rwy0MUDf3YKOzmaMTw7DMseisBmYKZgjIDXZgX4C167X4m7dLaxtLBk/+MqLY9ibG4GpqTGMjo+I3b57C5wrzfwOQ5RcXdzdRO6z9Hw5bt29g7r6+7hddxfllVUIioiER1AoPEOjkFp0Hheu3sbD1m6MjU9jYmJcQvgctEPjBsQGXe39ngzfa+Dr1R729pEBWzrAfmLdyVC5hqPtNbkR0FX1LLxTt9k+pkL3aqNA2Em4nuA7jkZwU6Du1+2MOrc/R9Efy6wyO8jr19frMeg50pfheullPzV+9kTenhEXgl6bFtkxvPYTwFfnBOD25+nhS9TD+JsbHjz/9ro/3h70/IwEPV9XQvcCf+3RE/Rz+Phi2wD9Ej7bedYa3L8S4E+XcGTY16fLUvX+7ekyjp7ZzuvrZX26hC80w0uXlRsDA+z2wNeg/8r79xfF1DkCn+eW8V9eP8HDmxflB9TTk5PZPGWalwdhLiFDd3CIi9JGt3m4GvRuvq4CfQUKzl/3grePn4TsGdbVoGeImcb560FBQQgKDhbQUx6VymlswQqLiBCp1IjIaJnJHhObgNjYJMQQ+IR9QioSE9OgJrhlItkO9GFR8bhaXoxvu2a8nevCy/FGbPfdwcLjWozXlWLwegF6a7LQej4N13PikZcQgaiIYFG5c3RxgIvrGbi4Oaq8rZsz3NypCa9C3/awtD8WWOoedG/CXg20kbw8VfD+AehPQ5/ePIcAaSNMNej15D+CPkZkhOMF8hz1y++SeXkHJwc4OJ/BGZczOOvmaBtFaxQS8j1ryOvVHvQ6IqG6JlSbpE49cNXePCvr2SXAAjVPf194+PrCxdMbTm6eOOvqCWd3b/iFhCMpKx8XbzWhZ2INlq23WNz9hOnVn9HYbUJmyTWk5lbj4tU7UriZmhyHmclxWMzKo6f3np+TjuBgX7S0PAQnR86aJrC6PI/aSzXHoOdnpSgMc8/0sLmqYwLfuO2m1OHOuDnAke1lMuSFkFZhdKnA93CFo52CHkPn9KjtQU8vXIOevfjHqQK+jpsLgqITcbuxF/daxnCtaQxtAyt48eQnfHu2iX/7eRNHz9eRkBgtmzFGDvjcjPy6sgDP011U7BxcHOTvx8/FtATb/KjU5xPiDe9gH3gF+8Pdn2kDL5SW5ODxvat4uzmJ/+HHRfyxO4i/bPfjrxt9+K8/zeHBzUr5nlhpf4abG083sP2y9HwtrNYPaG23oLljBs+W1/F5dRDvV7rwbmUQ7wl6evXWUXy2smd+6ti+7k7hw8YErl44h+LiXJSW5KO4OF/WqeFBbMxZsL8wrRwZFvzuqhTi1715fNtbBCH/6/6crEe7c3i/OIyfJ9vwcrQFL819qK8uRqyvG64XpcHa/xCbrdex3FiJ1cYKbDZW2ObRD8ioWmNE7YBqs6PefVd3K9hLz8k69C7prXIkKCvHzTOqcGpqelRy+Hfu3sDVa7VYXlmQsD777JlvpR7+6Fg/Bod7MDjUh1t3b4D63lRUYoWmu5cHklOT0dLWgrGxETx82IAHD+7LyNuVlTWsbWwht7gYSdnZ8I+NwdmAQBRW1qL29mO0dI5hfFxtIvhaBL0O4ytg/v8HvQ36dtAV2VsdjicYCSk+t35+3sfr9TUM+9uq620KekY6QIrP7KAoj9WbEfW88v6Zf5cQuAKp5MEJ5WPQq9fVOXUFbIKaoXrleR8X5R178MZ5AbsOvbMYUsvX8vXVzPjjx9pBnddJYabxfPpaOW9U/VOx73izIwp++rOqFjoNehY49vcz9MjvalIKPKmMR4/+08s9fN5fwdHTFXx9toJvP3Bdxq/PVvDbs1X8+sMavj5bPWE8901sBQQ+jS1vtG/P1PNwY0DAf95fkFXfFpjbefI20DMysICv+8v49mQJR5Kzn8Nff9yGdWZcVO9Yoe3FnLyMYVV5dw8qwhEWhneoIMHolQrZu/nQ21DysPTOOPhFmfLoNejtIS+FeEHBCAoKQZDh1RP0oeHhCAuPQHh4JAh6GjXeo2ISJIwfHZcoYXx69knJ6Uhm6J6gT8uUcH5YeCxKMpKx2VcnRT6zTdWwPKzGTH0Fxu+VY/BWMfpqc/G4LBVXMmOQFRuMoABPEPJOLkY7mtGS5uJmP+GN34FKW2jIc9UDbY4hyUJETqsjGFllb5j26LW3fhry+rxaGbrnjAANeqrKseqefeiRiI6NFsjHxNGbj5RN1ZmzDjjjpIxFarZq+z93C2i4y0ha8epVO6D+DGqz5gFvDnlhZMcuBUHpY6UBz17yIARHRiAuJQVZ+YUoKqtEWeVl5JfUIC4xE16+wXBwdIeDI0PdAXDzjYRPSBISsqvwsHsWL979HQ+au+HockZmmlMMh0I5nFxnnhpFSnIcwsMC0dvVJhPrOLmOmhXl50sEYPx7nREwOogKoBS7GSI40jN+DHh6tQQ8x9MydM9BL6zSZyU+q9JZEOcuMrk6Z65y5MyTu4o8rvK8PST8L9EB2Vw4w0Feg+keV0QkZeFyXS/aRrZgXn2HyeVfMDpmwYdNM37fMWOu/zFc3BltcZI2NycvZwE8JXhvX6vG3HAnOhtuo/5ODe5fK0XjTX6PMeDAHXZzuPq6wdnHA84c4OPthqqaMixPj2G8vRtj7V3YX5zDm60F/PZiAztzo/D384YDU1EeZ+HoQRlc9tR7ou5BB8ZN27h5rw9jg9P4SGnarWEcbA3h0zbbTcdxuD2Bz9ZJqWX5whZVik3tTOO3p7N4vTyBC4VsqytEaXE+zhVmo6ayFAtTk1g1T+CHZZP8xhDk4sk/mcfXJ7P49mQBvz5ZxK/7i/jt6QKOtqfxdr4bv5ib8drUiFfmJmwMPcBA/SV03qrBD3PT+HHBjBemIewOtmG9tc5WdT8gk+vUmNqe/jbQNOjp0Q+PDRhjVGdgMbx5m2COAv2DhjoZmsBZ5JTFZUh/fGIYIyP9GBzqQf9gNx4+eoCgUH/JT7IVg7AvKCrE1rYVKyvLqK29iNycTOTnZePWrZuiXT86OoHcgkIUlpUgv7wUQXGxcA0MxfnrDbhe3wHePzHB9ME4OA1NRxsIE+WxK3ApENvO2aCs4aygbTtvA72Ctu06dQ2Br4y37WGuNhnK85fNEfUBjFY8Xb3PGgfl5eo8vHp9/ZwCUAOSGqICbwP0CvZ8fQPMBvyP8+d2cFbg11DXoXedt7eAqnm8RoRwBOCnNglGv7yqtD8V5tfFiHZtdOpzqciPFCpqD18XNM5OY36eGxsTBgd7VXif34dlUtrs1pbncfjjU3x9toavP6wLvH99rlYF8lU5R9Cr2xrwXHluBb9yU2AH+qNny7JR4GZBe/QM31Pghrcl1K/z+ToNoD39Ex79PL7uL+D3n3ZRkpMhP54M1atKerUS5gL0Uz3kCvYEPSFvM24QGLZXoXtVmMWIFz167cnTAxXQBwcjKDjsGPTKqyfoI8XCI6IE9BzoEh4dK8V5kbHxiIlPRlxiCliYR8hrS0rJQHh4LM6lJWO98ybWWqqx1HwRC03VmK0/j+m7JRi/VYSB60V4VJmLCxlxiA8LhDvztFSRM0DP3nPpPz9uTbN59NoT5iqQNwrbNCS1WI69N8/cPMGu7STUVbX9n84xV69H/IYHIzySUrgK9DFxlJGNFf17fmduHoSpAwh7Fqnxc3DDptrqWGDGTZqtoJCgV+9fj6RVfz/WWHAW/fFn4VAeA/LKs/eUdkmfII5qpfZ7pLSTxaSkITm7APkVtai914y2YQssa8+xsf8BS9u/YMSyh+7xdfSbt7G49w4/HPwXrO4f4FZdFyKjE+V9lpTlyYhnyzRBP47JsUHExoQjLiYcHHSzJB79pIA+vzBHgZ7heAP0rEkQBTgBvUpdEO7aONhFAEvIGsp5KkdujG6VPLsnnDwYSveEs7S6sd2NOXIvuPj4wNXH2/DildocUwMK9CqqUHXtPszrv6DP/AOaOpdQeaMH/y9l793VVrZE+5KjQOQMJtnYOGJycMRu5xzJGQQoB3LOONvtjs7GxqH7nPPuveON+/HmHbPWXkjQ3ee+98cae2srIIGt36qqWbOaWnrwYXUM/3o8gcHma+rvROOamDCEmWhNHI3wuCjcvnQS//vVKv7zcg7ff5rCf36axP/4dRX79ygHQAoPg6K4lNYgSLIXIcjKyERD7Q+4dX8YfdZ5WGzTuHr1LlJT2T3C1sFIhJrCEGJidiMCSel5GLSO4dbdHty62YLny7P4/JhaHTs+rTuwsa6id0KdkTxhT9Bv0GxqzY3vTyaw5h5Abdl+8ZupqTyKanrcnzuJuREfZj02vFwcV0GLUW5k1vDzowkF+YfTkAzmgzF8XHLg9VQPXk204/ex+/hl9A5+HrmHX8ba8PNED16M9uPFhB0vZkfw8/wEfp4ZI+jbRHWvInr/PPo+Swd6+9okou/sbsHAUK8hRvNhRGrhyuuejf5uj5pJ39R8B8eP1wu8CHibfRBWmwF5S7f04x84tE/+gfI/AH2/8wvzUFZehtn5WYmGq6srcfLkMTTU1+DsmUbMTM9goH8AlZWVOH78OI6dPI4jlVUIjo1DVslhNF67j77+QanTuz0a9IwOtXguMM3Ocw1fRpw7wf13txXsFeiNlLqRWlcg9oNevZ6xOZA0NkGuU/fGdRrl6JR9QKue2pSw5u7fPGjQa8hrCOvPoO5Xr6uu+YV8fxeJb4P9NqgbG4Cta3oj4PemV8Y4vK43C3rz9Ne6vE7R6yM3NH+3KBbk72douB9jTPHL4xTo56bH8fGnJwryzxaxKWsBm4S9AJ8R/Sy+PJvbWoS7Xp+fMvL3g34rxf9oeqv2zog9MFUvAj2K9AKW3C+1ftbzx7HxmKr7KVHZjw51IjyEo1j5RR+LmDhOaDMhimnF2BjQ632nWYyAwkRAGEK8eKNWLzaiykAnTmavs64bL3a4gUI8wj5JUvfp20DPYS4UcnFlZuYgMytXavYU6WXRTIeGJDTUoThv916jr/4A9jCq312KjIxc1OwvwULXZcy3nMJ8+1nMtjZiSlL3DWg9fRhny4uwb1cKEuMiEUEv+DC2oynQE5Ia+IGw5OcNTH0ryIeDUbFehLwWI26BnuY4O0V4Rg3+L3DfeT0A9BlZyjCHET1tcJmyZ5mDm6ewCKrt/dE8dQby3sUIhq5v/gE2PBe7V34e2aTQ8z5aBrooUSUFlgHAD/C+52eiLwKV6HFJZsQzhWyOR7QpHuHRJgSFRiAoKFha/EzJOSg9egI3mwbhGHuAyZXfML78C7occ6g+dRNZReVovHwH+w4dQlRUCM6erMMszcaYvvc6xCwnPT0J+0oK4bINilHOuM+NqclR7Nuv7IlDpExB2HMx1a3S3Ux581xBXgFepfP91riE/Vb0Hmso3OPiEB7PFY+IeLM6JpgRmZiE2NRUxKenIdIc5/ePj1KgD+GGIjoc2bsP4sLdQZy5OYhLd+ywuB/g6ePn0kb2/ckkmq6cltZN/tyQ2HCEmmjWw9p/BG6cO4Z/v2Rd24aNh1Z8f+LEjzPDSIgLU58tNgTBsaEIkag8BFKfZykhKlZKDtEJ9OTPgSkxDUHBwVLGkfIAhX6xYQiJDUFQZDAq6o+jpX0QxxrOY8IxgI2nbLW1Y3PNis/rToH75pobn9c92HzgkaNO3dMq+tuTSYx030f1kVLUVFegnq54Rw/g1rXzmB/zYdo1jF9WpvD52cJW9nJTspfT+Pp4Bl8fzQjoP6+P4P2iFa+nu/F6sh2/TjTh14n7+G3snqxfR+/j15Em/DLSip9Gu/DTWJ94kRiq+3YQ9Oylp+KeS9XpGdW3o6ubG4Bu9WU9wtQ4a+H0uXdK5O5yE/Q2dHW3oaa2UiJrh3MINrsFQ8N9sAz2yLp+64q4RalaVgyKdufjyNFDKD2wD/ea7mJ9fR2dnZ04f/4H3Lp5XaL0+fl5dHV3oeF4g0T7pxtPouH4MZhT0xGRkIaKY43o6R2Ay0VRoEPe0xaUDZAKBA0FuI5ICcn/DnqVRtdZAB2hBx4VaP1RuHo9lbJWkCPgAvQCW1GtfxPy317Pn43QmxV95M/UywB9gBBOReaEvifAuS5QeU9gq6ic9Xy9YWC2QG8qAjcKvKZBz59LgZ88R/r7/aDXnzkQ8DzXmYudsNePGxrqFyvc0RFG9MzIODE7PYYPPz/Dp+fL+PxiEZvPl7Yg/5kp+2fzAvivBug14LeORop/8/EUNgnnR9P4JEuJ9nRNXsOeRwL+w4OJgDWODw8nRKy38XAMHx+P4cPjSXx5NIuvL9ZxaF+BRBrRplgBfHR8HKLjWJKK3VL6coiLrlUTegr0kTL5TJT3hEM8e5CjDQtRtijFIl7G1rLXentEr0GfHJC65xx2gj4tPVOWpPCzspGRnQOCPjM3T8E+vwC5hcXI312Cwr2l2L1vv6TwWbNPTctC/ZEDmO+7jYmWc7DfOoXWxqM4e6QQ+wvTkJYSg5hYpjBVLVul7IMgPdkG5Al6pr4DU/Qa9JKuF7hHIJZT7QzQSyQvxkJ+IVugUp0CNprKKEtY2sJy4I/qn9fnOuLn7cA6PcV4gaBn6p4T7VjyoNiRVrcEPWv0BF5YVAgiYsJAD3cuDXcNfNFVcKANbV8pptzKyOgOCuN6PJX4hushP1sChcZ0jItDfJIZdITLKd6Ng5W1aLx0C7daenGnox9nrt7GvtJKJMbnICTYhKCQOIRHpcCUsAsZuYdx6kIb5tZ/h2dqCalZGYiJCcXVS2cxTcMxl11A39XehOSkOBw6UAKv04rJUa+441E/k7crSyL64HAD8qzPi0MevetVbzxFcjpyZ4pe1eMNZ7wAb3xpbePQG1O0QD7SnIBIM+vgyYhOSkFsahriMrKQkJ2D5NxcRCWaoVTsxgaCkXVUEIKjwnCw+ji6rDOwTTzD+MIr9DuW4LWzldONL09ncKahXEDPn0nQh8VGKMV+TCRabpzHlycTkjbfWHfgPy8n4e69q8oxMeEIiQtHBDfTcZFITDQhOS0BQeFMycci2BQl3v2hYSral01ErJrMR+FhGDcIUWFITk/HmbMXUVlRg56Odmw8nsCXB05srlrxec0K/tyNNRc+r+vl3Dr/8sCLTw88+OP5FCz3rqDySCnqairRQNCXH0Rb003Mj7ox4x7C64fz+PJ8Ecxcfnm+hK/PF/D1+Ry+PZvD96dz+PZ4Rjp93i8O4c1MF15PteH3yRb8PtEskf2r8Xt4NXZf1u+j9/H7SBt+8RH4rcaY2iGCXqnuBfIDbegfYETfoUDf04q+gS7xtme6Xmrv20A/DMK+f6AHdXVVUpMn6BnNE/QDlh70D3Sjpr5SCY/io8WmsrySvYRHxfOXIJ+Zm8Xs3Cymp6YwPc1BNyOYnplCa0crTpw9hdPnToOg55Q8frFFxMRh/6Gj6OuzwO12C+gp+pPUveGb7o+UVVpaVOzb6tv+KJ5g9cM/8NyIxqUUsP1cATfwsUbUr2vwUnvW11in1hH+9uyABr5+ve2RvYa6Pqqfpx5jgF4yFTTfUfVz+ZwCf5XF0DV9v+DOb7rj/9nbQa+hv3WUn8H3QCV/QMmAP8eoyfszKcxcMKNhwHtHVM9/Q7yfA26GCXqfS8Ge/gwjTsxNj2Hj1xfYfL6Kz8+X8ek5o/qAiP7ZPDafz+EL1w7YM9LnLpgp+s8U5T2ZEsEexXiBdXc5N3rjVWQ/gY9MjT0Yw8aDcXV8OI6Nh+r8w8NRvH80gT9/egB3TytCQ4LEuSsmPg4xjNDM8UrdGxerxEhUCLPlKKBGr+u86sjpbWqMK6e8mRJMsmh/y5ouJ9lxwE1icqIIxxTkk5GUrMR4KeynT6Mozy/ME+BvCfSylBqfUX1OHrLz85FTWIhdxcUo2sv0fSmKS/ahsGg3UlLTcbR0D9ovHce5yr0oK87G3rxU5GWlID0rFUnpiaAR4ehJWwAAIABJREFUShQjHUbzbNGKUD3ZGvY6ba8jeH2UDU4M4U7Iq9Q9QS+RPKP5LaMgNcNd1+d1O1og6MVZbgf49TUNeR5F3U4rXNrH5tDvniNrcySaZ/kjNi52B+gpJFRT6jTYI2VKHSfuGWNqBe5R0kXBTgqKLEVoKdc1/BX0Y+iIaObmTS3+bVmj5zS3tOw0ZLKMsGcf9hyqRtXJK7jVYYNv8Tlevv0Tbz7/Lzz+eRNjCy/hmnqGqQdv8OOH/4WXG/8vBpzzOFJxTKxv4xOicevOVUyO++B128QYp+nuDSQkxMrQFFriTox4BPQU67GkwVIFU/VKcEfAsV9eGeQE05SGU/yMo3+SnYridTQvkTXb3EzR4v/OaD4yIUEgb0pOQ2xqOkzpGTBnZSMhJxeJdB9MiBfVPcEeKPYjdM9euYPxpZ/ROTyHizeHUXvyFpz93fj6aBTPpx1ITTKB9X1prWMWgYK8GGbMojHUcRd/PJnG+0UOk7Hhy8NxnKk9okoUnDwYFy6dLWyDzN+VCfdwH/bkZyGMG7zgEPnsEfQIINTjmC1gpoDdXuwS4KY2Avv3H8SFk8cxYWnG5uMRfF61Y3PVhs9rdmysOYzUvTr6Ye/C5gO3RPdfHnrx7ekkWi6fQU35QTTUlKOhqhw1FYfR19WEGa8N855hvHs8L99x1Ap8fUHQL+Lb8wV8fzYv69uTKXxe94nV7tuZbryebsObqTa8nmzFqwm1fh9vxW/jLfh9rBW/jTbh19F7+Hn0HoIsxpharbzvt7RLNK8iegV6jqrtGeiAd4RiN0bx7F1nRG+Hx0OvezrjDUsKlhE9IW93DGLYqkBPyLNFb+/+PeB/Hv7jLy4pQHVtBapry1HXUIOKqgoMWoextLIsvfZjo6Pw+jyYXZjB7abbOP3DaZw534gTZ46j9litjO+MjjFh//5DsFiG4XYr4R8Fggr0nLBHqBJo/qhVR+EqUvdD3q+u5zWCVI2z9afjA3v0CVcu9Vj/BkFvAvRj9eOMKN+AvvpZ6j6+VwGtsQH4O9CL0l7Ef4FpfX2u4c/3wsEw/ts6UtefWb22vn97a972DZH2r/ca1rvG5sHYIPlfT8FebxR43Po8cs5uAnrXG0dR1qthSAS9jvY16EU5LMOSVES/8etzfPlxFZ9fMKr3R/QK+IzqZ/Hp2Yw/XW/U4CXl9WgGn3eo6yV6N1rudOsd6/Mf1wl4puyN1hYxytEtLjStGMPH9TG8Xx/FxqNJvH+yiJL8bAQHB0skHxPv7xeOZDQvrT9UH0eIKl2mfAVE8xr2sRQLmbQVrn+ojZmT7hKYutewT5BUc2CtnuNLk1OTxQ+dnui8LeCnkY5E+OlIz8pAZpayUOVcdorzcvMLsKuoGEUlewX0NCnJLyhCUnIaSvcU4fzxKjRUHMKRg/sk/VtQREFfJtLSzIiPj0J0ZBjCw4Ol/Ygp4BCjth2Ytt8Z0WvQM22vI3ldz1YCNiOaD7C91Yp7HdFrmOvIPvB24LmGvGqtUzX67GyOec2SaJ7CxaSURCmpSNpeIvpghLB/PlqVGQh2gT1H0UoEr1L4gVG8tEwasFfXt4M+ir8rLnM0ohnRJ8aK4pvp+xgq7jmsKCkFcUlpMCWkIjY+BQkpmSjYdwQnLtzGgHMOCw/fYenpR3hmn+BWhxXltedQXtuIPYePItpsEqfAtpa7Yh/tdVkx7nPi2pXziI+PRm3NUYz7XAJ5wt7tsiHeTKtfBfq/c8XbiuB1JM+avPTSR4jnvQy74UaP/vfsm+cIW1MMwuJNCOcmNzERsSkpiElJQXRKMmLT0mHKyEQc9RBms2QH2JOvsgZGi110NNLz9uKH6z04f2MA99rH4B1/gJers9h86MNA0xVVn5fWPqbuIxERw81XLLghtvfcx/en9M9w4Mu6F88nh5CYECVdFGGxIaAVM7MrnEC4f38RPr58gPcPZ2Ftv476o/uRnm5GkJHVCQoNVufG7ZzsVCkbzA624N28Hf964sGXVQu+rAzh8/KwmEp9WnMI8An9T+v2rUheQV6B/usjHzbWfbjWWI/6qiM4Xn0UxyrL0FBbDttgJ2Y8Q1gdteHdw2l8pOD3KbOVC/j2Ygl/PF/At+fbQf9xyYZ3c714M9OBN9MK9K8J+vFW/D5B0HMxyr+D38bu4NeRu4zoe2AZ7sbAYCcsg50YsKjV168iekb1XT1t6O5vh9trE7AzRe52U01vh8tjM8BOuA+LonDA0g27Y0hAz2ieA286O1tQuDtfQM9/9AcOl4o3PmFfW1+FqpoKXLlxA6sP1mWkLN3zCPqpuSlcu3VF0vaNZ07h1NmT2H/0oBqmEBuLqqpaOJ2M5p2SaRCwGD30FA0Sxiry1YBTt/2Rux/2/msEPYfsaJjrx6jreoSu//H6fg1vDfrt1//6eA7mYRQeGOnvrNOPYWwkoK2OMwK2ZR7059Pg10de15scfU0f+b50GUAB378pUO9H6QGMtLyha1CPUc/jZ1G/V5VdUJ+Nn9+fqWAJ5a9Lg94pET03ZsNDAxjzODHiVddorTw7xYieoF9RkP8n0D+dwYbRSqcieKWupyr/r6CfBnvipXfeaK+jGO/9+rhK1wvg6V0/uuW0t+W4tz6K96sj+P5iHsMdtxAcFISoKNaW4xBr3gl6thepGt9WCjgA9Dp9r6LaaJjidP84e6+1I57qvWZETzAxmveDPkmGnvA6h5/oASgK+P7oXrfdcQxrTk4O8vJ2IW9XAXYVFKFwd4nAnn3c+YVFMCcmix3nlXOn0VBXJWLYg6XFKChgy16a1MvpBBcVFy51zhDaqNJgJiwYcm4I8rSQTaXsIxAdbSxDaf9PoKfanouOcTqilxp9gK+9BjqPgRsA7X3PtKy/tS4J6ZmpyMrKQE4ONztZ0n7IzRB/X3RzU6APRnAYdQa07jX6/rfS9obfgRGxC7jjVZdElD4K7Lc/jtF8IOSjE6PBFWOk7zmVkKOHE9OSkZyejNTMVGTwb8QJboaOIq+wBAXFpSgpPYJ9B8txqKwalbXHcaLxrJjsUNlP74CerjYZUUu1/cSoGz80HkdcXBROnagTj3vW5ydGVdaMG0tCTZT1huWtStPr3nlCWJnjSE2bJjVbSwGek+zCBfQU46kaPWEfYljORrI2nxCPcHMcQhPMslinN7GVMcLfWidtdhFhCImIwrHGq/BOP4dn8hmGHA/gcC3i+fw4Pj9wo3K/Ko8FxYSp2fBSWmGWzISk1ER03b2Ir098eLcyLMr2GXsnOJmPWYmwmFCjBBOF2KQ45BdlYsragW+PJvDHiwl8fT6J5ws2eIeb0XztLK6cqMW5+krcuHAC3p57+GXOhu9PvPjzkR3fVofwZXkQm8uD+LJswecVrmFZTOF/WbVhc02l7DfXdTSvQP/t8Sh+m7XhTF05GmrKcKz6MI5VHsLp49XwOvox7bLg6bRbonjpIjI6jb48mce3pypjKVH9E/bT+5T73sIA3s514+1sO97OMLJvxeuJZrweb8briYD0/WgTfhttQZDF2glG9Rrw+igR/UA7unvb0NnViq6eVrg8VkNNb9jeumygzz2jdy6ny4bjJ+rQ1dkGp8MqKVnW9lnnp3K/ZF+R7JQF9EdKUVVXgYraCtTUV6O2oRY1DfWYmpmWNTI2Co/Pi5n5GVy5dgknTx7HyVPHcOJ0A9KyU8XSMDo2BlevXRffe49Hq+0VZJUCXoE+EEoKTozWVcS+E+Y7b/O526/paN8POHW/7rPnz+R7CHyehp/aCCgo6k0A7zOc5LbS+hq+Gsz8WYzWNbgVxFWfvR+4agNAQyPa7eronoI3lVonqKWvnpDWw29Yl5fX1T9TH/m66ufoTYAYJUnKXn32rfslu6E+t4rqleAwsCZPoMvyUeOhInweeY01eh+FlAS9tGQ6MD01io3fXuDrixVsGml7quaVcl631LH1bkb64lmD1/3yorTXEf3jSRHQfXw8BS6ltqfKnrV3An4M79ZGJVp/vz6GD+ujeLc2grcrXrzhWvXgzaobr1bdeLPmxcfHcyilOU5IMGJi2fvNtD0jNKbuWZ9XKV0O+yDsWaOneEui2p0WqqxTG0I07ZMuIlWxR2UPPWv0hHwSklNSBPbJyUzdU5DHnnoFegLeD3wV2aelq5p9OlvusrKlr54zzfPy8sU3vah4D4pYqy/eIwNTqO6vra3E1Ys/4NSxWpQf2Y/9+4pQVJyLgqIcFO3ehUNlpSgozlVRYViQRPNiqRoe9I9qexkKw89vClez25m6Nz63juq1ZoftdWajvY6Q/3vQJyApRa2E5DgkJCvL2ARuhowavfTQpycjIzNNFPcZ2ZlIychEYloGMnKzkZyegpDwUEgExzo9MxRRVHITIPybsQ7PFD1T8zyn4xtbsyIRGc9WrUhZEfFR4pkQERchx0i2crEebI7atpjBjOWwFyNjkcBOiiR+BpYYkpGelY6s3Bzk0s2wqBiFJSUo2X8Q++lpX1GNypp6VNcfl5GttXUNSElJkt9TVnYqLGxNZZuz0yqgr6+tgDk+GufOnsTkqBvjXqdMhuzqbAGH9XBTxs8qSnqa5ERFINioz/M64aiMcdTQGp6Hs14t0+oiRI0u9fmYGGVsZvS1s82O6fSI2CipxdOAiJsCTqpLyctCVFICgiNUPz376Dk4JyQiHMFh0bh8sxNTC68w5FpF+/AybPYZ/DY/KTPc9xVmKI8DRvQxHJgULqr7CFM04lOS0X77IjYfcZ7FML4/mcJA6w21mZFugDCEcXMaH4OU7DTkFmZiuO0mvtEDY5XRtxNfH3vwr+fj+A/Xiwn868UE/uT5s1F8W7Ph87LFgPsQviwN4ssiQa/WpyUrPi3bZBbE5poDm+t2qd1/W3fh2wMXvjz04MsDN/71bAyPfAM4WXUYJwj6qsOorziIi431mPIMY8o5gJ8WfPj+chnfGMk/m1f1ebYQP+T32iS+Pp7CV7b1rnEuB0fhDuD9fC/ezXXj3Wwn3s20462k8lvxdqoZryeb8Hq8Ba/GmiWtH2QRsxxG837Ysz4vEb2AvlXEeBTkOZ3DhvhOjaZlyt7pGt6K6NlSd+JkvVgtelw2+QJnS113j3oN+vvyPw3/4WfnZ6GqvhIVteWoqq1EdW0VDpUdQb9lAAtLixgZHRHQz87P4MLFc2hoqMPJU8exu6RQ/ceLiRA7S4eD5QOKA9Vwm79CVAPVD1k6xrEPnoDeDnEF58Brf/eYwJ+x/bEqUtZpff99gaDX74dHFQGLeFAL9Yz0/s4UvoL6P0XhCvb6fckQnK1NAcGt1PhSpzegziwCjWwIfNXz7m+Zk03Flo5B/940yPX7D7xudBJofwWCXNfkWYsfUdkW0XcYoBfIe5WzIlX3XrcDXo8DXmnLtGFqagSfX7/E56dL2Hg8i41H/pY4GtUE3tatcRr0ug7/ScA+IVAXsAvslXqekH//QAGeYBe4r/oU3Jc9xtGL18tevFpy4zfOYn86DXd3k8xcD4+OkL55RvS0bqbdJ60/dd1WQG/4vTNlvRP0W1F9gOJctWLFqPGmiQQ9U/dKjJdoRPTJBL/A3x/NJ0vET3BQtEaHOFqmpokwT1T40m6XY8A+X1L1AvriPVKfZ/2e4Dl+rBZnG4+jvvqogL7syH6UVx5GVU0Z6uorcfxEDdLSk6X+yZS9XqzRsz6v1fZbUb22wDUgr2HPz07I6xKGVtzLJseI6jXoKbSTCN6I4s0ce5rAFQ9TnAkmkwmmWBNiok2IjDIhPDIWEZEmRMckIMaUBFNcMuIT05FdWIKy6loUlOwBNRVBoSEICuMKFpAQfAJ6mhttpeQNvwMjotcgp7gr3KygvnUtLgIEvoZ+IOwF9GZVnuBnVBs4DfoUGUWbnZPrB/3evWJLfOBIOcoqawTynOZ2qvGcTK9TrokxKCjMgdM+JNkwpu5HPHZUHD2IxIRYXLn0A2iHO+5xqEE3927K342pewoqQw2/eqm3S9scBXl0NyTowxESE45gQpV1bgP0vMYlDnjRxgbAFIpQEwfORErvOUcyFxfm4ERtOVpvXITP0oG7lxtRdrBEJhsGG3309M9n/35QeDTutdkxs/QBFu8jNA9Ow+uewa+zXvw4aUFuRoLhWEjQh0naXtXdY5GQkS5ivK9PxvFuySo95xdPVhvCPdbxQxARFybZlUhzJNLT47HqG8DGohNv5gbwdn4QtKv9LGOZHdhcs+EL18owNleHsMkU/QqPw/i6PIwvS0PYJOyXGd0PYQv0fP6aE5vrhL0D39dd+P7ABabsvz7y4t8vxjE92IZjFQdxsvYojlUfRUPVYdy+fBYzXitmXBb8vjqOb6zJP50DBcaBIrzvT2fw9fE4Pq168X7JgbeLQ3g714sPc714P9eDd3M9eD/bhfeznbII/LfTrQH1e0b0Qx2wDNEZr1uiekK+f6ATff2d4FCbbsM0h6Bn7V0b4BDyGvRM03Oxdn/69EncuH4VHrcdw8P9sAz1bin3L185J3Uq1qxMSbEoLClAec1RHK0oQ1n5Eew/UIorVy9jZXVFar20s52bU731VVUVKCjYtfWFaU4w4X7TPXncdpMcBSIFWR0B6yiVcNoORQ1HHv1g3n4e+Bh1rgDNSHxL4f8PY3MDX3P766hInpavIlrb8Vp8rE6NC/R11K3V9VsgVvBX4jhG2v+0GVAmO4S9ctpjO5teNOPRJjz+5/vT8Or3prIKejCPev9aOa/r7QJ40UmoufKcLa+Xj2ZGdC/08OiRc/47GRzshddlF+Ww22WFm+ZMPifWp0fx/sEMPrB2JYsOdsoGkvV0WuIy9U6lvOqHp6Ke9rfKye6jKObHJXJX0TtFdeP4wMidkfzqCN6t+iR6lwiegF9y4c0ilxuvuRY8eLXgwWtOv3s4jbK9KpXIOi4hE8vUfaLy9ab5jSiyjZaynbVqDbbAoz+i53hatQJtUynIS0xWUEhKTgBBT7Cro7/HfEuJnpIgEV9qairS0tNFtCoq/OwsZOfmSZ2eNfni3TTOKRHos/8+OSUJZWUHUFl+GFUVh1FTVYbq6jJUGau65ijKKw4jKjpcInrCnaDntLfA+vwW5Le11bEfPWxbRE9xFH8PajSvaq8LBL2u0cukOg35RBPi+ftIS5F2wb0Hj6Ci7iROnbuBG/d6cL/ThvtddtztsOFakwWX7w7gWtMQ7nW50dQ9jLLqOsQnpyAuMQFBYTqiD4K4qkUFSzsVQc2aOzsi+LeR1rnACN2I4iVy3yHC0/V8eb7MMTCEeazTm6MkqmdkH0czIONvmpqeIs6GAvq8AuQVFqGwRIH+4NFKlFfXoebYSdSfOg1G87Q+5kaBv6uSkkJ4XTaMcJPsssJpt6C0dDdSkuNx++YVTI/7MOFxYmrUg/7eDpTuLRYzmOAQegaEyMZGJtDFKC0JgR4eyxWBcBNLTzzST4AahUi5xuEwdHykbwRbRPl7COa/haAgFOakwdp5Bw98FrwYH8Lz0T688HTg9xkbPD33xCpZtetxKA5b+ehCGI8+6xTGZl9JNN/S68O4y4t3q16seHpkfoT0+ccwmxCBiJgoUdHTappah/Y7l/BxxYNfpvpluNXh3TkS0VNDEG7iv7lQ6WaJMsfg0L48vFvx4CsHNa3YZF78m1kL3swO4OMSa+52fFnjREY7NldsW0c5X7HhK6+tWPF1ZRhfOPhp2YZPy3a1URDQO7H5wIVv6x58e+gW0H8j6F9OwdV5G3Xl+3GstgzHaytQX3kIrTevYM5jxbzLIrV5Ap6g/8a24afT+PZsFt+fzeDbUxrlsJ9+RAZKvVvkNLw+vJ/twdtZRvTdeDfTvQX7dzMdeDvNCF8tCvaCCHktxLNYukRtT9D39nco0IvnvUq9Mz2vp9VpyDtdCvIEvcvlwIXz53Dt6mVJw/rFeF2SFWhtv499h/fKfygRpyTGSmR/4EgpDh89iL37S1BTV42lpQWpLzPqm5+fRV1dDZISzYimJ35MpHzZXLp8QaCmptcpC9lAkPpB7weXv8bsT7vr5/wzkHUEG3g0ICf16MBolmI0DcXADUfgc/U5HQbdMpaVLWV/hSofp0oMOkUuinoj5a5T75L2D+jrV6+jxHP+1+T7VYAWoLPlZgvyCvZsv9HXOIxGgTugNZAbj5ERjIlfP6181WNocSuwlwie0btbwM5WOQG81yW1d6bl2ZLppYjT44TX45TNIG2RBwd64LFb4bYPwWYdgHWwDwNdbbh7oRGrrgG8WWUdfRLvOEBijaCmPeSEGmqz1Q6n0vAEeOCigI7p+MC6O6fdcb2T8bQc+6im4xHuAvgFJ14vOvBq0Y7fFmz4dd4qm4Wx/lZEhgYjLCYEUaYIxMWZJTqMSTKJ5aa0W1FhT8vUgBWoPifcAqN5DXqdvpY+8kRdn9eDUAJBnyAiLN1SJiBMVjPMUzjiVFrPkpGayqEu6TK9jYK8TII+Jxs5eXmSqmdEL2n7giKkZGQgOS0RFRWHUEXAV5WhqvIIqtkRU6WOjOj3le6WaEkBXoN+e9p+J+hlsxMb9hfQxxL0tL81R8rUN5n8lhANcwKd8Yw6vTEIhhsfRvWcL5+Tny3Txfbs34eSQ4ex90iZiNMOVTWg+tR5NF6/hztdw+iwjqLHMYUWiw/HL95HZkEpEtOzsatot2gqJKKn+Ir2t2KqYoCeYDPKC/w7RRpp+QgTYWiI9GikIxbHf+2zlzS/KUJtEIzBRYzo9ZIUPjcsyWYkpCYiOSNVRuVmi4YiH7sI+j0l2FN6AIfKyiVtX3v8BOpPnUJxyR7JZDDlzzLHocOlYn3rc9ngoW/JUB+KCnORlZmCpns3MUVTKrcD4y475sZ8eLQ0j+kRL7rbmpGWmiibtAgjMifk+Rl5FHGaFqgZYstomgAlsUUwFuYkteGKTYiTKYWM4NtuXsAD3wCe+XqwbrmPFcttrFvv4LHtLl6OD+D2hROyQRTjmmj2zwdJf3pMYjIcvmWMzvyCux3jaG2x4+GkB+/WvLh6qhrhkSw1MLNgqO2joxDBfzu0R05LxlDHLXxccePtvFUc5A7mp6uME0WD4lURCeoGIuLjcLGxWtL8m0tD2DAi+S/rTmws069+GO8Z4c+rSJ1Dnb6sOWRtrhD8Cv48EvJfuSkQ9b0TX7aGPrkhCvsHPhDwXx+N4NvDEWmt67h+FnWVB3C87qiAvqHyMPpabmPOPYwlzxA2qax/Oo/vT2bx7ckMvj6bwdenhPwMvj7hTI1xfHnow6c1l5QpPiwO4ON8n0Tzb2e68GayE2+nOvBmSsE9EPYCek6uk+l1g20YGFTRvAI9I3pOsFOmOR2dzdIux/Q8LW3/LqJ3uey4du0Kzpw9LZG/gH6oD/0DXRLVd3S24OadG8jOz5bhFzEJRutJYizSstKMntcsTE5NYGZmWlLbjx8/RFV1pXzBRESGIyYmWhzz2P+tInkOQflr2p7AVQpwfzSvQP/XiH4nnDX8A4/q9TTE9WvrqFa1zKno/v8GeGYLuFQrnETzRr+/wHhMbwT8oFcpfv9MepnxLil3A7JazMcavyw1NEa18vnb+dSYXK+0sVGJO+ZzQ3rXR9wY49LQ1mUEpvYNf35V8/fJ48S/no9l37tE79RH+CN3EdV5nfBRYOdxghacPrdD6vCSonfZwdKOXgO9XbBaejHY14Xe7jb0drWgu+Uu7p4/DW/HXSw7evF6mRH4ON6usobOuvoY3su5UVNf9Un6nWB/R1MJqbX78H6NI2wJdq8CO8c9Gou7+7dLjNydeL3gxCsCfsGF1wsO/L5gxa8LQ/h1YRi/zA/i1eooKvcpwxHWCemEZoo3CzRiEmMRY45FFNO+/wD4nbAn8Al5DfrAaF7DXnukq/Q9Ac9IPgFJFOglc8VvLQV+Aj9eDXdJSUJ6WioyMjKQmZGJzEwqzwn6XOzKL0Ah59UXFktkHJ+cJC10jNoJeg7c0EM3GNHX1FZISS4zK+0f0/Y7++cF8NornqCX6Iq/N1WjV5+fsDeieo54TaAgj7BXA2H8nz9O+uMzs1ORkpEOU1IKIuPNCI0xSStUCEeZhocjKDQUQUEhCAoKQ1BIJILCKByLQ2JyBvYfrsCh8mqkZWWBw1G2gZ5DTggU1oAlguVGTZVbCHTCnpDnEr2F8TfWbXca7n+rvjdgT8AryCtYxifHg7oC9minszMiJxu53IQVFqJo9x6U7N2PgwcPo+xoBY6WV2L/oUOiw6A+ITklQSJ6/l34/5bRPEE/0Ncpk9jycjPQ0dEsoB93OzDhtGPO68bSiA/rk5N4vDCPvOwM+U4Nl/kEofJ9TMjn5GXg4sWzOHfmBBpP1uP0iXpUVZbJVEBOYJRshWyGOIueqfRw/HDuJMZ9Vkw6LbC33sFoZwsm+9sx0n0Pc5YWPBwZwn561Qezb57mNSEC+uDQEOQU7sHC2i+weVZx554dQ10+/Lw8gkfjg9iVkYZwE21yKRBU0/EiYqJBbUR0QgxSMlMwYesUc5p3SzYZBjM13IHCXdkiEuUmLoziwhiq7qMw2HYD357RWY4jZW34tMLpjA5srjqxueaS9Dsj9I+LVryfH5KI/xMBbzzm84oDm3yOXFPXBfIP3Pj2wIvvD0fw7dEIvj8axZfHI/j6aAx/PB7H5pMJXGusRUP1IRyrK8OJuqM4XVcOW3czZl0WrI/Z8f3HJfzxbA5/PJvFH4zin03j69NpMG3/jaDnaz6g654DH1aG8WHJgo35fnxY6JP0/fuZLrydDojkRZHfLul7pvJ3OONxcl07+gwL3O6+VkndM21P0LMnnqCnAE/BPlCMNySWt/fu30ZDQ60o4K02i6G87w6AfTuu37yGguICEVZIKojtD6YosJ+R4y4tQxYsLi3B5Xaho7MDWTlZIn6iq1VTczMmJiYCptRpkAUCUp8zmqegjXDX6XZ9nz+q/yfQ77yuYM/n6+cS+IHpe4Jfbwb0z+GR19QXaMD9AAAgAElEQVTSr6mOOjOgP4N+vtIOjIzw52iRn3odNcVORdQ69a4yAoy+jVS8AJqbAALYH5Ur0HsE9FTjysQ4A9Zbr6FLCYQ9I3u5XwPfiOQ14I20/KjXBb0E8gbc2cfLuiGPVAXT1MPntMErS305WdiR0dqkIN/Vis72JnS03kX7vRu4e+4UfJ1N8LbfwaK1E6+WWEtXsH+zOoLXFMqtsI5u1NRXvFtpeKbiCfJ3K261lt0K9HJ04d2yC2+XnHjLet2iA6/n7UYU78Dvizb8tmjDqxUnXlP88nAc9o47iAgNEUhER8fARCc8swmx5jhxOYuNjxXLW0aBhJyuVwcCnvfppUGvI3lJWxszynXqnmY5hLxyxktUwjyKuLgI/GS23bGGb4DfqGenSPqeY1tTJKrPyOTAGwUTDXqm73PyC5BOz/cEM3Lzc1BTWy4TtaprylFbV4n6hirU1nEIRxlK2RpLEZeMdFVtdYzstUmO/rw6ov8n0Eud3qjRy0aHLYayaVIe8TKmluNqjTJGIOx5Hp+UhJTMXOTvPYij9Y1ovHIPN9sH0T7kQ5d1DE39btxot+HiPQvO3+7DzTYbOiyjOHvpFlIysxCfnCiOhaxVBzOiJ+S56AkQrQxz5L0HeB8Q7luLkNelmR3OeduAz9R9oOshI2J+LiN1z4Erian05E+T1H1mVhZycmnRm4eCwkLs2b0He/fslWNFeTnqamukI0N5BSRIh8KpU8fk/7CX2innMLo7mpGRnoTCghz09rRtgX7SZceC14NlrxdrY2OY9/mQQj931utZl6cALzpEavcVFYfx8sk6nq8t4MXqPJ6tLOCnxw/QePKYqvHTOjdcD5Ch+1yEADy3qAi1Dadx/NQVXLvRjntNfWhu6cWNG3dw+NBhGQMcxIE27KMX//wQBIeEoKruNOaWXqCp1YqmNivGR2Yx5e3D+VNViIuLl40Xh+nQZz9Msg4UQ0ZI2yL9HRY9/fhIoeySVXrpPz+ewquHUxgZaMOl09U4uGcXCvMycaysBD/NOLDxwI33q1YBPYFNkAvsmXoPWLzGqP/9whA+LA7L+FkFfac8nvfL8xjNP/Tg2yMfvj8cxffHY/j+ZBxfn45JFP6fZ9N4vezGmfqjOMZovo6p+zKcPVYJ72Anpux9eDrjwR8/reCPHxfwrxfz+NeLOfz5Yk6l7Z9Mi6vet0dj+LruwQZLDstDsln5tGjBx4VefFzoxsd5pu478WGuSxbPmbpnNP9msp2p+1ao1QbLoOGKJ6Bvk3n0Xb1KSEfQWyzdhupei/EU6LUgj/BvbbuPiooyiehtdmWaM2ztB1vupO7f3YXOzg40Nd/HsZPHkJOfK9EQ60KsF4VFhks/MKHOcZ0RUZEShZy7cB5ON53eJuH1jsDn00AlHLkCwaqgqCL6wOv6ORqg6j4NX76GUq4HPuev5wrAftjrFLm/Xq+BrZ+r36M/ta9+plK8q/T7Ttjzuep9qp+nlfSErQa9isIlEjcicn0uDnNMp7OPXW9GOGRHR+8+I4I3oK1U8coMyZ9l8Ef8OnoPPEpGgJA3wK6PrBkK5DXg3VZ43QS7gjv9uB3WAdiH+9DWfAfNd2+hv6ddvqjYF9x09yaab13FrbMn4etshq/zPkY6b2HB2o7fFymYGxWR3O8rbrxadotYjrAX4C+5JUpnpP6WMN+2VARPuHMJ3OfteLNAgYsT71fceLNix+9LNryYsmDe1gpb82XcbaxFbrJZxEMcjBEbFS9pe0YVTF/GMbLnKEyWlWSpNi1GSOzf1XAPPBL0XNuEaAGgV2Y5O/rnk5ORzAl2yYQ+79u+lBrdjJSURH+dPiPdmGynQE/TGLbY5eYXilse1egUpxWXFOPY8VoBPMdnHji4F7t25SAx0YwIepMHByGEYAgl5BXotVHO3w2CCQQ94c4avUTzcWqzo7MZ+ii/BxrnGMNtNOgDsxuEXOaubBSWlqDk0BHsO1KJ/eX1OFJ7GjWnLuLM1SbcaLWgbWgM3c5ZtA9N4GrzAPYcaUC0OQ2EUU7BLjV7nta3BugJrsDP8k+bM/330/cHRvS6Pk/YS2RvVvVr3U9P50N+RmkjZOo7OU5U93r6YG5uLnbt2qVgv2sX8tlql5WNg/v2YbC/Dxd+OCvp+pQ05Q7IrMfFCz9gfNQNj2MIhD3NclJTzCjZU4DBgW6lunfZMeFyYNbrFtiv8jvOZkNCfIxqkyTgaRbDAS6RQaitLsPD+SmsjrllbOr6mA9PF+dxaN8eAT0dBEM5+S6Siy53bGULlrp+cnYO9h2pQ93pSzh57gYOV56AOZ1T5wh3NcKYYr8t//ywSDS3WWB1TOH8xbu4drcDV25cR9HubJjYjmhOEB2BbEJiQpWGwhSFcP4biovCrvxsrI8P4+2qE6+WOAuecKZLnRt/PJmUiPj9o0m8WvXKYJnNFRfer9jwdsWKT4s2fFoaFpjvhL0GP6N1Df+PS1YBPqG/QeHfqh0brPVzc/DAI/Xzrw9H8e3xGL49HsfXJ2MSif/PH+fxYmoYJ6oPSyR/ooGp+yO4eLoWY7ZeTNp68HJxBH/8soo/flzEvwj7Hxfw54t5/Pl8Dn9IRD+Jbw/H8IW++as2vF/hxmMInxcH8XGxDx8XegT0hP2GcU7gv5vuwtupTryZ7CDombIn7CnKa0e/hYr7dvG57+lrQ1cvVys6upoF1lRFK5Mcpu8V6N1OG5yOYTFl6O3plKhABtrYh2C3DcJuoxVuPyyDvRiw9KKvrwddXR3o6u5AW1sLLl+5gpraGpQePIC9paUo2VuKg4eP4HTjWbS0tcPpcmN8fFJS3l4fYanFcgqgIxyb+5dIWsNVw/b/35G966MyiMb/PNk4GL35gRsLQlu183EjoS1fCW5j6dR6QI+52hzw8fp9BhwFyKypsyauAB/4OOm9N2rlSvxGf3g/9KVOLoD/76CW5zCyJ/SNNRqQzmeNnY/ZqrvrCN7YHIibnScA9F4D8B4VwTOlqNOKLscQnDYLHMMDsFl6MTTQLavl/i35gurrbkNH6z0037+Fe7ev4d7NqzhZdRSO9vsY72rBaMdd+LpuY9bWjt/mvHi36MPrJVVLZz2d529kKTGdAN4AugY7x0RSaPd2wYV3i4zq1abg1bxD6oirthZ4Wi+h7VwNLlaUoHp3Ng7sSkdmYgwiwoLEUCWCoI+NgymO/fMcPhMvvfTRsdFbkZ6O+CIN0Gsw8LruI6cSXxzh9Jd/PPvnqbQ3yVjTRKrtExNVG5ahtBcBHs+TCHhtj6vEemzDY+SflJwEtuDpmfVpGSqalzp9jnKHY5tdTl4+MnJzkZyRJh79nNVeXFwkIr8otlwFq5ndQUF0EAuS6E+r7AOPgW542+Cuo16dvme5w9jcaGDq24Q9z1Vkb/j9M6JPUBEwuw+4qUlJTUYCjVgSEhAZGy/OmBEx8QiJiFGp+iCm7kPVeYQJIbwvOh4ZuYVoONWIw5XVMh5WKe1VZMpoXkWodPpTNriyQRMBGgcTbZ+8R2HaVhqftXhpHVTliOit2yrFLRE+BXuM7s3KPEen78308U8xi6themYaiooLkJeXI58xPS0NBXm7cPbEaXhsdqwuLOB4Qy1i46NA0HMlJplw+9ZVTIy44bYNwuuw4ubVi2J/W7qvGHbrgDLMMVL3s24XFjwerIyNwtrbhVgq6KXVTkX0IbGhYFbjxMlaPFyYwsqoC6ujHqyPj0q6f1dWusoAMOuhe+2jFPBDOImO4GdmZMuAiOURCjep5mcQp0AfEqO859nxkFu4B8POSTReuIVLN+6jsGS/8vtPNMsGmjMjwqLpyheOYEndRyKCI3BNNB8yS2fIkxkPPj8cxcdVJzY4SGbJiQ0Cf1GtD8tOuY8mMx+WhvBelhUfF6zYWBjExvIwPi7bxHDn0yrB7gI3BJ+XmdJXavpPBPqqE7z/47JD+tjfc2PBUbQrLjHq+fpgBFybD0fw5SGj+QnQye5//rqGFXcfjpXtw6n6MpyqP4IT1Ydw+9IpTLstmLb14u3aDP718xq+v1zEny+X8G8C3wD992dM309K6n6Tdrpr/JxWed+flobwaaEfGwt9ksIn9JnK/zjfi08LvdiY78OHmR68n+5SoCfsCXkBPVP3GvRU3Ruw7+xplfQ7xXgEPUGu0/culw0uh1XEVezrZJ3PwS92hxUO+zAcFFnZB2UND1swONiP/n4F/L6+PvT392PQwl58F5wuDzxeWrFOYnxyEuynd3t9W1H89ihdwdFHxTotWI0NgE6L68cGRux+QKvoXt+njxLVMzsgoNcZAA17bjIIb33bf1Sg522+Jx2da9jrazrN77+u3Pu0i58BewE9o3bWxBmFew13OfV8eQ/6OoV8Bni3HQNq6Nuu/91jRxTsCXym4LVK/v92HGXfuzE1iwM1mKaXFD3T9IzgXcMyTYvRu224T+rw1oEeDPV1YbC3U0DffO+mgJ0e3YzuGZXcuXkF925fR1Z6Mg4W52OsvxPj3S0Y67qHka7bWLQS9m4ZesF6+usFu6TfJQVP6PP2gm1rvVt04N2iXVpT3i/a8WZmED+PduOBvQlTXVdgu3kSXWcrcLN2Hy6U78bpgwWo252LiqJclBbkwGziEBd+wTFSZ6rZJFEwjXKkvc4Us21SnQaeBpo+CtgM2GvQa5MYszluB+jjjVq8EtrJLPNks4BYpesJeFrk6hY8Ff0L6JNoomP002f4Z9WnZ2dJvzan2mVn5yE1KwuJ6akCeqZRBeoEewDct9zjjClvWojHCJgrMJrXaXt+Xv07CNzkqN+DMfktQJSoIa+jew18egvQ5pVRPVvKzAkJMKckSFR/oLwCpy5ex/0uGyzOeVh96+i1zuJuhx3nbvTg5OU2nLvdjaZuN1r73KhoOI2EtDRpgeTseQE8RXh096Odr/YF0K2CxgZF/+0Cj1K3F6hHipeC3rDoIzdz+lxEe7pOr1vsDDEeRXWM6DMyM7Bnzx6UlR2RrqWmu/fgczixNr+EpZlZPFhaRG1NuXQoUDRJ0KemJaC56ba44bmtCvTnz5xCSlIc2BbJzpWJERfGGNGzRk/Qu91Ym5rAUE8nIhmZ0/RIt9RFh8qGh/33D+anseRzY9HrwurEOKZcLiTEqQxAaEyImJXRUyDKrDwDZCMYzg0Doax69JW6Xvnmsx1Ppd9DEc6sbVQowmIicObiZTSev4aTjRdRsu+gDPYJDo+Qjgi677EeT/U8rXhDDDEeB0VFms0wp2dg3/5SDHS0YkGc5ax4NuPC74tevF/2YXPNh69rXnzhBLll+uYP4f3yIN4vWfB+iUemv1UKn3V5pun5OC5G+DJ5jmDnWuHoWSc2VlXanpE8z/kYfp984MZixY3Pa17xot98OI4vjzgTYxL/z89r8HbdxfGyfThN0Nccxomqg2i9dUGMcuYcffj0eBl//kTQL+HPl8v498slP+ifz+IPgv7xmIjxaCL0mba7hD1Bv2jBhwXW6vvxnr31PGfr3WwP3lOJP9ONDzPdakytjur7mbofbEefpc1Q3LfKkVE9Qd/T1yGpe9bpuTjIRkR5rNk7h2VZh/tFrcsInupqKvE5QtbhpIOeFXa7TWbOOxwOGUTDYTRcHo8CvKTlR8bgGxmBb8QH74jPmC9PpzqdLteAVWDUEX0grAn5rZS1EVkHgp+P3bk0wGkjqzcN+hqP+vUCn6eu69fiz/z7Jb3qRv1bonDdZx5w1C1qo6yry1KQ16DncdvyqVS8RN0BbWwK0FS9G/azf3MMfI7eCMjzvC6MMR1vvJ6Y2Ox4bV7zGWDXgNeQ1xG824jg7cP9sA72YnigB8P93VuQt/R0gPX55rs30XTrOjpb74HRPaP5m9cu4taNy8jNyxToHN2/B96+Dkx0t2Ci6x5Gu25jbqgFv8wQ8GyBY43dKouAf7dow/slO94t2fFm3orfZwbx42g3HjqaMN97FWNNZ2C/Xo/+i5XoPHMUrafK0HS8DLfrDuFy1X6cObwHtSUFKCvOR25aMqLomhYZAUa6jNxjTLFboGfaO8oAPaM/DTZ9DASEfPkHRPWBEb1Zonmlshd4J8chMcW/klLVcBeVnqeJjk7fK9irCJ+wN0vEr9zyUqX+y/p8ZnamuK9l5qh59Rxlm5KZgfiUJETFxoLCKNZsaQTE9it1ro4a9jz+N9DzM+9cgZ9/57mGIY+BkOc5U/fsyWZUr0BPQV6K+NXv3luCfQeP4EB5HcqPncOxc7dx8XYv7veOot+zCvvkUzinnqDPvYCz1zuQV1IOU0oGkjIzZNiQDLEJ9AFgmyD1BoQ8Hf44nCcyBFFRYWqkbgC4A99z4PnO9y+wNzY8+nE6dW+ixXFSomQnFOgzUVlegcX5eawvL+Ph0hLW5uaxNDmFxclJLM/N4tCBvfI7YfmCm77MrBTRs4wy6Bq2wGMbwon6GqQkmlBddUQ23bTEHXfbMel2QCJ6rwczHhfKD+9HCEfzEvYU48WEqcxEVBhuXr6ItZkpzHncmPe6sDA2gvKDxuOj2ZkQKqp3GRRjjkTpwb04UnZAZiBwg8jUfjBb51gSEBEd++6V2Q3NeMKjQsVzYc/+Pag70SDujHEJCQgND0NIeJik+Wm0E5tgRmxSAiJpryuW0ozmabxExb0ZKXm7cPzseVy4fBNllXU4dJRakhqcPdWIe9euor+1CSODPVjxDODHaYfoe9iO++mBDxtrTpkjL33wi8P4vDiMTwtWEeF9YK2fdfAVbg6c+MDZ8isK+ArwdlG+c4jNJ46mXadAzistfh+W3Pi4yvnzo9IB8PXxNP54sYK+2xdxquIQGmvLcKa+DKdrDqOn6TomHX1YcA3g64/r+ENAv4I/Xi5LVP/niwV8f846PVvspkV5/4WCvIc+fF7jCFyrfIaPi0P4sDCID4uDeDdvwdu5fryb68OH2T58nFNRPSN7Sd1LRD9MyAeCvgU9/Qr0jOo7ulvQ1dMukTx76RXodVSveupdjOCcw1Ln6+vvFjBSGa+XNrbx+QhoDWuVhlfwJMyV+GwnTAMfv/18RKJ5pu75HHWfsq+V+vRWnZq1avVz1WsH/tzA5/rfl/45+nUZYQt0DYvdwPfIc63+V+ca/gFHI61P0OuhLhr6225vtagp4I8w0vZp+BPebox4GX0bLWw7QKyB7Qe9kRHYAv5/fx7taBXsCXQnfD7/GuG5AXkR2nnsW+l5CoJYf2eKnoBnu49A3tIDa38PhvsU6An5/q428Nh0+zruXL+Mjua7AvnbNy7j+rWLuHnjMvJ2ZaqoMSJYTCZGB7ox3tUssJ/ovo35wRb8Mm3DW/a9M4KfH8KrWQt+m+rDC187HtjvYaHvKqY6L2CkqRHuOyfguHUMwzcaMHi1Dv2XatBzvhrtpyvQfKIMt2sO4dLR/ThZWoSavfk4UJiLePYSR4ZKNB/Jrg9TDGLi4vygN3PcaIzU5nemeQm2ncDXqfutgS5G6j4Q9MreNR6Ee3KqWY6itk5VLnnKFY/ueLyt7GAV6JUKn8p8Ab3Ro70T9IQ8e+eT0lJhSkxAZEw0gkM4JpXLD3mCnbd3gl7DPlCIpz+nBv3Oz67vD4Q9AcjbPAaCkkDkbR61SJGaBX5e6g+kdJGYAHNCoqz4hCTEJybDnJyOlPRcpOUUIGtXMdJy8pHCCX65uUjNyYE5LQXBHE1rePTrKF6OvMYshR7UExGEsEg1n57ZFw1rfeT70+c8Bn4uZjYiokOhSzeEExdT7xxBbKKuI9EMmv+kZKQhNS0FNVWVWFtcxML4BBbGxrE4xuMYFibHMDc1jt2782XDQ9CzsyIvLxMDvR0YcdvgGbaAUX3V0cOSum+or5JJdmNeh4B+wmXHtNuF5fFRDHZ3itZCshgUxdE/gKCnXsQUhcbj9VgYH5UNwcKYF7a+bkTQ6phZDwE92/DoEqg6KE6eqMOzh6sY6uvGsbpqpKYmyO9RonzqIIzSCH+33GBFxoTi4KE9uHblHE4dr0Fudjoi2G4nm45w+feYlJaO+JRU8TygKU58Rhqi2MpHt0LppY9AUmY6zly8gttNncjMyUdqBttH85GbV4jCor0oKTmIw4fK0dBwDBd+OIem27cx3NmBOccgnk468Pu8FwTzp1Uuf0r+wxIV7UP4uDgoNfyPRsT+0SgBfFhzqCjfmDP/ad2LT+sjEsnz+ImtvKuj2FgZw6f1SXx8OIOm8ydwqvKwCPLO1JXhh4ZyDHXexYS9Fys+K/785TH+/FnB/o+fVvHnz8v446clfP+RfvfzAnxR4bPF7tGIsdGwi/peawfeLQyJARBbBD8usHZvwcZiPz4v9mNzsZ8RvarND8j0Og36dgV59tAb6XtG9LTCZbpe3MtkDr1K4as0voK912tHbW0FuujBPEloE64EMJcf8NoMRsNUA5qOdVrVrgCr4f1XAOvnjoyxJz3wcRqujK79YjQVbav7fL6/gn4nuPXr6+N/B713G+j5nO2v588waLjvPGrYiwI+IMUu4OYQGCNNT/gSxALjwFS70eLGaFyl4An0v186UtdHlQVQkTy/IMZ89J6nLa1aXqblPWoUpo7edZreKyl6C5y2QRHZCeAtvZKqHx7ohrW/G7bebgz1dgrcB7ra0dfZioHudqnF3752CW33b+Puzau4ceMSrl29gGs3LiK/IBuRESHyZZ+fn4OLZ05gtK8LU12tmOpqwkTXHSwONuPHsT48H+nEQ/tdLPZfxWzXBUy2ncFY82ljNWL0fiO8d07Cc1vB3nq1FkOXqtB/vgKdp4+g7cQh3K0/jAucLrW/GIeLcpCZEo/ISH4RMuUYhkj6tjN6N1L3jOa55Fos67mM+P2qbN4OBN8W1ORL1ZjetgUzExIS/DPYdeSeksY0vHbBS0FSqppHn5ySaky0Y2RvRPVJcdJHL612dMhLU2YsCvScZJcFRvQEPR3z2NoVm2gW73IF+e2g3wl5HdFrQAaCXn9W9Tswatd/8/n1/RqS+neib2vgE/Ia9HHmWHEJpE1vQrJJMh3JaWZp+UpPT0NmeiZyMrOxKzcHBfl5KCwqQEFxEQp270be7iJkFeQjLS9b3AvFDY/w4WhaRvWiuFe1ZtaZ1WLNWS2p23OjF62MY0R9H8O/a4TRWaEi1DAaB8mwH1XSCBYVv+G1TvGY4X8fQwEnB9wkx4HKeylFZGdidzHnx1slil8YHcfi6BjmR0awMDUBetXz3z/dAiWiT4pDcWEuHMP9GHEMwzXYD7ulD4dKS5CWmoDTpxow6mNbq12l7l12TLmdWJ4cx4WzpyRjQ3c8NQ8+GKGxqoeev3uCd8RpxSxT9xM+tDfdkWxHqPSzB8sYX5rnUFiZlGTCgZJiee1Hc9NYnRrHqH1I/h831FZiT/EuZGekIDMtEbty0nH4YAmuXTqN4Z5muLpb4O5qgaO7GW1NN3DoSClSszORmZePlKxspOfsQvG+g8rNcN9eRCeZEcaRuNHhYEtgeHQoklKTcPzUaRw7eRrJnJgXn4CU9CykZWQjPTMH6dm5yCooQOG+UuyVVsUqHK8/gSvnL6Dj/n1Y+zsw6x3Ei2k33i168XlFqdrZuvZxYQAbCzwSnIQ/o3wKdp34sMq6v4reP656wbWxNoKN9VF8WqdH/6QsjrP+fWkMV49V4XT1UZypLwdBT/c+50Abxqw9eDzlwb9/fYo/f34gsP/z5zX8+csa/vx5xYD9osCeffU0zmFUzzn3dPRjm93GshXcnFAguLE0DEb4G4sWfFri6sPnpT5sLvYhaHCoyxhm04EBiyHG44ja/jb09LbKojseQd/W2QyHy7o1plYMUDjJjnV7rxpww01AfW0lWlvuY2ZmSiJsDfVAW1dlQxuYitebAYJYQV2Bno/xP06/loavAHWMw2H8G4G/ApaQ1fBXG4LA24HnOwGtb49S5b8tde6DXON13whGJI3OGjpLDapGvz2Nz42Af9MhdrDGyN+d56on3Z929/n8anh5rNcpqXWq3NmnzgwLl9zH/+Ac+WpsACQiF1gb0bmk3f96rvvddc1dQ56A15An6An3wPQ8U/RaRS+1+ME+2AZ7wVq8rP4eEf8M93RikJF8d7us3s5WgT2j+ZtXL0h9/u6tq7hx/RKuXjkvsC8oyEFUVCji42NRsncPjhw5iOvnzmCsrxsTXa2Y7LqLmZ47mOq6hpnOi5jtPI/p9nOyptp/wITAvlFS9aP3GuEj6G8dh/v2cThvHof9+nEMXK5H29kqXKndj9r9hdidm4HM5DiYqZ6O4qATQp5f9BxhSlewWESbTAJ7ccXj/PkYQp499H8Fu4DNGOgSGBkGAk1FrXECeuUEx7o8+6WTkMoWrLQkEPhsl6PPeZL43vtBL5sC9tYnsYbPWe1meXwg6DOysqRfmz3bdMpLT89EUloaYjmAJCrSiObVfPa/i+R3Qp71XW17qzczgVH7313TUNew17c15Hnk70UDXsGeboE0EDI0CSnKaCYxlQNh0pCakQH6+WdnZyMvLw8FBYUoKNqNwuK9yC/eh7ziEmQXFSM1OwthtGnV1rdSpyfgVQ89j4R7kFi0cpRqmBqrSj94LhnAEgZat4Ya59wESGRstJzpkoCOYqkWp7CPIj0OuokxR4GgNyWZEJdsRnxqkmw+aIzD933p3EWszy9inpAfHcX82CgWpyfgcVhlsBA3cBw1S0Oh0r1FYjDltQ3BZenDcH8PSnYXICMjGefPnxY1/qjbjjG3HaMuG/i4+ckxHDywV8ph0lYnPfRhyjsgPhLxSSZwYttgdxsmHUOYctlwvlEZ3fDxETGh6rMYfyOOw91bvAsjVgtmXDZM2Qax4LRhedSDxVEPZtxW+NipNdAJV2+7HB09zbC23oGz7T5G+9vR33wTdeVHkJuTg+TMbKTnFWLv4XLUHGtEZd0xgb05NU1S+DIWV3QA3ECxHTAIkbHRKC07ihNnzyOnoFCG3ZiTkpDIoYuHlGwAACAASURBVEFsPU3lLAS6KSYiOTMNGXl5yN+zD3sPHEFVdR1++OEc7t+9haGeFlHAPx1jCdAtqXgR3i0M4d3cAN7NMzVu3dL6qLS+Bx9WuLz4sOLDhzVlzLWxPo5PD6bw/cUSXs64cbbqIE7XVuB03VE01h7BlcY6eIe6MDLUhZ+XJvE/fnuOf/1E0K9JCp9RvVrL+P7jIr79uIivz2bxmeOzVz2GboA6Atr3WvFpZVjWZyrxlzh4x4LNpQFsLvdhc7kfX5YY0Q91i8+98rqnM56yvxWv+/429PYp2Hd2t6Cto1kEdRSQ6Xq1eJb73AJ7RvZM8545dRy3b14X0xsN5n86EqT+xYhfZwB4nYBnhM/lfxxfK/A2BXtc+loguFnXV2tnhO0Hf+Dj+Rq8rV9r6zavCcyZQmdt3IcRbyDsVf1cw1z9Xvxg5++LJQtuAvR9gYDfArV4wzMKV6D30Rs+YEMgjzNgTTgLyFlKMRbv96fuXer+f4A7veVpZKMhPyoKehrbKLgHQl4U9GyPc1jhshsKeuuA0San0vRM19sJekbzAz2w9fdI6o8qX4Le0t2Ovi4a4rRKK113exMYzV+7fA6tTbfFtvP61Qu4fOkH8JhfmC3/oeNjo5Cfl4uammpUVRzFzYvnMNLbgcnue5juvoOZ7muY7byEua6LmOu4iJn285hqO4vJ1jMYa2rEePMZjDefxXjLD/A1ncPwzUZ0nKvF1frDqCktxJ68DGSmJQlMYswxoAsYx5BSMCQCvKgIREVTbU3Qq9S9RPWM7An+2Gijrc6fqg+EngCe6d+ANPVOqFFxn5BgpN7F3Y4qc/rWK+EVxVdMi/LLngp7et9zop0Ms0lJkg1Aiiju+TxOcUve6tGm2CsjK0PG1groMzKRnJqG+KRkEeNFxVK1TsiHbEvTB6bs/7+CXn9ufdQw13Dn59bX9Hng7cANkAK+Ht9rEkc2Zi+kNMFNEHvQqT/Iob1vNnLzdyG/qAgFxbtRuHuPrPziYmQX5Blq+1ARegVLLThEhHhsE5MonrCOCFErnOn9cFAYFszBK5FqBfE6b0dQsc5zpTbfUpxLf7nhtMcyAOv8MeHSXcF2OPFH4CCe1AQksIOApZOkZJlYl5NTgBPHGrEyu4i50XHMjfhBPzTQY7RM8t9CIhITY0Vw56NRjtUC50Av+jrbsCsvCznZaaDV+BjLg26biur53WAflv+7RRzIxFZJQp5tcVH0sqcpkAJ9cmIsztZXoufmFTRfuYCSojxlKRsdiqiYUJiYjYqLgYkliPhIVJQfxMyoC1POYcw7BjFvs2B6qBdTQ92YHOzEWH8bfIzg2+/A2nITg803YOu8D+dAJy5fOIWc3DTEJ3BzmoPC0oMoP3YCVccase9wJTJ3FSEhNRPhsVTfc0RtFIJiIpUHv24JjObfKET+DZw9/wPKK8rEIjouLhqxJhqsRYl+gAOolBcCN5PsbkkUO+HsvFyUlJaipr4B585dxL2b92Hr5YZlEM8mbXi16ATT4u/mB/B+jtC34u2CDW/nbXi74MC7JTfeL9OES7ltypEOng8mZczszFA7Thzdh1N15ThVRzHeIdw8f0JA7+5vxe+rM/jPz08F9P/+9SH+9YsCvkD/5Qq+PJuXaZt0A/20RtMcqvvpkEcxID0AOEGPY3MHsblkkcl6m8sDKpJfDozoDWc8aa8bVKBXsG9HX58aVdttTJ9rJ+htFmn70upyDXzW4d10P/N5cOnSeVy+fBGzs7PQkft/A/1fwL0DtIHQDTzfCWR1HyGtgKre21+BTuDyub4Ruur5YawBroxlDEc9ATwjdi6CXS91W15LgK+ub0Gck9n+y1Ig5yQ3nVo33ovcJqD96nedXlfRuYK7DIDhEBhj6hszKV7azDK6F7tZP8AZpavedof0vI8xIyB1doJeGdrIY2huYyyJ3EU9T6Mb1f/ucQzDYx+Ci18uwwOSOnQM9cM+1KeWAXlbAOSZsh/u7cKgBn1nK3o7WgT0Xe3NuM0I/uIPaL57AzeNaJ6gZ/q+oDAb0bFh0lsdHxeFvft249ixBtTW1uHutasYoUCvtwkz3dcx13kB853n5Tjb/gPm2s9htuM8JtrOw3v/BwxcP4nm/0PZe75FmS3f3wpIzplucs5JgpgVkZwVRXLOsZscRKIYUDCOTlBndJxRZ57/cD3Xqn1vukHPOd/fi33tuwOpgf7sqlq16lo+Ss6kITstDokxJkSZgxBuontcIIKCAyQV6OXvJ1GWtPFQ+etC2LvAxY1vFMrnmz7bbt4eSpTn4SFujYQV39T10mCz3wk2+6UjV12H5vwGCvFYd9dz17nr3mleU4ilavOcaMc2ugAEcSf4CPwgI/oPCUIIW+tCTQgJpftaEELMIQgMCxHAB4SYkZJ5GqbIaAj4jtXiv4e87p9Xu+MpNdqVByEpaRxrQ7MHvX4N7H/2/3WtI3tPb+X/T0EeXxvRL4gGQR1kqDVQPvERiIyKRkxcrAy7ik2IR2xiAmISExAUHgbOUhd/ew5SkcXoXfmtE8gsQ6jFaydZjgbk+XwNe71zTrtE+jIS1UEyAxLJi8hP+Qyccjkphxr+fsXzIIijaf3Fq58iSE9fP0TExCMrJx+RUQm4eKEYa8t3sTI3h7uzM1idtWBzbQndXa3w9fMCjZAIeh4aztIVj2PCRwbkcN3Wcgvh5hDpLW+or8binEVl3yxj0pWzdncFC3MziIwwC+jlZxXFvfK2JwT5fbIP/+q5Atwsu4by4vMICaZQ7oRE867uTvL3K6ZGfu7w9nVHRcklrFrGsTjSj+XhXiwOEu4dmOtrw2xvMyxdNzHR1oDhW7UYbKrBWNcdtDfVIz2Vw4U84ebni5CoGOSdv4xzxeXIyC9CeFwSAkLN8DD8KcLCeBjwgiOzLc4O6qCivfrFA99RBup4+/njwoULGOrvwsJEP8bbG9DVVIMbFSWouHweF8+cRmZaAqIiQxAS7ANmJDxZbnN1hJubG3z9gxEZnYyCgouor6lBR2srVibH8cvdGfxG/c/aIH5ZG1Xr3ojR1TOJ3zgHY3NGWn5/27Til60Z/Lw9h/cPV7E02I5L+Rk4d/Y0LhedxuXCbNysLMbcSDcsvXfw7uEGvjx7iL8OtvDl+Tb+efkA/7x6IPPo1XyPFfz+mKO36ZC3YqjvrTI85yMjehm6o0E/ILCXaJ4RPVP3G734uG6o7odG2sX+Vk+wY3udWgr0HDNLdzyCfmi4D/NsZZPIW+0qWrWAvvNcdXU1uH79Gu7eXf0h6Ank4+C3B7j9tT3M+TH2t/Xn0c9Xj6nvyQbwo6Dnc1VK3YqZuSnMUiBnNzfdlp5nql7BnJ+XkBeoM1VvnZVonvfrCN0WgdsAb7Po5TjWqaPgt9ql5gl1EdYR+grwGuq8ra+52wNeQ15GvOroXkf71gmBuVbFc5dF6NsB/fi1re6u4M7UPEV2OkWvhXYEvF6M4u0j+dE+WyQ/2tMltXnW47mYsmckz3Y6rsbaCgH97aZ6EeFVV5WisrJEohJO53L3OCX+57RG9fJ2RXp6KoqvXUPx1atoqavFQl8n1rqbsNnVgI3ueoH+THs1Rpsr0F13FS2Vl1F2Phc5ydHITYtHZlo8kpLjkJAQg9h4+r4TFCEIDvGXMafegb7KwMmI5gkyierd2UrlBjcvN7h5s06vQO/m7gY3Rg3HQG8P/EPoGaAnxAg6Dy+bA5wyhlEw06C37QS8MkrxZw91UCB8A0PgH8QVLNF5QHAgAkMIefrcc3pdIIK5QoMlxe0TGAR3HmICQxCfVoiK+lbkFp4XjYGTsxpUo+HOGry+VpG8LaWvzHLYmuWAUy5OSqToZjvkaKjb//z6vh/BXT/GXT/+fVRPqNiBXl4L/nz08ldpexrOREZFKdAT8gbozdFRRksd28d0Ol7NX5cWMBcOWGGvtxOcXJzkZ+LO9DxB72DMbSfg1ex2NVOd1xr6J1zYg65886Xuz+4ERzU4huUcDy9a+3oeivDoBRAYEoLQ8Agkp2aivKIGJlM0iovLsL68hlUrIW/Fyuw0ttdXcKf5pvz8/BtVoHdH8ZXzIrSbGuZsiF40NtZI2j42LhLNtxqlv54H9PnZKdy8UY/qqgpMTY7DbA6VGr0CvRpJK2p2D2XeZDIFoezqBdSXXEHxhSJ4e7sZoHdSMwBo2+xNVbwbgoP9cOdGHeZGBzHb1425vk7M9LVhprcVls5mTLbfwHhrAwZv1aDvZg36mxtw/fI5mEID4EZHRH8/mOITkH/pKk5fvIz49GyJ4gOCQ6RklZkSj8aqa7AMd2N6sBMDrTcx2t2GuvISGcUrKn8PNbaWttQ8fDm4uyA1OxXzk8N4v3sPf2zO4sPWjAzJ+WXHijdb0zhYHcP2TC/mB1oweLsGTRVXca0oB7kpsTBTA+PHEcdhyMjKQWVJmfws0rp7bxg/r43i57URtcRsi+Zb0/h13YJf7lnx67oVbzdn8NP6DF5xAt/KDMrPn0ZCbBhyc1KRn5eOpvoyWIY7sbMwjr9ePcS31w+lPv95fwt/PFrDbzs0+9nA12cU5t2X9L1MtNtbxp9Gmx3H4n7cHpUpeyqaZ8peRfIfNwbwacO43uzFx80epbqXoTZDrNHroTb0vFerV7zu1Tx6pu77BrpVz7qk0lX0rCJotsepiPL27SZcunQBKyvL3wH9OOB1xH8c2hreeteAF+hyuMqx9L1+nhb96cOHgritRs/nqfuUsY19GUIDn7DXX0dgbqjsVepdpez1tQ30GtL2ANfRugHvGY5lVV0InOJGoZwN4nzO97Vz2+M/iOR1pD6lInY1012J544D/PhtAp33abDb7/Y1eNbftZKeNXgNeknT61S9juSprqf4rq8L431dsg+zjY61+Z520BSnp7NFAN/Zdhtc9dVlqCq/hltN9RLFM+1YXnENFZUliI2NkBM3x27qxXnlublZKK+oQMm162itq8VsZyumb9djoL4cLZVX0FB6CZXXLqKCq+Qyrl48i4yMFOTkZSE7Nx3pGUlITuEEt6hD0HOGuV+gjwwbcfNyl5SmhjwjVlWH95DaPNP2bpKyd4cGvQaWBtwh3EWgZxOnKcAr21eC3tObqWkFMmV9q8xhFNiVCI8RPFP0FOJxEIpvoC98/ak694GntzfcPDzh6u4BFzd3OLt4wMXF2xjV6gVXD07WC0FoRCoyCorR0D6K7tFFZBZehbOXH4LDTGIAdOKkDeb2kNfXBLyGPq9VRK9B73Qkk6GBbb/r1+dHu36e7QCk6vTHMx5HI3pl7yse/mYz7EEflxAnwDdHRYi6nYDXkD8anavUvADCWc1Hd3BxgiwD8hrw9ru+toGfBwhGlSdx0nht5PU55ShDuMTsJ1iNDg4KC4U5Mhw0LTKHRyE4JBwJCakIC4lAY0MTNpfXcJegt1qwIhH9MmprKsQVLyQ0AMGhrD97oqKsGPSxnxjsk+6WqooShAT7ITEpBh1tzVjke8vUOJYWZnD58nn4+ngg93SmZAYcndQhTc2fd5K2NXdP9ZqbzMEC46bya+i4dUOU/AQqRYsuHDfs7SKT+Ng9EBllQn9nGywDfZjqascUNVztTRhrvYHxlhsY5f/kzWr03KhBc10FcjOSwamEMr0vNAjxGRk4c+kK0vPyYY6JQ0h4JKJjYnDhTAE6btZiZqAdq2NdWB3rxIP5EbzamMfrzSW82d3AimUM2ZmpqkvE9QScKSjkaF0PZ5xwc5JSzmh7O16vWvF2eRRvlvrw03I3Xt/txU+rQ/j57gh+2xzAb9sj+G13Ar+ypW53GgebFpzJS5VOG/o2BAWH4PyZbDyYG8D7zSnDTVO18r5dG8PP92ygJ+R/XZ/FL5uzeLs+i9fLU9gd60XTlUKcSY9GdloszuSmor7sIkY6buBPKu1f7eLvgy183NvAH3sb+PPJFv56soUn1mH8fn9FHvtr/54aX7vHKXZ6uA17+sfwaWcEn7Y5OleBXtXkB/Hn5qDU6CnGOwr64U4ZUzvAk9Ngp/K8728H3fHoeU8xXnvXHfT1d2GGnuriIc9aOSNmK2ihypY7Guq0tjWjqKgQy8tLh8/Tz/9Puw3Utlq7/X3HQa8f+zHw+T0R7lxKIGcPbg30/74fzQTwcymoc2ckr2+z5j4N6+wUrBJ9E+BGfd1qi8YlMj8Eve3+w6jciNaPg13dJrwJeiNVz5S92MvaUvKSmv8vkbqGuj3wNdyl/q7T83bRuz3gCXm9dG+8qOuHKb7rE8CPDXZjpL9T1KyjfR0Y6mvHYE8bBnvb0N/T8R3o6YTHnnm+SRH0NbUVqKy+rkBfpUDv5ekCP19P+Pt5IICKa0Lf3wtXrl1FaXUNyipKcbO2CnVlxaguuYzq8mJUl19DdVkJqkq5X0PJlQvIzUpBXl4Gcg3Qp6TGIz4hGjGxETBHhCI4NEAEcKxtswbp5Kxa6hi1atCLEI91+cPaPI1ytFmOTW2vYf+foGYDmgY9DWEIeyU6o7+9aqHToKcAj+1jAfD09ZVBOl7+vmIAExoVi5jkLKTlXkDBxUpcLm9GWUMv6m6P4FanFV0jq7CsHuDeo/eYX3+FxtZJhESnw9k7CKfPXERKRi4cnZy/a6Ozh7rtmn30OnXPVDdNhChY5GukYK9/5v900NGP2+9HDz/a+95edW8X0QeyRs82OxvoTfSJDzchMioCdPiLiomEKTxM0uX8PdLqVoH+FFSdXYnrFLAZqbvgpIuLRO+OjAo19GVOu/NhJK/BrqP5I7eZFXFyhMMpRzjIfhJOLo7goZHZFvbLBxmL14HMxgSESEtYZGQcggPD0NneJfX55alpLFumsGS1YH11CcXFFyVdT9Bzsb2uvrYSc/QlGegV0F+/dglBgd7g33Vvd7u4Xc5MEvSzOFN4Gu7up6TswQyDZCxcnGTgizPdGyWbQs8CD5hMwagsuYy2ugq01Jbhdm0Zik5nIDTET2rerNOzdZBC1dzsdEwO9WOipxPjHS0Ya7uFkTuM4GsF8L0NlQL5htKriI82i9DSy98bQeEmJGdnofDCBaRlZSHUZEZCQiLKS69jpLcbi6NDmO1pk4FW8z23sTrcgZ2ZITxenMT+kgX7S1a82ljFq/vr6LhVD7oMskOErXunPE7Bwd1Zfs/MDNCb49ndOfy8NI63ywN4sdqLlyt9eLPYjzdLPXi71ImfF3vETGuirRrFZ7MRFOgBR9cTksHz8PdBcGQQZgZb8HFnzkjX05CLgJ+SaP63DYuo9t9xFgeHb23P47fNOfy0PIGH4x1YG2gCs4yDjSUYqC/BXGcjHln68fO9Wfy2OY8/7i/j05N1/P2MffQ7+Hqwg2cLY/jjwQr+enIPnx6tyPjtTw8X8Sc97x/Niu3ux90p/LnDcbqj+LwzLLAn8D8b688t1uwpypP2OuWIpyxwOySFL1PsBtvQR/X9gGq1Exvc7hb09ndJulsDWyJoQtAAPWHf09uBwjN5WFxcOIy89fP/067BfXzXgOf99rA+/jz9uN5tz2VqnsC3/3glJhRBnd2BQKf7CXT7z2ODuk7LG6DnTHXW4SUtz9Q8Aa5mrrPG/j201Qz24/fbw97+MXX/9y1uAmsjIte1d3uA2/vMa8BrqNvf1oA/EsHT6MbohWf0zjXBJd70/Yc7IX+4JKJX0fxIfxdG+7sw3NeJwd4ODPW2o7+nTSBPEZ6O6NtbmsTylqCvKL+Gppt1qK0tl5Q9I3qm7+PiIuHj5YZAf08E+LsjIJCw9xbQX7x0ARXVNSivqkBDYw1q6ypQV12G+soy1FWUSjmAsK8pL8H1qxdxOjsVZwuzUZCfJa08fEOMi2crFgeJmCSyj46NQExcpKSQde88o3oBPQV3jOK9PMUZTwGetrc2IZ49vHh9HHbfR6420KuoniIhtsoplzsR3QX4wy+AQkE/ePn5IzAkFJHxyUjOKULu+RJcrriByqZu1LcO43bPNLrGlzG0sIXx5ccYW3iMIesuWvrncL7sJsLi0uHgFoSI2NO42TKCitpmeAUEiRJdYCj+7zaXOFsUr1L5uq2ONVteM/2rLXA16I8ecmz2scdfG31bvyYa9nrX6XsZBGOX8RBDIPbTBwXJwB5C3mwm6MMQZqKvf4iULzy9mHJ2UG10VNiztis1XtZ5neDAiF2idoLcRS0XZxmJSstWOQSI/Sqd2fg4Xd9s1xr2fN5JVyXQ42GCIj1GzCdP0QeebWuu8JSeeX/4Gr9LHtqCOLUu1IxrJeXIzslHbHQcRgYGMDM2htmxUcxMjGKWbXELMzh3rkAi4dAw6i4CEBzih1s36zEzMYKxftXGevHCGUmlZ2QmY7C/Gwt8/5kcw8rSHDIzU+Di6ghPH3eBOr8vRvPqEKsOqO6ebvDx9xbviuuXzqD68hncuHYGt8sv4HbVVdSWXsSFwmxkpyciMzVe/pc6mhsx3tuB0fY7GLjdiL6btei9UYWexgp01Veg60YNSi+eQXAAs07skfeEOSYK2fl5yDqdi+iYWCTExaOytAzTIyO4x3LFxAjm+zphbecwq1uY7b6DpcFubFlG8WjBgqeLM9hfmsHT5Rk8vTuHV7vruDs7jdysNBENsmWQboTOhL2rE7yC/HGjrhp7S1a8XBjFTwsDeLPUj9dLvXi5MIw3CwP4Y30cPbXXcIoeEk707XeCq4+TiChdfTzgHuCBie5b+Ly7iF/Wx0FLbS3CE7X91hw+bM/j/fY8Puws4P3OPN5tzeLt3XE8m+3FE2s7nlrbsW9pxdOpFuxNtuGppRs/rdCXfxkfH93Dp6fr+Ly/ji8HG/h6QM/7LYhpztM1fN5bxadHS/jjAXvzZ/DxgRUfd60C+78eTKtxurvj+Hx/FH9uD8v6tD2Mz9sj+CzR/qDNGY/2twT8wBB3Dreh5a32vG9VfvcC+k6BugI2o28dNVtECEblPYfYFBTmSb3evqXuR5D/EbD/030a+hriGsb6+fp+vRPQ+vroPiM1d6rmKbITFz6jBq+hzufra5uojgp4CugIeKsysbFalHGNhWDX60cp+KOP/Qju+j77XSvf9X4E6IzgRTVPy9kxzFjUPjs1BlmGmY2GvN4J9pnJURmEwYEYFNhxFjw9s7lEbDeqfOnZqzvJlD3FdxTeMV1vmOEwktcKe91OR/c7LlrcDhgpe2mpo9qeIrz2ZnH0Iui56mvKUVlWjFs366StrqrquoC/vKwY8XGR8PVxR2CAh7G8pHWMafZLly6iqqIKlRUVaGiolQinvrocDVUK9jVVZaisuI7qiuu4fvUSTudmojA/R970EpJiBPLUABD03An9hMQYRHKEsgBMp6UJbBe4eFKJ7w5XL3fVN8+WOjeCjKC3peY1wOx3DTPedxRkKmplilq5v2m/e06sM9LzftxpkhIMc3QMEtPSkJKZh6T0fETFZyA0Ih4BYdHwCTLB3S8I7j7+cPH0wSk3Ln+cPOWDE46eOOHihaCoOFTe7MTM8j4q6nrg7hsKL39/qUfTo9yWptdg1+l6G/xVdK9ui4WqszKVOQp69Zr9r9dFv0b6NdGvEyFPwRdfF3ltfNwlomUmh+N5/Tid73DqWxgiIthaZ0ZIaBC8vD0k08BaOdvdxO6W9XOm1Z3ZkuUooi5VgyfwjVS9TtkbNXum7wl8HbUfh726rdT4An0joj/JiJ4HDC4XR7h6uRnllgAEBAchzGyS1D3LCuaoaMQlpiA1NR1lJSWwjI6CNffp0WHxrufcCUbkObkZMo44NCxQQG82B6Oj7ba0zI3x/22wB/l5WTK5Li8/C2Mj/aDpFUG/OG9FUnIsKKTjocmRY2KN1+Ao6N3h7ecl/w/N9RW4XX4F9ZfzUVGUidorhai/dhaVlwpRdjEf5ZfPoK70Em5WFaO1tgzdTM83VqOjrgyttdfRXHkVzdUlKD6fD08PNcmRc+zNMeE4e+Ec8gvzkZSUhJLiYoz09WF1ZgaLExT0DWFpqB9zdGDtasZU+y1Yu1uwNNiDralRPJqfFmA/WZ7Bk5UZ7K3OYm9lBi/XV/Fs5x6ablSLmyKjex4sXD1d4Mj/Uz8/lFeUYXPGgr3JETy19GF/cQD7C8N4vjCM3elumWfBvwVnLw7TcYF/iA9i46MQHm1CYLA3Vka78cfWHH6h2n5jWgR4hPyHbZrjLOD3+4v4fZdrCb/fX8KH7QUB/YvFfhzMdmDf2oonltvYt96R2y+XWDaYxYdHFNut4dOTewL6vwj7/Q1jrePvp2v468ldfN5bEUvdjw9omEM3PmX083GXlrhT+PRgCn8+mMTn3XH8aSxec/39YFyNqVVe9xxuowbccMhN/2CLGlfbp1rsdC99d28Hpinsog87jWrshGwEICN62uIWFOZiZHQQCwtHW+HsYa8BrXcNY/vb+po7H9e39bX9xxy//s+gV2n5uZk5zM1Q4DdnQJ2e+lbM8AAgSznK8edSSnajTs76Op3pLNOYmzZ2yzRmLYzmv4/kNbj5GK9/tHQkf/QxW5ubhf3rhmmNjspl/CtHv2p1PHcD4gQ977eP2iVynxpRgB9XgBfI2wGekNeLcOeisler7AX0BP5xAR497CWSZzSvvOx1bb6/u02c8AT0bc3obLklkNeglxo9I/qaclCMxwifoE+Ij4K/vwdCQnwQGuoLsykI4REhiIg04dLVyyirrEIFQV9Xi4bqStRVV8hhgX34NVXXUV1ZgtrKEpQVX0RSfCTiYsIRHWVCdIxJ4E7Iq2VGbJwZicmxCDUFwfEUI1Ub6Bm9K9C7yRs3e+bd3Z1laVgd33U0r+GlH9e3CTMNMu66Tq8G2/iA5jBiEOOv/NAjIqOlTzjIHAkvv2C4evnBxcMXrl7+8PY3wS84AiGR8QiPTUFUbDqi4zMRl3IaaXlXcL70NtpHVrGw8zPGlp4gvagMJ9z8kFFwBgXnzuPkSY4MtYHeBnyVpteRvP2uo/rjEb36OfUUP3UA0q8FvRovmAAAIABJREFUHzsa8avH7V8Td4q9+NroKXbeaj49leYE/WFEb5gBEZwRUeHSNSHDeOw8+fX4WQrlCHkHUdc7SlmGKX2m1hnd8n4HF8MOls/R0LcT42ngH911vz0jeqUDIOhZpxf3PVcnePh6Ili6HYIRzDbHsFAEhQWLK6FPQBBCzZG4ePESbt+8gYbKMlRcL8aVi+dQVJiH3NxspGekSg89hXgEPfeoaBP6ejswNTIoZlQ8UGekJ8n/R2FhjmTgmA3gOGjqdliekoOYJw8u6gBCBTv/xikiZeuZm6cbvAj62HC0NdWgo6ECbVXXcaPkMq6fyUFxfqaAvvxiPq4WZeFqYQZKirJRRgOYc6dRd6UIDcVncaPkPBqunUfNtfMIC/ERRz0XbxcEmgKQlJ6A9MwUZGSm41bTTUyNjcEyOgLr8BBmR4YxPzyE+cE+WHrbMNF1CxMdTbB2N2NpsAub08N4sDCJh8tTeLJK0M9if3lWovu9pWk8WbHi1f17WJoeQ0pinCjz+TPT8c+REyV9vVFbXY2Hiwu4PzGIreE2PBxhpD2I1dEu+Hu7yCHI2ctFJuf5BnkjIioMcQlRyEyJwcHyNN5LDX5cpmNSaf9+i6CfNyDPiHsZfzxYxcf7q/htfR4vl0ZwMNeLg9kuvJjrwLO5Djxf6MKLBeoERuVg8PHxXYH8n0838Nf+Jv5+uoWvXPtb+CK31/HX3ipop/vno0V8ejiPTxye82AGMuRml4Y9tMSdgqTyZWSuFX8Z++fH0/j8aEpH9HTHM9L2gzqiZ+reiOh72yHK+542dHW3YdoyYcx4V3PeRbnOvs2ZqUNrXM607h/owdKi6oH/z4BXgj41L54wP1qjtwFdmdBotT/T8Vp4Zw9/DXvuR0GvavWsr6vnzKmWOcNIR0XvrLvr/nVmKNTPpCGsd/adz1sMZ7rjI1qPqeRnLVPg4qFgdnrSiMDZq66Ab5keh4XXNB4yZggo2I+DcGdP+yHYj9XgBfAG0HlNdbyG/neAN2ZWUz2vlxbayW5E8hryaifg+zA5QoV97+EaH+qBXmODPRLV0wGPozEZyetF0FNpr3vnmbbvbr8jKXsOsNGg16l7ApqtdRr0yclx4ukdGRUqKUW+wVElTw/8S1cuoqKyGuUVlWior0Mj6/TV5XJYYAq/rrIUdWzTqyxB6bVLiI02IybKBJrwMILX0XxsHKN6dTshMVoipyMpaVf6gFMlz/55VY8nmLQDnga4Pcw00Lir52qg8fNoxb2tFs3oVcaXGilqwt7blxPK1HCa4JBgBAYHS+re3dsf/sEmRCelI/vMZRRX3kFDywRa+lcwtfICKw8/4O6Tj7j37E+s7X/CyuMPmNv+GUNze7hY2QaPsHg4+YajtL4VQ5MLCAmPljdF9tE7OLKezV56HcnrerwtgteAJ/Rpi8pebNbpuexfA3oGyOugd7s57vo1s9/5OhHwaqcFrjvYWqcPQQQ9hVy6EyE4OAChIcEwmU2IjI6SFkhRYYsfvz6gcFdCMlGZH7bQqVY6HlIIe714W7zuudsdChyZCTCyAYyGT1J4xzIAoS5CPwcpEzg4OUg0zxo9Qc/0OH8Of1oXBwUqJ0Om76m3CAxEVEwCzp27JHoDd3cXnDI89w9nDZxUhy+2VfIAGmYKkvQ8D8CDA92SaeMUSHayJCbGIjIiDOfO5mNqjGNreegfw/jwoCjY2QWgfialrSDkaZTk7M50vuoi8Qn0QXhUGJKSYhEfF4GEmAikJMUiITYaMew3j49FRkoystNSkJ+VjvOnc3Cl4DQu52WjOD8X1wpzUFp0GmWXzuBMbjpcnDnx0RHuvm7wD/ZBqMkfyUmxkkof6GzHYGc7Jvt6YWHJYmgAM4O9mBnoxkTXHYy2KVHfdOdtLPR3YH1iELtzE3i8ZMHeshUS1TOyX7Li8YpV7ttbmMbze0t4cm8J5cWXZF4BHQD5N0UPDC9fL9TXVuH+4jw2x0dwd6BFfDjWBltxuTBDfncunuyQcEFAoKcIHwMDvdDRWIEPu8t4d28S79g7z4h+wyLDcwj6P3aX8fEBDW3W8GF7GW/vWvB6eQKvl0bwcrEfLxe78XKhC68Xu/BqqV8g/8vGDD4+WsPnp5ug2v7z/jY+H+yo9XQbf8l9m/hrfwN/P1nDX3t38Sdh/5gDbhbUdLzHi/h7b8EYjcuhN7TgtRjQ5+jcGfy9x9G5c3pMrZG216r7wXb0DbTaptj10iVPtdh1drVganpc2uZoaENAs92OsGetmql79nIXnc1HZ1cblpZYpz86513DWwNaw1vtCug8GOjH1fNt0fzR+9XBQMFbQ/xHkNeGNYT5j5YyshEhnZjbMD1vr4pX0fwse9CPwd3+Ng8DhDdhLQcDgn6ay4A8vQYYhdtF9gS9hrxc2xnWfJeqPwZ+HbXrXQOe0D++dIucBrzU3w0lvQa7be83IE/Q9x1CXgOfoKf4bnSgS4R4HFozbKTsCXpCXiL67mP1+Y47AniCnqueNfqyYjTdqEXtMdBz3KY5PFggT997LsI+IiIUrNFXSkRfjsaGegF9Q225lAIIeprwcNVUXkdZyWXEEvAxZkQb6XpbNB9h1OojERcfJZGkgJ5OYIfwovOdOzw4zMaTQ21sw2sEZj+YdGYfufL5Cmr8WNb11QGAENPRK9uYpD9ZYO8pinq/gACjPu8rQ1ACQ02ITkhGVt4ZnL1chgvXanDuag2KLtcg/2Il8i6Vo/BCBQrOlSPvXBmyC68hJfMswqJTcMojEI6ewYhOLULP6BKsS7tIzCiAs4ePEuIR9ASUgF4Z59gL73Q0T9Cz9i2gF294GzRdDUGewNpoJdQw14cAvevXQJ57zDee3Qj6QMTXSFoPjYjen4Y5Qb4Q0IcGI8wUiojICPE7oBGM/SGF36f6fg09AXuvaWlsAJ86DPbMn5Jl66W3PYdRL59jfIxE/kpdLyUBJ2W6Y3udDODLAUBlENiO6R3gK3APDA4SUV5YRDhMkVGIi0tGVlYuTjk7is0sQSyHJuOgQatXN/dTIhQ1hYcgzExffD+kpiVgZKhXSmgcDNV25xZohBMdZcbVKxcE8gQ9y3pD/b3w8vKQdj9nKUkZoGdE70oTKAV5Zh4CQgIk4k5MjgO/XnhEmJSyomgrHBuLpORkpKSmIjUtDdlZOcjOzEFuVi4KTxfi3JnzuFB0AeeLzuPcmQvIzMiBn3+AjJV1cHOCu7c7IsNNKL9yAbery9FeX4u+200Y72zHdG8XLH1dmO5rx1RvG8bamkTQN9hUi5Hb9ZLCXx7sxrZlFA/mJvFoYRqPFy2Hi+B/vGjFk8UpPFmYxOMlK57trKG37SaC/b2lJOXi4wEnD3d4e/ugrrIa63NLWBnpE9BPNZWh9lIBvOil7+kCHz8PEXL6BnghyuSH+7McZzuL3+5N4ddNK95xQt6mFe+3VNr+3fYCftmYE3HdrxTYbXBZ8HZtHK+XB/BqqQevlrrxmqr/lQFwLPa7+4uitP9zfwefn93HX1zPd9U64CS7Xfx1sC399X/vbxqq+7v4/IRja5fx5emKsZZkjO3Xfd7HpSbdcVwu6/hcPAAYQ23YWmdrqesX0LcJ6GmD283JdQboOzpbMDE5ciiy01E1U/giyGPL19w0rly9gDstt7G8vCiRt47oj0NaAV335RsiOenR12r5o3V2/fE8ZNgfGDToj0bxP6qz20OecNfL1hZH2CtR3fdpeMLbHuxiQ8s6ubEIeA16nYbXj3G3GdQo73ixlbUweldLDgh2KXodzetI3X4n1DXgj0Nd3z4evRPux9X0U6MDmBrtx9RIH6a5G0tF8wQ9o3nC3gZ8DXqq7NVSKXum7XUkP2C01GkRXnfHHWmto9qe0Tzd8ESMV3pVBtroiL6svFiU93xDY6peQ17tJhnocenyBVRWVaOigqBXET0/F2v+XPawL71+BTHRZvHOZyRPD31bRK9Az1a7+IRIuFGVzDdEgp7qYqabvdzgyjdETw+4HorvbOY49vDS1za426J6wktlB1T0Sshr0BNoetHyVcaysoXOjz30ASAcIuPiERWfBFN0HPxDTXDz8oeDsydOOLnhhCNtbJ1w4qQTHBzd4HDKE44u/nDxCkVQeDIy84vR0mPF6tZrtPVaEZuSB3NMEty9fJQBiSNBT4BzGZGw0SrG2zbA2z9PPZelDrZfOdEJzkiX8ue3B752BdT3EfT659e7/hju+oDA10SXNezNhAg81uRDQ4MRGhYsnRIENqN6BXzVx87fJb93gfVhpK5EhIQ4P4ZpfE5yE6c4u+ewq4DQV5G+OgjweWqGvWql44GHpQ7WhdVhSKXtRRPg4iieDIFhQaIpEOV9iJG2DwwCrW+zc3Pl++X0PDk8cTemBPI2X8+QsECBPEFPr/uc3HSMjQ5IbZ6gb25qQExMhGSrSq5dlkCCoGedvq+7E26cB+/kAGcX1SEhxk+iOyHYXMX8iUI5/2A/JCTFIjMrDVFREQgNJexNiI6ORHx8DBKTE5GUlobkzEzpMc/IyEZ2dh6Kii7g4qUSXLteg+r6ZtxpH0Jb5xhau8ZR1diO7MKL8A8MQXpqCprKrqGtogTddVXoa6jBUHMjxtpvY4KteZ3NAvmh2/XobahAd00p+hoqMdbcgPm+dmxMDuH+zLjA/uH8lACf0N8TyFvwdGESTxbH8XhhAg/mx/F8fR6rk0NITYyW35kzDXo8KOYNRUNDM7YXlrA22IGpmxW4npmEuFBv+Ps4wpNWv26nEBrohcE7dXi3s4B3d+mQRzOcBbzbmseHrTm825zDm7vTeLtmxa+bc3i/s6jq8xTjbVrwZm1UwP56uQ8/rTBd34e37MHfmML7Byv4JFH8A/z1/CH+fvkQf796hC8vH+HLi8f4+oL7Q3x5vitq/M/7G/j8ZA1/P7mLL0+5VvF1Xy0NfX376/5dfDtQz/lrbxmfHi3YgX6oA/3DXQJ8abETK1xlnEPQd0vavkVMczhb3gZclXpXAjVlmsNWspKSKxJprawsGfV8Rt7Ho3Sdptegt+2q9k/FPJctUj9+ze/j+H32twl+q5VwVxG7vi21+GPOdaotzqjL2xnYMK2uovNJzBjRPKF9HPK0k9Vwtwf3Ieilnm5LxRPSnD4lMBe4K/tZ+yheg90e6vb36QieQD8O9+MRvAb8FGFPdzuq6u3APk3Qj/QdAb2Cuxbj0QGvB+PDvRhjRD/UjZEBBfohttP1fl+fZ+88nb202p698wT9YURfU46KY6Cn6r688hrS0hO/Az0j+vCIUBD0VdUK9Ddv1Ek6kKDXsCfoGc3XVJXiesllAbsA3hDfadAT8EzZU4zH1KizqJFV6pb+9mJ7SxGepwdcuFivlwE2hPbRmjMhr0GvQcVdg0tFqSqKJ9wEegbsWZvWoPf0Za8x1ff066ZJShDYf+0fGgoPvwA4+/rCMyQE5oQUpOZdwPmSRpTUdKCisR+1zaNobJ/Cze4Z3BlcRtfkFsaW9jGz+QYDU5s4X1yL8Nh0xCZlIjIuAY7OyufeQUBP2BxN22voE5bqmnB3VGNF2Ubm5CAqczXfnbB0kHowf25O6mOt/UdLz2zXrxPrqboEwJ23+frwNZGI3k+7BqpxvQQeTYGSkuKRnBKPoCAfRMdEINQULCl/e/hy/Cy/L85BP/o1aIbkLPc7ujnCiTMNXJ3gQrW88VwXNyPK5gx1RvSs9xtdB3KoOMHRtg4iFuSBgCJApu2p8qcYz52toSGGLz+9+YODEMg2O1MYktMzZOwuwe7r7ym1+Jgos0Tm/Fv09/eWcgWvmboPNdMcyRdnz+ZJHZ5pe06wo100y1nxcVGoKCuR9yVaVS/MTKOj5Q6cHNXoXReaPtFpkDMRQoMQbAoRpz53H08ZuuPi6QxvPw+Be3JSIiIiI+Hj7wNfPzVFUeyW+TOEceyxGZFRzILFITYuFjGxasZAUmoGsgvO4kpZPW62DGPCuo3VjaewWBdw5fw53Lp2GV1V1zHQSFOrRky0NWGik6BvxqSA/qY46HXXlaGzqkRgP3SzRkxr7o72Ycc69h3onxD0SyqN/2R5Gk+Wp/B0cRJPFybw/O4snqzN4cq5PBk65OrlDVdPf/gEmHG7qRU7iwtY7GnF5I0y9FSeRUtpIRquUHOQi/4bpdgc68Kz2RH8eteCXzdm8dOaFa9XpiU9z9sC913W5lfw++4yPuwu4gMtcLetotB/szaMN6uDeLPKSH4Iv25O4redefz++B7+fLaLv18+xpdXT/Dlpz185eKAm9dP8e31Pr69eoqvr/ZUlM/Wu4NNEel93V8D17f9ewJ7gl5B/q7shPy3gzV8PbhnrHVbjX5guAP9Q13oY2QvffT0vFegP/S772pFR+cdEdlpmB4X5TES5iz16koKqypx9+6KnYseDwXHU/DqoGCfvrcJ/BjNH43o+XX/G9x1RM9dL36MVVrhlGJeQZ6P63Y5RvMEvBLTWS0UzU2BQ3vEhMaioC6R/LSK6H8Eet5nNWCvU/CEv1rHRHP2AjqBvQK+juA17DXU7XcNd71rwHP/j3C3M76RqN5OdKcjesto/2FEb4vmdepe2dyOjfRibKQHo0PdskYGuzA80Inh/o5DEZ5O3Ut9vqddvO016OmGpyN6RvU6or9NMZ6RumdET8MctgrpiF7V59krrUB/8dJ5VFVTjFeOxsZa3Kivls/Fz6ejeYKe4j6Cnin76Biq66ME6gQ7PxcFTt4+NJlhJGxrGZM0qgyyYdTjAVcvL7h4Efbu0jLF3mMNqf/LrmBPuKvUv4Y8d31NqFEZzTSqp58XvP194OPvJ8vTx1cU8oFmMxIysnDmSgnKb7TgRscI7vTNoGN0DX2W+xhfeYapuy9kjS7uod+6jbq2MWQUlSEiMUta8xJSMyQqozPbCQdHnDjhiJMOujZvA71E6qwbH0JepfdtoHdS6X5jQAwFb1ySEdHAtxvoYw93DXaJtDkC1fg6kjngPPgfgp6DbdTAnmBG8yZalrIHOxphIf5IiItCVlYasrJSkZwcj/DwUPj7e8HDwxkuLjyQ6BS+6hRw5aRBRrZ8nCpt/k49nWW8LOfRy2HDOMyx31wp1lW2g2WB4JAApKUl4fyFQhSeyYUD5wXwoMRWPkN178lOgZBAcTPkEJ6A4GC5zRHBBUVF0u/Pv7XCMzngeNnzRXk4k5+N7MwU5OZkID09Sf5GBfThwWDHCUfD8tA+1Kc6W6hp4eE3KTEWNVXlAnhG9EtzVjTW1UiWgxkqZqY82c0RFIhgczhSM7MQn5IEd18PuHg5ywAeeR3cT4m3flJKEpJTkxEcGggvb3fJwHizDc+bdWxvJRZlu6u0vHL3k8yFH7MWoWEwxyQiMf008osu4+bNFnTeaUPz9avorLiK3voyjNyuxXTHLcz0thw66lF8N97aiOGmagw0VqK/oRIjt+ow092Cu2P9hxG9ffp+j5BfnpX1dGUOT1dn8Xx1Di9WZvBseRov787ip527uHahUFrw+L/s7OYF/7AIjAxNYX9jHZtDrXgw2ITdwVu4P3wT94cbsTN8C4+n+3GwMIEnsyPYmxnCs4VxvF2fw69bi3hPdf39ZXx4sIIPD5bx+8MV/PFgSUR273dmpAXvZ3HPG8Mv66P4eWMcv25bQWvbj0+38PnFI3z9aR9f3xzg29t9td4c4J83z2R9+2kfX17t4Quj/ef38fX5Dr4dbOIrAU+IC/BXJYWvo3kFeRXRa9B/eyagb4O01g13om+QS4O+A30DVNyrKXaM6sUGt7MZw8N9mOFgFzsbXH1NeNIrnunUa8VXsLa2evg8Alw9TwPfDvLz+rHv4a7hrQ8XP9r/03N4v4roj0b16hBgn6I/lqYXFT1FdLZUvY7MpcY+ZbS22aXtDx8/hLvNbpaTpPTHKWjb0u46WreHOa9/dL893K2TI7BOqKV96KcNBb3eVc3dUNJTcCdRPFP1jOb1YsTej+lhpu9Zmz9en++RGj097VXv/PegH+on7G0Rvba87e9WQ2xEiNdxR9zwGNXriJ5gptkH++h16r68/BoqK0rEwY41ehvkWaOnGC8UFy6eQ1V1JSormbqvkYE4/FyNdZWSuj9So6dhR3yUqI8JdyqX+cbFSExHZdwF9DpVyzd691OS2nT29IAz3xy8+YZI0LO2aTPIsQf9jyJ6Pq6ArmrP+vka8JK+N1L3GvSEvYefl/Rg0yTHLygY4VExiEtOlkgwMTkdCYlpiIlNgikyHqbIBIRHJ8mKjE1GVHw6IuPSERGThsjYVMQlZiI5PQfJmVlIycpBSmY2qPqmI94Jqu4Pa/MK9BryGsAqmifkjqbuT7JO7cRhMapeLSI0Y967QJvjW3WN29iZ5ufn1UsdJGy3+Tlk6puHs0TnanIdLYADEBIWAlO4WQBJ0DOyT01JQHZGErIzk5GTlSorNzsNOZmpyKHKOy0RqcnxSIyPlhJOeHgIPPg7NDQYtkyMmrFO5zkeAFkeIOxPudIm1wEnXY0BOI4npG5OI5vy0msoLb2CrOx0nKRGgBE9Ff6nmAE4Bd8AP4SYwxAYFixRNPeg0CCYIsKRnZsDFzdmgZyQmhqHjJQEZKUmIjcjBWfysnDl0lnk5mYgJCxAaua0amYfPTUn1vFhDPcQ9O0ovnIBZnMIUpLjcbOh9hD0jOg7W+8gKTlBvo4bbXg5DCnMjNScPJwvLoU5Kkr+xp08nOHo7qhGMrs7ycRGvi6m8FBEx0cjNj4GmenJyE9Pwpn0BORnJCOXr3dmEnKzk5GTm4q0zBS483/EXR1oPXy94BngC69AikpDcLHoArqrS9FTdQk9NVfQX1eM4ZtlmGqvx1zfHcz1t2KurwUWKu5bGjDWXCdp+4mWG5jrbQMjel2nZ+pe1+nZI/+EffVU4a/M4WB1Ds/uzuMZYb86ixfLVry+u4BXW3eRmxIPR8cT4rPv6u2DjOxCPNi8j925STwc68DeWCsej7Vgb6IVT6a6sT83hv2lKTxfs+LV2ow47T1fmcIr2t3uLOH9g1XxtKevPWfP//FwGR/uL+Dd9pzU6Wmqo8x1JvHLxjTe7yzgD0bzrMO/fIKvPx3g6xtC/hn+efsM3948xz9vn+Mfwv+npwL6ry8f4uvzXXw72MG3/U18O1gX0H+xA719+p6wF/Bzf7Ym68TgcKuAvp+pe1mGM54hyLOBvk1q9Yzo+we6JRrWcNe7FuTNz1lx+9ZNXKYNrtTolUJeKeVt6Xn9cXOE/LzFcNljml5F8QrGOqLXNXtVx1dRPx/jbZv4Tn+M2nk/F9P2KoI/4j9/pBav3ecM0Z0o5RXoNcD1TmDr6+P7d49xhjtHRdqDnq0vHB3JGrvR834c8vq2Brve7aN33QPPFjnLmOqDtxD0o6oXnrC3B739bUb12uluwmifmxwekD5e3VZ3XIQnKfvhPozSCW9IwV6i+YFOEPQcJjFk11qnYU/VvT3oGcnbg76UqXs649mJ8Qh6Gn1o0GshHkHNNOWFi2dRWVWOisoy3GBE31AtkD8OegK/orQYoSGBEr05OhFsJwTw0lLGSV6MxE4qiLEGK9G8AQHWMF28PeHi5Qlnb3eZascUpwa9hraGhT3oJUK0S92zPk+Pbx3F2+8a9gS9O006fD1l0WyF3ujBHDNrDkeQyQS/kBB4B4XAJ5Cp1xAEhZkRFh4Bc2Qk2IYXHR2PmLhExCalID4lHYmpmQL2tKxcZObmi5gvLikNTq4eOOHgIFGOAr0W49kEdxrGR0Gvolo+RtCL6xxhryN7A/TyuF292fa5bFDX96lDgbpfhsNQmObuDE8fD3DcLp3uwiPNiIiKgCk8XCbX0defvc4EUE56klis5qQnIzs9SYBJaGanqfvzslKRn52OgtwM5J/OhLe3uxw09O9aoncq/z2dwVkIV4svSt1b6v3yc3EqHUHP9L1K54eFBSI2JkI0I5wYyHKBg9GvT9A7u7qCAjxO2JM6fVgQAkLpkhckXuo5p3Ph4ekKPx83pCXHyPfM7/FsXjaKCnJw8VwBUlIS5NChxXgEPTUo/B8f7u5AT0cLLp4rREREmET/zbduyIhqLcabGB1GQeFpmVDn4ecD94AgRCSmofrmHWSfuQg3bx9lEuR2SkDv4OYAB7eTkBG7/B24OcthMzImClcvnkNzdSk6qkrQUnoRt0qKUHs5D6Xns3G+IB0FeelyKHFyPqEOR26n4ODmCgd3N5k+l5yciO66EvRUnkdfzQX01V6QYVPDjcWYaq6EtesG5vqaMdd7GzNdTbB23oKFEX/XHanRE/Sbk8MS1esaPWG/t8g6/RSeLllwsDyLZ8uzODCA/8IA/sHyDF6vL2PTOo7QAG+ccnOSUbbmiCgZJrQ6NaPS/bP9eGQdxN7sGJ7OT+D50jR+Wp/F250FvN1exK/bq/h5ewmcM/+KNrfrc/htdwUfHt3D71wPFOjfby/g3cYMft2w4Jf1adV7vzUrGYA/Hq/j87MHkrJXkN9XcH/7HN+MaP4fwv+nJ/j66jG+EfTPdvHPwQ7+Odiygf7gHr6xVv9k5XDxtqz9u/h6sKrW/qp9jb4Tg8Pd6B/qNlL3FOPpiJ6QZ2sdB9s0o39AueNRdEdAzxugZj2dgry52Wl0dbRKq8fC/Azm6U3PQTY/aJ1T8D8ezSuYq9S6Dfq2SF6l5fmxBLg6GBjQlxS8kZI3XOp0Sl7q7Ea9/fi4V4ncrcZ8d/a7a995O3W8TuN/n14nuEcNcKvI3XYAIOQp1rNL3RuQF9AbKXx9rXcd0fP2Ebgb6XktsvtRql6r6qUmfyRFb9cjz2ieJjhibavS8ypdr9zvDg8BxvCaw755O9DTqIOLtUKBfH8XKA7iYu1Q+9vbi/EYzduDvq62AqXXr+L2rQYBPVPt5WXFqCgvEX96pu5ZW2ckHxllRlRUOCIiTLhw4SyqqhjRV+JGYx1uCugr0FhTIfPtdfqevfn8XOwBuKtTAAAgAElEQVQVZtR+2Lpk1zfOSF7epJ1Yb9Wgp6WriwK7tztcuSgSsxOKEfKuHkrQJAcCHgo8aK7jIun9U56uxmhbV7h6cjnLYBD5PIdRvk7dq5YyD07FY+qek7V83ODj5wU/mUGvFPi+/v7SmuUXGooAk0kW07CmCAPyMfGIjUtCXHwy4hKSkZiagZT0HKRlnUZOfhFyCoqQnX8GgWFmnHB0wkkHBXetuCfQqVx31FauIs47CmbpTz9FMxqCXkf5tl2p8pUfPj+fPgCIQE0U+w5SL2XtXAPePqpnRM+omJDx8vYSpXqoKQyhZhNCzWaEmcIRHhmJqJgoZGYSMDlIS45DFiP7lHhkpsTJyk6JRXZKDLKSo5CTEoPs1DhkpSdIhE9xIL+mKjOwJq8ns7mChkr0AfH25kFItedJ3f0U3fWUwY62jqWeghPp2K6mfj7jdWCpwO2URPJB5jD4hyjI+3Mcsq83cnKzkZAUL1mkgAAv5GSlSISclZogh5bC3EwUFebK8CWK8UxmZjKCwcPFzfoqTA/1Y6S7A50tt1GYl4PISJOAvq31NhY4T2NiAktzM6irqYKLKw+PXvDw90WAKQbXq1txsbQeQVHRcPH2gAyE4e+Th15mYNyc4EBNgh72Ywj3mAWLCg9B8YVC3K64gqaSs2i4nIea8zkoKUhHYXocIsP8pK3Oye0EHDyc4OTuKuWK+NQ0XCgrRWNNOTqqLqO3+hx6a4owUH0Bw1UXMVxzCSON1zDVUonZrkbM997GXC+j/DbM9bVjsb8Da2P90ma3PjWMHes4dmcn8WB2Eg8Zjc9TjT+JxxTkLU3j6bIVB0szIOAPlix4vjKLn3fu4dnWKhJiwsG/PYo8g01BSE1NxlBnG16sL+KANruLE3i+YsFP6/P4eXMRvxDw91fw2+4q3rOF7tGa+NL//ngdv+3exdutZbxdX8Kv2yt4v2vU6ncWIZa4GzN4x8l2mzMg/H/fXcXHvU18fvYQX14/lchdRfLPJLon6JmyZzR/CPoXjOjv4wuH3IhjHt3zVPr+G4G+b0vff9sn6Nfwr9TvWbtXS1T3yg1P1ehZp1c1eqW6Pxxq022k7jvuoLe3U0XScxYF+gUVkauInnXuCfT1deFsUb7U6wn6uZlZA/S2tL2tFm8fpduuNehtNXUFfQ18FaWrSN1Wbze85hnpc+SrZRJsibOHPK+1aI7XtnnsqgVOHrOqCF8/T+8CewPOGvg6+rbfdY1d7wT2/+vSgOfH2YP9f8FdP67Edja4S7peR+80wqH7nYCe7nca9j8GvR5Hy0lZXBryGvQa9vaQPw561uePg76+rhJlpQr0hL42zKmoUDV6HdFr2EdHh4uv+YUL51BdXSWgZ5moqaEGN+srZb59g73qvrpMQO/l5S6gd6DN5bF1RLhlpJfFTIRGG1Tcc3FiHevpx/vCPRTUKdrTi9Cn9SkXwa8OB0pJrqN4nQngrlXn7LnmcvMh5DnsRoFeG+dQnEcFvvRkh3DkrAlBZrNMQTNFRKloPobWvslISEgB0/spGdmQSD6nANl5Z5BbeFaifGcPT6nPa8DrtjS+FurQQ2AZvu2HKnwF5v8FevvonzCVA4Gz3ilmsyn7JdVtl8a3//r8HXj5eEtEbI6KRFRcLOKSkhGbmITYhDgRsplMIUhJikNaUhwyEmOQmRSDjMRoZCRGISMxEhmJEchINCMzMRLpSVHISI0TIyam7ZlNYETPr8MUOn833r5uEtHTjY4dGDwE8mc4ye+fvfNipuMos+bdvJXrHfUUJ43yhT74sO/e1ctVRfA0zAkNksFE0hoYEois7AwE8oDgfBK+3m7IzUxCQXYK8rKSkZPGA0sC8rLTpOQUZiLog2XKYmRkGFpvNWJqsA9DHW3ouNOEHKrko83IyExBb3eHEdFPYGlhDnmnc3DKxRmeAX7wDg7B6XPFKKluRkR8GgJNIcjOTkNdZRnKrl1GWkoc3N2cBfgnXU7CwZ3T7ShSPAVXvj6GhsE/0AunM1PQUHoFTaVX0HjlLOovFeJ6QSay48IRFeoPbx9XOLnzwHAKQSGhyMorQPLpfJw/f0nm3HdUnENXeQH6KoswUMV1BoM15zBQewHDN4ox1VKF+d5bWBpsk7n2y4NdWB3pxd3xAaxNDOLexDC2psexbZnAfeskdmcmsDs7gQezE3jEtP68BXuz03g6Z8H+4gxerC+hq6EKyTERcKe/vyed807Bw9cdnPjXebsRb++v4/XaAt5sLODt1qJE7r/dX8W7B3fx7uEaCPY/nmziI9fTLXx6ynnx9/Fpbwcfdtfx2/Yyfro3gzfrM6LCpw0uYU91/vutBXzYWcYfD+mCt4W/nj/Cl1cEul1N/o2CPev2BD2FeazRf33xUObVE/QcZUvYf3umYP+NUT2Fd8/WRGnPtP0/+/fw78H64e1vB6s4QRc8G+g70T/UiX6p0+tonq11qsWOET1T913d7coCVgbazICpd0b34vk+q0xzOM6Wp2Kmypmi13A+TNcfWufawK6eY7tNwNtD3gZ2wl2r6FW/uzK3UZG8Hiqj3OsM8Rzb/gj1Y9C374u3ReGGoY2I6xiJG+1zU6o9TgNdQ1zv+v7jOx/nff9X0GvAc+fHcLcH/aF63hDY2Ufw+logL/X4/wx6naJnO50W302wZ95ugI0eRSugH+rDiKTs/zfoGdFTcX88mrdX3Ut7XX31Iei1M1650V6XlZ162EdPIR0dvvhPSbvT84zoqyuVM149I/oa3DBAz9G3hxE9QV9RIjX54xG9Bv6PQU8DGOUYZhtNq9LuEslrAxgPpvFVKp8pfZ26Z/SuMgA20R7fKClIE1GacWAgXDToqcpnD7kHjWJ89Bx2ttp5HSrwNegp7AoOC0OwyQA9p6FFRyMyhiroJMQnpoIK6NTMHKRnn5aUPSN5vuHygMBo/sShQY4W4jFyt0Xm6toGZYJRIm+CTwP8u+fbInmdlpeavH6+s4Ymlek62j+aMeDXZYmFbW9M28cnJSIuORFRCQmIjIuTHvSwcDMY5ZvDQpAcH42U+GikxUciLT4CafHhSEtQKz3BjLR4k9xOT4xGeko8vL3cjgkv1VAe/i68DNCnpiXCyTjgsO1OavRilsP+eNWOR0c9pvJVxsJJyhj69XM65SDdAmHmEISwvS7YX4YmBQT6SO9/0dkzohFhZBnk74XC7BQUZiYhPysJhTkpKMxOE9BHRYbBZFaOkEzfc6Jjd1szxvt7MNjZhpamBqSlJMj/RnZWmvjcz1unZSQtPU4yMtLgxOmLvn5IyMxHze0uJGflSWYkMyMF7Tcb0M3V1IAetrtWliI9JVF0A4zwaTjDsgb7+d1EIOkMdy8XGbtLI53SS+fRVFaC+ivnUF50Gpey01B+6TySE2KkQ8HJnQdgd4THxiAhIwP55y7J8JruhnJ0l59DV1kBuirz0F+Vh8GaQgxWn0F/dREG6y9iorkCs503sDLUjtWRHqyO9hmgH8LaxCjWp8awPjWOrekJ7Fin8GBuGrtzU9ids+Dh/AwezlnxaHYWL9fX0FpbCecTJ+DsfAIefu7wDPCEf6gvAkKYYfFEW1M93j/ZxZutVbzdWcUvO2t492Ad7x9s4MOjLXzY25b1+5MdfHy6gz+e3sfH/fv4tH8fH59s49PepqyPj9fx6/YC3tyzSOvdz+tWsM+eoj1G83+Ir/0OPj9/jL+pqtegZ13eSN2LQE/U90zd70Fq9C8e4Aujeg69eaZg//XZJv55Rl/8DfzznGsd/zxbx78HG/j32Qb+fX4P/zxbk3WCQjyOqZVBNrpOP0iv+zb09ishXk9vC7p7WtBpqO4JfAvtXw/b5Vh3ZxvctKS8af4yPjmM03nZGBsbPRTgEeQa9IzmGYUfjepV+t0WnR8FvUD/SKuckaKfnZKvrQGveuBV1C4RPQV1RjuctMTZw54HAAPk39XXj9fi7UBvD3f7aw15Alpf/79A3v4woAGvd3vYi3LeTkmvAa/3Q9CzlU6309lF80pwR8Cr1jl9m972PwQ9fe2NaN4+omckrxfT9/YR/XHQ2yvuWaNXoK8SVXwzU/c1ZYdDbdhil5mVKsI7tsIxYqEYiW+Urm7OKCjIQ1VNlYyrbaivxY1GA/R1VRLVH4K+phxVlaXQET0FUxrweteg565r9Iz06NWuVPJuag49FfOM0KnQPgT9KanXs2YvoDcALm+M+tpTqbklspf0P1P+p0Thzc+no3wNfFWvd5XUouqpp/WrarULCAxEgMybDxZhGuu/oeHKgCUiJhaRMfGIjk9CXFIqElJURJ+ezSEiBcjKoz9+PE6569q8TYSn+uePApeCPJ2GP4S2hj13icTVwUCJ94xDAlPvdnV6OSAYBwKpc5+isxzT4Eqlf1Isavm11OekWIp93xwmxEEw4dFRMEVFISwmGqGRkXK4CeBQmLBQZGWkITUhBgmRZiRHm5ESZ0JqfDiS482yUuJ5OwwpBH9SNBLjo6Sf/FCBb5jU6Bo9Ox8Cgv3EIZFlHj6PfwtsvWMLnnjli6Oemk7H2w6GSx7r8ny9eEBhBOwf6I0gTpsL8UNAMMWE7KLwRGFRPoLDguRzuzifRGJ8OAo4qzwzAWeyk1CUm4qi3DQU5WeBls3MalGAyqg+MSFaDs+jfd3o72jBrcZaJCfGSjcJ5zkMDvRgfsYKy/SkCKYTk5NEXxIWk4iqm124eL0W4dGxSE9LQkNFGVprqtBSVY62mkq01lSio7EOvXduobG6HOmpiWLzzP8TJzcHoytBHUY9fb3g5eMFU0gQzuXloqWxDh1NN9DSUI+Bjnbkn86SWQNOMi/eBb7BATDHx8KUkIiYxDj0Ntdjpq0BQ43F6K49h/6qQgxUFSjY15zBQM05DNVfwfCN67C01WG+rxV3x/qwMTWEjakR3JsaxRrX9Dg2piexPTON+/Mz2J63YnthFrsL82J3+3T1Lh6triLGHAoaBnHMLqN4b39PxCRGo76pHkVnCzDc3YbfDx7il911/PJgA78+3MS7R9t4/3gb7/d28PsTgv0BPu4/xKeDB/h0oPaP+7v49HQHn55uSTqf9fffH95VTnr0u79nlfXL+hze7SyrtP3BA3x+voe/Xj4R2Etd3h70EtnvS5vd368eq356pu9f7Npg/2IHX19s458X2/j2nPuWwP7f55v499k2/n2+hf/vhYL9v8/usUav7W/b0T9kLAP0dMfTrXWEO13x2jubZZ+emjximqPq5IT3pLjjTVnGUFBwGn19PeKexwhcR+yEvYa5PegPwX8YrRP0qg5/GNlbmZI3et2Zmjesd2UMrLT20at+Wvrddbqdu7S4GVBXNXNj5Ov0OGaNee6zfJzP5XAYQp5gZ++7nvcu13a1drsU/nGw20P+OOgJ7v+1fhTJa9BrmP+3fXJsSE2eEzMcW1SvU/UTYzpVz30AFOJRlEcvez5HD6+h0v6wPj+o0vb2oP9vqfv/C+jraitRWnIFt283oLq2DJVVxpjayhIwoqfy2dfPCy6upyBpdxqinDiB/ILTqK6lBW4F6g3Q32yowo26SjTWKuU9RUuqZa9UIhCJ6A3Qa7jzTezwWtK07Dm2c8XzZOpeD7OxgV6n3im4+w7yBLw+CBh1eR4C2MLk7GXsrNl72dL5hPtx4Ht6E/YcYasiekbzhDwntwUFBx/WrmmmQ/V0FEEfzX7mRMQnpSAhKRXJqRlIy8xGcnomYhIS4e3nryJ5iugMpb1K3+uU/VHY6wjVfhcgG/V1fQAQ6DNql0EyTHOrSWAU66mPpWsc1fnGknq3Hey1254RzXMCHEFP46BgUxhY5w6KCEdYdDTCo2MQRfOgmGikp6cgjYr66HDER4YhwuSPmMhgJMSakMT5BXFhSIoPQzKj/CTaxIZKfZY/g24DZBpfolZR+Ss7Yv1zMeKWnnr2+bvRTU55LPBvRA4A0k5oDMoRJz5qPBwla8M0PQHvH+IL/yAf+AV4ITI6DLHxkfAL8ISHhxNCgryRmR6P3Cym6hNQkJ2AMzkpKDrNiD5Vvl9zRDDCI0NElJeamiDaF5pS9bY3o7G6AnExETJy+UxhHsZGhjBntcA6zbHhVsTEx8MzIBhXKhpws3UIWafPISEhARXFl3CzrAQ3S0vQXKlA31FXjc6GWvTcaMBg822MdLbjTmMdsjJTJWvF362buys86RLpRSMj9bfp7++LlJQU1NXVo66uERXl5bh48azyLqAPgaczPP094RPkCzc/L/EcGGy9ia2JASz0N8PS1YjJ25UYrruI3spCDNQUyfVo41WMNhZjoqkMk621mOu7jbWxbmxND2PbOopNyxg2uKyT2JiZxtacFZuLs9hZXsTu6jJ2V5Zwf3kJC5PjCPT3FoEg/1f5v0aPghBTEDJPZ6G8ogRby3P48HQX7x5tCdgJd97+nWv/Af7YV3D/89kj6MWoXK4PHuDP/W2B/cc9gn4VH3Stni14O8v4bXMBb9bnpCTw7tHmYUT/5fW+rTZPIZ4R1RP+X396hi8/7ePv13v4QuC/fIS/Xz7Alxf38ZXrpYrwJZ3/fEuA/43wf7mDf1/dx78vtvHvi005AAjoBwY5zOYo6AXy/S3o6WuR1H1XNyP6OyLGa2tvxuQkbXBpgKNMcDTEOZOdNrhM4587dwatrS1YXJw3wK7U73wuwf+dAp4qeBrkSBnAiNal1119nKTuLex5V3V4XSqgJkANk6E+wHjMrg5P0Nu71ak6u+p5PxLF29nLUhWvAK08o61MvRvrOMQ1yPX9P4L+8Uj9R1E6QW5/ANBgP/5cG+DpcqfXwOH15NgAvltijEPxHUHO9Hwfxkd6MTnMRS9722S6Q8hzUp3d8BqZVHesRq9r80qM14HBvg4MyGjaVvR1t6K3q0VW9zFXPB3R19epiP4WI/ra8kPQV9eUixGKKOQJZ2NJRH7iBE7n5/4A9JUiymOb3aFDHufdV9qBnvV5w8nMPqIn7Ln0mz/fxCm4cvakII9iPA9RzLtJRG+XorfvwdYRvP0uH69EeOpzse7vqkR+XhToqRq+hjx3HdkzutRvpnTIo3kOYR/IiN4e9OFmhEdy3G40oqKZuk9AQkISEhKSEZ+QgJi4WJgjI+AXGCijWU84UmlvA70C/nHA69vHU/lG5G3XIicqebvU/AmXE5Al5jLGyFam4g2DHalnE/SG6I7CO2YAdPZAZRIITCcZ2xsWGSFp+9jUFGkvjE1IkslvbLMzm8OkbS4u2gR/P3e4uJ6Ep+cp+Pm6wWxmbz1hz6VAHxYacFh3179rQl6DnuY87AvnYwJ7KsiNnnpt8Uvwy8dSuCmaDkbxyj+A93MkLGcXCOgDfcCatl+Ah5j6xMdGIjoiGKYQH0Sa/JEYE4aMpEjkZcahICcRBVkJKMxOxpncVORkJImPhCkiBOYIDsQJRHZWqsqadbejq/UWqsquISYqHAmJsTh39gwsUyxVWjFjmcXkxDRMpkgkZuShuWsIZ85dQ2JCMq6eL0JjWTFuXr+C5vJraKspQ2dtBXoaqtHbyFny9RhqasRwc5PMmbf0d6PtRh3Sk+LhRnc9Zwf1Nyp/n17w4Rhl/wBQJ1Jw9jxy8k7L2GDOrHdyOgE/fw/JSvC1Yvq/+FwBNqbHsDE9jI2pAWxO9mN9tAfL/bdgaavGSONVDNRexEjDZYzfKMb0reuYbqmAtaMWc903sDx4B/cmerFlHcH2zBi2ZyewPWfB/cU57C4vYGdxHhtzVqxMjWNlehLri3PISk+WYVXiz+DhLAOS6DRojgoDR/z+tLeLD0/u4wMBb4D948FDcH3ScH/+WABNwMt6sYe/Xuzh8/NH+HxwH7Sz/fPJBj4+XjN66pUw7w8K8KQ2r2r7vz7cwNv79/Du8bZE9YS7PeBFkGfU6wX4b57i71d7Any65/3NND6B/+oB/n5J0x0F/m+v7uMfrte7+P9Ze8vvuK6l29uxLWZWi5nBjpkhZlloMVrM0EKLmQ2yZKEhyTk5MSY5575/4HzHrLVX91bH9nOece+HNdbu3SBwot+qqlmz/txbg0B/exF/bS8yoqfPvQnyvDZH9C26Rk/QV0mNvqq6FD09HRh9ot3uRo1570MyCIagJ6xv3ryGkpJHh0CvDgSqHU7V2RXwbdDnbHdj6bo7nxPDG5koZ+99pzJeqeMV6Glyo9L2/RgwudSZI3sz9Al8SdubUvIa1uadgOeAmX7uDil5/To7yLuV1zSV9X2HlxnijvDWUP9v9sOgJ+AJ9hbZ9TUf9/W0wirQV7a2vKchLzsH1nQ0wdrejN72b4DeNKmu6zsRvQJ9Ldqaa9HaVCOrmWON6yvR+LgSjqCn8r6qohiM6O/cuYHS0gIB/cPcu2J/yz0pJcGmlNcgluj7yBFRLecW5OLe/fsoKMyzpe6V+j5HWu3EPIegf3hX6nC2Gv03QC8pSkN1z95pnv4psHNhW50N9MoRzxzRsx5vBrXjc+pwwOhdW+AqgR/V+RLpO7xfQC/RPOv0Kmoi6LUYj6CnnSpT16xTC/BokRsdg6joWJnzHRMXi+iYGBGs8TXMBHCICYfXMKqWtrhDsNdgd9x1al4PbrGD3lyvp1iNKXgF+R+k5/wI+85df5DpcIQ3/+jrdL+McbWl7lXUb1P6ywGAbnbHpPc8PiUZ0QmJCI+NlRQ+jX6CLGHy84dHWhAfH4XQED84cYiKKzMBR+EiPvHHERTgjfgYgj4SKcmxCAkJsNnV8vunxS0jdTPo+fsn5OV7Jcg16A3zH2os+G8sXQNa0OfKATkqymdph5P2aNnr6+eBwEBPWIJ9kBgThqTYCCREBCIpKgipMSFIj7MgOykSZzLicT47CedOcKXgwsl0mfvOtH1EFFsLLeKOd/bMCZkp0VJfg5qKYtz+6SpiWLZITsSVK5cxYOU0zSE8GXyCro4eREbGI7+0DiXVjcjIzMaV82dQfJ+RPCF/E7UPb6Eh/x4aC++jpfghWkvyQAvaTlrTVhWjt7oE1qoSDHE+fEMNSnJuIy4mTMofzq5O8PT2hAfNc+jiGOgvY3hPnz+Ly5cvIjE6AsG+Hoix+CPaEoDI0ABUPsrF2tgw1hiBD3VhaagTq4OdWBnowqK1BfO9DZjtqsVo4yP0V95HX+ktWMtuYaDmPoYf52K0vgBjTSUYb63AdNdjzFubDROdfqwM92OmrwvjnS2yRlob0fu4Bi2VZbh6/jRcnY+K70JcYjT8Ar3FCyE0NFCCgn/svpTonSn5f20+tQOeUfurZwL0jybAfyDgCXqm37lePcXHzVUZUMORs5xK96+1SfyL0+w48MYA/YdNglm9l4cIKQtsrMrn/PVmG/9+u3MI+qzhfz54ic/7LwT0Hwn6PQr5GN2v4yPNdHZWbRH+Hzsr+GN3VaL9P3aWwMUI31Ddq/nzHFfLUbXNbcZqrUJTSyWaWqrR0FSF+oZKgX11TRm6ujmC1jyshpG4EsaxRk/Q37l7E4zMJiaf2OCtUvaM0LnsUTvr6yODVtjq7DI5jlBnrV2r5ulYp2rvWjnPXS3D8MaAt3akk7S9vicWtHabWj1oRqXn7YY2g1Y1OY5wJ9i5+o31TdD36zY47valU/BmsGvgfw/qdpi324R4vMf3HHrOwSDHsVfeXKvnta6/69q8Ftvxsb7WO6N5mTlvGOVoxb05da/r8zqy1+11ZsW9FuRp1b12xmONno529+7cVIY5+ffxMO8eHuTcklp9sga9npWu1fIC+pPIK8jHvQcPUGCu0TN9X/jwMOhz7sLXx0sdGr5So+cfdR3dM83MGivbrViHZ2renb3tXhxGo+rpuj7PP/ZKvcv7fF6BXO12ER5fJwcB43lXzrb35OhbRvcqlS+vMRT4ekQrp7exRk9Vt7bEJewJbRvow+2gp2VpRCT7zClUC5V+bfaa8z1UXrNnnrV4HpZ0Kt58LRGsUYMnBCVSNwDOqFvVn1VrHMFNsMsEO2eK9NSEN5nH7qLmtB9hy5nUr4/jqNNxSd1zVruI1/i5LkqQx68jYGVUb/PVZ13YSZzcwmKiYYmKQgj75wn48AjRJXBq3ZlzpyRa5NhgJ0mzUzxG2PPf8Ac4u/wAHx830XiwP54GO/y35tczR/T635TRPA9X6vs5ooR3rsfle6Ho0s3LRSJ+OitySJK3twucXY4I9Ll7ejrLSOWY6FABYkKsBakJSvV/gqr/xEhkJYQjOzEcWQlhsk4mR+J0RjzOZSXiwolknM8m6NOQmRKHsPBA8Y2gdwStcOmex//XmuurUVVejOvXL8nzqSmJuHHjBgYGhjDU34/RoSE01Lfg2o0cVDd04eLlG7h6/jxK7t9GxYNbqH54G3V5d9FY+ACtjx6io6wA3ZWP0FtdjL7qEtuicU1fVSH6uFcXYqihHP31lSi8fROx4RaZuOfk5gx3P/536qEAGh6E7BNZKLr/ANW591H14DoaH93Hk7YGrIxaDXV8H9ae9GFt1Ir1Uaso5deGe7Ay2IXlgXYsD7RhobcBcx01GGsowWBNLoZqczHWVIzJ1gpMtVXKmmgpx1RbFaY7ajHZVo3xlkqMN5VjtL4Ew7WF6K0pQE3uDZzPiEVsqA/CgnzBzh3/AF94e7rg7IkMvFicwe+7L/Gbjt4NuCuYv8DHnQ0BMaEua/u5wP3z7gY+C+ifiZXtx+11fNhcMqL6WfxOuBvr/bM5vKcbHg8D24T0c+mZp0HOh+0NVSLY4HPq/leBTxc9uuXt0zKXYj5Cfw2fdlfVkrr9CgT2EuUv4vP2Ir5sL+g+egK+Ci1tnENvBn01Gpsr0dhUiQZJ3auInqDv6GyRqXQqQlfT61S9nLWhPgF9zkP+0b6LyclRA/SMzNWyQd5ItQvgTRG5fp3MgTd62TXUD0XlGvTGAYApetbZKboj7CVlr1Xzxq4jfLMIT2BvmNowbW8DOyN5E+h5bU7Na2jriF4//tpOSOv7jpDXENf3zZTa3g8AACAASURBVDD/31xrkZ4j4M01e8Jeg/5rgNeg566c8JQjnhn0GvYa8Nw15FubHksdkbAn5Ll0RO+oui99lHcY9EZEn5t3D38DvQF8RuZZJ7KRm59ngL5AIvrSR7mSui8psIOe0/FyH96Dnwa9qX9esgPmGr1xrUCvxq4SAKKUl4lqbtIqR5GeHALcNcxd4U6Iu7sqpb4AnXO+NeCN18n7GMXr3nsV0Ztr9Tp1z7S9p7cHPHw8QYcxLz8feJmi+iCq7iWqV77j4VGM6KNlbGsw3ddC2HfvK59BqLP0wRY6M+D58yvQG2p6U5ubLVpnlG4I5wT0dHyj85txT/quJX2thGgytpWz2TlgxlhHnZ3EVIcRO9vPpN1Ot6xxN31dfdgQELseF9AHR4QJ5CPj4qW1LiYhSQn0pGQRJsI33QYnZi10N3Rl6l/tx12OwMPLRWDPMbcEPX8+FdHzUKAOdfzdE/SM6Pl7kdcw/ezmhOPu1GK4iCgzMNAHmalxuHgqFWeyEkTVHx8ZiOTYEJxIi8LZ7AScO5GA8ycScDE7EReyE3AhMxZnUqNknUqJwo8pUSDguU6lxeBsVjzOZSeqqD4rCRdOpMgc9IiIIEnbM6KnGO/WT1fFs4IlscryYly8eEbmptMd8PbtWxgaHsEAy5uDQ6ivb0HN407k5Zfj/OlzKH1wD4/z7qOh4D6aHz1Ea3Eu2o0JcV0VReipKoa1phT9tWWyBh9XiGHNcEMpRhrLMdZShYnWWkx3NGKhrxNTvR0oenAboSHUfRwRK2HC3j/QSxz8khLikHf3LsZ7u7E2NogVptkHu6QF7tmTfjx90i9jZzltju52HE5Da1vpiX/Si6fD3Vgb7MCqtRWL3Y8x21mD8eZyjDdX4ElDCZ40FOMJe+4bijHaWIyxxhKMyf4I4w2PMNlYjPGmInSX30L1/XPIvZqNKycTcCadngqxuHHxFBbGBg3IP5XIndH7+50X9mh99yU+yToMeyrmBfS7TKvTr55p/Kcyie69wH7RUOHP4/cXC/iwsYj3m8t4v7WGD9vr+Eh/+71NWYS9qslvSpmAJQRG+6zfM8rnYmpfonup6W/gy8FzfN57io+7a/i4ywPCMj5tL+Hz9rJabMMj5F8tgup8I6Jni101WKvXoG+iEK9Vg15F87TBZXtddW0ZWtsabQ52yr9ejakloAc4mnV4EIWFBfjppxsyqlZS6sasdx21O+6c2a5fx1Q9P0tH7hrOetc1d3rKC/jNxjYa7PqAoB8bI2IHjUlx5kjeXpNXICfQrWxrc4C8RPlG25uGuzlq1yB33DXAzbsGuPker/V98/6t+3zN36FuDKzpVoY4ql7Pe7pGT7W9WvapdGo6nRbfEfIS0dtsb+mG9/ceepWyr5c/PmypM6vudVRPVzztdW8GPev07H/XET3hnpOrxHhMtyclx6soXEf0OuWuQV+Qh3v3HyA/P19scCnGKy3MBUGvo3r26bM/PyDAVz5Lm+NoyPGPPq/1rsDHqN4uyHNnq5xE7xrQZqC7immOGyN62+I99R7ujNZ1xCjXJtAz7c8oUfXaq4MBQaNA7ylWnUyNevr6wPtvoA9FSGgYwsIjEB4ZiZjYGISEBsPX3xvevpynraxTPTzd5GfnzyjRtDFxTUNVQ8/xsYrSqSr/AUclamcUTNAT6kptzghdJr/Z7qtDAA8Cenb7UWdG8/bUP7+O/J6piXA6IqBVNXF1EFH/BiqaZhthUnoaElPSEJOQiLCoKASGhopALyElGanpKXKI0Wl0fjZ/Hn6eXqK3cDkqw3WYlZFJe8bz8pwhxiPoWaPnvxW/BwX6H3DMnaB3kzGnbt7uCAnywY+psbjAunpGLC4IzAn0RJzPihOon8/i/Vhcyo7Hxax4ee2FzDicz4zD2fRonEmPwenUaJwm5DNicT4rQb2fhwJ+3olkpCdHS42ekI+MDpOInr72PFTz/6eykgKcOpWFqJgwpKUl4cH9ezIHZKC/H/19A+jvH0FFRQMunLmInBvXUf3wLmof3EJ97h2ZCtdWkouO0nxoyPfXlYun/GhzLdi3Pt3ZhJmuZsx2c2/EbHcj5ntbsWjtwFJ/u0Tfz6dGMDNsxe1rl2TM63GnH+Dr446gYF8EhQcjMjYWN2/cwrjVipXRQSzT4GZ0AM9HFdifi0f9CF5OjGBjYgTPOWN+kr71Q6CH/bOxfjwb6cPzJ714MdqL5f52TLTVinPeaFM5ZjtrsdDzGPNdtXI9112D2c4qzHVVY66jCvPtFZhqKcZIfb7KBrRVYba3EU/HerG1OI29tXn88nwZv28xRf8c77efC+i1Il5Bnp7zLwW8hO+nPXUtsN/bwKd9iuUY5T/Dh+01vN9S9frfXzC6X1K1e9bwRW2/jo/b9tY6scDd1/3zm4eATyEgRYCM8v88eCXAp5Me++tppsP0/cddHhqY+l/Bxx3CfhmfXingf2GET3/8LanRq2ieKXvVT18rqfsm+ty3aNU9XfGYtlep+5rHFWhuqTdAzzr9sBjnqIheTbBjxF5eXoqrVy9Ljd4R6vqxrqkP8XBgONnxHrMCA0aULiAfNM1sN11TD6CX+RCgInQeAqiSNy2K7IzUvIa7rrObd+s3QK8jekfIm2FPKGvQO0L8e48JbQ10/ToNe33f/Li/x34oMMO+1ybGa0Ef1fWs18uuRHi6Tt/TxZnWTdA7h9V0dzSBLXY9jOaZuqfq3rg2g55/bPQi7HU0bwY9VfeOynsNeu2Ox/agB3dvqRq9qb2OQ21sNXodyRNUTL0fOYLskyckdX/33n3k5eaimIY5JtDTPYx2uFKnL8hBYJC/Av03Inr+YTcvQsKsxqaATgxwDEir9LybiuKZiqfAzgZwvtZQ45tb8fR0O0b2Hi52IZ5REiDgdZpfzHO8PZWjma83PHx84OnnK7VQUd5ztnlICEJDwxEWHomIyCgBvbePl6iLmbpmqpcpXw48oX87AS1CRP6sphS9IxjtjxXUNTDVfX2P412dcYwGMiJOU+Ne1UHAgCzd4bjkYEDQKx99/p5dXY4JEIKDfQVmNKfhQYQZBwEsI26XY/D290NkTIz0zkdSfxAXh0i22VGIFxMtvvESzRs1df1efs/2n4PRPce0KsEcDyaiGRDl/DGZVke4K9C7i3mOOjD8gGNMy3OynYcbjnt6iJd7eGgAzqbH4VxGrLF4rSB+ISMOFzN5CIjFRUJfVjzOZ8bjPKP2jDicS4/GufQo2Qn9cxkxuMgDQXYiLmbH4WJ2Ai6eSEZqUrS0lGrQR4QHg14T/P+uvrYcJY/ycOJkhqj409KSkZ+fK3+L+/sJ+WH0W0dw59YDXD17BvnXL6Ls9hVU3bsuNXlG9B3leSqKry3DIG1mW+ow3lYvkJ/qINhbMNfTirke1s5bZS30tRug78DKYCeWB7qkd31jbgID7U04lZkEN5cf5KDqFxwgpjzh0ZG4cvEShvsGsDY1ifXxJ9iYHMXG5BO8nBrF5vQYNqfGsTE1ihfTam3MjOHltFovxkfwbHRAjaVlFmCM11Ys9XdgprMes52PsTLQJgcBjql9/qQLG6PdanGK3ZgVL8es2J4cxN7MGA4WJnGwMIW9pWm8Xp0TEZ4d9C9URM80PaN1A+yf9jZEAS8qeCrhRQ2voM/nPu29wIedZ3i/zczAU/y+tY7fX1KNvyaA5z1pqdtW6X+z2l5H7FqEp6N77jxMEPZSy3+5IqK8Pw7omseDBWv09tT9h50VAT177dlzr0Cv2u9sEb2qzyshXnNbLRpba9HYUoOGJrMYrxJ19ZWoritHQ6MyzbGl7ml/O6SicEb0XI2N9bh08YKI9ghvwl2p41lP10Nk7Luk601wHyTQqZg3YM7av3lpwKu9W17HSJ9Rt1LIHx4JS5AP9hvDZHj9DWEd++J1bd689xttcY6Q11A37xrMGtjm3Qxrff3f7vI5PdrXXu1WB097ScvLGFp7BK/U9hTjGYttdFy2OfNqOp1E9J1Gyr7TaK1rUzvFeNoRT0Oeu47qNeQZ2etoXsPeHNET8hr0NLq5f+cnG+gZ1bOHnm12jqAXb3pG30eOIDM7S9XoGdHnKTGeBr2O6gl6rrzc+wgItIOeMCFsHPfDUb2KCm2wF/U8a+sqgqeZjquk6ulfr0Avwj3D9lYJ+ZzUVDQD8ISJXgS6Y6RP0OhF6LOFiQ55MuDGx0siepvynqNrQziL3YLwCEb0NBSKg7u7q0TJVDhTEBYS6g86q0VGhMhO209CTkHViH45RMamIFdQJBjVOmbsWlVuBj3hrkVofJ39tRqshCuveQAgPLkzPR5mCQTBFRYWJAcS9p2rfxN1IGDUTTOa0MgIpGZlSjsdfcmDQy0ICQ8TsyBG9BwBq38Wfr4GtAa9Br8Z+qIJkPKDsnmlEpsdFsyuMKKn3oIHSjl08Ht3PwYnOh96ecgcgpioUFw4mSogv5QVg4uZ8bgkKxaXMmNwJTMWV7JicDUrBpezeE/dv5wRhUvpEbiQHonzsqJxPj0aFzNicDk7TqJ/2bPiBPQpCVEIjwwRIR4PbDTPoV8E//96XF0GlqUyM2l1HIO0tFSUlRZjZHgI/f3MhD5BU30Lrp67iNsXz6Do1kXU5v6EpqJ7aC7ORVt5Abqri9BXUwJG8sON1eInP9b6WGBP4NOgZranVdZ8bxsIeVlWutJ1yaKIbrW/CyuD3ZKGfzE9guqyfAQG+MDdzQWBFL1ZfESkd+b8NYw/Gcfa7CyeT09hc2ZS1svZKWzNTOHlzARezk1iY3YCGzPjeDb5BM8nnuDFJA8D49iancDWzDhezU5ge24Cu/OT2FuYlAE2dMVbHe6RwTY78+PYmx/H/sIE9pemsbc0ib1FrgnsLUxgb3EKB0szOFiexs9PFyVNzmj+wzYhryJ67h92X+DD3gY+7r3ER4ncDcBr0Buwlyh/V6X2GX0z/U+lvl42hf4O0/Uv8Vmm1W3hjzcqSteg17sGvYr2VZT/afcF/vlyGb88m8evz+bx++YyPm5Tdc8MAaP5FUnff9xaAtdn9txvq/a7P14tK2e8ljZVn29tI+hr0dxaJ5An6BubCXqm7lUffV19FWrqysU8h2C2g94urlPReC9a25pw8eJZZaYz1I8RGQOrxXN2G1pG4myR0xE5o3C9NOStrJWbovfD13yOoFfqeEmvG0p5c5T+N7Db+uJVb/w3Hey+kqrXsDfDnddmoPNaA9x8n/fMz5lfo6+tve3y3j4jNW+7T5Oc7jYZatFvCPHMg2v0NSfTaeHd13b2zX+1Ps9oXoPe6KFnW52k8Ql6k/2tGfI6qteQ16DXNXoz6PU8eorxJHV/+4YMtcnPvw8NelHdG6l7M4B5rUGfX1iAu/fvS+qeM+kF9EUqdS91+nwFekZBOqJXMLHXpvnYvDT89T0d2RPQyvBGCe4U6O1KevG8J/zpfU9vcE6+M5aq6TN9T7jzPXodTulryKuoni56TOHTJc8DXr4G6GmDG0BBXoAMTGGd3hIeJgK8uPhYeHq6i488W7xc3Y7BP8BLoMq2svCwIERFhEhN1ZejeSky44hYpropZJPJfXYVuvSPm2a46zY0+86f0RAt8mc1at22w4xxj6Bn6p4Q5nMctRrMefLBvlJ3pkCOrxFQiwiQQr8jkinwDw1CVEI82DtPfwC2EDKaDw4PgyUyXCJs/pspwBvpdlOPvPk+yw8yT14MepRZzzER2h2XaXk8nHn5eoiIkRPz5HPZXudGvQadDt1Bb3tOQuR0ufMnUnA2k/X4JJzPpoguSdLul04k4sqPKbjyYzIun0jCpawEXMyIxaWMSFxKC8OltHBcTIvCpYxoXEqPwmXuPBBk8YAQiyuM6LOSkBgTLtmOyGiLMo6KDQeNpfj/GP8fKsi9L0NvEpJikJ6ZjqrKCowMD8JqZVD1BHUV1ci5dg2VD++g7N41VN+/Jur69gqq6ovQW1OM/sflEs1zDCwnxI0aUb2AvrPJBvq53jbM97XLWiDorV1YslI414W1AaWcXx3qxtpQD17OjWO4sw2xlmCJ7n393eAf6g/fkFDUN7Xjz09/4unsPLYWFrC5MIethVlszc9iY3YSL2bG8WJmDM+nx+R6c24Cr+Ynsb0whZ2FGewtzck6WFkQy9o3YnCzhLfry9hdnAFLAetjA3g5M4r95RlZAnra0y5PYm9pAnvLU3i9Oos363P4lfXwV0/xfvsFPuxuqGiegLetDXzY/QboDxT4Bd48DBi1fQ147gS/LgOwps+RtJ/fbOHPt9v48+0O/nqjl70W7xjZy+czu7BD9f8afttYxC9PZ/Hrsznp3f+wxZT9Cj69WhbIf6RV7vYavogafxV/bq/iCCHP+jyFeNJm18bxtHbQNwjolQUunfFqjYi+7jHd8ViL57Q5Lntf/MBQn0TeVOZfunwW/ZzQNmQVD2YtqJPdVFe3Q16l2wcGujDQ3yUAPwx1e6refl+Bvp/Kd90KZ6jlJYrXkbveaXRjpPBVnV71zOvXaoh/byfU+bwj6L8GezPk9TXBrYVz+tr8WINdQO/ggKcBz12D3bzr+/y8r0LeJMYzC++kLu8gwNOA586lQa8jenPKXkf0hLwG/ddS9zqa16C/85Mxppaq+9y7MotexHipqr3ODHoZSnPkCDKyMpFfVIg79+4hPz8PBD3FeBT36Yi+2BDlFebnIMhI3WvQC1R0rdjYNdz1a/RO2BNi4vVtEuAdVtnbFffqEKDd8xj52xffw8dq/zvodaRPXQAnqYlpDud/+9JoxBd+fgQ9x376g4p6BXq2XoWAoPf29hLDH/Z8+/l5goBn9Mw9whKAaMKec9w5JEVGsfrCx89DvhZb0mS5H7UZw+iMhq2H3HZ44ZheprvVToA7gp6HDWcXZgDUkBqm8Bn1S4rcx1Nmy3MMKpcI/ATyqk2Piv6jrscRm5KItBPZEtFbIqMQbAkV73vCPvNkNpw9XEUYqFLx9nQ9BZTsk2aEztS+ZAhE6a/V/oaVrQn0bHX08HGX32XmiUxERIbDw8dD/q3oYMihLn6BPgjm2FhLMEJDKYgMRkgYD1uhCKc4MDJMBi/FxkYiMSEGackcspOEH9OTcDYzEefSY3ApIwqX0yNxJYMrGleYBciKxVWuzFhcy07EpRMp0o4XGRmKyBiWX4LFo5//7/D/KepbHj64jcTEGCQkxiIjOwO1tTWSNe3v68fw4AjKC4pQ+eAumoqU8K6tOBe1ObdQ+/CO1OUHCPnHFVKXl4i+pU5Ar6P6ifYG8ZfnMBk9UEbDfrGvA8tWpu5VCp+Qp9/8+rAV60N9EnlP9fcgMjwEzm5O8A7wgl+IrwxZWl56is2159haWsLL+Rm8mJ3Ci9kZbMxO4+XcFDbn1dpamMb20jR2l6axvzKLvZV57K8s4M3aklqri3irr9eW8ebZEt4+X8b+2jw2ZkbxbGIIr2bG8XppVhzvDpamcbA8gzer83j7dBFvXyzhl81V/PPVM/yL7XL/S9B/ZuubUa/nLor8nRd4v60iekb2NtDv0e72Jb4YkP+LkH+3i3+/1YvAV7DXoNcR/Ze9TXwR0D8V0BP2XBT30Xf/13UO2pnG+5fzMrdeQX5dgX6HoF8zg74KzVTdt9aipfUxmloeo7GlFvWM5hsN1X1DFWobqiR1z/R9HxXuwyNGq9xhr3tG4H3WLly5egFdna1gz/qIjH5Vg2PEP57KeKmXM4LXEb29tU3APWiA3UoFfR8GxK1OOd2pNji+vkf1uBsiO52+V9DvkYOGboszw1uBnb3uXf9jz/vXgK6hrp/TENf3ddSu7+tdQ9y86xq7vmeGuT4A6F2/Rr9H7hvT6CiyE+96wxRH1+P10BprZzP6O7haYW1vsZvlEOSmSP6/Vdv/N6BnNN9Qp3rpdWsd/1DVVBaLSv7O7esoLS2UaF6D/mHuPbsYj1G8FuIZEb0CfQHu3L0rtUkF+jwBfRnr9SZBXlFBDoKZ4jVmzmuAc9dpX16r+3ZBmP2e3TRFReM6qlc1dQ1ne+Ruh55+Tu2mDIA738sDgJprf/h1hkrfUO0T9t7engboA+Dvr2xw6QMfFBqCYEuIkcYPg4cHTWOOiTNfYJCPwDw81A8Rof6IsgQikhGyJQiRfBwWiKjwQERFMI0egNBQP4SE+CIg0BM+9AP3doWXt6uI2Ah6AbchXNNRu/j3e7nCx89TLHvNKXMeplTNXkX0zq4u0nftYwgLvTmJLyAAXn7+YFuets1VbX00LHIDbX2TU9MRn5CI6LgYWMLCQRvg+MQEBIYGy4Q7yZSwLOLG3zt/d66SwYmIZEtasLRKSrpeG/lIWx996o/JYYLT2pyYmfBgX7g7QkKDEJ+UgLjkRMQlJSA8Mhx+gewT90NAaICMnOWBg1mF4MhwWKKjER4bj8j4JEQmpiAyOQXRKRlISD+JlPRTyDhxEVknL+Psmcs4nZWFC+lxuJoZhWvpkbiaGY1LmXGyrmRG41pmDK6eUGI89t0T9BzRzH76jNREsEWV/z9VlhWBB+SE+GikpCRIKau+vg4jg32w9vHv5BCqi4rRUpiLzpJcdEr7XDGsteXoKMmXOn17WQGGG2vwpKlW9hGCvq0eY61cj0HQT3Y0yhx4gn62pw1zve2yOC5WRHkDXdLHzklyXOsjSk3/fGQAO7MzeNLTBT86W3o6S+sdPf9Pnz6H0cFxvFxexcv5Kbycm8bm/CK2FmdBuL9anMHWwgy2l2axvTSDHUbmq3M4MNab9QW8WV8EdwL756crePd0GW+fLSnYv1jGzxtrePt8FbsLM3g5NYbthUm8XlvAz8+XZP3yYlkg/+vWGv65/RS/sb5ui+IZ0TOK38RH7qKsV+p7BXallhfVvFmkJzDewAdJ/z+XnddKtPdSonlJ1xuA/8+7Peilgf+19L2O6LWy/9P2Oj69WpWlptqplr7fns2AFrzvXyzi8xZBTxe9Nfyx++xw6l4U961M3T9GY3MdGM3L0j30BL0R0VfVlqG7t9NmlMPxtNrApn+gV9LsrKcT9C0t9TK6VlvMiv88lfCmljg76FVLnMDanKo3WuUGzJE4DWmkFY4tcPYl4JeInql8gl71wUsE/q0pcv+FuY0Gunk3w1tfcyeMHR/rexrU/9OuYa8Bbwa747WK6Al5u7WthnyPDKpR9/sN0A90tNkgrxX22hHPDHleaxGe3rXtrU7Xa9g7pu0d6/OEPcV45oieBje3b11DWVmhzTCHQjyCPlmn7rUznlbIHzmCtIw05Bfm4+6hiF6DPh+lBuipvi8qfIjgkMBDoNcQ1/uhrIGpfq/gr2q/hJhKv2tIO9bZ7dGtGeD2aw11HdUfBroZ9vo9jH6pwGc/PQHp5+cPXz9/2+ha/+Ag+AUFigNeZHQ0aB1LKLMXn7PLw5iyF9D7iWGJhnxEiB8iLP6IsPgiMsxPrGMJ+4iIAIRzjwyCxRIAS1iAfA4je6lzs+ZOgxn346Ix4PfMqJkDV9i6dihVLoI/JXxTCv7jcHF3hbuXB9y8PODiyeWOYy4uOHJcO+UZ/ftOnP7mgR/PnENSarqIDUMsIQgOsYgrYFxCvEzxo7Lfyc1JYE7vA462pZELsyaEPqfS0fxIDaDhPHnDZ18g7ySjZDmmlSBihwQHnASFcJBOImjUo4yHohAVF4Wo+ChEJ8QgOiEOMQkJiEmKR0xyAuJTUxGfmobY5DTEp2ciiZbDZy8g4+J1nLxyGxfvPMLtwgZUNg2iur4LZ7MzJF1/nbBndE8xXoau68fiyknleR8XbRELXNrmEvScUsdSGGFfWpyPG9cvIYFZg7QknDhxAs3NTWL93ddrRU+3FaX5BegoL0Z3eQF6qx7Byra5unKMNFZhuKFKTHFaS/IF/gL49gaMCehZp2+wgX6qsxnTXYzqOTWO6fsOLPZ1YrFPpe+X+nuwMkTQszVuCOtjQ3g6OoyNiXHMPRlGUJCvzAnw9vOAD61nLREoKijH89Xn2F5bw9bSAnaWFrG9NI9Xi4S7HfC7K7OHIE/Yv16bs0FeQP9sBT8/I8CX8e4F14qsXzbW8M+NdVHVMyOwOTuGncUpvHu2iH9uruHXzXX8Y+spftt+jn/tvJD1++4GuP618xLvCXqbyt4cvW8KvDXAdVSvU/cSyTONv/tC1fbZise2uNc6Zb+Lf/9shzxhz+ie60+jlc5cp1efz3Y+peynFe5nzqjfWVd2uDuqHs9U/cctDtlZwK9rs7J/erWOP3dfqIhe1+hplMNBNk2M6Fsf20DPqF6G2phAX1Fdgs6udmnnkLnww2qG++AgLXAV6Olwd/HSWdTUVGD0yaApalfRu26dYx2eoBehnSkqZ2qemQErgS/OdBTJKdU8Ac9InJG6GfL6mqp5UcjLYaALFNLpe2bw6wh/oM9+UODzZpibr83w5jWf0wDXz/Gevv7a/i3Aa6Cbn+83TagzP89rnZaX+zJ3nqNnVUQvIjtjCh0Bztfq3nlrRwus9LbvUENtdPr+W6B3hL0W5JlFeBr2jmn7r6XuzTV6Kodv3bqKUgP0TNkr0N+VSIVRuCjtNeSNiD4lLdUG+ry8hzKTvqw4X6Xui4z0PZX3XEV20Gtwa8B/azfX6jW8VITKNL7qsSfkdGRrhjThbH7831zzc3TtW38mwcNJYZxk50nQU3Xv6wtvX1/4BvoL4Al6rqiYKPj6+8pMAEbePr4eCCWoJXXvL7AX4AvcjccWRvw+CLf4IMJY4RZfWCx+sIQpER8/g9+P/A6YTjcmuTECJhz5s/HnZd2dIjv9O+KhiOl49rKrKF855IndLYV5xiQ4NfJWT7Fj3VwZ8fB1VNwnp2cgMTUVEbExkrYPCAoS5X1cQoISzPFzCG1jHWMHgMtxsc8Vtb/c5wz5Y/iB5j3sPODXd3WCk7sLnKQ/XoHejZkTP2+ER4cjLjkBcUlJiE2IRVxCDGLioxERGw5LFCP5YInq/UMD4BfiRuxSFwAAIABJREFUD//QQFBLwH8H36BANXs+OFgsiwOCgxEQaoG/JQKWqDikpWfhdFYGLmQmCuyvZUTiakaUpO+vZsfhCtePSbhwKhWxUaGIigpFdIwabHPqx0w0NtagtqYcbBuldSun2aWlJ+PUqR/R0daKgX4r+vr60d3Tj0vnLyP3p5/QWVmE3upCDNSVYrSpEmMttZKin+xowpPWx+iuLpE10FCF8fZGTLQ1YqyVoG8EX0PIT3e1KtD3dGCutxMLvd1Y7OvBopWjYvuwMtSPteEhrI8+wer4KNYnx7G5OIfR/l45qHL6n4sHBY/UOQTgyvW76O4ZxfLcU7xae4rd1QXsrM5iZ3kWhPveygwOVmbVErjP4/XavAD+zVOVen/3bAlcPz9dsoH+141l/LKxil83VsXK9p8C+zX8tvVUHvOgsEUh39K0HAwIeAX2F/gXAb+n1u97m98BPaN79s/bl4Y8U/WyTKD/yFr+waYBeqbs9wT0hP1fxpJrgv7tKxHp/fF6C19sY2s38UXG1mrYK1c8Dfs/BPp0w1vHH7tP8WX7GT4btry/v+DAneXDoG9qqxERXlNrnYBeVPfN1ahvrEJDQyUeO4C+o6tN2jmU+Q3taJXankp5pu3FBvenq6ioKMbY6NDfeuJVir1HKesNRT3hbrsvKXkD9tqCto+gPzzbnWC29hnLALxNLW+qpWvA611DXt5vvI+981wa7l8Dtb6nAW8GM6+/B3rH1/5vHhPo/Np8D6/Ny16jV7Dv61KiOgG8cSjQoFeA14p7w+feqM0T9jpy15G9fqx31ucJe8eInrD/34K+uCgXP928Iqr7/IIHkr7PeXhXHBVTUhMlCjdH27wm/FPSUgT0tMC9f/+uUaNni10uSrkKc1UvPUH/KFdGhfJ93wK74/1vgV5Dn+IxG5BN6XdCz7y+B3kFd9attaJd1ZgZPVMBLiD1dhWlt4ePFzx9vFUvPYfbhAQjMDREdt/AALGDZdTv6qqyBkzbU3HPqN4S6o8wix/CLf4I5x6mHlssvggN9UGoxdcGe4I+LMwfoTbQB0rNX34/FLMR3Bzu4n4cTmwdpE2w6zGxe5V6uOE4pw8tum6vRr0q2DO6lil24rpnWOeafe8Na9xASzAyTmSDs+gDQ4LhHxyAUEuotBF6eHnhqMtxUEz3g7GOuh7FUVc1VY72uRr+fJ26VgI8XjNdT6c7ieQZzXs5w4PObiEBCIsOR3RCLCJiomSSHT3rfYN84B3oDa8AL3j5e8Lb30PGnbr5usLT1802n0Dq+H5eCPLzRUhgAHzpbOjrDi9/DxnsQmFlRHgofsxIxqWsRKnRX02PwLXMaKnTXzsRjxtnUnH+xxRERqqpdeyTDw8PwrmzJ9HI+nx1mbTZXbp0VsbTpqQl4ezZM+jp6kR/nxW9vf1o7+xFQmIKTp38EU3lBWgvfYCeiocYqS/BRCvb6FTETmU957tPdDaJ411fbSVGW1ibb4VE8p2EfJusme52zPZ0GqsHs729mLX2YX6gH4vDg1jhxLiJCaxMTWBlehLP5ucw1NcFLx83OHsch4uXk7Souvl4ITnjBG7nlGFsYg1bTzexu7qE3dVZWXtM0TNqX1uQejpr6q9X5/FmbR5vma5fX8A7puyfLeGXZysyZY6+8Sotv4xfN1bwj5erErX/trkmjnecTEfY/87o/dUzvHu2LNH9Hj3nObBmbwPvDzYN0L/E+4NXeL+3hQ+swUst3hzRq7Y6pvTti+11Kl0vEb0xne7D/gY+HGziw2uC/pUS4DF1T8D/so8/f9mX/T+/7Ms9JdJTsGcGwBbZH7C9j6p9LjrxGbDffYYvMvBmHV8Iebl+hi87z/Fl94XsH1+t20Hf3FoFGWTTStgfBr3Y39ZXSGsde+iZtq+oLkVbRwuGpa1OR/OG891AL6yMvIetuHf/Fooe5WFsbFi51Bm1eA3z/n4FcruwjtG7HfaM5EVxLw51tKT9+1x3BWcF+v6+brGglTT9V9Ty+gDQ32uHuQazhjyjfw1z/ZwGrL6vH5tBbX7OfM3X6Nfr++b3sT2OafpD94xIXr+Pz5nBbr4WmNum1CmBng3q5tny+potde2N6GXPvCz7UBsNd/OuAc/dMZrXsGfanqDX6Xudtjer7s2pewrxxDCnON9I3RehoDBH0vcPcu4I6FPTkgTquq1Ow5jATk5NQkFRAe7du4ecnAcoKy1SkH+UB9boCXtCnweJ4uJ8hFqC1Wc5qOz5mUq1be/x1l9H7xru3M2LkapAWUCv0/L2KJctco7QV3BnxKngbm7/0te2QwT7673d4U53PPqJc6gN2+pYH6Z/fUgo/IKCpd2MQ21c3Vzg6npchHXBIX7gkvY6tthxWfwRFs50PKN1PvaTFRZG+PsiTCDva4vm2YfP6YE0QZHfE61qXYyo3s1I4ROYBuhZYuDrVInjcIaCU9/0ex135ZOvgE8DHoKYkXZUQgwSUhIRGm6RufQUIFrE8jdMvPrpWEfQM4o/5sZdtfrpbIIGPSN+2u3K1+H3z6ifNX0aFXm7woPLxw3uPm5wI5Q8XaWl0RKhPOZ9ArxktCkV+Z58HbMsXi7w8nGFr68bgoN9EBEeiIS4cGSmJeDUiTRcOpOJy2dPwMfHXfQlx2nHy1HGXu7wDwoQG9a0hEhcTI8Fo3qm8K9lxeKnHxNx+3wmzp5IQnhYgBjlRMWES3skI3iCvrKiGA9z7uDMmROIiYtAcmoiLl26gO7uTvT19qHPOoDmljZERMYgJjoGj+7/hM7yh+guu4u+8gcYelyKsZY6THc0KEOc3jbMsj9+sBvT3W0YbnqMgfoaTHa2YLa3EzM9HZju7pAZ8NM9XZju5erFlLUPMwP9mBsexPzoCBbGRrE0MS5rgRPkZqcw3N8jFsRO7sfELtrZW1k+u3i6wdM/FFdv5mJlfh27a+vYXZ5Tafo1Fb2/XV3AW9bV1xbwbm0RP6+zHr8oI2S5s7f8l2dcapQsAc/auw3y5uE0bHkzIM9d1eBfSvqeBwvqAH7eWBXY/y7AZ0S/hU/iNb+FT3ubqqfe3Fq3/9KWnmeKX4v5KMZT7XkbclB4z+ckoifADbU9U/U6ov/lAP8W0DN9v6MU+W+2waheC/O4s4f/MyN7Ql+A/1zMc77IdDs65SnjHhrq6PWHZAKM1H1zayU06JtlBn0tGpuMPnpG9EzdGxE9QU8hXmVNKVraGiG1+WFG871GRN+Pwf5eSaezZp9fkAP+4R4fH1HpeRPEHWEvaXoNdlPNnbDXA2IGepVwTgObuw30fI8BcK2g15E5dx3B8zP6ew6D3vw6DXcNaDNsNajN9whd8/2vXevP+hrM5TkT7Pl533odn/vqktS9GkerIc+9x4jsdfqehwLW7Hs6GpVZDg1zDIMcbYxjhjyvzaDntVbca8jrtL0GvYa8TtsT9lqQZ67RHwJ9eRGKinLBqJ499KzRZ5/IkIlnTN0LaAx1PEGflJKIgkcFUqPPy8tFaUmhSttTdV+Ubwc959SX5osoi+8jqDXAzbs5gtf39QFAA1gBX9Wc9XPqnkPPvajRGdmrtDbFYawXs4as0tiqDUwfGvj5+nN4rUBPlT+V3h7iVR9AgxzOng9na5kFAaEhCLSEIcgSjpDwcJw6cxoBQX7i9+7l5WKDPEHPFjsPjmClxau/B4KCfaT2zvo7l6T4GcUL+PXjQGl98/XzVNPeGKnTxIZmM4zqjf54HbET8tQv8Ofgz6jv82DDrAbLEIzq+T4uwpnAJfTlMw+Z2ByHh7cbYhOiRTkvU+CCfMXWlz8jf/dU7zMq54z44wbglUOfLhWo71XX5vU0vSP82qzpexLsnvAN8kewJRA+gd4C/eOex3Hcnd721BM4wS/IV1L2oZEhIjj0D/AW7UJ8XAQyUuNxIj0RZ0+m4tLpTFw5k4mrZ7Nx7dwJXDubgasXTsDXl78/9T0xy3DcjRkAT4SEBSMzMxknk6NwNSMaV9MjRYj304kE3L+QjbPZSXJ4oCNeVDTV/KGS+SLoy0oLce/uTZlkFxsXhaSkBFy/fhm9vd3o6e1Df/8g6uvqEeAfBC9vX1w4mYHu6gJYy+5hsDIHAzWPMPiYVrKVmGqvlxa6xf5OLAx2YXG4D8sj/ZjqacdgYw1GWxsxzUi+vwczVrUme7sxbe3D9GA/ZocHMTM0gOnhQcyODGH2iQL+4vgY5safYHluCidPpMshm1oKFy8XdVBi26ifN3yDA3H18mVsLq9gXyL3WYniaWTzdlXNhSfUVQ1+Cb9QTPfM9PjFitTgCXiCnov1dy4azdBKlkNqCHcusbfdZcvcBgjgjzSlef1K6vRU6++szEh9//3uJj7tbysXPEKWr9vn61/i4+tNtRipE+LGer/H+j7r/fw6SsUvB4D9TbxnGp4jaM2gZ2T/jpH8a+iInqCnIp9e91qY9/Xpduyv38Sf7Mnf56KJjmnJffX4z4OXOKIgz8E1hH01mptr0ETIG6CX9D3FePUVptQ9I/piEeyJG54BeqmxD/RJ5M56+MBQL4pLCnDr9nWMjqoavYa7487aurW/y7Z0el3vAvreLthBz5p6F6jM16/hZ6iBMgrig1a7Q51Avq8LQ6zZ87DAzzKl6NU17/E9f0+/a/BqiGvY6vsCa+2I12vPCOjXm1/3tWvW4nVU/7XP5j2+Tz/3t90EeqbxNewJdvPqMWbOiyNeZxO6BfTK/U5a6doV2M2wN4NeC/F0D70j5BnRO4KekOf62lAbioqUGK8IBUU5AnoOtiHoT585CU6XYkSpYU8I2yP6Qono79+7KzV6ttapOr2q1cskO0nd5/2PoNdw17sZ5GYIs43L/py9f5vvs7+Of9h1Op678oHne/WhQcPd/h57D7iO6N09OY/eS0bTso2OqXoqzQMswQjm4JqoKIRGRsugFw6yoWLcze0YAv29pE+dkKcjHs1wOIlNJrW5/mAT69FQJziEgA8U2BP4oQR/WKCY64SFB0mLnt1HXgGL3x/b5jTMdZ2ekT1/Hv3969KGEhO6ywFARdv8HM52dzpUx+dzBDgPRLTvJeTYY0+Rnwyb8XaTz5bfI4EtBwf1PckhxPT75ffBljr2zjOSPyKLSnsnOHm4wdXbG17+/vK7i4iKgJefp5QijrkzO8BDyFF1gHA9KtE86/PRsRGIT4jGiaxUnDuVhfMn03E+O1WG0JzPpP0tbXCTcDE7FZdOpuHi2Wz4+noL6F04Ac9F6Ts4CImDioJCA5GeGIWrWQmiwL+RFYNb2bG4fToVP6bFIjIiSHzs+XugYc7duzdR/7gKJcX5YKdKdlYq4uKjBfS3bt+Q0eHdPb0YHBxCRVk5PNzd4ezkglOpiVKj57jXoYoHGKwpxNDjYow2lGKc/vXtjzHT3Yw5awfmBrowN9iDhRErlkf6MG/txFhnCyYE9r1YGBrA/NCgRPLTVitmBwcwM6QgP0PoE/jDQ5gdGcb0kyHMjD+Rv8/nzp+VSYROIhR1gzdnOfi6wCPABUHB3pge6scvz1bxelmB/s3KHNgjz3T9u/UFBffnSxKxi2KeqnkD7vqxGfS/ba0L7Al5muFo0OuomwCWSHt/U2D/kV7yb3YE2hT47S7O4pfnqxLRE9CM7D/sv8R7ScWrA8IHucf7jP5fqlr/Hmv9GvScOLeJj8br9KGCsBegs1b/7gD/R4NeVPhst9vBf+QQYG+5cxxja4f/K/x5sIU/Xr/En68V/AX8nG0vBwF1/witb5XavgpNxuz5puZaNDWzl57Ke7bY1eBxYxXqTDX6yuoSNDTWSERvHyvbZxPiMTon+GvrKnH9xmWp1/+9/q7S8vZI3g56M/Tluo+COrtgjuI5HeXrnffsoLdD3hHoIuJzgLwNyL0d6Ovt+GaEboa0Gb68z88YMFzrzPa0vK8hbX6/vtafo1/n+Nq/Qd0hqifIv/oaB9McLbbTu4a5ftzV0aRsb9u/PczGDHpH2Dum7Ql8HckzbV9fV4H6mnLUVZVJ2p4RvfqjpQxzdOo+J/cucgn609liFEJnN0410xAm6BOTk1FY+Aj37z9AzoN7KHlUoCJ5G+xVvf5RUa744FssQXJAIKT15yg487F9CSBsKXoNdeXtzvYvmaEurWDHpSXsqJN6zjZiVWauE3hc+v32CN4MeoG9MYed7z/mxClvynnOhf36AnpvJeoKCgSjeknbh4chJFKNag0MsSAwiK53oWKw4+3DVLKvRPQ0pKEpDkFNECr3O8MYh0Ywzkfg5n5cRqnytTwYCOwJfFHcB4qoj+8XAxsjbc8IWtLkor5XETvLFBwRy98fIa4zGLq0wUMBDwDcCWoZJ0uVvMmQh9d8jbcve9mDBPIEPLMKdPRjJ4FeHFLD9Ll5yfAhaiQoEDSWm7vSEByn376zkwyocfJwhTvnBgQHqVp8VLi05FGtz69P217JNBg1f/6s1CIwmo+KDkNSUiwyMpJxOjsVZ7NScIbX6Uk4lZaAk6mxyE6OQgZXepxkU/jvLJP0+DnG78xJdAFOSIoNxfWsRNxIj5b0/c3MKNzITkBGfBgiIgMRERuGyBj25luQ++A26mrKpYuEwVNaRrIcPJKS43Dv7i309/Whu7sbA0MDyMt/iB+OHEFEQABKfroMa2Ue+itzMFiVoybB1eXLMJixplIZFDPRUo1Jw99+trcNc5wVT9e7sQGsjQ9jrr8PM709mOrpwpy1D3NWK+b7+6U+PzdgxWx/H6Z6ujHa3or+5ka0VVegMi8Hd65cxNkfs5CRniIeBDyI8t+OEyE5AMfZ7SjSU2PwfGFSavIHy7NihPOaoDdS+GyjI+yZoufAFw30XzfXpEWONXYuzpGXWrwxR16iedrRsq/diOZVRG+o4fcZtW/h48G2rA/7r/Dp9Q7+eLePD3tbePNsBbsr83jzdFkef3q9jff7W/gg65VcSy3/YAu/73NtSq3/d8LeEPmxRKC88TluVmUGPr/Zxpe3/DoU4x3gP+8OJKLXynu1U7RnWqLG53AbNeBGg/7QfkDov8LH7Q182d2U16rU/ybb6+zz55taCHs64dUYET1BX4f6pmo8bqwEW+ts7XXVpeKWpyHPnal6ieoH7e117Me/eu2i1OulDs+om+l7q11kJzV4Udh3iYiPQj5H0Gs1vd416NmHr0HP3Q76v6fm+yVaV9G2hr8GvIYsIf8t0Gswf2/vZwrepJTna/Vn6/dpsJsf63uOwOZreO+bMHeAvn6tfr2O5glzgl1D/Ws7I3cNf707RvO6Rm9O32v1vQa92SxHg5470/ba656Qr+JQm5IC3LnNefSFthr9w4es0d/DmbMnpK0oLj5CIk8NaZW6TxHQ37tHZ7xclBQXCuhtyvtHdtCzRh8WHvI30BNKCryMtJX1qsDXAfQKwgT3UakNyzx3J/tENvW8GgGrAK9Ar9zgvva5RhrcAKdNie6s1eFML1Ms5gIvf28BPGfPyyLkI8IQEGZBINXcQZxXHgmLxQIP6R/3QZD0wnvDy9tNpduNtLuC/RE4i92tAr3McHf+Ae4eTgJ81vU17HnA4sFBQG/U5wk9RryMzJja1tE8tQgCSZkKpyJ2pbpXmQ0CnmI9vo6/Y7a8sUWP99kCp/bjYBaDETwjeZnp7ucpoGdmgisg0Nu2KDjk0oeUEPoAGIcVZiOoMeDEt/CIEBn2c1yU9qwRe8ArIABhMTFIz86Ef5CvfH190JCsg5QXjuKo2w9yqJGf180JHh6MQP0QExuOtLR4ZKTFIy0pBqnxkUiKsSAxKghx4X4ID/FGcLA3fHzdBWZyoDF+Z/wsihndPY8hIyEc17IScTVNmehcTovEpfQYpESHIDIySCBPZ7y42AiZ21BbVYb8/AcSPCUmxyEhMQaJSbHIybmDfmsvurqY5ezDvbs3EBsejMdFuRhuKMdwXRGG6goxVJsna/hxPkbqCzFSX4TRpmKMNpVhrLkS4211NpOc2d4WzPQ0y6Ln/XxPG2Y6WzHd0YLpTg67acFMVxPGWmrQX1uCjtIcNOT/hMp7l1B04zQenM/AtewEnE6JRFJkAEL9XODuSj8GZ7i6uUorqK+XO0Z62vBuc00U9gS8XgS9CPAc6vIEva7D/2NzVersv2rIs12OoN96Ko534lL3XdBv4hPT8gTkwTYIe1kHhL56/Pb5mgD/9dMV/Iu1+tc78lrCnaBXkN/C73tbMgnv972XouCXjIFuzzNq/QJ71t/f7cpinf4/PysV/ndBb9TuxVTHlNr/6+0W/nzDSF7Z6RL8f1H0d7CFv15ztv02vuxv2UHfTBFec6UBesK+1hbNs0b/uEH53BP0NXUVqKoulUl2hLfun9egF6AT5oO9aG9vwoULZ9QBQNrk7AY39kjeHtkT8o6g77M6TpHrlLY6W83dZnjD+v3XUvKHoU/wEvRmyGsYfw/0+vUa0HonXPX7CXp933Hn6xzv8bGGMZ//f7H05+n9a1A339MHAA13x13DXkPeHNVryOsUvlbdczfX5hnRHwJ9VSmqq0qk3nj71nWUlRehsOihzTRHg15HltwJLsJZRfSJKCgqkhr9w4c5orqnD7g44xm7Tt2XlBRIjZPv04cFnWq3w149x8f2pSJydQg4LlH6D8ePQYFeRfT2A4KO3s3v0davvGdO7TuC3t5SxpoyF2vYFIVRBc7afAjr88YeFBaKAEuoiPFCw8LBnvKz587Az1+BjyY3Ol3PlD2XSm2rXUf3kipnG5wR7dMC10MiV+WRz985I2aCnt+/ANDVLsLT9XfCm8Dn8wJxpvZtxjqq354ROSNzRv5sT6RNsLMH1djKNpjvl8/zdLbVwqkt0IuAZ0RtfqyhT9Cr5Scli+BQdVjhQYWQp+FMQKCvCPf49dwobAwMxckz58Q6lqUFZ3cO3zmiflYeViRrcQxHmcZ3o5rfmElv/FzMLPDrxMVHIiUlDolxEYjnDPrIAMSH+yGaHQ2BnvDzdYWXl3I4dGMU7+ksroP8PVlCfXD1dDpunkzBNZrm0Dc/i8Nx4pEYHYKoiGBE0eM+2oL4hAgUFz1EVUUxch/eFX8SlhEIekb0zIb1WXsE9L3dnWiuKUdndREm22sx2Vopa0JGvKpRrqONarzrSGMhhhsK8aSpBHx+srUaEy0cB1uN8aYyjDYUY6KpHDOt1ZhprcJcazWmmyowXFMgwj5r+T30lt1GZ9F1tOVfRHPuOTTmnEFTzhnU3/sRNbdPouJmNgoupeJmdjSyEkIQFuiBIB9XXD3/I570tEvErCJ5pu2NlL1Y287jLZX2q3M2AZ6u1VNh/4tRk5doXlT1SllPS1u9BPSGEM8xqpfBNBLVM7JXwGd6XafadWr+8+sdid7fvVjFwVO6763id9bw3+7iw+tt/L73Cr/vqf09rxndH2yp0oD45NMqlxG9sr/9zBa6nxXo/zT65x0hT/X9oYhei/SM+/9+Z9Tx323jr7evpP/+r7dKwEeb3S+M7l/TaY+v22WNnmp7vdS0Og6yYcq+ocWI5hsqZHJdPffHFaipLRfQ19RWCJQ14FWNXvnUq6i9G709Hbh44azs0isvBjYqBf810POeAr2Cvw38BLOpBU4PmNGRuVbZ68ff2zWw9U7YalB/DfT6efPrvwbsr937b97zfwt3At3xM8wg/94138vnCfevRfT6PuGugc9dw/57oNdivHpCvrbCFs3TMKeKq1KB/tat6ygpKxTQ5xl+99x/PJUpUab6I88/+t4yG57ATkiMV6C/ewcPHz4Q0LMMUF5CK1w78Al/3qdLmga9I3QPR/E6ytfgZ32bwHbC8eNOOOrkBJmvzuhb6vCMWE3voWqc942xrIxq9WFAea2r1woUpWdcpcVValyp2o9xljpTzp6u8A70lRY6aaeTiXXBsLA+HxkBS2QkwiOi5QAQERUO/yA/aWUi2Pkz6p+L+1fvaXGdeN0zCifMOTb2mLjiEWRMh+vfF79niUxtED/caaAjev06Run6MMBDmrcfW804epfKdQ9jIh8V7R6Skqd40Y31a28XW9R+GOxetvsa8tztkb0PQliCCGFbofIBoNEMgU8TIZYcaJnr6ReA6PhkXLn2EyxhFnj7UQnvLV4AzDpQ1CcufdRWSPqeoOe1ekwNgfq5nEATGNbP01LjkZ4Sg9S4MKTFhiIlJhiJkQGIDPZCqL8bAn2d4evjDA8Ppu9/QFR4AG5ePInca2fx8OJJ3D+fidsXMnDjPAV9WUiKCUNUeLAyzIkMRVJSDEpo8VxSAI6qvXjpDOITopCYFIfklHg8Ks5HT18POjq70NPejlG2x7U9xnRrhQJ9WzUm26sw0VaJybZKTBnwn26rBNdUawXGOde9tgAj1XkYqc7HaF0uxuvyMPm4CJP1hZioy8N4zUOMV+dgtDoHA+V30PvoOroLLsNafBX9pdfQX3oVfaVXYOUqvoLeosvoyDuP9ryL6Ci4jJaiy2h6dA3WhkJsLTzBm/VZ7C9OiU2t+NabAU/IGzV6pu6lVi9OeIuqvY6wp/LeEOCxLs+lIf+bAXxdn3cEvQyqMYbViDEO6/WMwKmmp9CO4jvjIEDBHXvhPx68wq9bz1RK/9kKftvZwMfXu/hwsIf3+zv4fd8APjMDB1zMFmzh82uuV/j8dhtfCG0D9AS87qG3w96eslftdlTqb6shOEY6/0+d1n/LOj8Nd3akT59DeD4zupf7FPspY57DYryWKjS2GG54zTVSm2c0X0fAN1TKqNraunIb6BnV9zA6Nk2Vk2h+QHvPd4vRDQfbtLc3Y4ipfTPoJUVvj+Y15DXc7bvqbSeEqbAn8M0ROa/t0f3h6N38Og3d7+3/Dej5fjPUNWTN9xyvzZE+X6+f1+913L8Gb77mW/fN7+dr9Poe5PkcX6dB7xjJa8ibAW+GvK7Ra9h/LXWvnbykRl9bIYI8ccYT0BeLWv7WrWsoKbWDnja4VN+fPJUhqU876BXsXVyOIT4xFvmksdN/AAAgAElEQVSFhbh77w5ycu7L5xDoTN2b0/cS5ZcUIDIq7G+g1wDTQDQ/Vvc4h53gZv3cCcecnAX0Pzgxmifoj8kIVooFCQcl/DJ6tQl4PaNdDgVs8VKGMMeM51Qrmb3tTNq/eGigEMwAvae/N/xodRtCX/UQhHKATVSkDHYJsVgQHBIqw23CIyziHU+46hG0+udx3NXhw+EgICl3+yHkuMsRqaXy8/h+/j40wHW0ziicNr6qhdAe0evXmUHP9jVvfy94BfjAJ9BXfib/kCD4BfvDO8DbMAVyg4e3alvjvzmjdA1xSdEH2aFuvi/PUZdA74Bg2vgqrYGK6IPlcCD6BKbOPT3gHxyOazdZGrogMxBCLf5ISo5FenoSUlMTEBsbAX9/bzjxsCaZjCNgexzLDfQQkEl3UnIg8DmTwAXBQb5ISYzGyfQkZCfHIDsxAicTw5AVF4KMmCBZWYkWnOKkujNpyLlxHkW3L6Hk1iWU37mMRz9dQP7Ns3h48wJuXjyF2PAgRIQFISJCTfhLTYlHcVEOiopycOfOdZw+ky1GOkzbp6Unoby8BF3d3Whv70RPaxumujqw0NmM+Y7HmO3kbPl6zHQ9xlRnHaY6ajHfXY+F3kZ5fqa5CpMNpQL0iboCjNfmYrT6AcZqcjBRS9Dn29ZEXS4meQCozcN4bT6m6gsx1VCIsdqHGK68i5Ga+5hoysNEYx7GG/IwUZ+H8fp8TDUWYaGtEus99Xg12o3X80+wN/cEe4vjOFiaxOvlKYncGb3r9c4AvRn2osA3YG9rq3thT+Vr0P+2/RT/3FG1eRvoWTc3aufvqbrffSHiOjG0MVLsoqyXiXUb+GhupTNc8gh8wp/2uL++XMf+2iL2ny7h1y32y+/i/f4u3u8xA7CND2+28fH1tpQAPr/Zwee3u7K+/LxnS90zhf/vv8GeoLdH9Bx+o5YCvgzDESHfPv54s4+Pu6/k+/lDon0l8Pv3u9dGy96e1P8F9E0tFWhsLkdjSyUaW6rEEY91+dqmatQ1VUp9nrCvq69AbV0ZqmtKJaKvqCwGB9fo1L0GPifJcfVaO6Ttjja4MtZ22FDkU1hHlf1XQK+jfAX5TjBtz0XAa9DzWtrrHAR1X4P996D+tec06AliDXTz6zSgHXcNWsf78jlG6xxf4/i87X1m1TxT+J2t4AQ6/bzevwd6Dfev7d8DvgY8Ia6vvwX574Ge6Xudujcr73WdXsNe+90zDclWoVscakPQP3oogGfanqBnjZ41Yl2f9fXzkAjfw8tZRtjmF+Tj3r07yM1VffRU8GvQa9jTeY9fgyIqRvRa+e4IP4l6TbCjN7oI78S85ZiK4gl4ZydZR5x5rUxZCG41FY2qbtbZVdTPyP+oCOyMLIDLcXFxk5q8cVBgr7cMcLHV63VUr2r0hCKn03EMLXem8am+pygvKDRY+stp0xocHCApb0JYg9nxAKPu/yCvI5y//zv4SrnBFNHz63CojQK9m7QC6t+hBr14z/M1FF8R9IG+iIiLgiUqDAGWIPgG+wv0vfy9xFSG3vruNK7xcha1P/UC9rQ8Qe6LoEAfWSI4ZMqeNfog9Ryf51Q8Hc2zTh8WESyfyY4DF6btvbwRn5yB4tJaJCWmyCyAhGiLqN8zkqKQkRiF7JQYZKfGIjnOgtAAT7jwIHdMdRM4E/SGMyKjerYNik7Bwxm+vh6IibLgx6xUXDubjVvnMnH3fCYKrp1G8U/nUXr3AsruX0bZvSsovX0JlfeuoOr+FVQ/vIHqhzdRfvcKHt26jFsXCPpAhInvQZBoJjIzklH66CEKC+5Jl0r2yXQBPaN6WuBWV5ZL2r6lrRVdrc2Y6evEcl87lnpbsdDXivm+FixY22Qt9rdhsbcFsx0NmOuow1x7DebbqrHYXomFtjLMt5RgtqkYc1zNZbJmW8ow11qO+bYKLHRUYqmzBktddVjpqcdqXyNWrc1Y7mvCXGcdpttrsdjbiLXBNjwdbMPGSBc2R3uxMzmI/akRvJ4Zx8HchKz9hUnsL04K7N+sqOEzGvSyO0T05qieoD8E+41VFdGLra3yr+ewGlmGxa1Y3YrFrXLEYx39vUTwDmA3IK/tbbmbnfCo3qfI7uP+Fv7x6gUO1pext7YswP99f0eg/+FgBx9e7+LT6z18eXuAz1zv9vHlZ649/PHzvgj//jSc8r4V0TP9bgY9X/fH610B/Ptttv29kqzAf37Rjnv7+I+h5Gfb3v/5dR9HCHkF+go0NFfKYhQvkXxzFWqbKlHXSMiXo/ZxuQH6EgF9ZRVtcFu/GdET0EPDfbj501VU15QrQZ6pP56mOjpq14DXUX0vwa4h/z+C/tsKezOkbdc99ojcEeYa9LbXGtG7fp3VqMFr8Gpw87G+Nu+M5PXS982vtX2OAXoCXrvc6Wv9mu/tX4O7vmeDfIdyy9MRvN413M2Ru76nga9S9yp9z+tvpe6/FdUT8hr0Ishjjb6SoC8SMV55KfvoH0qtMTf/vuznz/0oqWgFeg/pAadAi3Xj5JQEEeHdu3cbeQR9SSHKigskdc/0vU7hE/SlpQUm0CtxnIahhp1KrxujUqkD4CQ1w6FNWaw6iWqbEGeLFhdBfsxwZ1Pua8Z9V2ccdXXFMRdn8XE/6uKCH1ycIYcDvlcifGd5P7MCGvRM2YuZjNTBCRBXBAQr17sQGV4TikBLqNFmF6IG2oSGICMzE9nZmQIcDXrHn4+PqUtgPZ5KdvamizDOpklQYNew1ocEdTBStXcCnBHtcUMpr9LXjOjdZElWw4j8Gc3LnHe65xmg9wnyQ3BkqOgOPNnb7+8BN183eZ5RMlP/CqRH4c0pchZO5/NHKBfT8cF+AnsCPcS8CHdZqtsgxKLS9mERQQi2+IvCnyp/V083ePj442F+OR6V1MBiCUNUVAjSE8JwIiEcJyUKjxDx2LmMGFzKTsCVU2k4m5WESEsgXPjfw1EFfBlFTBGh1N15gODvwFXU/jxs/JiZjNybl1D+4AZqHlxH9X1C/TKqcq6iJucaau5fRdXdyyi7fQGPfjqHvKunce9MBq5kJCAjOgRhAR4ICvRCaEQQQsODkJWdhuJHD5Gbewe3b19HZlaalAziE6ORlpaIxzUV6OnuRA9bh3vaRTHPEbIrwz1YG+nD+pM+GT7DEbML1nYs9bVjxdqO1YEWrA4Q1PVY66vHau9jrPbWY623Eeu9jXjax9WEdWsz1gda8Wy4Hc+fdGBjpAObY13YGu/Dq8kBvJwcxOb0KLbnxrE19UQm2T0dseLVNCP3cezPjmNvZgzbM8PYnh3G7sKYzIaXtP3yDF4vzeA1J8utzMoyw56R/c+m1L3AnSY5ej1Xanwq8v+h++hfrcugGvrYm73slRreUMXvKF978bffN6J709x5Dfkv9Kl3AL3NEW+PvfSvJHKnP/6b56vYX1/Bu41nUrf/+Hofn17vC+g/vT3Ap59f49O7A3z++QB//HIgoKfK/3D63p66Z0/9n2928ddb5YVPt7z3Oxt4v72JP17vS2ve//frAf79M0sAO8a+K1G87s03QF+uHPE4wIa1+aZK1DOKb6pBbUsVaporUUvFPVvr6lR9vrqmDFU1ZSivKkZbeyMGBim8U+I7FdVTUU9RHUFvxe07N1BW/sgAvdH3bvTME/S69s5dv09H8AJcw5aW97h0fZ7P6Vq8BrPjY33/0C7KeFMLHZXthtpesgbfaq8zWucIbDOsNcC5669jvveta36GhrEN4rreTvAT+t8R6Jnfq69tOzMCncrPXnvZ23eq7xm9H47gzXBX13y+ET2M9NvU0pDXoNfpe22WY47oza54OqpnL70tojdU9z/dvCqgplUtI3kd0Z86nSVQ13VavbPem5IaL2ZMd+/dQl6uSt0ziifg9a5r9RXlj8R0REX0qn6tAK/U9hTosbVN2tuOM03Pw4BhDiP+7sdxzMVJPNSPs0XLhWlqtmI5y+JjDmZRYHfGMVdn/ODiIrAn8I8S/MbBQNL+zoQ8x6s62w8TMpaVGYEfRPylRGru8OFY2iDlox4QGgx/RvFhdMajUU6ErMjoKJlP7+HlJhPmNNQdYc+olock+T0a4jaKyo4bLYfqd2L+/aiUvYa/itSPSgqbqnGbhSzb3nw9BNhSfnA5olLcrNEThN6uAnTPAE+xgWUEzwifBwACnp9r/ho01pEWO47Xtfgp+17a+Ib4wxLsZ18hfggLUY/lOb6Wjn+0/Q0LktZMev4zbe9CVzpPD0THZ6N/aBUXLt9GVHQIUgn4lCicSYvCeQ6XyVRDZW78mIJbZ1Lx4EImCq6eQtHNc7h1Pltq526ux2XqIQfoyJAjTxcpc/B3K8JETxf4+HojKS5aovPSW5dQc/cyKu9cQPnt8yi9eQ6Prp9C3uUs3D+XilunEsTv/jK/h6QwnIwLQXJkACxBnvLzh1gCkHUiHQWFD5CbcwvnTmUinL+P0ADEJ0YhIzsVTc2P0d/XhdGBPsyP9GN11Ir1sX48HR/Aykg3Voa7sDLYidWhLqwNd2F9pBvrI114NtKJ50+4urDxpAsvRjpl8XpjtBsvjbUx1ovNcSu2JgbwanIQr6a5hrAzN4q9hXGB9u78JHbmxrHLKH1pGq84V358EBvjQ9ifm5BF6O/Nj2NvkZH8FDg6lr3zhLwZ9AQ+AW+GPG1vdRT/i5G+1w55dMkT0L9YwT/piMd6vbTW2XvomcJnJK6XeVod6/Uf9lTbnVybBtKYI/n/n7Tzfqvq3L69iSK9996LgICgghWlCKiI9E3vRkXpICgqlsTeQQQVBDU5Kd+Uk+/9+8Z9xnzX3Cx2MDnn3h/m86699maTcM6TzxqzjOl6ze12TOfrd7KZ7/PiC6w+f4S3XLbz4ik+v1lwqnkqeqPql0XZ/7zyRk6m8LUxj3V13WbH61/5YPB2URoAv3/9Aj+zyY5Kff2902iHDwoaAvgPS07Y8/W2vnMO9J9jEx677jvQO8DUPRV9B7rOtVugN2l7OuK1sxGvo1mc8Zpb62XenpA36XrdFc+6u4J+BPQup0Pe9MyEWSxj7ZnnZxh20IuKt9L0hC7BOW7V5gXG/wB6Be1/e9pBr7DXh41RBT997Al7S+V/CfZfArvrfSfcXWGuxjiXzks24Iufs/2cE/BWzZ2vnaCnSc7FcxhmTZ6q/uKAAJygd1X1m2FvQH/ZBfT29D3r89pxb1fz2nWvnfd20FPRd7Y3O8frykqPSuq+rr7aKHordc86JFP3CnieVPQEPRuQ+P+piqpSmbmnM54qeXv6ntctjgYkJMZYqfsNkBm1SqgbuHN8ThvnRNFKOp01dCsdT7tVd6p4o8adYBfIK+jdZGGKwN3DKHn9vDOVz5Q+Ic/GPhnTY2mAZYAd0t1N7/Ydnu5w96Z7GH3WgxEYForw2GhEJcQhPDYGIZFmvI4WuHn5e5CcmuQcUxOjGJeGPKplLYNoCSSQ3u6SIfEU2OrK3i8BX8blpE7NhTD0iXcHrUw96d4XGoig8CD4BPpgJ336mdZmyLw4O909xRues9PeAV6yAY/ZC0Kes/6SAaDbnjVz7h/oLQ50dOsTn/6IAESHByDKJXQFL8EnPv7RQdb2vTBJ27MJT3oKfPnA4Yeauk6MT91DcloW0tOisTc7EUXZSTi8JxXH9maIz3xpYRYqD+7G2WMFaCovhONEIVoqDqDzzDF011XgTOkhZMRHicKnvwNT92J37Ocpyt7DzwvuYqfrjejYKOzLy8aJA/moOZSLuqJdqClMwZnCdJwpzMTpfek4uS8JlXsTUZGfhIo9iSjNScChzBjsSYlAWkwQEiL9kZsRj8pj+1BTVoSje5KRnxaOnNRwpMWHyXhfRVkxOlsacHdmAo+vT+Mx59+p4qcu497UIB7NDOPx9DAeXRnC4+khPL06LPHy+hgkZkcxf31MYuE6YT6G+RvjWLg5iYWbE3g9N4VF1tRvzWDx1gwWbl3Bwu0ZvL59FYt3jDp/c/c6Fu/MSry2TsJ8/tYMnl+bwMvZKXlPP2cg/1fAq6rXVL4An6Y5BL2GLLMx4FfA60lHPIE93fFkzO6J+NubWj3r9k/Eupbb5ehgZ1zsNrbN8b6GK9jtr2X/vHx24+GB2QF26+to3tqrp1h59liAz1Q+U/i/rLzFL+/f4heqeme8wa+rS/h1ZQm/veds/ZKssP1laR7fz7+Q+HlpAb+vLuHPdTN3r4qd5z/Ftv5zDvQNcH6eoGcjng30/W3oZNq+twWdPQ50dDvQ3tUsXve0wHW01otpDu1vxydYl/8r6Pkeve7peT9zddLU29UBjwqeoUrduhbQ6j0LsvoZhbBduStA/1u42z9PmCvshzny5qLyxf+eDxkuM/L6u/XUhwD9br3vev4n8JbPbFGn3+pnCXZCezPwBzDstMClit+If1bz7MLvsx4ILBvc8xte9zpHr4qewHcFvXbdq7Jn6l7S9u3NsqpWavTNtSgvL3Z23XNMiIqep9boFfRM4fOa42McKfoL6Js2YK/KXkGfmBS7CfQCcmeTGTvnTac8G+tEYVqb2sQvnWB2p0pnSt4ehDofAvgAQFXPzyms3fCVh/k5qn1J81vNecYpb7vU77fvYJMfHeJYGuADBH8P16e6Y4c3x+tCEREXg4i4WITHxiGUFrgxMYiIjUVkbIwZvYsMh1+AjwCHcGXnvB3WHBvjzDofkPi342w3YU+Ycu98QLCPzLi78WHDmco3al4eGtTUhx70dLPz2imb39y9PeDh5w2vAFqZBovzWVB4MPyC/OEjq2j5voczdU8VT793GWOTv/1Xora1mc+dXfHuvLcNQUE+iIoKBhfwxHART4S/BNfqEu7RBL8E1+2albtctxvDiAmRGfSgEF/5WxD03JoWEZeEiZm7qG3sRlpqKgqyEwXwxfnpKNmXiYqDOTh9NB/VxwpQV7oPTeUH4Kg8iNaTB9F+6hA6Tx1G18nD6DtTgr6aUpw6UoDEyGABvpuXJ9z9/eDu5y1Wup7+7nAn8AMDEBodg+ysXSguyMKpwl1oOJQOx+EMOA5nwXF4F5qPpMNRvAtNR9PRzPtHdqH+0C7UHc5GzeFsnCrahdMHs9FUshdtFfvRUbkXLeW5aK3cj57aclxoa8LU4De4Mz2OR7NTeHJ1HI9nxvB4ZgSPrw4L5J/MjODp1VGJZ9fG8Hx2DC+uj+PlzUm8vDEhKXXCnKl1qnWer+em8XpuRmLx9gwWRblfE7AT7hpG0VPVX98UCn3Cnu/Nz83gxfUpvJqbEeAT9Mv35iTeWil7O+TfWal8VfVM3ztBb6l7UfJP74nvPUH/8fkDZ3zi5jqqe5mrt2br2ZX/6hHoR//9/BP8QCMdetPLaS2lEftaS92/frapNk/Q/8xlNq+fOYPb6n4k8Lmxjp+3mvU4j/+jzNy/xqfXr7D6/Ak+zb/Av5Ze4+cVQv4d/mf1vXW+xa+rb/Hrh/f4be291OA/vXwKhgB+Rf3wN5S7KnjW7O2g532+/nP1jQkqelOfb0Uf0/bsumednp32hDzr82zCs0Df3tUEBpfamMU2jWKaY1f0rLFrMx7VOkHvaKlHaVmxKHoqdrWtVXjraQe8/R4hqxCWzyj8balygvW/7bBXGMvP6ndSrX8B+vycApuw1Wv7af+M/b5e23/OFdj8DO+JGrep9b+7p5/VU2HPU2xuL/WDe+lNqp7+9gy+NlvqNit4Kn3znrnPmnzvX8bq7Gl7gt5V0duBr5BXRb8J9K2NcDTX4UTFcTQ2nZXxOqbuOVpnB/1fmvF8dsr88Jmak6ioLEX16Uqp9TtcQK+wb3U0ICk57ougV6tU1pg1pFYuip7d8oQ3QW4LD7NQRX3bt1uvNzzczTy8/KxA3A07LNc7ZhL4MMGHCw8vD3j7eskOdXFvk+wBPdzdxarVPzQYwZHhCImKEshHxscjIj4OMksfHiZNeYeOHBSTGU+66XGbHBfOyBa3r6Rb3N2LoNsh6WU/rmJlY1yAF/yDvGW0jNvFOOdOFzkFvabSZeyPzYbcBqez5N4m2+DhTaj5wi8kCGExUQiLjkJgaLBs2/Py9YKXryc8/NwF9DI/7skphY00PX8H/w5ceEPIM/iQQhXOmnxsVAgIdoG7dTpfR3C1LmFv1uzGRgUgNjIAAvuYEMTEhcLTlw9OfMhxw04vXxwpPYPp6w+xv7AYe7IzcGzfLlQUZqPyQA6qDubg1OFcVB/dI0q+obRQ6ufNJ4rgqChCW9VBdJw8hM7KA+ioKERr2T50VxaiveIAjuRnICzYD24eO0A/d26z8wvwlDFCdz8feQBgBoZOdgcK96CqMActx3LQU5mNnhNZ6CnPQXdZHnpO5KL3RJ5EX0U++iv34lz1AZw/ewSX60sx4qjAePspTPecxdyFVjyavIBXc1N4cXMGT69P48nsFby4zpjCs6tjBuzXRvDs2jiez05Yp6mnS039xiRe3byC+blpLNwy6pwKndcmrkrNner8tah2wtzE0rezck3Y6/Wbu1TzJo0v6fm7/IyBPL+D6XwGQf/ixhUs3JkFAc8g8Al5O/BZp5eRO1sKn7DfBHy65T29h4+EvAab8izgU91vFZyvp3Mezx8YhP78E/xr/gl+lC10Ru3bgc5rAT1PG+jlM4S9dU+d8H7k9jvCfplOeEv4+d0SfnizgPVXL7A+T798wn4Vv35grOC3tVX8z8p7fP96AR9fcYHNa9NUt7psjdCxDm/G8RTyfG1AT7gbwOv579U3YPzpCnoq+56BFnSxLt9vhQV5o+gJ+EYrTI2+q7vVCXZXRa+gZ23/eMlhXJkecyp6GZFjfd5Wf/8S6BX6PBX0hKId1P/xNX+fBXP7z/Cevua1Kno9+Xud7/+DqrdD3Q52va9At4Oetfit7tshrzDXn+PrrcJAnqBXBa9NePraAH0z1FXB91upfX6mXxS9NultVZ9XRa81ejvkt1L06ncvs/QtjWhurkP5iWNoaKxxgl4U/dlT0Ga8AKrOQC9n9z1roSmp8XCC3qrRa+re9WxtaZQHA63ROyFm80KX7WbccOZhQtadsvHM06h27jinRao93GTvOXeuWzvQZZva19jhaXzSTXOd6dgX+9WdrEezTEBP96+lnktVHRDkLalraWYTwxz6re8U0PsGBwpEI7mqNYrd6txtHi7ueOHRUTJmFxUTKTu/afvqyZ3fWwS72TmnTkXPOXWOsTHlbFLmm1flSkbDcsIzI38G9NwUZ/a3m5Q9l8JwMQk76MNjo+AfGiSg57gct+55+lpqnlvivLnUx/weUzKxRvZYzyeMLdB7ebnJLHwMIR8RZOBtAZwQj4sKQlxUIOxgj4sORFx0EOKjg2Q+PS4uDByZM6txaTxEh8FwnLt0DT39Y9idnYfDBdmoKsqR+fWTB7NFMZ8+tBtnDufi7NE9qC3OR92xfNQfL0DD8QLUH8u3zj2oL85F/bEcNB/LQ0txLtrL8tF4PAeFmbEI8mfZYqfYu3r7W1vxfL3ANcPsr0hMz8CRvYWoPlyA9pN7MNhQhMGaQxisPoKLZw7iUu1BDNUdwXBDMcYcpZjimFvvWdy62IL74314MjOIZ1dH8HR6DM+uTkkN/PHVMTy/PimQf3nDgP75LOHOoHo37/EB4OUNxhUB/Ku5aVHZC7euSm3dAH1W4M6mOtbbNQVPgP9VwV8TyBP0HJHThwCOzC1+y1o8HwJMLf6NpeoV+HxN4DN4TaAr8AX2ls+9c7TOashT0CvspSGP9XlV9dY1Qa+wV5VvB75ZdsOFNwb2YqxjAZ8KXVP6hLfsl7f2zCvMXU/9DO//tPgCP8u2O5rvGHtduulJ9/3KW1HxP719i0+vaan7Br+svJf4vPgaay/Z3EcznXf4ffWdgH4D6lTzCnsFvnn96wrT+ovisieAp6K34n/Xlo2iZwOeMclpQ7eAvkVAz0a8jv4WdLDjvodp+ya0dzRKMHXf0tYoM/VU6UbV68pZU6OX+vv4ZQyc60JJ6RGMjpuRunFuoxvlgplBqb8LQF1UO8GqQcDzM6rYneC3PqMA/tJJgPI9VeoKb7nnsg7W/jn+fv2sHdL/r9cK/S3hzZq65U2/1fuukNfPKOg34K5Q/+t52eq630rFE+ZsvGOwjn/5wmbQ2yGvil7r83oq7Fmf1/E6V0XvbMazavQKeip6qnjGmTNVqD17CgcOFEjzmAG9p8CeqXsqUgU9S0KnT1fKHH1LUy0YdtAzdd/W2iQ2oQS9OMQ596Bvk+Y3aYAj4D2/wjavr/EVndAIawE97V7NohVduKKwN6AnvNywkyFe6Uxvm+DPG5MVNvCZ9LyodoJ+51eyoc0v2Ed2lfN3GH91kz1w8/LATi9PBIaGSHqe2+qo7EM5YhcTJd33XFkbn5yEgn0FZsyN/u7SBb4Z9lT0DHaeK2ypovmwYQ/ne7JhzkwAfOW+bePhh38Tby6FcYc7V/AG+MgMPDe/cUmLhyh4L3j6+0g63y/EX/a4+0sfgIc82PDBQh8kmMJnml6DrnzhYUbJx3FFK4EeGYi4yGDER4VYEYr4KL4Otu4HIz46BAnRoUiKDUNKQhTS0xIQGOQHjj2yzLDT1wu5BUWYmX2MoyU1yM3OQnlhNk4WEvZZOHkgC6cOZOFkUaacpw9moZpxiKnz3Th7JAd1xXmoPZorUXc0F43HcuEo3Yu20r3oLMlBT3kuuirYtFeA/F2J8Kf3P50G5eHKC95cNxzgK/0WSalpOHLoAOoqiqX+P9RYhittJ3GlrQpXu09jtvcs5s414M7FVnw71IXvRvvxcGoQD6cu4/4EG+lG8fjKGJ5Mj0ua3ij2SQvoU6LoqeBNEPZMzxPuBuxMoTMIWZ4KeqbaqbIJeQG9VWc3KfitUvWbQU/Yi7r/dtaA/rtZvOFDgNV0x1Q9Fb1An/fu37Ka9sw/i6h6C/iuDnn29L1CXmfqzbpaM2rHZj1V+K6gJ/Clfm+dCn5R9Zai1/i6BTEAACAASURBVGvW8ZnOF+hT6RP+1snrv4LePBBwgc6Pr7lGlk5486CrnkL+x7dv8PP7Jfyy8g6/rq/ht0/r+OHtEtYW5rE+/wofF5jqXzb1+5VlqdVz6Y0AXNS6K+gtyL9fENc92uNyGY4B/Rup5bPjnjX9bf2cnyfo+9qk476r34GuAQP6tv4WtDP6HOjodaCjqwkdnSYE9O2EfrOo9HHL3lYNcwh5jfMX+nHs+CEMj1yUtD1n4A3oOQqy0TlPsKpqJ2AVsrxPALuCXh8E+J499HP2e7zWz8vvcfmZL31W/xlUbet4nfP1f6ju7Q8HCmmezrDG6vS1gl1Pva8nv08hz3t6zdMV+gp2Tdm71ucV8kzTX2Zd/vwAzCa7jdT9oFWf19o84a6hqXueW3Xda0Oejtex657hdMYrL3Za4G4G/V74+O5EQCBn6anojaqnLztr7tVW6v70qQpJ3Svo9dTUfXtrkzTvCeitrWeSknb/ClxfShUvNqde222gt/acKxBtp4JeT9atZYkL159qY5nlHscRM9mZ7k4lz8Uq7O43I36EOzvPGWZjGh8M2APgLutMPbw8xSgnKjZGlDtn6EOjI2RzHVfUcp4+jPP04aHWiJtZjWs85PmwwbQ4V8Nuk2DXvdvODbgT7CaYrdi8YIYlCT54uILezccNO5kdYOo/LACB4YHwDfKBJ21kae/q7Y6dhJyvF2j2ExIZjHAuqAkNkMY/dsEz8yAPFTbIc7kOx+aiqeQJ8Sij0ON5CuQJ+HABOqHOe4kxYUiOiwDn4NMSo8VvfndGMjLSEo0THrMw3tx7HoSWzgFcGr6OvPxDKNyThfJ9aajcl46Kfemo3JeGKp7701FVtAunDuwS0BPytVTvx/PQWJIvNfLmkgI0Hd8Dx/E9aCktQNuJfeg4sQ9dlfvRXUX71wO4WHcczRVHkZ0UB09Z4OMGb9r/BnrBO8ADPqH+iEpKwsH9R9FSfQatlYcx5CjHvcud+O5yN7691IV7w724P3YOd4cHcGfkPL6bIORH8WhqHI+nR/FkehhPp0fwbGYUz2fG8WJ2ylL1BvSq3l9cV8hfEdgr2OdvXQWDkGdoPV0UPJvqGAT2XcLcANwoeip7k7ZXBa+pe1H2TOkT8M7gz7Kz3jTdEeZU7JLGtx4AmLLnQ8DLm9MS/Czn5anmFfii7K0U/sqjO9KYp6B3duLb5uoV9oQ7a/cKdT2p5PVa1byeBLpZhGPS+Qr/rQHPev3mMIr+FX5Zfm2BfhGEPIONeL+uvcfPH95jfXEBH9+8xr/YmLfyHj++fYsfl5fw4/KipPp/fb8kKXs76E1aXtP0m8HvhLyVrufY3Z9O0Pe3Sl2etfnugVYL8g5R9IR8W58DrX3NaO1tRns36/NNaO80XfdU9HTHE0U/Tg9744Sni2ckPc/98iOXUXz0IIYuX5DPqLENT0LZNVR529Pp0u2u6XqXdP8/AVy/T6EtULeyBAp4O4j1oUB/v75HoOr1P538jr/9jA3yX4S53UTHtnqW3fQadsBvBXlX6G/U6zfS9/ogIKfVYS+76QetJrwL/VKnV1Wv6Xo9FfRM22vq3q7oWZ/XGr1T0bc1oZWGOUzdVxyTPo76hjNOG1wCnzafTNNLutnXDd4+3NHuJgqQe7jPnDmFisoSmeqgKQ7r/a3NdaLq7cq+o70ZuzJTZdWtKliuOBWQEfIeX5m95p7cbmZ2kRPCG8Haq+WKRp92pyua6SyXGjA7za3QlDg/x98nClZsVY1rHh3yuAZVdql778AOb6bqaaZj9QKwEc/TA+5enmJ/GxETbdzwCPw4s39eFtqEhCB/bwESUxKtej8fNLj9TnsArMZCrYVbCl4Br/8ePPWeANjaGS9/H2Y/PLaDkwDc4+7OET5fD3AmPiI2EsERIfAO8BEzmp3SpLcTO33cRPnvZH2e6Ws+FAR4IzjE32zVCw9EcKi/lGLYGMgeDM7Mx0YHSwo+loo92ih4Qp1Ap1pPigtDSnw40uMjkJ4QgczkaGSnxorBzZ7MJORnpmDvnmzExkcbRzvPr+AV7Ivk9N2YmHmAmtpO5Gdn4UheCo7lJqBsTzLKC1JRUZCKk/vSJE4XZuDswSzUHc5B/RGj3JtK9qCpNB/NZXvRXFaA5pI9aCkrQHvFfnSdPIC+M0fQX1OMgbPHcK7mGM6fPY7LDRUYaj2L2opjiIkMkzKCr9UX4R3gCZ/gQISEx+FAYTEunOtHR2M1BmpO4tuhC3gweRl3Ri/g9sh5iXuTQzIqZ5rsxvFkZswKNteN4xlH2GYntwC9gbuqeSp6Ve+vb13Dwq1reH1rFou3bZ3ybKhjmt1KtbORzoQtNe+E/w0s3b2G5TvX8PbuLN59ex1v+VDw3XUs3+PonIYBvUBegc9GPBmtm5OTsKdqZ9Me/3lZNpBue1fYP6bvvYL+O6w+3lDyMl9PS1zO19vH7SwF7wp3Td8ryE2dnsqdI3lWd76l5FXNbwV1gn0jXknzHOvrPy0v4ud3b/AzAf+OM/OE+RI+L76S5jyCnw15v66t4H9WGaZWzxS/NOwts/6+hH9/WMa/rc56KnQGgU+I62s9DdwJ+GUwZa+xbYCraQcM7A3oTW2+o88oeYJeorcZrQL6RrR2NKC5vRHNbfVobqnHpcvfSNOds0ZvmeJoin1yYgRHjx7E4MVzEOVvKfqJLSAvkLU63hW0Ak1V4FaN3Q53u/q3/4wTtkzB29LwvG8PO5BlL7yl/uW7vqDY/xvo8/u5tlY69mm4Y4O8KnTXU01zZJbexUxHIT/yjzX6jfQ9IW6gz5NpegN6o+Y3Q59q3ozgbXyGn9OUvQLenrK3q3l76l4hr6cd9Oy6J5wJei610fE6bcY7cHAvdrp/DU+v7fDy3i6g9/F1k9WqXCZyurpKpjlOnT4hHuCEPUGvsNcUfmeHA9m702WvvUCNypajXWJQs03WkhLkVN92+Ml4mLWhjQ5oYo5iOaER5hLSALdTVLkn56lZD/b3EtUqZQJnHwAX11j2uISxAH4HqJB3eBHwVtOfdtx7emCntxdCoyIRm5iA6Pg4SeHLgpvoaETGxCEyJgacoffw5EY4kyVgY6H2INiBbwc5r+3/ngp3fSgRu1gr8yH+/HTbYyOeF0fUmJr3RlhMBGIS48C0vP6deEo2gQ2BNMDx3iEqn532/Fuxu57d/qHcMkewx0bIdsJwmXsPRoyAPhiJMSFIjCXgTTo+OS4caUmRyEiOQnZaLHLS45CXkYB8gXsS8rOSUJCdjL3ZqcjPzYKfv4/8b81eCf/IMJRW1WFi8h6OHilDUU4GjueloXRPEso5zraXyj4NJwtTcaooHTUHd6H2cBbqj+5Gw9HdkqJvOp6H5tJ8OMr3opUKvnI/OisL0XX6EHprjmHgbAnO1ZbhQkMFLjWdwpDjNIZbz2C0ox7T53swfr4PRXtypDvfJ8ALvsE+8ArylomF5NQMPHj0Cg+/e4rx3l4MtdRjtLMJ344N4rvxS7g3cRkPp4atLvoxK1XPxrqN0NQ8VbwGYWlUvYE9Ia+gd8KeKXqtz1v1eFX0TtCLcx1hb6Xlnc145gFA7GsJ+LuzAvm3hLxlaUtbWxMEvYZR9q4z89KIRyVvqXZmFJ5fn5IHDip39bq3O+O5Knq+tqt7hb2m7FXBK+B5qorfgD3T9c8E9Jq6p5LfUPNGvRPs7LAn+Dcg/xI/vXmNn5YWBfL0wOcYHTvpaZrzcf6lNOHRF5/32IBnTl6vCuzNvXf4dfWdzM7/9OYVfnlLI5xl/Ln+Fv9eW8YfDJmjX94MesLfVptnyl5jG1fTGttbKnrTaS+NeH2tkrJ3gr6nCS1djWjpaEBLuwG9g2dLPS4ODogD3hh97MeGMMFVtLZRuYnxIRw+UiSmDpP0xbdAb0+xq6pXqBPkvNbP2MHOa1XnfJj4EuidALc+rz+jkNfvlt+p2QJLifN3EPT6Ged3WeD/70FvHPII8K2sbV1Bz8+MMQbPb3LKc0JeLHI3mvEIcVX3rir+r683QK/A5ynQJ+SlPr8Z8oS7HfR22KuKt6ftXRW9OuM5u+6t1H2Lox4VVSVORU8lz857brKjomcnuK/fTvj5u1tB9zGm7mNwurpyE+hV0SvoNYXPHd45ORnyc1SWzBJ4+RDqX5vataduW7MA6GWWlhBcCigzAuYu/zxOsNGEReC28TmOsPF3EPgEJuvQkv6WNLh28BsFT8BzeQ2zCOKwZ3X17/CwNrv5eEldnmN0DEnhR0chVGboI6TjvvDgAcjeezd67ZvQ9Lwd7q5gt7+noOeDgRP2molQ4yDx3+eKV6bC/RAeGyl2tp7+XtI1z+8wv2M7PLh+lj0BNNXxcYO79VAkf0/WrKXLn2WJINkqyFWykRylo4qPD0dSfDiS48MkUhIjZGf7rqQIZCVHIjs1Gnm74pG/K8EZe3idmYB9u1ORkRIvHvU73c2DiV9kNPoHp9HXM4bDewtxvCANFQW7cHJ/Bk4eSEF1UQbOHMjC6YMZOHMoUyB/9lAm6o/sRtPRHDQdy0NzSb502bed2I+2yiJ0nzyIntOH0U/A15/AhcYqXG6pwVhnA6Z6WzDZ24orA+0S1wY6ZaXr7fEhVJQclb+Vp78HvIK94R7kIX9PR8dFvHz5EbMjo7gzfB4jbY0Yaq3HneELUo8n7B9Pc1xuM+hNk92UAFxBrvV3qcFbcNf37Kd+jqBn8LVJyVsjck4lv6HomZrXkHq7fMY04incXc9392+CsQH9rUFvd8Ij9DVtz/ICU/rMBhDiCn2F/OqTzXDXzxDyCnodu/sS6I2SN2l6qnmC3g75jXq8gToNdeh3b9bQsuGOXvPzAnk20v24/AY/i4J/hx+Xl6X+vvaKn18wCl4AT8gzNrruzWidgf9vH97j9zU25DGtz479N/jpLZv0lvD7+lv8vvYWf6y/3ajDf1hyqndV8Qp5qdHLON2AccOTbvuBNnT0G8hLbZ41+l6HqHkFvSr6Jq4ZbanDN+d7pfNe98xPjppmO6m3j1yUZTYcr6PZzgTNdZiyd0nbK3wFunZFbQOvgtoOdjv0Fc5bgtvKEvBnN/0u67WCXN9z/S59///nHLPU/NglM0ancOd36oODnJaCHx88j7GLmy1xFfT6wKBwt59/BbtR9prat8Pdfm1A3y+gl9S9BX9V8/bUvR30VPNbpe21696u5gl6hT1r9A4L9E3NtaLoCXg76NnM5B9AeHL+2wTv0QCHoD9RUYKqk+WmGU/UPFX92U3KvrurFbm5mc6d62aO3PrOQDMKpZ3o0o3uQw9zwp47w41C5ypTBmEmkLR2iotDHGHGzWt8gPAznda81iUo2722wwTT35bfPWv2nEnnWJ5lwkPAc+Ze9qbLjLqvGOTEJSVK6l7UPOvyUZEICg/Drt3Z8A8OxDaukZVSgOn2VwMa/WdVyJs6vGVOY9XntZTBzIkd9JoN4LidXLNHgVkNXy9w5C86MRZRCTGi2JniZ03f+V0CffYtWIY5XEHLkO107uC6Vn1wYvaDWwmp8GOiwxAfH4HkpEikJppIS4oS0HMb3K6kcGRasM9JjUEelX16nBP4hTkZYlXLtbpu3EXg7o7U3H2Yuv4IZ085ULY/H1VFGagu2o0zRZmoOZSKs4eyUHOIDXfZqDuajTqeh7PRVJyH5mNcsboPrWX70VlxEN0nj6D79FH01xzHhfoTuNRSjaH2sxjtrMdUXwuu9Ldh5lwnrn7TjZmBLlw9140b53tx40Ivrl/6BneuTqGqvET6B1jSoKr3CvRESGQi2tov4NaVKVHwj66M4calAVxqbcCVgU48uDKKJ9cmRc0zfa+pelXsAnBbY52Cm6cd7ltdE/AKeyfobWl7ptKZujdpeKPqDcw19X5D0vQbIL+Bd6LebwjgFfR6bqXkCXlV8nI+uiu1eap3gptNe6/473LrGt4/vCsAZ8pe3n9K0G/AnnBXVa8d+aLonz/A5xcPnfE9Z+t1vM5qxNPUPUGvKt4o+Q0Vb/ztudmO4H6Jf3GHvSyzeSP19Z/f0QznvXTTE+5rr15Jup7z8r8R7NbcPKHOe7+uruI3SdlT1Zv4bY2jdgzC/j3+WF/Fvz9+AOEvpYB3NNd5J+9R5f8vge9M07/F/669xf9S2UuNflne39Y74EDPuRZoEx477bU2T8BLCr/XgbaeJrQyuprQ0t6IprYGEy11GPimx4zYjVHJcwXtJVOvF0OcQUxdGRXlRRtcztWPWO52hCpd71Q1K2SppF1By9caduDrPT01da9A5nfq9+ln9PfIe1uAn7CV30H1vkVd3vmg8YW0vv5u15OgN7DfDHpX4DMlT5BT0RP28r5Lml7+GV3uKez1vY3mO03bm3W0drj/5dpF0fN9V9CrsndN3RP2quT1VMhrI55CXsbrWhvR0tKAMqsZj6l7O+gPHd4v6tuAnraiG6CPT4gSwNNe+dQpa46+ud4CPGGv13Xgmtw8gt5zh5jF+Pmb7wlkk18gu/nNspyAIB/4Bni6qPwdAvgAdo77GQc51vdlwxzr+ExP+7KzmxDcqNO70RjGy6TomZ6X8LbUu/QC7ATBbuxzN+bzvxZDGqa93eEZ4CdmOVHxxhyHtXous+HKWv+QQGTvyUFAsL+M6wloOT/PLIW1eIW+8Wb3u1nEwq57HWOTk+/TTMZrh2QqmD1hoxxtcek1L93ybLKjmud3E9b+vmLYk747C2HREXDjgw//Dkz1W3vveS2QpzMeyyFiP8u/DxWs+VvpQ5GeBD5r+DEx4UhMiEJqchySk6KQnMBmuzCkxochPSEUuxLDsSshHFlJkdidHCVb4vIz4rE3Mwn7dqfD18cDLF9Q0W/38MDphjaMTt7BiSPlOHkg16j2g7mmBn8000rR56GhOA9Nx/aAzXYtpfvQVl6EjhMH0F11BH3VxzFQU4ZzdSfwTX0FBptPYbitBqOddRjtrsd4TyMmCfqBdgH9tfPduH6+D9fPD2D2Yj9uDl/AzdFLmB0dws2pCSQlREq5yIwnshTii5y8AlwbHcaDKyP4buoyHtDV7sowps51YrCjEbcnBvFibhrPZieNrayMzE05G9gIcW2wk5Pgt5S6wlxVPGfnOWY3P2dm6Dfm6DkSdx1LGtYMPB8AdPHMhmLXVLxJz79jmp7q/cGcifs38Z7B15aqf/eA7/91cY0d8s7xuU3raO/hw7N7WH5wCy/473V7FiuPvhXgf3ABvUD+8bfig8+GPIaO2vFU2BP0rml7Td8r6DeUvBmZY4qea2zNnnozI89a+r+Wl/Dze47IrQjgP7x8gQ8ck1tmDd4AXcxxPjCNz3hnzc2vCPz5AECIq6In5PX6dwv6v6+v4o+PH8BTHgj4vStv8ccHgv49/mR8eIc/195Jip/w/z/r7wT6PLd1DzSj+xw77R3osEI67aXbvsUCfQvaulvQ2tWM1s5mtHQ0obGtHo1tDWhoqUNvf4cBPSE/YpzuaIojXfdM008Oi4vZ2drTAn0xzbFm6Al5V9Bztp419REbhO0A531CW4GvAOepn9sEc9tDAj+j72mDH097sJ7uBL0LzPm7hy6fl1DgK9D1wUFff+lUsH/pJLClRm+r5yvE//OTqXwzN68wp9LXaz31nqh51u0t0Dtf/42qt4Ne0/eq4vX8W9CzGc9RJx4Lquil676mSoB/5GiRBR2Cx6TuCXsqeoKeo3Xl5cdx8iTH6+rR0lyPNkc9Wpvq0NbUYK6b6ySDkJezC14eOxAgjWHm+wICPAT0gQEKem9R8ky3s1NdFSoVMS1OebL+7VxCw3EzwpyGLFLD94C7D2vrO62mPlrFcq883+dYGhv9CF028ZlmOzdPDzB2eHlgh+dOaXjb4cPavTv8g4MQl5yImIR4cGaeC20Iea6tTUhLRFBokPFcl7E5muTwn5n75A3QPQT03H++3YTXdulv8GKmwttNHqI4qsgMhzbFcXyRa1+5OS4igktlguHhzUU2BL07PP39BPR79u1DbEKcjLHFxYQiKjIYoXQtpC0uxwt3bnM2+PHfWbrx+bfh39GPYRr1qGxpj8sd9fwbM7PCfwbW71NT4pGSFINkqvyEMKQlhCEjIVQiKzEcjNyUaOSlxaAwOwlZqfGmNs+/gcd2+AUGob6lCx2dgzheeABnjuShnun4o1TrBXCUFKC1bC/aTxQK1DsqDqKz8hB6Txejr7pE4P5NbQUu1J/ExaZqXGqpkRT95dazGGmrw0hHPUa7GjHe02zS9f0duNJPRd+L69wHf/kC5oYHMXvpIq5cPI+ro0OYmRiRjXn8/xD7Hbz8PeDu743YhHhc7u8T5c5FNAzC/un1SdwZH8RwZxNmB/vwYu4KXtJSlvV41uFvXBHY60y6HfbOe5baN6DniB0Bbw864k1j8dZVLN2+juU7rLmz0c6k7Ql6/iwhr6A3ytwGcYH8Tbx7OIe3D246Q0BPuD+8bcJS739R8fY5+U2Q/w6rz77DyrNvsfqcu+cfYPG7mwL8hbvXJZW/9mxDxW9S8y6jdnbQa51e4a7pewN5Knp1vttQ84S8Ab2BPPfPs7nu5/dvZTTu3bNnWH35At+/4RjdO/wiaXdreQ0X2NjiV6bl16nYV0x8WMVvax8klU/jHE3p8x4/Q1WvJ9U9Q+7xAYEz9x/e44+1FeN/v/4e//txBf9nfQV/rr2XB4Ft3eea0DXQLNEx0Iz2fgbH6lrR0WuivacVjJauZrQI6BvR2N6AhrZ61Dtq0dXTZubo2XXP9bOWzz2BzlW1bMBrqK/Byapyp2kOVT+BrpAnFO3Xf4E2m9msDIAqdAW9nn/5GSvtPzq0kQ1Q0EsmwQZ4VdsKf1fQE8qq7odcYP8loLve1wcB+S4rXa+wJ8BdryU9z1q8bXzO/pm/h76Cnn72/6zonWB3UfRbqXkdq2P63t5xzxq9XdW7ztBT1Wvqnopeu+5Ly47C4ahDff0Z1NZupO43QK/1eZ4G9HHxkaLoy8pKcPLkSSfoWx0G9m3NDWCwXs/faQc9Xcv8/dkYZil6C/S8LyYrBL1VrybsNeUtqlVAb62StRS7gJ4LTrw9xOuco3YyY28ZzGg3PmHPujXfZwMdu+oF9F6eAnrCcLvPTmz3dYMbxwpDAxGTGCvd7SGRoaC9LPe3s9Od11yoQnc9OuHt9PwK7p5fwcPzK9O8KA2MO6SBkdMKDDYyapi+Bw/n6GJwiK9zJSw74Blc88pzJ0sPUqP3gEdAAKKTklF46AiSU1IQHxsuqfXUhHCkJkZIJMaFIjLCXzIlzBDI35QPSfzn9XaHm6+nAJ+1am6vozUuSx5U996+7uC6Wr8Ab3H7Yzo/JTEKacnR0pBHRZ+ZGIaspHDsTolEXkoU8lNjUJSVhISoUHzFrAK77X12IjQ8HPuKDuNkZS2qig+joWQvWsvZTFeIrqpD6Ko6gt7TVOzFGKguwTdny/BN7QlcaKjCYONJDDacwqWGalxuOoNLjrO43HIWl1trMdROyDdgpKMRY13NGOtyYLK3HdMDvbh6vh/XBy/g2uULmL54DrODF3Ft8CLmxsYwfvki0tISxXOBGR8zjugBNz9f0Cehx9GMZ9en8WBq2No4N4pH06NGwV+fwo1L/ZjobxOl//rurMzBy0jarRlR+3wAeHWbKe4Zk+q2rgl/nZmneifkFwj6m7S7vYKFW9Ogxe2bW1dldSwhb0BvOvA5HqeKXkbovruOd/d10xxr8HNGuT+cE9AT9u8e3pJ4/+CO1NtZc9dwVfD62q7mpfnu8V2wBr/6lLD/FivP72Hl2X3ZA7/+/BHe3J/DCzr6fWsB/+k9rHLEzlL0ut3Oruq3UvQbkDf1eTbYKfCly37hObi8RiAvS2zm8dPyG0nZ0+Hu/bOnePfsCT6xEe/dWwnW6GVmnqtoPzDeSPy6toxf197i13Wm3k363cD+g4D+93VzEvAaroBX0P/5eR3//vQRf3xcF1c9ZgI2PruCf38k+Ffw56dVbOuhou9vltR9J81x+loswLeho7dNAE81r4re0dmI5vZ6A/nWOtQ3n0VHV4soejvgCXkN3ucYXln5MWnaM/cvSQp/dIj+8YMY52mpbQLSfq0PAHqPr7UJj+DeCvD6Warz0cvseGeY3+U8bb/PFcr6z8CTcHV9X4Gr97f6jL7netqhrt+jp+t7+vrvob7RlLfxOQN6qnrZQDeovvW9/8HWOqsx72/UPCFvB729Tq9pe+f8fHcbWCdndFnb69rbmsBGPML+ePEhcJ1sbe0pMcph1z1T+IePFFqKniN2dHVjUx53n+8EQV9ZVY7y8jIBfSMVvaMBLc0NUvfng4Ok75vq0N3WjLzdGfDy3A5/2r8S8gEGcqpmeRIyasuqNWoFPmvY0uzGsTx1z/P82qq9G+XOtDThJTPxNGuxOtUJN/5Hnel9TeGb/9B7ws3bywoPbPdxxw4Gt7r5uSMkKhhR8ZHStBYU4i+rZXlyzSz7BPjPxtQ4Z9DpiMdMhxlHNCOJHEvkgxHD/O3499PGRv77sz7ug+AQH4SGB8gedwF8ZAiiuf0tJhwRkSEyWkjjH/q5+4ZEIiFzN/YUHkNSchqS4kKQGheCtLhQpDPiw0xqPTkSGUlRMg7Hmfhgzs97ceOfsYnlmlda5NJIxsffS8oiRtF7wsuCv6efh0wwcL4+kbPyyXHISonF7pRoZKdEYXdqFPJSo1CQGoPCzFSEB/mJhS8fevi/A5cBpaSmobT4GJrKj6Cj8iC6qo+i9+xxnKstwTe1pThfV4YLTMc3nsSl5tMmHNUyGjfUchZDzWcx3FqP4bZ6aZAbbm/EiEZHE8a6WzDR147pc7248k0/pr4ZwOQ35zB1/hymL5zD1cHzuHrpPG5OjiE3K01smN2ZzeH0SACnKmKQkpGNkPAofNPejufXr+CRrJU1kDcz87SzpS/9tDwAXOnvwPXBPoH3a46jsWFNIW+D+9bqflogTx/70Na8NQAAIABJREFUhRtTElxUo7F0+yqWaU1rwV5Pjs7J+JxN1TtT8tYeeQX2P51OoFt2tvqaY3PvH93Z1GHvVOhsriPkn9/Hh2f3sfrsAdZePsKHFw+x/PAOXnFr3p3rFuR1+Y2Bvs7Uq6Jn2p62t9+/0gY8Y32rbnhcaKPd9D8usAHvpdn9vvhK7Gx/fruMT/PzeP/kCVaePsEPSwtib0uLW1ND57a5t1ZDHnfOs4mO2+mW8NuHZfz24a0EQf8HN9BR2VOxW8EUvUnTr+H39TW51nt6/vvTGjZiHf9eN/H7Gn9mFb9/ouJfc97f1t3fBEZXfzM6+k1NnkqeCp6g34C8Q9S8o6NJRuuYtq+3QE/zHEnT25S8Qp4nve/7+umOd9Sp6HmfsB4bvoTxYQvAtrQ6Qa2A1GsnvPneFk569vddr+W7rNQ+MwL2FL/+nn+CtcKYn7df68//p6f+7H9yboB7K5ibe9p8x89uXLMBT5faGFVvnO/Ycf/XrnunoreN3fGehjbi6fkl0NtH6+zp++7uNoG8KnqCXhR9Uy0OHtiLI0cKwTE59bon6Kno2cVOMLuCPjYuElVVJ1BWVoaqqipsAn1zvYzttVgz9TTnyd2dAQ9ucPPbKAGYmr9JWxN6fIDgznbCnk1o9jE1UfOchZe5crroGfc8abJjapqd+mp+4/E1tnERjKXo3byZsjagd8JejGc8nJB3praZ+rb2t9NsJiQiGEEhAWCPgH+gj/Gkt7rYWUtXnwFCXcCuXvbyQLPRxGhKH6Y3gQ81AYE+CA71kxQ9x9uMig8yhjXRodIYFxcbAb7HngROBnB1bmhsPNIL9qGouBIpKelIIeTjQ5AeHyqA38X0ugX7TKbXkyIEytnJMbLilba2gf4e8OGeeg+WEuiPQOh7mGUwfgS9l0CQIJStd5xkCPSRUgLr9lkZ8cjJSEReahz2psViX0Y89mWnIsDPywI9jYg4v++DyOgwlB07hM7Tpeg7zVn3UpyvL8dgI+FegcGmKjMK10ag12CorQYj7bUYaa/DcJuJkfZ6GZVjqn6ovQGEvaj4/nZcOdeFyf5OjPV0YLS3ExMDfZg6/w2uEPSMbwYwe/ki+hyN8OKDGXsivN2lRMQJhuDwCJyqrkNbxzlc6unD89mpTaN0BDzn5p9aHfdM2RP4t4a+wURPK+5PDeM1N8TduSaqngpXFL3W6C1jHGlmc6bw6ZJn1PybOWsjnXUu3Z6RuXim7zkfb5+RJ+iXZczuunTRE/Qcm7N3zMu1Tb1/ScU74f7QeNevPrqNlce3vwh6At8J+uf3sfr8gah7nusvH2Ht+QMsfTcnfQns0BdlL415rNPfF9McHbMzTXiWz7024tEJTzbZPcMPi8+t4PrZefxr8ZXMwnNE7tMCl9M8s6xq2V1PoBuTG87F85pz8DxlU917C/SrbyzAv8NvH0xoo52k4K0avILcnOui1vWegl1f85R7Hw3Q/1z/aCl8uu4x5b+GP9bW8OfHj9jW07cB+vbeZnTQBa+vBW097LZv/VvQsz5PRc+99MMEtxP0ZkWt/fWFiwM4dvywpPjpkDcyYmC9KX3vAmIBp0112+Etit4+NsdaOn/eqqnbP6vXWttnBoCpeb2vp/7s352E81bvK7T5nn5GT/vnCWP9rP3Un9N7+rn/FPR/9zmFP+vyWpPXGr2eCnQ78O33FPB6EvSawudp77pX2KuiZ52+xwptxmPHPUHf0HBG3BW5C4E2yfS51zl6k7p3F3c8KlGjSjletxMxseGoqChDaWmpE/QOKnqJerSKojfmOfyduTm7xJLU14/f5+as+cuCF6tOzaY0rmol7F1Br9Cnqmca25jsGEUvNWjZz+4msCf0ZQmMdNYboxmdmzfd99st8HMfO2v6HKdjV7rpSGdXekCocZUj4Lx9PGRWXUf92BSoI2pGtRPo5oHIjw2LgebhxXVagU2HsgEwROvwQQLPyMhQREWFyHrX2JgQsOYeFxuKhIQoUfmcpaeiJ+wDoyOQXXQQJVW1SElJQUZSODISQrArIRSZ7Iwn8ONDJbWelRSGrMRQZCWEYjdT7cmRyEmNFkWenhghW+eCmUnhiCKnANi852vm9GmvSytdqWPzM5w/D/SCX7A3wqKCkZocj4LMdBRmJqMwO0VG6/i3YOqeD2UyBeHnCW6wKynej64zpeg7eRTna0owWF+Oy82VGG45heHWaoy01WCsow5jnfUYY4NdB89GifGuJox3NWO8uxnjPQ6MdjdjpNuBiYF2TA10YKKvDaM9rRjtacd4fxfG+7sx1t+Nif5eTPb3YqK/B9cuXcSp48XY8dU20/To7SZTB/zf3jfQH4UHj2Hw8ixmx6/gybUJ6a6XPe5Wwx3H6Nhpr/d4zeY7jttR3V+70IsXNMO5OyvKXtS9ZXErKXuO0Fm2tlwZy1Q9Qc9gCp/qflHS99Ogomcwjb905yre3qUZjjHEEXVv2diyVm8UvVlEI/70NsC/c0nZq8pn17yk5a21syuP7wrgDeRZy7/lhL2O0AnkRdHfE0W/9uKBgN4O+zUur5l/grVnFvCZlXh0F+svHmLdcsdT0EsT3vwjfM999VT2NMd5TZOcZ+C+9+8XuVPexI/Li/jp7TI+LrzCyvOnWH3xHJ8XF/Gvt8tiV8sa/U+E+7slSeXrNc+fZSXtEn5ZZdqean4jVc86vCp4Pe0AN9cboLdD3vX6j48G5n9++og/P30S+AvomdJnRmB9zQK9wL4ZnaLoDezZcd8mwOdonQOtXUbRi1FOeyMaW019vq6pBg3NZ3F56Lwod2danh33FvgJ9stDF2SWfmj4AkaZ1h82y2UkLW+Z4Nhr7ZqSl6Y8C+AKZJ5ap5e0var7LeCtPyM77W1NefxeVfWErHynS+OdHdB6vRW87ZB2vdbXeurPK9D1vp56337+HcT5HuGtn9nq2g56BftWJ8FOkNsBr/cIdoU8TzvkXev09nl6hX1vdxu0817tb9vaGsXoprevU9Q8YU/QU9WzKY+2yfyPN21wDeSpxpm6d0N0TDhOVJRK6r6y0ih6R0ujgJ7b6tqa66QZj7P0nKPPzd0lDWJUwN4+rFWbBS/8foEl16l6GtAr5Hky7Gl8ddTTrnuBPBvsWHuX3etc4Wo221HR69a3r+l772UeDNiI5kPTlABvePgY61h2pgvIvfkg4gG6qNGAR1P0hBdT21wUQ/XLMUBvP+5B13S9pda5ACjIAJ2WwUGMYG8EB3sjJNQboWE+CAv3RUREACIjgxAVyTWwdKULQXxsGBLjwiVklj05WpQ+Qf8VH268tsM3Igi5B4+ioroRqSlJ2JUcYWrmrJ0nhEloo1wWa+mJYchODENOUjhykyIE+DkpEchLjUY+5+EzE5GZFoe46DAEBHjLbnp28lORe3Gjnr8XPAI8pZZPsxkBfpAfgsICER8fjdzMVBTlZeJAbib8fD3wlZtZycvmPi82ucVHofT4ITRVHkf3yWM4f+Y4LtWXYqiZSv40RtqqMdZ+Vmbgx7sbMdnThEk21/U4rGjFlb4OTPd3YHqgU8bdJgeo3DtEzfPeVH8npnivvwPjfVb0d4rCH+npwOSFcyg5XIjt27fBXUYxOXZo1tgGhAUiLikNh4qrMTZ4CU9nJ0TB20foxPXOgr4a4vAk7AlwmutMn+sUm1ym8udvX7Pq9KZWryl8fpbXC6LsrVr9rWm8vm3gv3Db2jl/e0Zgv3x3BhomdX8Dby1HO3tTnjjecc2stW2O9XkDbNOAt/KYKfnbWJW0vC01//g2Vp8YJU/QC+wf33KCf/WxGa/7YM3ES9OdNOTdxwem8CUeSPqeKXzCnmD/vMAd8Pcw/+0NvLxzHStPqfofY+3lQ6y/eohPCwbunwl6S8l/XniGz69f4vPiPH7gLPzbZfzw9g3WX8/j/YvnEh8XTYc9u+k17GA3cDeAZ33+55U3+GWVoGeNnil7rqA1o3MKd55SW7el7fU91t5NmFQ+Aa8PAwp7c1pKnvX6Tx/xO+PzGn77bK75Hdu6ehrQ3duIrr4mdNDmtrfJCofY3rbQKEfG6prh6GhGEx3xxBWvAY1U9E01EoOXz4laNyl8NuRddtboNY1/tPgALl46Jw8AMoJnNeNtlYZX0OupwNbzS6AnMAXaFtQV4PZ7+p387H8b+n2uP6cA5307pF2vFch6X79HX2916s/8N6cqd4W8vt4K8HpPob4V6BXyCnxXRW+v0auit6fu+7paN4G+vbVRvO5pctN/rmsT6Al7pu6Ljx2U1DShrF33hDJr0ZFRoaioZNd9uVPRc0udKnp23zP4/ewNyNuT5QS9gb0B5EZd24Be1bxC3l6z12sdr7O76YmrnhP0xt+eTnJMyTN1z3Q8Ac/mM0LeN8QX3oHecKexDrMBEjSX4Ww9ffFN6YCAFzMaUbsmrc8SAYGx09sypvE0nfV8GGLNPSjED8Ehfghh7T3UF2EhPggP9UFkuA8iI3wQHelvFsZEByHW2viWEBtqdbeHy2KY1KRopKXGIzw8UMoVsguA3fvB/sg/Uo7KMw6kJsUiKyUS2TSzsYFegC9Nc+HISo6Q9/mZHCr6lEjkpkUjPy0ae9NisD8zEUW5aThYkIXC/CzkZqYgJjpU/jfmWJ8H1S8f7gI8BfJ+gT7wC/KFb2gA/ML9ERMXgezMdOzdnQNvbw9s27EN3n5uiI6LQHRCrJgMRUVH4mhhAbrOVKD/dDEu1BzDYMMJXHZQ0Z/GaFsNxjvrMNFdj8meRlzpc2C6vxVXORN/rksgf4V1eMK+vxPT57owI8H3+bpDRusm+9ox0duGyd42jPe2YrS3DUM9Lbjc147S4kIxUOL/1gwZxeS/Ex/CIiKQt/coRi+cFxvbTba2mwBvfOvpeqe2trLulWC/OYMbg/0yw897i/du4OXtq3h524zZKeQF+s4UvgX4W7TGJfCv4I0G6/a3p7F0x4RJ4ZvUvc7Uq4UtO/AlCHtpwjNNee8fzeH9o1tYYVpeQE/Y35WZeUKf6Xp7rDy6Ja8/PN5474MFe3W9k5Q8u+yfGXW//uK+wF0hT9AL9F89xseFp1h+fA9Pb83i5bc38eHFI6y/eoz1+cf4yDW1809MLDzDR4kX+GH5DX54tyw+9MvPnmD5+VO55vKZ75cIeKPcOTvPYLpe1TsVPDvwzWmUvIG8jtRtBr1Ce6uTsKdSZ7OdHer87GbgK9zX8TvB/v0n/PH9J/z+2bw2sLdAT9h39jais6dJoqO7UXztW3oaIdHdhJbOBjg6Levb1no0tdRJUM3XNZ7B+cF+J+il815m6Nlwx0U27Ly/jOLigxg41y0PAZy3pwWugFPH6VxG5qjwVeXbG/KkGW+LzzI1ryrdFeb8PRrswlfAfun8EtC/dN/+PQTyVsD+0r2/+/x/A/cvfVZhr0DnaYe53rffU+gr4F1Pgt4O+38EvU3RM5Xe0dYE1ukJ4oGBLlSfrsDx44dE0SvoqfCN4jZNZEy7K+jpplZZWe6s0Tc01FmQb4Aoejb6WaDv7WlHwd4c2VxHsDOYFdBrgT196j23/yVtr8DVk+qeap7b3wTAMkdu/cfb8rqn4x194dllTtBz5I4Klc1lRpFy65uvXDMLwKwAv1PT+l97GeMb/X4xvhFLWdOpLeN6dm99Hzd4+riJug8MonL3R2hoAMJCfRER6oeocD9Z98r1rnFRAbLONUFsZkOQFBuKJC6GSYiU5TCpCWZBTHpKLDLTk+V7qJLN0p+d2Bnoj6KSWpRWNiE9NQ65GUzFE+ZhVoQ7r7OSw5GdHIbdyUzbR4BK3oA+CgXpMdi3KxZF2Qk4mJeGIwW7cKxwN0oO5KLkcAEO7N+N9JQ4hIT4wZMK32unbPvjvD1B7xPiCz/2GESFIjUtHYePlMM/MFya3ViCCeJ70WEIjghDUFgYcnKy0VFfja7TR3HuzFFTp286iSHHSYy0VmO84yzGumox1deImQGHwJ4ud9MSDlztb8XsuXY5zXWHvL52jrPzbZjub8NkT4uk+Vnbv9DE31WKM0f34XBeBpJiQuHPKQMaMAXQNng73H13wDfQG2ERYdi7rwg3J0akE5674rmMRuIG4U5rW74ex0u+vr4Beqp6pucJciprduyPd7fg9ugFLH5navf6vqh5+2z9zRkZqyPkGRuQv4I3t65gyWrSMw167Mi/Kt722nmvoKeTnbjZyegcU+8bsfLQwHvlAe1tjZ+9He7/eP2QZjoMpvi/NctsbMtrxAHv+QOT0n9O6Jua/eoLo/TXF56BsXD/Np7MXcXivdtYf/UUH+ef4uPLJ1h/9QQf559Jqv77pQWsL87j9eOHIOTXXs/j09Iivif83yzKjDxBT7gr6P+q6N8J7H+SLXXLMmInM/RimLMxTrcV3DeAbhS8XdHrewp6vmbX/Z+fP+Hfnw3cCXh7KPT/+PzRKPoN0DcL6Nu7G9HW3YCWHit43dWI5s56NNP2lqB31KHRUStqvrahGgPnezBmud6NWva3Y9Jwx1T9BVyZGkZ52VF0dbdjYmIE4yMG9BP8jC2lroC2n671dAW9/TNybZUA+H0mtMuekOdK3I3X7MS3w1mvFcZbAX3jQcFkAvhZ/Tn7qd/xd6dCeavP2N/Ta54Etr5WeOvrL536OZ4KdD23ukeg24HP13YVr4BXyOvJVL6m8O2KXlU90/aauifoOV5H0NOfvq+3AzVnqlBy/LAAv6amSlzyWLOn+tbUvdboCWZV9CdOUNGflGY8VfQEvUKe39/d04b8gt1wc9vmhDtB7xoEvV3JK9x5j9fcm+7swrec5QTCXIRj1ehZa98u3vU0x6HqNrP1Bvbu8CaouGo32FdmqGW+3oI4V8Bu9zHBmr4YzbBpjZkCjp9RAQZ5SzArEMAO/LAABIcHICwyCIEhbNhjej4A4WGBiAz3R3R4gEA+ITpIvOO5IMZ4yIcjRZbDsDs+GhnJschIisEuRnIsMlPjkZ2ZisBAX0mHE/Tuft7wCA5GaXU3Dh87i110pcuMRU4aVb0C3YBe4J7Ce6HISwlDXmoE9qRGIj8tCnlpUcjPiMH+7AQcykvF0YIMlBRlo/xQLsoO5aL0UB5Kj+SjrHg/jh4uQO7udERHhgjwWd7wCfSGT6Cp2fv4+yA4PBp9gxMYmriBr77eKa54flLP90EAF+hEhCEmPh41VeXorSnFQPURnDtbiguNlRhqPomxNgN6wn60g1a2PGsx0VWPK72NmOlrxNX+JlwbaMbsgAOz/Q5cH3DgWr+Jmd4mTHbVY7jlNPqrj6OtrFAMeU7kJeFAaiQyowIQE+yFEH8vxMVG4tjxYhTs3Y2ImCAxCQoO9MPJ8hLM37kuoCfMtYbOETi9FsjfmMT8dTbSMfXO2HC2I8jpUb9wexYz57ulf+DJ9UnZRKeQd7rm3ZzB6xvTMl4nNXqp009h6TYBb4WVwte6PWv2S3dn8EaC62fZjGfUvB30HK97/1DBTrjfxooY5Vhe9pZyN+A3DwIC/Ae38IHx8LbzXH1wC6sPbmPV2bR3V2C/qRtfF9iwFv/iAT4yhc8GPXblv3yMD6+eYH3hOT68fIb5b2/h2dx1LD28h0/zz/HpNVX8Aj7MP8Pi4/t4+/wJPryex+flNxKflt+IkufeeKr9rRT9hqpn2p6gf2etmuXuebN/nna3v8k4Hev01hgcu+vZHf/JrtJNN715ENhI3Svo9TSjdWa8jqAn1J1gV1Wv4DegbwIVvKh5K21PwLf2Us3XwdFdh5auejgI+Y56NLXXoamtHg2OWifo6xqq0T/QZRQ9u+wti1tup2OzHSE8Mz2OyspS8D/G05OjmBjZvLmOnyOcCXFV7/YHAIWsANj1wcCm/AX4TN+7zOUbcG+oevP6v0/dE+hf+lmBNr3sbUtrCGC+1tP+3peuvwRt+339Tvs9+zUhrna53C+v4bqwxq7u7dcK+62UvGt9Xl9vBXpXwxxdasPUPUHf2FAj3fhna06itOQIzlRXgqCvr6tGWdnRTTV6gp6KnoAOjwjBiRNlIOgrKytQX1+LlhaO7GlDnjmbm+vR3dOOvfvyzA54WTxjFD2/h6NpBvg7xFSGZjl22CvkDei/krn1HTu53tXsn3fnHno63dEhj+tXmar35Ow4G8xoiqOgdxdF70OfdzrwyWpXNuLxYUBVvyc8/bxBxzSm9Qlz/zB/BEYEIjgyCMFRwXLN1bABYQEICvWXWXMzeufn3AYXFu6PyMhA2QaXEBOM+BguiglFcmwYkmPCkBIbhtS4MKQlRoIe8rSVzUqJQXYqIxq7uTgmIwG5WalipMNVvgS9X1AA/COjUdN2GYeOVSNbQE8b2hhR60a5hyM3OQx5KaHITTZB0OenRaAgPRIF6VHIT48WNX8oNxnH92airDAH5Yf2OKPs0B6UHszD8QM5OH4wF2XFe1F6tBD5uZkyBWB6FEx2xCfQD57+/sjbX4RHL5axa/d+UfVe7IMIMuo/MDhAmt725mWh70w5zp9iU95xXGgox3BzFUZbTmGoqQJDjScw3FSBsdZTmOw4g6mus7jSVYMr3Wcx01eHqwP1uNrfgKs9dZjprMFU20mMO05gqP4YLtQcwsDJfegs3Y3W4l1oPJSCs0XxOL0vFmW50difFo7dnEJIjkFSXDiiIwMRER6A4EAfZKfEY250EItz1/DqBrvqDdw54/6ac+50sWPj3E0z+67gdwU9N75R2XOn/LtHd/Do2gSGuxy4eWnA2Yz36oZZbjN//QoWbk5i8eYkXt+YwOLcFBZvTeHNrSkszU1jaY6p+ymTumdzHjfccbPdXW66s+bt79zAu2/n8P47dbuzavMPzFw96/Si6Anq+ybeO4Fv3nMqfn72wRxWH8xh7YEBPSGvDwNrtL7lA8Cj22BqX1L6XGJjLbJRX/uPzx6ATXeE/cfnD/Hh1UOsvSLwCf7H+LTwEh9ePMWru3cw/91drC+8wvuXT/H68X28n3+GT0uvRcVzfazC/vvlJXzP1L1TyTN9T2XPhjyj8FXZ/0xfeknhc688g/vnl8QRj6N1OjvPTnuB+adV/PZpBX98XrVS9Ap3++n6IGBq8lTzdkX/7x8+i6LX+3Z1v00gb4G+rbsRrXYl31MPR1cdHJ0Mwr5BQG8a8eqkCY81eoK+t8+448nIHAFvBV8zpqZGcbq6QjzJp6fGZB+9E+qWJa78rNbtXWBOuDLsnfN2RW9P8/ParrD/7lq21dk+T4C6ft4VyFvB3vUz/+1rQpo/o7C2X+u9//QcsqxxCXqCXSGvp30zncJdTwW8nluBXlW9Al5PTd+7NuNpQx4h7wR9W5PU6Jsaz4Lb5Wot0BPybMZjjZ7WuAS7XdE7QR8ejHIX0LcS9M311iy9DfTd7dhfmG+l7tmMtwF6O+yZTrWD3g58cctzrn/9Gju4NMWdO9+N253WXmkT6+Zp5sXdPWiK42666b1ZMnCHAb0vfIP84R3gLfPebDrzC/YXgxwa4YREhSE0KhRh0aGyzz04IghBhHuov2QCjKL1loY9prK1C5+Nivz7hIb5ITYmFPExoSDouQ0uKTYEqfGhSI0NRUpsKNITwrEraQP0u1NjZCtcTnosctPjsCcjEfm706UxcBsffjy/knG10LgktPRP4UBxFfK4SCYrHvkZsaLSJTWfTNBvhvye1HAB/N5dMSjYFYcCpux3J6J4bwZKCjNx4mAuKg/n48TBPSg/uAdlB/JQWpSLkqIcHC/ajeMHcnFkfy5KjxRhd3a6LBKSxkVZgesN70D+LQNwtLQSR4+X46uv2ZDHEbudplzi6yH/GyQnRKG/tlIa8r6pPYZvGkpxkaN2daUYaijBSFMZxprLMeYox2RbJabaqzDRWonJtipMtFdioq0S460nMOYow0jjcVyqO4yLZ4owUJWPgao9GKjMleivzEX3id3oKN2FtuPpaD6airNFyajIT8Kx7HjsS4lEVmwIcpKiUHWsEHPjgwbEVOoW6KUb3gL94ty0dMbL7LtldGOHvd2rXkBvAZ8e8Ry9m73Qi4nuFmnyo3c90/3zXAVLyCvs5yYF9Ab2RtG/uT3pBD0d88Qa9+6sdOMv32YnvnHQe/ctm/TocX9DbG/N2J3xul+5P4dVrqC9Z+I9zXXuzwnUJZ1PuDO9/9BS86rqH9wSsPM+Yb9GwD80NX076FnzF4McS9UbyD9wNuax+e7jK9bmH+GjlaZnV/0Pi5yDfyjK/s2je1h5yVr8K6y/WTCgX1o0in5pEaLq377B928XJQzg/9p1r7V5pu1pmEPI//yOG+xohUt/eh2x41Ia42H/+8cV/P7xPf4g7D8Z2LM2T+McnvZmPFX5pm7/0UBeavhWM54FfnbeywOABX4Cf1t7dz06ehrQThXfXS/qXVP2ju56NHXVWqA3kBdV31aH+pazqG+uRW3jGdTWV6OTpjmash/bDHoCeXJqRP7jXVdXjZnpCaP6rRo939cHAoG9jtTZYK/peAW91u4F9iPWGtphY40r32eryX9RgVs1fantW1kAhTxBq9dbna7v87U97OC237df2z+jEOf7em0/NQVvv6fXfE+v9dTPb3US6luFwl1PhTzBbr9WsNtPVfMK+7+Y5nS1CuSZtmfIHH1royh6gr6u9jRKSg+jusZ03RP0JyqOS5c9Qa+w58gYQR0aHoyyE6U4UXkClVUVYI2+taUZ7XTEs0bsHM31UhpgM15hUb4oena08+c1jJo3aXyazrhxda3Vba+pe+26J+zlnlWn17q6jtc5YS+Lb7jUZafUlgklARNB70eV6Q/foAAEhDDtHoiwyBCER3FZTTjCIsMQFsUIRUh4EAKC/aSOy1qub4AJ6T73Nwt2uMBGtsLJyBatdXcgLMwfCbFhiFfAx4YijQo+gZ7xIUiXBTFGycuSGMszPi8jHnuszXB7s1JQQJMh753YRpMgr6/F0S48MQ3dF66i6FAJCnPTQFVemJOEfZlLnztYAAAgAElEQVRxKEhnk12EpOoJd4Yqeabq92bGyYMBz6LcZBwpSMex/ZkoO7Ab5Qd2o6xwN0r3Z+P43iyJYwWZOJyfgcKcVOzLSUdGUiw83LfLAh2WTNiUyEY9n0BfeAX4IjI+FgeOHJTpCfrv77Q8CVj64FriXamxGGioxMCZYpxvKMVg8wkMtVRipKkcI41lGG0uxVhzCcaajkuMO0owLq9LMNJQbKLxCIYbDmO47iAu1+zH4Jl9uFidj0ErLp7eg4un8nD+dD7Ond6Db07lYaAqF30Veeg9sQe9FXsxcOoIRlqqcW/8AhbuUoFfFbX+WgxsJrEwN4XXN6ewKKNv5uS1AN+Cv1rYLsi4nNlAZ4c81T2ta2kiw7Q6Z/EJ+5uD/bLr/TV/7jp/D9X8BuQF9GzIo7q3NeYt3Z4VIx2drdf5ellPyxW1HGe7cw3vv5s1Hvf3bsJAnqA3sXKP6v8GVu7dxCpn3Ql8XlvvS9reAj3V+/qjOwbwPEXFmyY9gn6Ni2zogPf4O+Nrb9XnP7Kznun7l4+c8YmNdwtP8WmB8++Psfr0AT48vY+PL3j/mdTp3z59gOUnD7C28Epq8p/fGNBT1RP0jM8W6P8lKl5Brw14bMLbCFXzP797bcxyVhfx6+oSfl1dlqBpDtU90/m/2UBvYK41emtO3tUch2N0CvUtTj4I8P0/fmAYlb+ttasWbd11aLWihSq+ux7NXXUSTZ21aOqohYM76DtM+r6h7SzqWmtQ56hBbRNBf1qc7xT0pvPe8rq3RuwIetb0T5+pwrQFekJdQG2B3nm9Bej1PR2342uFPcf3OLY3ROBzRt96QPgS4Aluwl2zAPSuV9i7Ql3BvNV9+R4L8ArYYfrgs55OYLvAX79rq5M/r/ed3/WFpTVbvW+H/VZw13t2wBPo9teEuUJeTwW8nn+n5hX2WqOnktew1+id43WtjQLirq5WnK07LZ73OkPPBTdU9FSpBvJmXS0Vq4A+LAgnKssN6CsrUFd3FlT0bc2NxvrWasRjjZ4z/AT9Tvdt8l38eVP7Z/1/Q+F7Mo1OtzubYQ673gX0bsZHXhS/tdSG6Ww20Jl1s0zdG097Ob3cLU97d3jSI96CvbevN/yD/BEcHipwp/Mc/eRDwoIQGOwP/0BfBAT6Sko+MMhPjGK4YMbXz0vMcmgNy9l6qnh9EJHOfGvlrjSiBfkgVkblQmUhTFp8OBgEfEaitQWOqlLc5WKgm+D2ZHA2PRH7spOlE56KnoY2XLPL8cAdvh6ISctB/6Ub2F94EIfz01Gcn4oj+ak4lJeEouw47MuIRkFaBPamR2FvRhT27WKaPhr7MmOxPyveGQT94fw0HN2bgWP7dqFkfyaO7c3A4bwUHNidjP1ZSdibmYC8dPYAsGcgDr7MlLh9JU2QbsymWCZFhD2zIxHxkcjakyl/J19/b8mmMLuy3X0boiOCUFdRjMst1Rh2cLSuCkOtVRhlOAj7CqPmm8sw3lSK8aYSOccaj2O0sdhEw1GMNBzBaONhjDUdxljjYYw2HMJwfaHESH0RhusKJUbqD2Ck4ZDEeFMxJlvKMNt7Bt9edODJ1DkszI1h/tYkXs5N4ZUAfQaLN6aNyp4z8BW1PTeJ13x9iydn3gn+KSzcYlyR0TiOxxHsAnfr3AC9uc8NdAQ/1T2b9Z7NjAm4+X0LcxN4PTcpcBfo31bIc67eGrWzmecQ7kvO2XoD+XcE/e0ZrNy9ipV7162woO4EvYE64a7xd5An6NcfMk1/B6sW6A3k7wro/y9n7/2VVZZtf1tGckbJkhQQQckgSs4556SI5JxzUDCDGMmmCl1VWtVd937/vvmOufbZDwea6r7j/WGNfc55HrCqu4afM1eYS1vcqoY81YhH0KswQM8UvgH9j+KoR3e9p/jJ4oy3jl+4lvbDJj6/Wcfe+nN8fLWOnz98wC872/hJgqDfxo8G6H/ZNqfud/D73p6K/T38drCP3z/uGzV6qvotizMeU/cEvXbG+5PQ/7writ6i6r8eWEboVOf9cdirBrzjoGed/q+fVWOe/kyeGS8Cp2qbS1HfUoZ6KndGG+vyCvQ1LRWoblYhtfmmClQ3VaCysUyior4U5dXFKKsskn3issiG8GaDHVU9F9sYVrijYwOgg15ufhYmJkeOKHit5jW8qd4tqXqTqtcAP34S7pYY7MbgoKqj/y3oDbBr0OvzJNgTvidBXj83n7wm4PsN0JthL771/0fwnwTy4880uPmc1wS2fvafTjPYeW0Gur42nxrwPDXkeW1W8/pag9684EY347FWr5vxONcuir6+SuboCeKqyhKpyesZeoI+Ny9D/NI5927voECvwex20RnZuVnIycuVGj1BX0/I11QK6PWYXS0tcFsbJXXP/fDKTe5w9lyVBhTw6Y/O7nXCUhSjsY9eOu1NzXhqlv6M1K0PQU8bXG6vuwArezXDbe1gI9731nZWsLFTS1scnOzg7OYE50uu0kzn5HroeEcTHAJcB9Pyh6n5w2vC3tZebdKT5kBupWMXN9PVPC+cFlUf5M9RuYu4ellFWICH1OTDgi4h/IonIkN8EBXqhyjW2mUDXADiwgNwK5INcuGIjrgKsf4V298z+MHmPEKibqNrYBlxsbFIjw1FdlwoMuNVpEYF43ZkAG5dv4ykcD8kXb+MWxH+uBVxGUnX/ZAUcRm3+DnjRiCSb6rrpIgAacyLDfNFTJiPjN9dD/ZERLAXwml3G3oZbm72kpGRjXz8d6QbITfqiX8BR/Cs4OblhivhwdKQ6OxiDxvr83Cws0JosB+aywsw0laNkaYSjDYVY6SxEMONhRhjnb2xEKNNRRitz8dYfR4mGvIx2ViAifp8qcGP1mVhTF4A0kXhjzdkYrolB9MteZhqzsVkcw4mm7Ix2ZQj93w+15qPhXslWOoow2pvPZ6N3MXGdA9ezw9hc3EEm0ujeLXIIOxZL1fNcVTyorJ17Zyp9WOKm6qb8Z6xoubg36/MWGB/CHkq+rkjz+lZ/3JmBONtDbJCd9swxpEegGX63k+KeY6M1on/vQK96rzXxjlsxJvD7uqc2OLuPZoDQb+3MoODhzPYX53FwdqcwH5foL9gUe1axf+dkufnVPaHil6BXqXr1fXnl4egN5vpiDGOqHkFdwKdLwFqJE+N4Ym6f/PSsL9dB/fPyw769xv4x/vX4oL35c2GwP7LGzbqfZBxO6nXG+l7jtrp+MfeDn7d38VvB4T8Hn77uC/xjbA/2JP6/DeZp2fqXo3ZaTWvFP0u/vyyJ0HYa7hT2etr3YCnzqOglzQ+m/FMnfd/MXX/44/4359/sij/U7WtZahpKUVta7lFwde2EvRVqGmpRDUb8Aj7pnJVn282QF9PRV+M8hoF+uraMgyP0O52wDInf6jwlQ0ut9zl5WVhYnzIkuY3Q94CcKPhjaC2PDt2rdU8P9eQF0VvdNxryGuIU11brg01z+U05mfHgW6+NwPd/Jyg5WcMXmvI61NUvbGNTn/P/Lv0M/17eP5fgjA3f+8/wd38GSGuXwo09DXYCXB9rc+TQK+BrwGvT522/4+gN1L3HK/jilrW6Dn+xjMrMwVlZYVS4qmsKpHZerq5KYMbtZCFI3ZU5G7uztKMl5eXh/z8PIui18142iWPzXitbY2Ii48SaCmwHyp6B8Mwh7/ThpC342z6WTFu4XibRdFb6vM/4IzheEenOPra8yTkdVMdjVqYTnZk3f2iMxzdnSVdzxlwqnHCnv7uNMVhzV6DnactexJYe2bmQkxx9D0Ncoyg1a4stGFzoFK4VmwGlBW1HPs7LaNcXC4TdNkdVy+zJn8R4dzlHuQlznSRV30QFeaH2HB/xF8PRGJkMBIjryCZkL8ZgvT4SNwIDwbNcugCeNrqDH6wPYfEjFL0Dq4gIfYmcpOuoyAxHPlJ15GXdF3OnIRryIi5itSbQUiJ9EdKZABSbwTiDuOmOpMj/JFIhR/mjZgQD0Rd5didMZ4XzIa1i7gWyFD754MDPWEl/260jz0r/x+p85z4CbAWb+NkJf0ModeCpNGN42xX/TyQezsOvU1VyhCnuVwgP9ZagrGWMow2l2C8tRiTbWy4K8VUawmmWoql0W6qpQRTzWXgOd1SghmJYsy1lWLubhnm75dj4X4lFu5XYamjBitddVjpqcej3iasDbTi+XA71scfYGOyG5uz/Qrw8yMyIre5MIpNQn6B/vV0uRvDO1HuSq1Lc9zCGLYWVLMcG+Y03PVJBa6uJ2UhjTK9OVT2rNtbVP7yLLYkZiQrsP2Q62jnsNz3AGPNdXg+NoCt1Tm8W1Fjdh9MY3W6456jdTtU8qsqBPIEPD3wDdDvM3X/iKCfUaAn7AX4c/j4lLA3lPyTRWm606l6Ql3HkWfsuGf9XlL1hLs5jDW1xqjdlw1lc0t726+bT3Hwck2CLwKs24vt7VsFeHrcS7xVS2zUznnlb0+P+9+33+K37Xf4+mYD+xsv8PHNpjTjcb5eNeWp5jzeM341Af63Twdg/P75AN8+HeDbwS6+HXDMbkftnxfTnH0Buyy30SY6BuyVeQ5T90eb8Qj+46BXKv4n6CY8OX8xlP3PBD1T+F/wv6zRE/QCewvoKwTwAvrWSrmuaipHVWO5wJ5qvry+BJVU83UlKKsuAsfrOE/P9Dl97ankBfLSdU9Vr9L4Xd3tyMxIwdjooCh6fkc684fVghvuqddgN1vj8rm5A19/x3KaFD2facgTyKKqjwFdw53/vAx9r6FrBvl/u9Y/o08CXtL3hrqX531dsnZWf+f4qSHP5ycB3Ax0Xh//jvlzM9RPutZw16cGuvnUwDdDntfHAc97DXme/0nRM4WvFb2eo+cEhk6tE/TZWamy1Ib1eip6et9r0LPjXtXqL0iXPNPa7Lqnz70GfV2dNsw57Lyvqa1AS2sDYuNvChRFtRvd9np9K3ezs4bL1bQcobPU4g3TGqbIlao/7Lqn691Z7o63Ukpee9VfsLOGk7sL/IL94eLhBldPtTvejla2TDHTn56LZjge5qSsbBXouaKV0FerWi1QJ9wd2cSnfs6GDWZSc1YlBv5zSfaBADSCkwT29ufFFCfQ7xD017jDPdgbN6764maIH2Ku+SMhIkjm2G9FheB2zDWkRoeBtfGsxJu4HuqPUyxjWP2AM9Zn8YP9BWQWN+JBzyyS46NQkhKFktuRKL1zQ6IsJQqld26iKDkCuQlhyI67iozoIKRHBSLtZiDSo4IU9Knyw/2QEOZjwN5TYM+u/bAAN4RedkGonwuCfZwR6OMsPgDWNqclW2HNTXz2Z+WljP9b2NhzmuGCNDU6uzvgVmIUKgrS0c61ss1VaMhLRWdFHqbu1mCChjhtZRJjbRWYbK/CZEcVZjqqMMe4X4X5jiosdFRjoaMW8x21WOisx3J3E5a7GrD0oB5LvO9qwHJPMx71teLxYDueDnfg6Wgnno11Y32qH69mBvF6bgSvFzgPPwqC/fX8iAo+nxvGJmN2GG8XRvFukcHrYbydH8GH+VFszY/hg46FcWwZXfEa9ObzvZjdTOHDw2l8WDHq9WJ7q6xv33PsbnkWBPgH3cnPtbOri3g1PYaJuw2Y7bwL1vu32DNAO9zlaTU3L0tuZiVVz88OQa+W3MiiG6p7KnoGVf6jGew9UvX6I8r+ybxsuePqWo7b6Y77zzTFMVLzBL6C/QpktM7SZc+6/CN8ecld8wT+Gj6vPxHFLg14hnpX9rpM9a+J9S2h/yPtcY0Qy1tZZkPLW6bt1/Hru3X89n5DxQcusdnEb1ub+H3nLf6x/U7G8nbXX+DTuzcCdgE8nfMI+v1dBXpJ2SvIK9B/xPfPn/D900cFeO6P/8T1swf44/O+pOup5PXe+T8/KzMdNuFxkY1aZqNhb67ZHyp6qnk22hHwfxHwRj1e3f8koCfs/98vP+JUXUsZqptLRNVXN5eiurlMmu9qm1Vtvrq5HNWNZahqKBfb26r6cjBlX1lfImq+tLIIpRWF8hdzX98DMcYx1+gtqn6oF329nUhLTcboSL8F9PxcfUftsddQ1x350pzHTnzOwPNFgPV4ow5PQJtfACzANnfRH3Oq0+AmjGnb20/YDxj75U2pdf29vzsJZX52HNr/f+7NoP5vIP+7z0+CuvnZcRXPzzTseZ4EeoL8COxpkvPgEO7/CfRmVa/r9OJ531IvzXico6ffvTjX3W0U4OdkpynQVxTLf08FhdkG6A8VOFP3bKBjajY3Pwf5BYXILygQRV9bVwkJLrNhjb6uEtxz39Rah+jYCPzwA3ekE+qq7k6462tZ3MImOwPqpy+oBTZyL8D/QexsCfgzF87jrBXtaS/ggjVH6LidzgpWDnawd3WCu7cH3L084OTmCrdLF2HrYCdA4ksG4cTtc6zHC9i5WY5ueTwZRoZBShSEPBsROSpG0Mu98sM/K/8Ohq+7GMooC132GfB/H74UeXk5IdBfdduHXTZWu171wo0QH9wM9UX0tctIuB6EpBtXcCf2GlLjw5EeF46s+Ajk3Y5FeMhlcZr7gda9smbWGmW1nWh7MIa0pFhUpDKiUJ4ahYq0aFSkM6IkSu5EoPDWNeQlhiIn7gqyY4ORHavOzOhAZEQFIvWGP9JuBuB2pL+k+WNCfcRcJ4SA97SH7yUbeLhZwcWZ2RaC/jRsuKXPYnbEZTgMmulcgKOLLSrL8jHZfQ9THc2Y7mrBZFcz2kqy0FGZh9muJsw8aMBsB81vGjDX1YDZngbMdzdhsbsZS70tWO5twQqjrw3LfW14OHAXq0P3sDbUjtXBdjzsvyvn8/EevJzqxcuZAazPDGF9hhvmRrAxO4xXc8N4NT+iYm4Ur+fGJDbnRuSzzdkhgT2BT9AL7HnOjeDd7BA+MOaG8WFuBO9nVXyYGxXwi9o3OuUJfyp7jsmpOjvv1dpZbYLzjva2UsOnwp9WsOfMPDv5FydF2XP2frn/gTTrcXPe9tqiek7YG7X5HWO0jrX5rbVDZW+xwqX3PdX9mlL5ukmPz9iAp0924OtRu49P2VynuuZ5fnm+is/PV+UZ7xn0yJdrY5TOUpfnrvmNJ6LWuZWO3+FCHTbo6S11X/n5xhNwNS1BT3XPn9E76KnkdfxK0AvkCfrD+H37Db7tbeHnD++w92pDnPJ+/PBeZuX/sb8rsP/HwR4YTNv/TjVvxPcvn/AHgytnP37EnwL6fRPcD45cH7fClfT910/4k2l8mbdXM/b/89NhM56ofK6r/YXQ/2pAX6l8pu51nKoRuJcI7I+DntBnsPmOgJdO+wZVnyfoS6sKUVxZhOLyApSU5aO75z7GjNS9qtH3C9TNsM9Iv2OBvED8GOg12Kn0tdrXzyygFzirDvvjoKeip4oXJa8b9ozmu+PQFkVv2i0vP2M00fGlgfes2+vavYb7fwI8Qczv6fO/gZ/f0981n7zWoNbXPPW1/jPMz/T3TzqPQ918/3egPwL5rnaBvlb1+jQrel4T8DpOGrOjqqeiZ0MeZ+m5Tra1rUHS+Pm5mdJ9z7S9UvS5MhtOhUrw6SDImALPzstGXkH+MdBXgOl6dtzzdxP0zW314ox36odTUOpdwZ6QPxJcLSvxg6yk5aa6MwTqhdM4I532TNOfwzlr2tZa4byNNaxsbEAVf55NfZyPd+Vct6044vF0dHWGvbOT+Lbb2CkY+fh5wcXVURbTODjZgEHYm1fmsgmRocEvJz3w6SNA+1srpuzVi4rqJ2D3PWv0Z2UdrI3dWXh6OSE4QKXtr/mrTXJc7UrQszZP0LMmT9Czuz0l9poCfVwE8u/EISTIW8xyTtkoRX/BzgEtHVNovjuE7OREVKXHoyYjFjVZ8ajOjJWoyohBVQaBfxMVaTdRmkLFr6L49nUU3QpHUXI48hNDBfyZ0VT5AaLw40K9cDPoEkJ9XRHo5QTfS3a46GYNR0fVO8GSCi1xregEaMCdL0/nmIk5dwrXrwdjoLMN0513MdvVhunuVkz33sXiYCd6GytwtzQH8z33sDLQgcWeNiz0tGChvxVL/XexPNCO1aF2AfracAfWRjrxeKwbj8e68Hi8E08nuvF8qhdPJ1SsC9AJbqbjqdwn8Gpu1AL6TUnTj2BzbgivZ0csIUp+blhA/2Z+BDoIeQV6Av4w3s8O4d3MMN7PKvBvzY/iwwJjDO+ZDTBCvSyMSX2fDXaWrn2jhs998zq4kpbKn4trWNtnmp/Nevx3oNXvbNddSfuznr9FNzyB/bzspKeiZ5qfJyGvY/fxvIzX7a0tCNgJ931jtS2fyfPHCzgg6Al4A/IEtMzC65l4ut8ZC28+Pl+VBTiWe+2MZ5qdp4In4PlCYN47T9gzJG1P/3vG6+cqhc81tcbWOoKe1wS9DjPof916jd+23uK33Q/4/WBXOvI/v9nEJ9bvudDm0wF+/bgvqv5Xqnqm6z9/lCDoBfafP+EPgbyh6D8p2FPNHyr6g/+65OawVv9F3PCYuhfjHAP0WtUfKnoz6JtKUNNcgsrmUlQ0laKyqRTVTWWq6a6pFBWNJZbmO6bsy1iXp5qvLUZJVSFKKotQUlGI4tJ8dHbdw9jYoNTo2YQ3MtKPUQvIe6U2n5OTjp4u9UKg1bxZ0WuoHwc9gc7PqOgHh7rRP9glaX524etO/OM1dw3rk5Q+Ya2f6+/pFwQB/rHPCXupt/M8BnP5XaZa/f8F7ubvmH+fBjdPAlt/psGun5m/Z/7MDHn9O8zPjgP+OOS1steQN99ruJtPM+jNqXtem0FvacozgZ51eqpuOtc1N9ciPy8T5eVFqKxUip6pe2mqohuaAXoBne15gSRBn19YKPvoy8vLRM0T7gJ5Ga2rQE0NXyQaERN7Awr0NLtRQcibr6WT24oLac6ourTRXS9jdFY/4KzVaUs9/pwtd8lb47wtQW+DC1yK42gle+c5S2/lYC1h4+QAB1cXAT6tW/VeeUcnvXhGn3Zw4eeuh8FNcwyWLxh8ESD87bgYhaBnff4CV5+eVmF9GtY2Z5SitzsLXx8XXA1gOpxudV6IvMq0vbd0skeH+CI61E8621mjT4gMlhR+akwYMmKvi6KnyQ7tb3+wZo3+NOxdL6J7cA11jb3IT7mFmswE1GXFoT4nAfU58ajLjkNtFiMWNZnRqMuKRW1mjJy8rsmIRmXqDZTfiUDxrWvIjb+CTCr7yMtIvuaNxBAPxAZfQkSgu2zEC/J1hq+nPVxdlJcCSy3nbc7gvO0ZWNmdkd0Fvj4XkXo7DjkZyRjoJNg7MNfVLmNkC/0dmB/qxPzAA6yM98kimvsVBfISsDbSg+WB+1gZ6sDD4Q48Gn2AtTGGAvyT8R48m+qXeDEzgBezQ3gpMYz1uRFsMCU/P4ZXcwza09KmltdKtVPVU7G/nh2CKPhZXqt7eWZ8zs+0wn8zq4BOuBP2W/MK+FvzI9heGD0MSe0r4POz9/PDeDc3jPf8GZrfLIzKubU4hh0xweG4HNfRGitpjfq9jN9Jl75q2iPsaaP7iL1WbfV4NjEgG+oIfD1DL+l7qnojdCqf/vfba3PY4Sw9V9dylI7nkyXscXb+KW1y1ak32WnIm1W6ON4ZINfb6/TJxjp+TrhzgQ7/WTXgtXrnKUqfSp6w33hiUfjcQ6/VvVb1ZuBr0Mu59Qq/br3Cb9tM47/Bbzvv8NvOe1H33w928Mv2W3x6syHjeL/t7+H7p0/4/UCpeYL+988fFeS/flaq/ssn/EllL9CnS95RyGvgswFPBxW+1ObpoGcY7BD2//zxi8UF7y9C/mcqeoZO4ytFr7vvqepPVTcWo6qpWABf3lyK8gYFctbiy5pKUNbI+2IBPCFfWluEkppClFZTzReguKIQRaV5KCjJwb37LRgfN4F+6Og8PZvwcvMycf9+q1L+hpmOAJzb7Ez3fEEg7JnmN2cE+B2Bu2mUbnBYNeSdBHpzvZxA1wrdDHnztYZ9v5EV0NDXz3maIc3r4ROe6e9oUGsw8zmvzVkB/dn/9TwJ9maY/921hrqGvYa4Po/Dnc/1Mw13DXbzPaGun2vAa1WvU/hM31tg39Yoqr5ZUvfluHuvSUxzCvOzRclT0TNosORChSw7y89LypZ1aKpujqxxvK6gqBAFhYUoKysB6/F1NTrKwY57Bmv00TGRsoKW61CpgDl/rr3kLbAX85tzOH2BS2lOG+toT+MHaUbjTnY1SqeW1Vjjgr0t7F2dYefiJNfn7Wxkgc15O/XZBXsbWDlwxttRVL2TmzNc3J0E9m7uTmJ/Kr70F+lN7wAPd0fplucc/CXa2l5ygvslR7hxZa27A1zcCH028LEZj/PkqhTBDnSWJNh1f/78Kdjbn4OXhyOucrNckCcigrxw84oPokJ8JaJZnw+7LJDnCBtVPVP40m0fFYK0mDAxrfG55ChrXwl6/rtf9PXH1MJbNDT1oiglEXVZCagX0MehITdeoikvHk15CeDZkp8o0VqQBEZTThzqMqNRmRKB4qQQ5McFITcmCNlR/kiL9MWdcC/cDvPGrTAvxIYo451r/i64etkFAV5OuORiDTub07hw7hSsL5yCh5sdirNTMdJ5FxM93APfhrmediz1dUgqepGgp3of7sbiSA8eTQ5geaQH7ZVFmLjfjMfj/Xg40o3VMUYnHo9348lkL55O9irITw/i+fSgAfgRAfzL2UPQE/Ibs+MG6HmqmjwhT+X+hkG4zwypmB7E6+kBvJ4ZxCafMYUvp/ECwFS+AWyB9vwICPIjoF8cwfbiKHYYS+r8YLwQfJgbwvaCeinYIeQXx7C7NI7t5XFxuVNz8dOi5Knmt1Zmwfl4BqHPBj263+09f4S3D+cw2dGMmc5W+Wz38TI+PJrD1qOZf4M8XxAYNONRqXzCnWA3HPOemTbWGel4S0qeil571+vTZH7zhfPx3FLH7vkXqwJ3WYlLFf/8kdToqeQZAnme60/w4/oT/LzxFD9vPMbPr57gZzbkbT4HYc80vtTq9S56k7q3wGTHfCYAACAASURBVN4C+U38vv0a37be4Nv2W3zbfQfOxrOT/vvHbfyy9Raf37zGj+/f4/tHBXdCXqv6Pwj6r5/xnfGZm+pYgyfwqe5VXZ6nhjvP4yn8v9iIZ8D+L5rpGKDnOB3T+DIvL2l7gp7pe56q696Suq+oL0BFQyEqDKgT7GX1RaLaSxuKUFpXiDJGbTFKawpRXF2goiofReV5KCjNQ35JLvKKsuUvVFH0hg3uEcU+2IOJ8WEUFuWiubnuhM57VaMnyPlz/6bojZcA3YDHETpem+fmj4OeUGYd3gzy/3atga5Bz+/rZ/rULw889bX+TAPefGqAa8jz1FkA/dnxU2BN69oTuvD/E+g1xI/DXj83nxrkGvR/d2qo/92pIc9Tq3p9atBryOt6fVtLvYzYUYE3t6pxu/KyQlRVlQrkVdd9Lqh8mW7nmJc0yp07pYBtcw45+TkCecK+vLxUQM+mvrqacnA9LU82+7W0NChFf/oUuGVOjG14yogWx7TOKLXOnetcSMNUvQa9tQK96q4/B0L+LN3uHOwE8O7ennC+dBEX7Oxx3s5W4oK9vYCfLwKE/wV7tVvd1skO7Lynqne/5IRLnmofvIeHs3SK+3g4w8fDUfa0+3g5w9vbRcLLyxmeHo645OEAt4u2cHKhl8A58QW4YH1a1L41Va7NadjbnQWX14Rf8YG43V3xVnBnqt4IQp5wFyXP1D3r9AR9RBBSoq8iNSYUafGRcHe2lRr9aZsfZGwwIDQCj57to672nixrqc+KR31WLOpz4tCYl4Dm/EQBelvhLdwtSsY9RvFtCYK+ITtWIF96KwxF8cEoigtCQUwA8mMCkBN9GRkR3siI8EV6hDdSw72QfsMXmVH+SI8KQMoNf2nci5Ad9x4ozUpGD3fG32/GREcrZrvbZUacG9yW+h9gZaBTrF8XBh7g0Xg/VsZ68XC8D2uTQ3g8NYwHXK3dUovHU0NY4/MxKvg+PJsi5HkqyD+fHgAVPVU8Ic8g/J9NDWBDQD8qKXum7VUYdXgz5KeH8IaQn+rH5ky/gN4C/5kheRl4M6fS+AT927khvF8YwQcjtJoXsBPuptheHMHWwvCh2jeUv0B+cQx7BugJ+22t7qVGr4CvQU9IMwj6DwT3k2XsPnuIJxODGLvbgGeTQ6LKdyz1ed2Yx5S+Ar1kBNYWoUGs19buE+46Hf/CSMeb0vAEuHzHlJLXDXa0sj1YX8P2kyWl4HWqn814RphBLzX59Sf4yRKP8curJxKEPUHP+IVz9CeA3tKBrxX9h1f4RtCzVr/zBt923+L33bf4tvcW3/fe48/9bXzf35EaPoFPox3W5JmyJ+z1qa//+PJZdsT/8/NngT2hbga7Gfj62gx6Vbf/jH/SNY/NeAS99rQn4H/lYhtVs9eQF0VfUadAX95QiNLGIpQ1lqCsXsG9tDYfxdV5KKkuEAVfUlWA4sp8FBHy1fkorFCgJ+xzCzLR1FyLsfFBAbWocFPangAfHxuUPeP1DVUW0Ovu+mFD0UvX/FCvUvMG9M1K31yT19DnbnvGQD/T8TTSOQxpuGOz3QnA1zV6M/w1oPV4nAa4+TR/pl8I5HNDqZvVuoY7gX3SNZ+dBG4Bcm8HBvs7LZ71nMWXefxe9Wyw9+go3nG463sz3PU1oc7rv4O7fi6K3lD2ZtAT6rw3Q/446Al5Ap/n/fYW3L/XLAY6bMoj6OmIx6CJUmVlqTTm1VSXC+yrqktRVJwntrG0ND1DtzrDyIarZAnsrPzso6CvKZcxvdpqBXqBfXUZWlsaZLzu1OlT4K7zM7aGMifobbiQhqA/gzPWp9VsPHevc3b8whmJH3iyw97GSoJAp+2qs8dFeF32haObCy7Y2OC8TufbUcnbSVDdWzry7ellbyVubvS6d73oKPvefbgL3tsNgd4uCPJxQYC3MwJ8GFxE4wJ/CWdc9nWGn48zfDwd4OluB1enCxIe7nZgeF2yR5CfG6LDA2Uu3qLgQ7WCJ+AZ/ki8HiA2tLciApF8IxjJkUFiVkPQp8VeQ1p8BJyN/e40BrJxsEVw+E2srG6hoqQG5anRaMiKRn12LOpzlXonzAn5e4XJuF90B+3FybhblITmvDjUZ0WjOi0CpbdCUJJ0FSWJwShJDEJRfAAK4wOQF+2H3Cg/5Mf4ozg+SD4ru3UFpUlXUJx0BSW3QlCWHIaazFj0NZZgpqsZc713sdDXLutZ2Uy2PNApkOe5MtiFR8M9WBvtxdpYn8B+dXIAjyb6sTY9jGfz4xi+34Su+go8Hu3D88lBPJvow/OpATyf7MOLqX4V0/14wWD63hKDeDEzZNTk2YB3mK5XqftRUeyb04NgEPJvpvrxeqoPm7N92JwZwOa0UvNU/FKfnx+xNOa9XRiR2vuHRabnR8Bza0Gr+BED9FT2+tr4bHFMgK/V/M7CKPYWR0XVU9krdT8hHfxbS5PY5hpa8bHXKn1eluKIp/3qIj4w7b6+iver8/ISNd99Txr79p4vYXvtBNBzVz2X3DxZUbvpn61g79kK9rmH/sUjHLxclfj4chUSUo9fxb5J8VPda996vgBsP17CFl8e6Ji3rprpjgP+yzo78VfxdeMxflxfw8/rj/HTxmP8tL4mQVX/yyul7H96per1Avw3Lyy1eqbwzfX6f3zYUJ33W5sC+t93XoPxbfcNvu+9xR+MXZ7v8cc+Z+RpnLOFH9++xcdXr2QRjjTiUckbtXp9UuEr0KtU/j8/f1SpeabndeqeaXvzvX4uKfzP+OvrVxnB42pagl6W2rAh7x+8V6A3d+GfKq/LR1ldHorrclFcnw+Liq8tQFldPkpq8lFcmYeiijwUV/HauK8qQAFBX54vij63MAu19ZWy2Mai5I+BmqCvqikTxTY5MSwvBEzRqyU2hqLneJwJ9GbI8zlDQGrU5glpDXqehPxQfze4nW6wX43PnQR0UerGeB0zAXwR0JAXIB8zviHIRV0bKX0CnsA3Q19/xwx0DVutzPWfYQb/SaDX3yfM9XKa4+dg74N/a9jj79Iw19f61M/1qWH+H09TEx6hT7jrdL6+1y8AGvoa7vp8YICeW+rutTWKU11rSz2am2rFOjm/MBuVlSXg7DtBX03YV5ehpLRADG4E9Ca3Og36zLwsFBQXSZ2+rLxEIF8tir4CDbVlaKgtR20VQV+PhMQYyQSIetdwtzFAT8hL/V0BnoqeoJda/YWz+OHCOZy2opJnDZ6Qd4a9mwu8/S/jcnAgbBzscNbaSpbZcD0ta/QXCHU243FvuruD1PDP0ZLV4bzspeduei5eYQ3e28sNgbSo9XNHCIM2tX6uuOrriqt+rure3x0hbKwLvIjQwIuwmN6E+iCafvPXAxBzPQBhARcF8lz9msj5+IgAJBgRf10Z0/AZrWsZNK6hG11K1BUV0VckdX87OgwONnSV+0FefpzdXRF8PQp374+ivLAEVek30ZAZjcYcpuoT0ZqfhLuFybhLNZ+fhJbcBDTnEvBRqEmPRGVqOCpuh6H8dihKCO+EIBQnBAroSxKCUJF8FVV3wlB5JxTVd8JQl3INdenXUZcRgYasm7hbkIC+ygxMtJVjvosd841Y6GnFYn87lgcfWMDO+vKj0V48GunB6kivAfperE1QzQ9gbWoQazPDeMwu+aVpzA12oqehAg+Hu7ExNYwX4/14OdGHF5OEf+8R6L80oL8+MwjGxuzQv8Wr2WFszIwokBP0UwPYnOrHW6r5qT685kw9x++MdD5B/47d9kb3ve7C56mMc0YF9IT9NtPxRrqekDeD3qL6jZS9wH5Jf38Mu4sK9Dtmhb/EbXVcXjONrYccrWOTnVL226uL2HqyhPePF7DLpTTra3g+PYqJ+414PN4rY3K7jxdVqn5tUTr1FeSXBcr8GQJ+3wz49TXsG7C3QJ9q/hjoqf6ZFdC/j8D/9GLtSIpfYC/gZ9p+VeKrAfYfX66CoUFvOV+uyQuA7spnc56u0WvQmxW9jNhxzI5BVS+KXoH+z713UPFeYE91/31/C39+PMDvu7tgw97B5ivpypfUPRU+R+0+U+l/kjS+atBjo94B/mT63thqx2vzvVb2lvMza/af8T+Gopc99Ibl7T9/+QLGXz+rFwBxy/vlJ5wqrctFQXUWCmtyUFibi8LaPJTU5qO8thBlNQUorMxBgUQuiqpyUViejaKKHBRWEvJ5yC/NRl5xlij6iqpSjIwNShMeYa/r7Nw7z2vW6BubauUv8KkT3PH0SB1PnbrXzzTwD1W8UZfXKfwTmudYj9fpfIHwse9oJS8vArp2bqjm4yl5Uewa8hzLY/C+T3X46881yDXsCVmGBdwnpOL/7jOC/bhq53f179O/23wS4vpeA12fGujH7/Vz89nfdR+Mvs529Bq7582A19ca8uZTK3sqeR1M3TNkxK6tUeArir6lXubl2WXPTE91TRmo5nmWlRfB3sFadsRzXlxm2Y2xN65wzcrJQGFxodTpy8qKUF1dCqp5qdOzXm8EnfGSbsXK79H1eF2fp/EMveKlbs/avRGS3uc+eZvzOGN9QdL1XDmrUvYucPHwQEjENXj4eMkqWv0dpvipgLnNjq55ju4O8A32kS10hDy78wl57qGnBztH7JjK9/B0xWU/d4QGsDv+EsID3HDN3w3hARdxLUAZx0RcUc10TLsn3riC5KgQpMSEiRXtrZtXkHRD2cfeDPaW1Dx3vEs3fVQI7tC17uYViTtRV5AaE3Ik0ug7H31VzG4yY68h+WYY7IwyxwXO7rva4aJ/IHJyS1GZn4NKAX0smrIJdIaCe2tOHJqzYlCXeRPV6ZGoSglH1Z1rqE69hqo7oShLCkZpEtX8FZQnhwrY69PC0ZTBJTA30JodhbbcGLTmxuBeYQI6Sm+jvzYXk3erMN/VJJ3y890tmO9pwWL/XSyxoW6wU9T76lgfVsf7ICevx5iS78OT8QE8nujH46kBPJkekng6M4Kn0yPYWJrG2uwIeptrsNDTjleE/WgvXoz34MV4N56xKW9CAf/l9AAYG9MDMivPeXmGbqiT6yMqfgCvJ/uOxJvJPrzR6XpCfn5UgmNzOqSTflHZ0nJeXnzneS6qefptA9pKpSuYs/Huw5Jq2KOSZ+waNXo59fXSGHaXTfFwEjsrUxJcQ7sjTXasxZtS8gQ5G99ermLn6TLmetsx09kmi3gIaQJZBwG9+4yxIhv0CGkGd8nz53fXV7Hz8hH219U9VfqnF49x8HzV0mDH36Hr71KbX1+TDIBY3RoNeZ/5c+uP8OWVgjxh/3WDsYYfGRbQM42/hp8JeeMZFf5Pm0/w02tVq9ewJ+QPQb+JX7eMeXoN+61NfN8xFP3+O/yx/w7fGVT1e1ui7H/fpzEOPewPwI12n968xse3r8U9Tzfiff/IsbqjoeHOer0O/Uyn9/WpgS8pfcL+6xdVt//pKwh91Y3P+r0KSd0XVmUivzITBTU5yK/NkbOoKhul1bkors5BYVUWCiqzVVRkoaA8E4XlmSguz0JRWSaKSjJQXJKBgsI0VFcXYnSEUFcNdFqt8yT4qejvtregqChXttlpePPUKXum5rVyN5/6u/zeEUD/Deip+hknAV6Py4mqJ+CN71Gda1AfV+oa5KLkBfLKz/7Ic9OonP49xyGuXwCOPz/pXgP7JLjrZ/o7+tQQN5/8jPcEufm5fkZomyHPa3mmQW+oeg334+dxyBP0BLzuujd731PRc8mMTttTbReX5EmWp6GxWsbhOBLHKK8olho9l8wQ8jLzzrT6eZW6z8xON0BfhPKKUtTWsflONeHJHL0F9A24fSdBPM9pcUvDGTV/zTl1U4gbnZX6jF30DtYyHy/d9Wywo6WtsyMc3N0QGBqKq9fDYe/sqLbVcb6e3fpM//Of0eaMdKsTktxCx9Wy1o7sxLeBtsblUhY+c3Cxk6ZD2rz6ebsiLMgL1694IjzQA5GBnrgR7CmrYOlil3zjCtKiw5Aec00WwGTGcQlMGDLjriFDznCkxYTjRrA3kiKvICMhAhnx15ERHyZe8ulxYdBBf3kVochM4LrYa6CzXW5SJJJuhsKGvRF252DjZA0bZ2vYuTnjxs04lOVmoTorDo0ZUWjJikFzNoEfi8bsWFH59Rk3UZseiZr0CNRnRkpUpSi1zpMqvSk3Co05N9GccxPtRXG4XxSPjuJEdJUmo7cqDf11mRhpypf1sFTwS71tWOpjo909LPXdVZAfpJrvwCM21I30YnWUYO/H2ng/1piiH+/Hk8lBPJ4g6AfwdHoYT6eGJJ7PjOD5zCieTY9gfXYcG4tTGGxvwMi9BqxPDWB9vA/PR7vBefnnE72i8F9O9WP9v4HeUOtvpgfwdrofb6cHVNp+sg+bE714Nd6DjYk+UfSi5k8CPZ3yTKAX2C9p0E9ie2kCu0sT2Fkcl4Y7NudtLY1hS9Q+m/CMVD5hz5Q9IW8B/fhR0C+PY2fZgP1DlcrnON224Wcv9fe1Jew8WVJ1chrdvFzFy5lRjN9rwNponyhyDXzW5anmBfSStn8kkGeqfv/lI+ysPxLYsyRA9zpmCvaePsSHRwtSNuDv0el76bJnE96GSudr0MvJZxuPJHTq/sv6mqTvVQqfqXsGQf9YQP+zCfQ/bz6x1Oq1mtcnG/LUiN2mMs/5QFX/WoL1eqbuVRDyBP57/HnwAX8cfJAmPeWCt6v2z3/5iH/sbOFgcwNf3m6KSx5BzZcBc/zBlwNC/qMy0ZFGPUPZy7VRyzfX81mvF8jTYOfrZ/zJksDXL/iLYVp8w+tT+eUZKKjMQH5VJvKqs1BQnY2i6mwUV/HMQlF1pkRhJb+XiYKKDBSVZ6KsPBOlZekqStNQVpKO+poCjA13YWy0H2Mj/dBKXtfrR0cH8KDzHmiEMj4+hGFCeqgbw0M9Ynyjga+hrk/CXV9Ljd5Q5lqxa5WvXwDMnfUa9PoZQatfAqQEYHTia2BLBsBQ7vLMUO661q+UvErZm18GeM04CdjHnxG8x59pcB9/rr+rQa4/1/c8CWzzvb4+DvXj9xr85lMD/xDm946k6wn1w8/a0UPfe9bqDdXPzy0p+/YWC+x1Mx597TXo2ZTJjnim6CurSmUxksCaI3L1VfKMC11On1HGMAS97pZnJ35GVpoCfaFqxqNZjozW1dAwh9vsKsU4p62tAalpt8Qilh3rNJ4RcxoxoaERjWFWY7jP0ZyGi1Ks7K2M+job6mxh6+YEJ89L8AgIxI34ePgGBYkZDicAZPyPzneO1tKhrhbB0GiG42BM519Q6XyC3tFWYM8XCap7Oxdb2WJHIx1XNwd4ejgjOMATEVf9EHXVV7bCJVzzRRItZaOvIis+HLkJtJy9gbzECOQlXkdBUqSEPLsVhcz4CERf8ZEtcPm3Y5CVGIGspOvISryOzIRwy0nQZyVyg9x15CZHIi85AkVpsYiJCMI5LvKxPSuuc7ZOVuITEHDlKjLv3EFl9m0Be1PmDbRkRqEpMwqNWTFoyIpBYzbhz+ubqMuMQE1aOGrTr6MlLxZ3CxNwtyAebQXxaC9OQmfZbXRXpaKvNhNDDbkYaS7EVHsFZjtrMN9dj4WeJiz0tmJRIM9u+vtYGWjH8tB9rAw/wMPhTqyOsBbfJ7BnvZ0K/okBdwKesH8yOYRnU8OWeDE9gufTw3gxM4IXUyN4OTOGzZUZjHe3ore5Es8m+rE5MSjAp9udON5NDeDV9CBenaDoZZROz8ez7j4ziHfTA3g3MyiwJ/B5T4XPVD6zAG8J+YUxCabpBe40vxFL3ENFb1H1TLUvT0qNfWeRoFew/7BIyI9hi+l9Sdcrlb+7NIrdlXHsL09I7C6r9D0V/d7KuIrlCewtT2J3hbBXdXuxu32ofO2p8HeM2jvX3m4/XRbg0z+eUF7se4DZrnt4/3Be3OgIed2Ex/r83vOH2HvxCPsvVrG3voZdAt9I4bO7f0e6+Rekrq/Vv6TqTR34VPUa/tok56t04xP2um6vuu7ZjKeDnfe6Ke/nl4S9Suermv0T/PL6mTTlacAfUfQW2CvzHGnGY0MeY5egNwP+Pf74yC11jC388Wkb3z9xB/0Ovn/axR/cUPdlH79sv8fBq5f4/OYVvh/sKrDv7+KPg1255zOCni8Aouo1/LVN7pHGPdW9L+542i73y2dJ6dNVj891UNmfKiS8BeIZyKtIR255mtwXVWagsCodxVUZKDKiuDoDBH5xpQJ9eUUmyiuzUFqWgZLiNBQVpmGg7z4mRgcwbjK8keU2I30YHO5FV/d95OVnyhieArgxH89FOKbxuiNwN1njasUvwDf87zXgzacZ8AL2Y052TM3r54Q/N86JWu/naYSRou/jvXHNU6frNdz5Zwn0TaAnbDWUef43Jc/P/9t3zL9Pw/yk8zjQzfca6uZnvNaAN58C8RPq8hr0+vNOE+jNaXudrpfzbhPa7zZJfZ6glxp9Sx1a2hoE6EzXs5mTqp4p/PqGannOrnsNeqp6tZJV7XbPzExDEcfrCgpQWsoafyXqapQjHn30abHbUF8lc/rpGbdlEYpA3nCf02Y0FnMazqg7GU51zlTebKSzkiY7K0c7OHi4w83XF6E3o3E9Jlac7xwcbeHm5ggfHzf4+V2E3+VL8PByhYOTtZi7qO79MzjLzXZ2rPFb4bwBe6p7zt7butjiku9FtXPezQFObg5wdXdE4GUP3Ay5jHha1V6/jDs3g5ARG4rchAgUJN9EYXIUCpNvoDA5EkW31Vl46wYKkqNQlBKD/NvRiAvzR07STRTciUVu8k3kJt9Azq1IOfNuq/u85BvIuxOF/JQYFKRGoyQrCTERV6UB8qztGekvsHa0gZWzLTwDLiMx6Q7iIiJQks4Z+ng0Z8aiNTsWbey8z41HXVY06tIj0ZAViZa8GIH7vcIkdJTcRld5GrqrMtBTlYnBujyMNBZhvLUUU/erMNtVj/nuRiz0NmOhrxmL/W2i3Bep4o1mO5rdEPQrQ/dl/v3h8AM8GunC6mgvHo/24/GYCg37pwL5Qekafz41DAYhb45nM6Oi7vnszcqMjOP1NVZgbaALr6aH8HKqDxtT/diYNAWV/YxK4es5eMJeRupmhmWMjqr+zYwKgv8NoT87KM13NMp5K9a3yude4G7A3nx96GmvFtnQDY+xI4p+AttLCvxb3D4nqn5MYL9rStGz856w35NQgNfpe/VMfaZgr9L4OyvT2DU21LFuL6n5J0tSf2f6ntCnEv/08glezU9i8n4LHo8PYu+5qrmzeW73+UPsvniEbTlXcbDxRFT89tMVbLHJbpUd+ivygvDppYL5cchTvX+h1a3RpMd71ZH/DF83uWqW94dw12N2GvYa9Opcw88ba4dd+NKB/+8Neb8dM8+RGv0Wa/RvJQj5I3HwQSD/7eAd/pB1tNw7vw3ZVvdZbaj7/mkHsnv+yz5+fLeJg41ncv65v4N/Ee70w2cHv6yx3VPKnsDX0DfBXlvkUsFrT3wqed7/abLPPQr60hQUlaWhqCIdhRVpKChPRXFFGkoI9KoMlFVnoqw6A2U1GSivzkRlbR4qanJRVpWNgpI0pGXGIyEpHNcjAxEaFoCOB22qo96oy0tjHi1vDdD39nXKnnHOwvMz8bc3Ntxx6x1DRuZoc8t7nlT8+iWAP2eEhr0Z8Ppag16rdyp6fianodhF5ZsAK8AWyKv6O6F+HPICeg12k/L/v6p5M6z/7lrgbWQIjv/ek8B+0jMzyE+CO3/G/JzXBLg8674vpwZ5b7eR2teNeVTxfAHovi9nF1W8oeip5nXKXqt4Ap6h0/ai6FvrpRGPZjlU84zmljoD9IR9NdjzQQc8c+qetXXCni5zWVlpKC4uQmFhIUpLiyULUF9fDUZDY40lOKefnZMGcdijmjeBnpDXRjRy0pSGs+rOtrhgf8FQ4raw4f74Sx7wvRKClOw8BISEwNbBFi4utrhMJ7fLbgjyd5cIDvRAcJAnAv094H7RHhx946Y1puqtHK1x3sFKygBqzt5aUuMO3GLn5iDhwMyBm6Ooez9vN9wI88etmFDQzCY7LhwFt26i8E4Uiuk1T395wtm41mdxagzK0hNANR8f5i9nYUos8lOiUJgaLaqdyr0wNUZdpyegKENFeV4KEqLDxW3uLFfx8iXF3gZ2rk4IDA9DREwiroXH4Pat26jKz0RrQSpasuPRlH4TjVmxaM5LQHthEjpLk9FZnoLuinT0VmWhvyYHQ/WFGGspxVRbFWbaazD7oA6zXY2Yp2rvvyc19yU5CfMOabRbHlRd9CtDnXg42IGHgwryj0YI+QdYHe2U8bjHY33SKPZkvA9PJvolnk4OgCHjchyZm2LHPJW8CfgG6J/zBWCKtrRT8kLQ11SFub57YoLzcnJAmvTWJ/pgCYJ/esBieKNVvZqd1w13nJtX8UYgP6S67LUT3glwl8Y8PucqWll2oxfY6I75w5MLb6jyOTqnY0vS8Uq97y0bkF8ax96SAXut5nkaLwDyIrAyhd2H00eDsBcXvAWBu9TgWYeXoGnNsqTmd56uYGmwU+r3ou7XH2Pn2UNss7GOav7lGrafPcT71QUJ+bnnq7AAnml8E8x1mp4K/qSwjN8ZDngWJzyzoteGOTTNofXtOufqjVE7nbp//cKi6rWyp/e9nqdnCp+g/02P1hmnBv23/feQIOwNyKtVtGodrSyu+UxVb8SXXfz144Hsov/p/Sb2+c/04bWsrv0nV9gebONPUfhcaWtS9wJ6mumoFD0b/DToBfI/fsEfDKbvqeyN9L2G/ani0jsoq8xAaUW6nFU12aisyUV5dQ7KqjIF7uVV6aioTkdpeSpy8pJwJzUa0fGhCAn3RUDQRVwOcIOfP9WMJ5pb6qE76umMJ6An0C0w70NObgZ6eh+obnkBOj83vO6p0s1gFzc8VcMn7KVufwz2Gu5y6k76QTVSR9DzuQa/grlptt5owhM1bQZ3v1GDN2BvBr78DjbFmb5/ErQ1gE/6LECsAAAAIABJREFUTD/jd/S1PvlMZwuOn30EdO8D9Bqn/jM02OVnezostXi5P6E2r79vPgXyXR3ShNfbfd8C8h6Cni8BxouAfgEg7OmG+KDzLjpNM/RayeuZeYE8QW8E0/ctbfVifWsGfUtrvaTvqeiZhi+vLIGTi70F9FT0nKdnwxz3uytFXyKLbWiYw5cDpeQJ+To0NtWhoakGd+81y39z9IFnyt7B8YKEo5MVVFjDydkazi6GS52bPeycbXCezXh0v3N0gK2LK1w8vBEeE4+k9Ey4eXlKo6C3lyOusBs+wB2hgZdURzw3rwV54Howa+3euBroAc9L9nByUtvpzstq1fNii8usARvyZCWtkw1snajyGdYC/UuebvD2voTrYUFIjY8UFV+cTLjHojwtDpXpcahIi0VVRjwqM+LlrMqMR0VGAkrS4lGelSyQ55x8cXo8SjLjUZIRhxJ+np6IkoxElGUmoTT7FkqzbqEk6xbK81ORFBuJs2dPqZFD29OwcrCFp7cvroRfg/+1CETEpSO3tAH37z5AfUE2WnNvoSOfdXbCPR095ekYrM7CcEMBxpqLMdFajsm2Skzdq8FsRz3mHzRisbtF2dD2GcrdAD2b6zgeR8DLqNxAFx4OdUma/tHQA6wOdWB1VIVys+sSsxsa3ojpzUQPnhhBy1o206nox7NJxgBeTGt/+lGsz4xKzfnlrDrXp+hTP4EXixMYvl+Pqc4WrM8MY32Sqfx+rI/3Cuyp8JnS1815FmVvNNtJZ73RnPeaI3azDDU3ry1vRdnLYhuVutdqnl333Gr31tgVT2Uv6t7kc0/Ia4WvYE/g0wVvUhzxWJ8nwA9WJrG/PClQZ/pep+33H/KzKeyvTGNveUr2ybMx7xD2U9h7NI3dVabv57H9eAHbrNc/XpL0PGEvNXl2yD9TtfvNpSlMdbZhebhHwL7D8bwnS3jzaB5vHs5h+7HKBBw8eyRNelrBs1bP+LTx2DJeZwa8Gex8rpfUmE+xuRVjnGfihqctcKnuef0zjXIsc/RM26t5+n+Y5ul5bQY93fHYlPfr9muB/W+coTdS998Jea6gPdjGt49M1x/dN2+B+2e1ipZrac3x19cDfD/Yxpc36zhYf4xfP2zir0+7+NfBDv44UL9PfqfFKleBXo/t/fHlC/78kUreOA3QC+x/PFx+I6n73PxEFBXfRmlZKiqqslBelY2yymyUsPGuOAUZ2XFISY1EbFwwwq/7ICj4osDd198Fvv6u8L3sAh8/F/j4uuGSh4t0S09NjVgAL6qdNfYRBfvRsUH5S5eg4ovAIEEuLwKHhjlavZvT95ZrE+T1ljoL6C2QPxyr05/JCJ2p8Y6GOxZQm1Lr+kXA8hnVuyVtr1L65s/k+u9S9idAXMPcfB5P2bOMoP8MM+jNgNfAJ6gF9j2HY3Ua3gR3nwn6+vlJp3zXUPLstqda14qdJ9W+broj4BlU8YS8hDEvb268+0+gJ+AZVNt0tGPjnQJ9rShzC+hdHXDqzCmcle1yypueqp7QTktPQVFRCfLy8lFWStDXoKGB6Xqe9Whs5ItDHdruNiO/IFvq6I7iKa/BbgNnFxUurrZwdbOHu7sT3C46yUY02VBnaw0retW7cCNdCG5lZCPw2nU4uDrD/aIDggIuIlTWqnK96iVcD76EyGAP3LjiKRHJRrqr3LHui9AAL3G/EwMgq9OyU97GzgrWdhy1s4IdXwRYMnBUtXsCn0tynNxd4ermhEC/S8hOjEJVOn3mE+SszkgAoz77FhpykuWszUlCbU4yqrJvoTI7GXUFaShOjUdKVAjKs5MkSjOSUJZ5S14E+DJQnnMHZbl3UJqdjNLcVNxJisW5c1zJ+wPO2JyWkUFHRycEXgnGtdg4pBbWorptBF29U2iva0BfVR6Gq7MwWJONgbocjDTkY4KrXu+WY/Z+NWbaayUWupqx1N1meM23Sv19Qbrn74nfPD3nV4Y78XCkBytD3QJ8C+SlHv8Aa6MPxH+eHvRiWTt+CHoNeJ5Px7vxlM10k314Rsc7w6eesJd5+akhvJgeFsgT9nS5Y2Pe89lRPJvlkpoxvFqewmRXK0baarA+NYSNyUG8GO/FxmSfSuVPDxxp0NMd+LS7Vcp+SGbpLTP1xnMCX83PG0ttRNmPqwU3hsoX0LMpT3bSGzvouZ7WBHhLJ/7SFLaXpg11T9BPykidpO1XjNQ8IW8Cvaj9lWkB/VHAH6p6bqHbXZ2BGOUI6NUonQXyRuMd0/k0tWFNnnX86d52TPd34NXDWbzhyB5fDp49Ete9PWOcTtfkWX83g56wFxMck5on6Al4nhru5mv9TCt7uTe87vX3DiFPFf8c/zDUvAa9BfLGRrtfP2yIDS5B/w8T7An6b3t0yNMuedvSZMeVtErNc++8ScUbav6fn3fw5+cd/JNpfKb0md7/vIO/ftyTUsAX/jtuPse3nff41yfW6Xclla+b9v5kp74xk0+4a9AT7AJ3o+ue8Gf3ve66p6o/lZ4dj6y8RGTnJSIlPQZRcSEIifBHSEQAQsP9cCXEE4HBl0S1E+p+/q4SPn5O8PZ1xCVPe7hdsoOHpxO8fdxllpmjcwS8BjZPregJev6l29nVLjP3kqYfZpqeDXmqTk+om0P/nuNqnt+xgJwQPwZ6Alp/bj4JUd6b6+J8RqjqU1/re546NKTNs/QCZCpxjtPx95jgz+9LD8AJz/Xv0qf+nv59AvT+Tikh9PY9AENDnqf8eT0dGOzuwACDar+nAz09CtS81qEBP3AC/I+A3qjZ61Q+PxOwG3A3g55KvoMd9sYonQY9Vf0RJd/eLFAn2Kmw21iv51z9vWZZPsPxOoKeqpyQr66tQEV1ORzdHJU7m7ahpdWr9VnY2J5HavptFHKOPp+p+xI0NtahqZmOe0Y0NaCpqQFtd1vkvzkHjrLRmc7VXtLirm52YBDYFy85S9CtzsXdAVTdp63P4qwdQe8AO3d33Ey6jdjb6bjo5Qv3Sy7w5673oEuyO/2GwN0DN694IvqqF2JCaOPqjdir3tIUFx3shZgr3qDHfAhT+q4OsNLufNxlb3cB1txP70JbXTvYO9vBxskWVo62uOBkB1tnBzg6O+CyrxeykmJRn5eGutw7qMlKRF1OEhrz76Ap/w4a82+jMT8ZzYUp8qwu9zbq81LQWpKFwpQY3Im+ipr8VFTlpKA6N0Wa6iqyb6Mi5w5Kc26jiBmA7NvIzEgWx71zsqL2NM7KCOJ5uLi743ZmLorr2lFU243U3EZUl1ZhtLkU4w3FGG8uweTdAkzfLcP0vSrMcvVrZx3mO+sx39kgW+JkoUxvK+Z7W7DQ14alAS6aYZNdB1bYRT/cKXV31t4Po1N50o/Qj/4Q7EdU/DjhroIK/oURLyf68XKyX3XOT/bhpcUQZ0CA/2J6ECpU7f75FM9RadJ7MTWI10sT4rI32FiNp+NU8EOi6M1d+GZVb7bA1el8UfuGupdGPdbrWbdnXZ/LbbjKdoGgn8CbxQm8WZrEW4kpvDO2zX3gspplpewtSt5Sq1eNelrZ0+N+h3V6puw13C2nrtdPYPehWcEfAn6Hz1dmwNWzBD2DXvbbjwnteenCF9gbaXyt7PmMwN96uoTXD2fkpenl3Jh04ct43QvVnCcGOsbYnSj54w13phS81NsNaP+dmreAfvOZ5WWAc/L6uV5oo+8t0DfUvG7E0+dh5/0r/GbY4SrTnDfijKcgr2D/bZ/d9oaq/6ga6v74yGa7o7DnWlodVPas4bOW/89P2/jfL/v43y8f8fv2e3zeeIkvG+v4vr8tGYDvH/fxjSN5tNg1Lcz5w6Tk1Sy94ZJnmOhwrE7D/lRUbBDCrvshOMQTfkFu8LrsjEte9vD0socPl0r4OYtq973sDB8/FR6e9nC/ZANPbwcEh3gjLjESufnpKCkrwL325kMfe1O3PGvyXHQzPjEsjmdUWXTROwQ9u+9Zkzdgr1P2ujbPe/4OU1jgLY543bK+dsCAPdfPHgc9QW35GRPoBczHQK+hroEv4DWBmoDlMw1d/fl/O4+/AGjA65O/t89Un5d7E+j1n6dP+eegqie8jRS9VuMa8PoU0HffV9/9G9ib4W6Gvxnuuib/gCq+o+3fQC8OeIQ4U/X3muS/CQKe/23osMD+bhNqZZSuSG2xa6hGjQH6qtoKOF10NkB/aEtL0HOv+53UWygoKkJeHpvxSgXqVPEC+iaVuif8+VJRUJgDJyc7uEpnuyPc3Bxw8aKDeMp7ernIHDtn2T293cRLngtsztBYx94K5x3t4RUYjNScQgSHRsLN/RJ8fdxx7Yq3jMFx/I1wjw31QWyot5xxYd6IC/FCnMDeS5a1xAVdRNwVD8RyRWyYP64GesLVxU6W03BDnhVNdJxtYetqDwc3hh1sDdhbOznA2d0dF7284OV5CUmxN1BXkoPGojQ0FRDsd9BUnIoWRlEKWopS0VyYiqaCFDTkq2gqyUT+nWjpxK8vykRNfhoqCXsq+axbKMpIRH5aAnLSkpCXk4qrVwPEdpgmQ+e5696G62DtERmbiMzCasSllCA8KgP5mVmYul+NqZZyzNyrxEJ7ORbuVWKuow4LnbVY7CLgG7HUo9fBclSO6XoF+eXBe1ge5IIZ1UWv4b462g2Guu+UWjzr8Ufgbk7Ta9DruXca39AAZ3xAQE/AW2JKud+xZv98igq/F8+nB/B8ZgDPp4dULZ/1/KkB6cDfmBvHk/FBjLbVYXW4C5uzI3hJH3yO4k0bY3ecqzdMdOh1/3r+cEudAJ8mOXxxmBow7HBZux9SsF/gkpxRvJkfw5uFMbxdnMDbJRXvlibxgbGsQM/UvAa9nItsyjsGenbRy2idUauXerwBfaMuv7usQU/YHwX+DlP2K7NqTe0j7q43QM+NdY+ZxlcueEzjE+4Mrrt9/3BOnPS0uifEP6zO49nUEF4vT6v0PNP0hiuebK4TK1uVspfmO5OS1+l7Alqreq3stVLX8DafGuz6NH/Ga/1cL7ch4C01eqMZz7LF7gjo6Y6n0vcW2O+/w+8crfuoYE9Vb1H2n/ek6/47TwvoaY5Df3um8ndF3f/LUPr/83kPf33axy/v32D/5VN8ffMK3/bZlMc0/z6+cTveJ2M73me67ik1/6eh5gn8f8l++p/wPwS9EacCLjshgCrdzxU+fq7w8nWBp48TvHwd4evrDB/eeyvlTsD7+bsh7Npl3E6JRlFJJuqaylHbWCGralMyb6O8qljm5anoLWY3AmcFaoK+tKxQjHN4rZX+8IipEc9Sz+8FF9ao7xxuqRM1bjjjDRi1eAKeLw0a9Dz/r6AnnC1gJ/CNrnu65fEzDVWeWnHLM35GCBvnf4M8f0b+rGNqX0NefrfxHf09/ecd/+cw/zNp2Pf3qDl5SbVTlZ+g5pmWHzDS/AQ54W8+zXDnNcHPMIOeKl4reap5HUcc8KjoTWA/BPwh8JW6b0JtfYUss+G62samGtTWVwnsq2oq4ELQnzllONWpDXIEvZ29FW6n3EJhcTHyRNGXoampEY2NjHo0NteiqZkKX4GedrpU8hcvOoPe8h4eTvD0dIL4yHu5wMvbFT6+l8R//jwNb9iERmtce2vYuLkhPjUTyel5cPf0hYeHB64E0LyGKXkPRIt690JcmAJ9/DVvxF3zRqwB+/hQDyRe9UASI8QTiSGeiA/1RkJ4AOKuByM0wBOuzjageuYo3nnW6t3s4OjOBj1H2Ls4w8bZGbbOLnD19oaLlxcc3V1wLTQIFQXpaKvIRUtJGlpLUtHG04B9K4FfmIKmAqX066j4S7KkCz83ORoNpbmoKkhHae5tFAvok1GQnoSslATcSoxCcPBlnKN/gfUZcEUssyjWdjZw8fBCZGwyQiISEXTlBmqLCjD3oA5z7dWY76jFwv0qLN6vxcKDeix01WO5pwnLvc1GtOJh/z0sM2QOnrPwqoueoD8K9S6sceHMKM8uS939yWQPJJieN5bQyDKaCWVuIwY3ouYJehUEvB6T0ycB/0LS+L14PtWDF9N9sl9eLG8Jfyr/SVriEvYDeDU/LrX76c5maRp8tTCGlzND8jLAU/bSc+mNEWqF7Qhez4/IJrtNmutMDeLVVD9e0Q53mi55arkN19kyE6A78WXP/NI43hq1edV9r5ryzKA3p/G1mrecSyqFz/o7R+hkjI4z+MYonUrXT2L3oQ4F+52H09jmTP0jPU+vLHLVprpZ7HCb3ZqaeyfcCXsBPGvwa4tgal5c8Thax7n4F2rj3MbsmDQ58hnT1JytZ9pew54p+4+s0TN1b8BewM+uelPqXn+mzqf48TXBzZ3zhwr+ONjN9xryPDXceeprcyOewF7S9sYmu+1NC+gJfIH9/jv8ZsBeAV8tvPku6Xca4HB1LWMf3z/vi5mOmN98YVMe72mwo9T9v5jW/7SLv74qd7yfP7zFwfq6WOsS9PTR/8ZNeZ9VfKPjHtP5uhmPNXt63xuw1za4p/yvucMniErdBb4+bPxxhYe3E9y97HHRwx6ePs7wD/RAFBddZCaipCwbNXXFKKsqQFZ+KlIzk5GUkoBE/uWQmoji8kJR9NKEx857I5h2Z5Md4c6aLNOzCvSqdi81fK3iTaDXLwI8CXKm50WVc+/8sVT9SfdmBX/kWnfbm1LyhD3T8QJvPVpnAv2/gdxQ2vJ9Xpsgrb+rgazveR5X9freDHV+T78A8Fr/HvN55LkBdjPctZLnqWv1VP5M8Wu4a9Drew13nvraAnrD276LjXeEva7LE/btrejoaEX7/RYFeJ4nhAI+0/ZG6r69WbrjaXnL1D275evqK+W/keqacri6O4l1rcylXzglwGEjngJ9MgqLS5CbV4iSEoK+CU1NzUZtXoGeToxcU8tNeByDI+S9vF3g5cWFMc7w8XGBr687/Pw84B/oI13+Z7iS1vYMTlPRO9gjMOIGimubcS06EW4enrjs64nrIb5qrzshH+YlC1fir/nAHAlcvXrdB8kRl3H7uh9Srvvh9jUfJId5CfCTwnxw69pl8ZpPvHkV7NZ3cKKfvhpps2EKXzrwXQT2ds7OsHMj7D3FZ9/OyRHePl7IS0/B/ZpitJem4W5xisC+pTgFrUV3JFqK7oCqvz6PdftkVOfdQXrcdWQk3kBZDiGfhIL0BGQmRSHhxlWEXfGB/+WLsjGP++05McDVsHQj5HjgOTsb+F8JQWBQKAqzcmT/+yIB/4Ap+gYsdRHwSsUT8iu9zXjY14KH/YR8Kx4N3MXDgXbpnn8k43FU8mpdLOfiDzvpu9Q++LFuPKVy12l5S729R57zM9Vsp8xtxOSGznYC+x68nOwVJa8BrxvoqMaVpz097qnweX8YfBF4OTGA5wwC3+jYf7UwDm7Gm+2+i/W5MQX2mWHxvF9nbX9OxSuusl3gshu1zU5vqyPgN9mtL5vsVHOebLMj6GW2flRm6d+yVm8CvYK9Uas3avdbixNH1T3VPkFOWNPLnrV6AT1hP3VojmNpuiPcCXqeNMwh4Kew8/AQ7rKa1thBL3voucRmbVGc8d4uz8giHN2gp2foOWPP4JY6OY0tdVyYQ1+DV1T3r56oMDXiEfa6IU933n/mzLxRn9fA/yIvBMYcPUfsZNSO9XsF+79T+2bI89qs6KnqNeT1qVW9ZWUtQb/9Br/rLnzW6Qn6PQV7BXw1T89RuW8fWWc/wB+SclfA/+MLF9moLXVihvNlH39+ocEO6/YczdMZgX1ZU/vnx48C+v2Ndfy49V6884+DXmDPWj1BT3VvLLrRu+lP+aX74HKyD3wi3eHp74iLnnbw9HLGlau+iI0PR2ZuMkqr81FRV4S8kgykZCUiPvkmYhJvIOF2LG5n3EJGbjpyCrOQV8xGvmJJ0TMNT7gL6A1nPMKf6Xr+5cu/2Fmvl2a8kT4MsyGPyp+pegP0Kq1/qPSPgr77xJq8hr2oeeOlQKt1noS9vjfb3BKaao7eAD1VvQFY+cwANGvgBDB/R1+vUvT6c/OpgWx+pq9PAvtxyPNe/1n883RKn7+Xv0f/fp5sbDRD/e+udY1ew13fa6jzXit488kue63itZ+9npe3mOPQz75DhRnw+hlPrep5MnWvg3CvqCxBc0sDGhqqDNCXi9Od+0UX2SN/+sIpnLY6BSu7c4abnRVu3UlCQVGxgL64pAyNDVTzTWhsbFCwZ+d9c52AvrSsAB4eLpAFMpx593GVsbjLl93h7++BwEAfePtewgUbLq85gzN2Z3DWwQY27peQWVqHvMpGeFwOhIf3JYRd9cHNMF/cpM/8NR/EXvNBQrgvEq/74VakP5IiLyMp3A+JNLkJ90NyhD/uRAbgDs9wwt4Pydd8cSvMB3fCfeQlIDnSH8nRV5EQHSJmOTTtYV2cy2QcXJxln72jmxMcXB3Bk97zTpcuwdbZDU4uLkhPikVndQHayzLQWqxUPUHfUngbLYVU9MmoyU6QMby8W5HgDP3/19hZd9WVbds+p6riSJDgBHd3J7hrhGAJGtwtwQlJcIgQt4JUqm6dsnvabe/79df6mHPuveDUue/9Mdpca+8FpO5t7fxWH9JHRnwIaJNbkBKNjJhgWWcbGXgVQf7clseVuBf0aOA/cI7rYS+dxbnLtO49j+Dga6gpL8bDoR6s9rVjva9FUvQrA21Y4yz8UBvWhi2Qt4D+6XiXdM4/Zvf8ZB+e6jE5My4nzXZM0U8PYIuQ1yF2tAb2upPeWpMXBzum7dmAZwO9gjxhf/BQqXrW0xmssRP0Umtnk52k6tW5zw77h+M4YIe+LgXwJWCXXftzYzhcm8fTqRHM9bTLjL5aWTuJg2W15e7Z0rTsrH+2MoPnkpaflLS+qHoqe12vNycb81irN5a4YqRzyh2PqXsTovjF9nYOb9mgx/l6Dfl363NKkcvSGg13Ql5b3ZpTddcbNa/q8wL69QVR82bn/NvHCzB75zlTz5W2BDxVPIEvqXvdiU/Qf2ZYAE87WxOE9vHhDg7WHmBjfgLvdtfx48stfHlmachj971luQ1/huA2IUr++Qa+Pifon8rJa9tMveVZ8zN/p+gN5I2S/99AL3vpuZv+vfK9N6C3N+Up2P/+Wal8Guewo1668QX23Fn/WQe97dVCGwV8BX1R9gJ81vfNaB1fCmiOc4zfP3/C0atDfD58jl+/fJKOe2nE+6bS9wJ53Yhn22in1f0Z70pP+FZ6IaDMF35ZHgjPDMT1yixU1pVIFJTnIi0vBXEZsYjPjEVCVhxS2dRTkouiykKU1pSgrKYUlbXlspee60WpzsUkR9fXBfiTo7JbfnpmTP6Hlz7mM7MTto57At803ZlaPVW86dYXyHMUz9qAd0rRj44PSLqesLcC3YD99GnAazu1MQ4VugK5anwzYBaFbUB/qo4u6XPrZ6deEgyg+bfM77P9Xcuz5jmj5s3Jn7HC3VwPD9+XBr2hYTbg2RvvTPreNOXxFGVvGbUzgDcnQX/a+Y7A52cG9AT76RC7W4LeAnsr4Pl5jw4Dd9bNTdAFT3Xdt4pZjlL0BP1NeHi64cyZM/j+HDfP/QOXHM/J3DvH5LJyM1BD0JdXgaBXip6gNyl8BfyOjjY01FdKtirA3wNB1zwQHHAVwYEeCA7yRnCwL0JCA+Di6oTvztGn/nt873gWPzhfRkBMAu70TiEqtRDuPj4I5m73GH8ksx4f5S/b4NLjApEZFyCRnRAosM+NC0R+fDCuJ6gVq9fjg1AQH4z82CDkxQYilwY4sQGi8qn0C+IDUZAYjOL0KJRkJyA7ORoBvp64dOkcztN5z9UZju4ukrJ3JvhduVjHDZevuuOyyxU4O11Galw07taVo6uuCO2VuWitzEJreSaaSlLReD0R1ZnRqMiMQkFyqHjfc6lNcpg30iL8kB55DWkR16TXICbEA6GB7vD3uQJXlwu4wDW1F77D2XPfyf8v4uIi0NnaiKmeViz0tWKtrxWP+9ulBs86/JOBu1gfasPjEa3kR+7hCZW8TdF3YmOiFxuEvIG9AF/V4Qn6DQP66QEB/Q7taGe0Ja0F4qbh7u/PQezNDWL/AVX9EA4eDuM53e24YlZ3yxP0xtaWPvYK9uolgCY5/N409vGez+6zU5/mOmvz2HkwidnuNmxMDUtqf8/sq5eNdtNgel/FFJ4tTYq6f7k0hZfz9m58duercbtpvFlS3vcG9By3I9Stal5q9YS7Bfys1bPTnil3tXf+Id49oqpfkM/YXEfAm7Q+n/0sI3VU/0rNE/wfZE891fySssEl5B8vgrBnc+DLlQei5GmNy33zH1mj1yGAN6Dftit5Qv4zx+m4qpYAf76Jn17vC+S3ud53fV5W0Uo6X0PeCnqrmlfg3sTXFwr0BLzyuaf9rbHA1d35BL4lE2Bgb1S97KTXG+z+DvJU9VT0/9Td9ydgL5vsVK3e1OwF+p9fQUbwZMkNx+84X69H5Wy2t0znE+4G9vZFNyqlz/o9vfDVc+pk2v4L/vXzV/z25bP45x+/eYXfj76o7XU//6RG7QT0X23ra03N/oxXhSt8atzhW3cVPpWeCK8KQ1xxLCJTwxEaF4zI5HDEZMQgMTcBGcUZyCnPQV5FLgoqCyQI+pKqYlwvykVaRhKSkmMl9U27W6p0UfZyqmuCvvd+JyqrylTqfoIpeab1LTV9DX1jpiPKns9YuvFNGp7K3ah4c5rvrOdpyNvuxwZV3VzX5qURToOetXoDZQNcLpnhZwwDagNduTeZgBGlvM0z1lN+Vs/BG7CfPm1/7z/8LfM3TSc+QT+oYU6gS0MeO+91B75A3pLCN6qeIDeg53lCyVttbbUpjlXJW4EvTXl9nejtUyn8+/c7Bfys3xP6Pfc7BfbdPfd01/1ddHTeRUdHu4zT2UGvnPGamhtlG6KX11VR9OcufS/Wtc6ul6XWTlObjOw0VNfUoKyCoGfXfRvu3mXqnrC3K3vuo+eu+2v+aktcSKAXQoO8pBkuNNgHYWEBCAyE8h87AAAgAElEQVT0FcX6PdfYOvyA7x3P4YKbK4rqmlF+6z68gmLgH+CH2OgAUfFp0f7IjOa612BkxgchM54nveiDkEuoJ4agODkMxcmhKEwMQmFCEIoSgyV4XZCog4BPCERxUhBKU0NRlhaB0rRIlGfGoyIvDZlJ0fD0dJGZ/vPOjnDwuAqHq+7it+/o5goHVyc48QXAzRWOzq6Ij4zAjdIc3CrijH0S6vLiUJMbi9rcOFRkRKIkLQzZsX7IYgaC/w2RPsiJ8cd1/RKSExuAzBh/pET6Ii7MW5bs+Hk6wvHiP+Dp6oi0+Ch0NjdisrsF871Kxa8NtWF9+B7WqdpHOrAxzLiLjZF7eKoB/3SsE4wnPMe7sDHRg83JPomNqX6BPk822z2dvI8nE/exPT0AAn5nehi7U8PYmzZKfQR7bLSzdtaznm67Z9p+ELtzAzbIC+gfDEl9XFzuNOxVM90Ins2PCMRF4bO57iEzAMPiiscXgIN5PsOO+3E8m5/C88UZGb97uTqP54uzmOtuw6PRfoH9wfI0mMLnfvoXNtBP48WqCtOYRzXPGr1tpp5Lbhan8GZRKXva4grg/z9ATyUu6fonrK/rWF+QZjres7mO39thP4dP6w/w6Qln5RckPj5ekAa894+X8I5qnZ73hPzaQ5kI4FSAAJ42txry5iTseW1g/4U+9zvrAnej5rnYRmryMk63Kcr++NUO3mysYH9xBu82V/H1hRqjM8+Z5ryTynxb1LtA/rlaZKMgb0BPO9xNfDuVCSDoTbreCvn/pOhtaXvCnvP07zlP/wL//MB4id8+qg58G+ilZq8VPd3ztJnOn4S92OIyjW887tVSGwP7P4+P8ZfsqCf8v6iU/TE323Gn/RcdP+K/ZU0tvey/4bfPn0DYf3v/VtL53FQn3fff1HIbWV+r0/hnrhQ4wbPcFb4NV+FT7wm/Eh9cS/VFREo4YrNikHQ9EcnFKUgtSUVORTYKq/NQVJWH62U5SMtNRmxSFILCrkkTE5udvLzcxM+eaXkzH2+ts1OhDw31o7y8BFPTo8r5TlL2dtAz3S+jdJMjYLc+f97U+tl1bwU4r62A57w8He+MI571WQN3vhxIEOQEvbnnqbvvVZOdHdYGvFbAW+EtqXWm0Dn+Zu2S1+A/8eyplwS+UJif4e+3/S29+Y5Q5+cyL28+I7QtLwsG7jxNCOT1PLwBvUnXG9AbyFsBb65tc/N697xV2RuFL533UrPvRF/fPfT1daDvPmHfaUvlC+h774GQl+i+h66uewr0ne0yUncS9LfR3HYLLe234XfNW8xxXNwcZeyNNXsG7zOz01BZU4PSyirU1NehtZXjdAbyVPXNaGtrEj/9xsYamUMPC/JCWLA3IkJ8EBnih4hQf0REBMHDywX/4Hpah3P4wek8vnO4AP+IBLT0PkRsegm8Aq8hPOIaEuKCkRKn1r1mxweDkZMQjLykEIn8xBAwilPCUZIagZLUcJQkhaAkORTFcoZooIehPC0M5alhKE0Jle/LUsNRnhaBCkZmFMqzYlCbl4Saggwkx4bD+YqjmPdccneFo4crnK66wdHNGU7uzrji4QZXTx8EhEYjPSsb5TkpuJFLq9xIVGZFoSwtDIUpwShICUZJaihKUkJRlByMoqRgFCYGoiA+QP595t/ClxJmIRjZsQEoSo/EQGstloY7sTxwV8bk2GC3PtKO9bF2rI+24/EIQ6l3At4Gd31tg/x4t4B+Y7JXQL811Q8Gwc7YmhzA9tSgXMtiGcJeq3kF8xGokTk73FU3PUfqqN6p/PuwO3cfew/6sTc3gL3ZARzMDdnn3x+wIU4pe0njs+P+1N55Ue80xOFKWqnBT+KA620XFMSZruf8/fOlWVH3S4PdWOYGvNUHksJnrd4o+hers2BwVI/NeUzhc9b+1eIE3ixO4i2VvLjlUd1P4PXyJN5wVe3KjMzNs+nOKPi/VfjrD/GWUF5fkJBNdI/ZNb+kOucJbYJfq3ox1WFnPeH+hFvrluzxeAXv15fwavWh+m9bfYg36/OSvv+4SSVvYhW8l3W10n1vOvBXZY3tl51HONp7jB9pprOrNtJR1avmu6c4Yhr/+RZ+frUndfnnKw/wcvWhGOYQ7FZVb0DPk8A2XvfcXvdNw14ttaEdLkG/oT7X9Xuj5g3grSdBb2BvavP/pCPeW+VzT8j/+v45/uv9C/xK4xym7z8wjc8d9cr7nnvqOX4n8Ncz9so17y3++KzS+H8evfsb4Gtf+2NVxzdpevMCwJS9dY/9n1abWwL921fZjHd8+BL/9f69mOf8zy+/4F8//6ygr7vxz7jkOsGl0Ake1W7wu+EL/2o/hBQEITY7CsnXk5FamIK0olSkFaYiJT8JiZmxiIgPhl+QF9w8neDseglXtNkIF3JwHplNVSotb0+9m2Y6gn5sbBhVVeWYnLKAfnwEU3q5jYG6zOJrFc/PmB2wglsgbwG9AF8317H+TuAbuJtTQG7ATqj/B5tbAa+luc6Y2hC2BtoGtLw310Zhm5Of2563AN72mR6nGx7tl1o7Xxise+b59+R3aMAb2BuY8ztzbdzsDNSt9yaFP8xGPL4k6GY7q4o3YD8NevlcN+AZsBvQW8++vk7we9ogM1irVyl8u5o3ip7NeOyy51Ibk7pn01xraxOa6YzXehOtd5sQHBoAZ5fLcLvqBDcPZzGz8fBykzMrJx0VtQr0tfX1aGmhSY5J27ehvY2Wuk3i1sh996GB3ggP8UFEqC+iw/0RHXYN0RGBCAsLVL70Ups/ix+4tc7FBfnVTahvHYF/eCICQgKQGB+KlMRQZCQEyx53tdOdkA/Fde5x11GYHCaqvCydgI1COf3pqdLTInSEozIjElVZUajMikRlZiQqMvhdOMrTI+S76uxoVGVFooawz01EfVEmSvPTEODnIS8+l684gFa5zleZwifsXeDu7YOEtHzMLG/jZsMtlKXwbweiIjUYlSmhqMoMl79Zkx0Nhvr9UajJjEJFWhhKk4Lkuj4nBrWZ/DwSN/MTcL+xCPN9zVgdvos1wl2a65iWb8fj0Xasj9zF+ujJNL2BPM+N8S5R8qoRj2n7bjxlTDF9f98GewX6fhvUCfedGaXid2eZhldK3aTjzXnwkGl5lZ5XaXqCvh+7c33Ym+uT6/3ZQQH9/twQDuhop+1ruVrW1Oy5Y35vYUzF4jgOOD63MIZni5NgY92zpRkx1Xm+NCcAVHV5NuPNgON3rFuvTwxgtrcd+4tTAnaC3kDenC/ZpKcd8uiW95qwl/o8lTxX11rDDnuTvmdqntBXKXrVfPeWAGeanbvlH6m0PdPwH2REjul3pvFpqMMUvr6mwpeXgUUF+c0VfNhYweu1BRwu84Xkgfw3sSZvr9EvqR30m8v4tLWMj5tL+Mhze0XF1io+brPzfhUEvS10nV5Av/9EVsyyvs4Oe1ODJ3zZxc//e77bWMVX/SJgvrfC/qfnm7o2b19Pe2J73XMq+g18e7mJby/tTnqnFT3/phX0TOGbIPR/1Wl7gv7Xdy8F9FTztpn6E6A/tKn83z++wl+i6t/KPLyas1cjeFx0Q2X/xxcVTM2zI1+68r9StR/b6vIEvoBeTHGO9IY6u8e93er2G3779BE/vX2NXz9+FOCzIY8KnwY6Z65kXIZTjiNcS13he8MPPg3+8Cv2R2ROOBJz4hGfGYew+BD4hHjD3ZcuXZfg5HoBru6X4O7hADcPplLpLsZTmZFwl/jcA/vonFH0tua6iRGUlRWLijV1+alxnZoXoBP6IzYDHTM7byBvUvgC79Ope22ScwLsGugC9TG7eibMjZofMfA34D9VNzeKmmqbcBX4Wp4xsGdjHNPoBvQCXfM8oa+vze8wkJYRPf1SwL9BoNuUPV8Q9M9aT/M7bPV4rd55b7rsCXv+Dab1B2l8o5/5O9D/LeBN+r6vSzbU2cCuHfHMTH2/ccjr7xLIszyjgvV5O+hVjV513RP0DIKeI5eEvtjYGtC3NwmEr1y5DPerzrjqcUVeJDnvznQ2FX15TTVKKqvEOMcKeqr7trY74pTHhrzbtxsQGeovjXTREdcQIxGA+LgwacL7jmNkl3/AWcfz+N7RAR6h0Wi6P4mM4kb4BoYhNiYM6QmhyORO9+RwAfv1FO51Z4SjkJEageK0SBvky7nyNT0aFenRqMyIQWUGzyhUZ8WgJjsOdbnxqM2LRU1OjC2qs/m9ipqsSNRlR6GO95nRqKO6z09GeJCn2sR35bICvccVOIiyd0NgeAJm119hdPYRcuPDUJ8ZiMacCNzMicON3Bg05EajMS9G4mZeLG7mcV98LJoKEtGQHYWKlCDcuh6PjspMDDQWYu5eLda4JpYjcrYOegX4J2PteDJmr7+bOvzfQZ5q/sm4TtuzGW+yGxtTVPS92Jrqk9ieJuQZAyDYzcnr3Rkq80HsPhiQ2Hs4iL0HKg7mh2DuTT2eqp5KXoA/2y+Kfn/O1Ozt8/SEvNTtZUnNOPYJ+KUJFYs8J6WL/hnT8UuzAnRCnWEAz9PE4aN5WbAz3dWMnYdjOHz0AM+XZ/CSsTKLw2XGtIzbKXc8brGjgjehIP9qieeUbUe9KPo1vdhmXcHdCnpev7fEO+2UJ7BnfV6n76Vmz7r9OhU+Ab+MT5urkpJnzwFr8K/W5qXhTlbUPl3Ru+kN4KnguW1uGZ+2l/FxawkfeRrQ7xjQr9lUPdP4P+4+tgVV/tH+Y4G97JS3zM1zVI7wf0VHvUeqdn/8chvcYGfS+FKzF1tbA3tVnze1+m/P9b75F1sK8qdAb2BvTqPuCfwT4Oc8PdX8O6p5nkzdHyrYiyXuK/z+4fWJcTtjkSvp/E+EvdpV/8cnqvp3Ml9PMx0F+c/Skc+ufAN6juER7H9xPp7Qp9I/+lHG6ti5T4VvQi204aY6gv8Y/4e76H/6KnP3v7x/h18+vrc55p1xSDoPh/TLcC10g3edN7wI+wp/+CRxHacH3Hyc4eB2EQ6u5+Hseh6uVy/B7eoluLoR9hfh7nEZVz0d4OHlJLPInl4uaLxRg9m5CW2Gc6prng12k6OSuicQBfRM3Y+pOv0kAS8xKueEeQHQyt7AXtS86aLXM/NU9GzIM88Q9laQm/S4+UxOnapXs/MWhX8K4kaBm9MKegNc85l0wdPFTqtt871kA06B3nxnVLgBvDkF9lrNW18a5Hfp9L15WeBpoE/Am/Q8PxPQE/Ya+OykF8Vv2TVvVfS8Zj3efGZOG9gHusXnnveD/T0g6I2S50nImwa8np4O9PR0olun76nmaX/b0dmCzq5W6a7nqlpR9G1N0pBHRd927w6iosOkJk+4e3m7wtvHDT6+HvDxdQcVPUHP1H2tWOAaRc/u/RaxwuWLg0x53KpHVHgAYiMDEBcVKGdsVBDiYsPFZ54ueGcdzuGc00V87+iCrLIbuN0zhZCYFEREhCM3NRZ5KZHIT4nA9dQIFKZxh3uURGGaAjx3uVdmxaIqO84WtvssrpUl1ONRl58g0ZCfgIbrKurz46WeXpsbi5psBl8GolFL9Z0Zier0SFRnRqE2KwbVBamIigwAV/U6ujrA0dMZjp5XRNW7ePggNb8GPaMLaCy/jjv5EWgqiENTkX1XfFtJMtr1Ktl75elg3C3PRHcd5+5zUJ8bh/H2WnGzE8gPtlogz1q8UvDr4x0Cb1HsuhZP2G+MdqoY6xI1L1324x14OsFQsN+c6MGWQJ6g78X2dB92ZqzRb4O0gjWhTcgPysw7595354fU/PvCMPbmWU9XdXWprdtAP6BS91KzV6Bn+t/M1QvozY551uK14Y0N9hr0aozuJOAN8OmLb4KfHa7OY39xEnM9bWLhS4C+WJ7Fy2U6383KWtpXKxylUyn61yuTeL3CrXbjWs1T2es6/cqMPX1vqdXbIC/LbDTktZGONNxxxI6jdWuq615101PtE+ILqgb/ZFkA/+bxou3fz056WUvL1bQ6VLOdAvynrVUwbGAXwKv6/Kctwv0RPu2s4TNje03S9j9uP8LR7rqk8W2nwF4r+wO1apYAP2bz3Msd/PJ6Hx/3HmN/dRavNlfw9SXr8ts22KsmO87b27vuv0ozHlP2/2/QE/ImrHA/oe7fHGjQP1Ogl/r8If75wcRr/PbhDf74yHiN3z9S0Z9s0Pvz42swCHyTwv+Lm+okqOg17G2KnqBXhjiEv2nI+5fuvDdb6vgioJba/Cj1fLWbnvvpCf6v+NdPRwL6r29fy3nGKfkiLiZdgkO6EzzLPODV6APvaj9ciXbEJTd2+16Ak9sFXHG7ABcNdxe3iwJ7Lx8ncc2jLW5A0FVcC/SU/zGurCoS0NPW1qrmqejHJoYwPT2O2toqSeuKsY7415/sujdKX7rsLZC3dt0L7E2HvcXulnV3gbwF9Da4S13ePi9PcJu6OE9bap+pdGM5q21nrZA3UDegNvd8xgBeOuI1jAlmK5ytP8dr/gxVuHmOp1H28nOWFwQC3dTa5WetdXmt4AX0vDae9QbyRtlbTHAE+hbgU9kbsFtP7pw3oBfAG0tcC+hNqt4oegX7TgV6XaM3oCfkCXzuoDc1enrVc6kNa/Q0vYmJjRAlT0Mbhq+fO/yvecD/mucp0NdLjZ6pe6p5K+hb2++gqakRcdEhSIwNRmJsCJLjQ5GWFI2QYH98TzXveBHnXRzxveNluPqFoPX+HAqqWhAYGiab3ArTY1GUHoXC1EipV3OHe2l2LMoYmTEoz4xBRWaMDfSyOjYnHtXZVO2JtlDb5riUJgmNhckg7Ot11OVx3Wwcaqn0c+NF9VP9S2THSAagIS8JjcUZuFFTiKiIQFx0OAcHuuh5OsP56hU4u7sgIDwatTdb0HarGu2lSWirSEF7VZao9K5K7oPPRG9tLvobrmOQC2huFmO0uRKTHY1YGr6Hya5baC7PwXxfK1aG7mJFu9qpmjxB3yGNd+umuY4n6/Aj97DBZryRDmyOEPYK9HwR2BDId8i5OdGJrclubE8xeiUU7NmAd/8E8HdnmH5Xypx1divo99gsx7r6wxEZeyPolaLnqer1zAJYgy8LpmnPzNOb1D3T6c9MaFVPYEsssMHOrugN2Hm+WHlwIgh7fkbAP+i9i5WhXrzSDW2Hsm+e/vbckqfU+5sV1uNV2p5Kns15HLNjfd4EFb2pzZsUvqTv9dpa003P7ns1O0/Ia9CvcdkNu/HnVQ2fzXZcMqNr8KyLv6bC31A+9gQ84W5Ar+5Pgp5QZ/PdJ4Kdpw7VjKfV/PYajrYf4cetNRzvrNtj9zGO9x/j+MCu6o807GV2XnbNb+Hbqz18fbWLVxvLeLE+L3X8nw/3lHkOFb4x1tGjdtKcx9r8sw38/GJLgiN31tS9acgzkD+t6q3Ql0583Yhnr9EbyPNkh/0b/CaQV4An6G2w//AKf3K1rc1J7y1++6Rq9pLK17D/Uwx1PunUvTbW4SiebtyjEx6tb+lzL0ts9Aidarz7KnV6wt3A/r9lTv+LbfyOzXpnXDOc4Jh6BeejL8Aj1wW+jb7wqvGDe4IrHK6eh7MGPFU8bW+9fBzg40eDHcLdXRbcBIV6IDiY4SV7uUvL8jH3gM14do97qm0b6GcmZa0oa/nT06OYnhjBFBW9maOX9L3aYsefkZS/hj2fIcRFtWsnPKPgWZe3XbPJTje5nVDuBLuu4xPqUssfGbCnyflyoF8QmAEYHrU318m9hj9fAsz9iOWFgKAXiJ9qlqMbnXjRW6BsVej8GTGzOVWLN+C3pfyHVE3egF7U/KC9Ac+q6vmMAT1VvQlJ4dsW0yjnO2va3szKWyHPayvorU55vKaBjtTnaZ6j5+mtqt404lnH60zqvklb4HLzoUC+5SbutN6QGn1MbLik6wl4hp//VQE9974zdV9WXYXiikpxyDOpe4K+paXZpuhb2ppwp+kGUhKjkJoQhrSEMKQnRyIrPUGscLkznn7yZ12cccbBASl55WjrfoDwuCzExUegKDMWpekxKEmjgo9BSSYBH4fKvARU5zOdnoi6fAJdgbomJ06l5vMS0JCfiPqCJDQWpQjY668nCuTlzE9EQ14iGq8noaEgRWbca+T3JcmLQV1OgnTL1+THo6EoBTdLM9FQlAGuoK3KT0ZFcS6c6ZnvfAEObnTSc4LjVSeERIYjPz8f9RWF6KkrQE9dDrrrc3C/Pg99sg++GCNN5ZhorcZsRwPme25jsb9FFswsj3RifWYQox23xCN/eeieqs0PshZ/sulO1d8J9Ht4MtSOp8P3sM1GO4J+tBObo13YGu3C5ngXCHfCXkG+CzvT3diZ6sbOdA+2p3uxQ8DL2YOd2V7szt7Hni1U6v3gAUflVEredMWrU7veiTGOVuu6Dq+UO1P19hr+gbbCJeifm6U0nG1fnJBZd9bqBfhU88uTah6eY2Aa6v8b5AlNQp6pfJ5vnyxjdbgXD3rbJY1/+Ihe9lMC+cMV03THFD3BPvtvgLeC/oR5jh6tO2GFy9Q+19bS/W7tIT6uzatYnceHNdWB/2Z9QdLzL1iDZ5qe43Q0wHmqIa9H5QhuMzb3t4peN+GJut9UKv/z5qpAnUqetXlR8ttrON5axZEJUfncQf8IRwfrOH5GVf8UR1TmlhQ+R+2OXmwJ6H9+e4Avzzfx8ski3m6uiuK3babTjnmmA//rsyeqNi81erWv/jTo/xPs/y11//pAxuvodS9d9+9e4L+44Oa9qtX/alP2diVPyFPxs0nvdw15c1L522xzP73B75y1J8yPvuD3o4/4/egT/rC56Sk1z9n7Pyz+9gJ61t1//slmjmPgz/Ovn47w10/2Tn1e87MzrlnOcMl0w8Woi3CIOwe/Wh941/rDPdkNjp4X4OblKGD3pR3utSsICHRDYPBVBIV6IjjMEyFhnggN90JouDdCQ71x7ZoH8vLS/w30BthjE4OYnplA4406tN+7g5mZMbA+LzV5M1ZnFLyxtDWd9HwRMN9ZZugN3I2SlxcB/UJglLwN7hbQy3Ns2hsZwMRwvyy5IfhFuVvW0xqLW0n9E/BU7XKqLntbTX743zvhBcTS/GZvgCN8bZ+b2rtW6Qbsp095Xs/Ks5veCnqTrred/HvyN+2K3kDeegqs+7sxPMBQwD8N99P3BvDmNAqftXubFS4b8oxLnszPs9uePvf20TrO0LMmz5c9pehrpGmOqfbm1pu43dyAlvZbiI5RoPfz95ANidyS6H+NsPdERlYqyqoqUFxejqqaaoF7S2uLNOUR9C0tTRJU9M3NN5GaFIX0pHBkJ0ciNyMeiQkROH/xe5y9fBYXXBxxzuUKnLz9cfPuMMpqu3AtMAK5HHPLiUV1ViwqmH7PiUdVXqIC/PUk1BVw73sKbhSpaChIQgNhriHfSMgXJuMmQc1nCpPBz/gcVX1DfjJuFPAlIBX1hH1hKmoLU1BHxV+QgpslaWgo5mdJqMpPQlVeMuoLUnG7PBu3akvh4uYkVr2XXC7KIpzLbk4IDA1CdHQUqksKMHynFsN3SjDSXIKxlgpJyU93NmK2+yYe9BLwrVgZvoe1kQ6sMka7sDLajY25YQy31It97iOpw6vmuycjbXg6zGjHxvA9bI7qEDV/F1u8H+nA1mgntse6sT3eha2JbmxNKthviZrvws5EF3YnurE32YPdqR7sTt/H7nSPgH93plcgvz97H/tzfdif7RPAK9CrLnoC3zTh/T30x8Ed8gJzNtTJeNwIntEBT6fuTdpe5uiNR72GPUH/fJGQV53zL1bn8GL1pHI/reR5b0DPa74QUN2/Xl/Ck8lBzPW24hmB/php/HEcLo9L+p5qXoC+PIO3K7PqWq+jNaCXc02tsjVjd6LsLZvsCHgF/gf4QMizGU/OJXx4tCQjgfz3iIKno93jJXkRoVsdLW3F/EaD3gp5ScfrlL1J3Usj3sYiPm4s4svmEr5sLeNHxvYKvhDqoubXcLy9KnG0tYyjrRUcba/ix51VHO2t4WifsFeqXoxvjEIn8Dlmx2DN/nAHP73Zx8/vnuHt1iperD0Qi12qcdb0VSe+gjrn65m6V8F5+k18Y63+BS1y7WFV9ObaWqu3bbLjLL0F9LLJ7j073BXw1ZidUvEK7gr6BL7pyDenXdm/VtvvZM0t0/gftbGOuv6TBjvaMEea9o6+iKKX2v1Px2DnvTLK0Tvotf3tSdAr2KsGvy8445rjApcMZ1yKvIgLURfhXe4DrxpvuGdfhVuAM7z9XHEtwB3+Ae5KwRPywR4IDfNGeLgPIsJ85AyN8EF4pC8CgzyQkZ4Ijs4ZuIsip4XtJG1rBzA7PYZm2uC23cD0zAhk3ewEa/KnZ+Xto3Qcl+NzZjUt700an931JgT6RtmftrfVXe8noK/H2cwmuwneG9jr503Knql0m7LWqXQCmGqcsGeImrd8x+/Ndwbu1pPP83eeBrsBOT/nM9bfIy8WVOvDfbbauxXgfNY021kVvTTiDXVjaNAK9i4MD9jDgF2p+g75jp8N9+vVtIN233vCnqDv6+/GfSr6U6Y5xiFPOeGpBjxjksN6PEF/924L7ty5jYbGWnGxY22+qeUGbrc0yi752NhIWX9M0F8LZHnoKgICveAf4IXUjGSUVZSguLQYldUVuEOwtzXjTitX3RLyBHwzmuX+JrLT45CTFoX89Bhcz0mBj78HvqMRj8M5XJBtcVcQm5KL1oF5JGWWISkqFFXX08A0fF0e6+qJAuD6omTUFSaB5w3Oqxen41ZJBm4Wp+EGoV9AeKu4VZSK28VptuC9RHEKbvIFoDBF36fhRkk6GhilGbhRno3G8hzUFqWj+noKavn7SjLRVJGHdi6sqS9Gy41KKWvQl5//DecdueL2Mq56eSEhIxOtzbcw3t6AqY4azHQ2Yq6rCQ/vN2OhvxlLgy1YGmjD0uA9AfzKSAdkXexIF9YYVONzQxi4U42u+kLVNS8GOFTu9jCg3ybcR+7ZYnu0A9tjHdgm2Mc7RclTzW+Pd+k62ZcAAAXnSURBVCrIj3djd7wbe4T9BK+75NyZ7Mb+dDcOZnpxMHMfz2b78Gx2APsMzsXbGuxUSp9pfUKfit0OfGVny7S+DfDz9JZXjnR0yJOa/uIIni3oNbOLE6LoRdVrdf+C3fZmHn5ZKXQCnClvqmGqYolTqXuj/PkswbrzQC102VucwlxfuyzReftoBodLY3glsKfCn8KbpQm81Wl77qOnWc7b5Rmbic4b3Y1/Av7W8Tu9zpbOeO/EBU813L1em5cpAQL+DVfGWnzqRc1vrOKd7Jtnc51utttU6Xs1TrcqDXtfNldh4jO77gn5jSWJz0/V9Y+bBDpjCcfby7Y42uZLwJLE0c4yvu6t4qf9NXxlCn//CY4PtJ0tu+ktJjcG9kzhM355c4CvL7akWe/NxjK+HdLGdl+P3J10z5OVtbTGtY3kqdE8BfYd/HzI2NaxJaesr7WM2zF9/9sbmuYYVa8a8zhLLwY6H17inx+5q/4l/nj/En/Y1Lwat+PYnQqm8Q/x5wfW7N9KTV817L0BG/W4AY/z9lyGwx30EtKZT+hzve1naczjHL1ZSyvAt3jc0xnPvASIH75+QWAz3xmXbFc4JTvgbMgPOBt2Dp6lnvCt94Vnvge8Q93hG+COwGBPBIV4ITiU4YmQUC+EhXkhIswbUeE+iIzwRViEDyKj/UTVp6TEqRS69qM3wGcqnyn82akxtLTcQsPtGkzPjmJyjEpdddnL/Lyeozfd9mYm3oDewJ5QJ7TNS4A55Tk9Sy/pfD1qx2vpntd1eQJc7nU93IzQSW3cAnuC1gbiIVVLN93vopwNiId6baAX2OrPB4d7McgXAdPxblHcBLr53ebaevLvCORpfqNfJqR3QBrv7utO+h7VhKcb7AzkucBmRCt1Qpm1+MHBLhvoCfDBvk4L6Dsx1N8lTXiqEY/NeOozqdsL2BXo+bv487Yu/PvK+56e98oJ755uvrOup1VueErJt4qC51rZ27dvoa6uBlTet5sbVdxpREvbbcTFR0nfh/81dwTQyS7ECyEhvggI8BaDptLyIhSXFqKiqhx3mtnI14zmljsC+ZbmJjQzWnjeQF5WIgoy41CanYis1FhcuPwDuKXurOM5nHO+LJayVQ2tqG8fQnRCFipzU1BfmCppdQF4YRoai1NxqzwDN0rTcLM0HbdLM9FUlqUjE02l6bhTmiHRVKKuW8qz0FzGdbKZAvw7fKY8Hc2MsgzcKcvEnfJsNFfl4VZVHhorclFdnIHqonQ0lGXjVkUOmitz0V5bgM76MnQ1lqK3uRqJ0YG4dOksnNy4xvYyLl9xgqefN1LSM5BRUIibDbVY6G/DXG8jFvruYLGvDQv9rVgaVLE81I6VoQ7ZJLfGTXJm2Yw5x7qx83AEg7crMXSrHE/HurA+3I4nQ20SoupHaIxzFwJ2wl3HzpiCOsFOwJugoqea3+HvHusSwO+OdYLPi8In+KcI+x4B/cFMHw5m+m3BxjyZi+fonHTTq7S+dORzVl6P2dkd70bwfIHBuXkFesJ9d2EEe/x8UW2cs/nR05feQH+BoJ/Es6UpvFiesaXuCXlrGPVu1DxBL9/rVD/T+PsLM9JF/vrxPOZ6WsAJg9cr9Lkfk3l6mui8XpjAmwVVo+fa2tdU/5yvX5xSdfvFCbyWbnzlnmeALx35fCkQS9xZscL98GQRBPyzxVn5t7DJjlDn2JoN7nohDX3qP2yt2IJwN/V5NSe/gk+bKzbIE/afN5cE9AS8Nb5sLOBocxHHm0s4JuwF+IT+Eo406I93CfoVgf3XvUf4evBEmupsdrYHeqmNxcr2WNT9tkrbE+6v9/F57ymerz7E0f6mNNYZoFO526+38e25XckbVU/A//LKQH4TPx8ytvDL4Q5+faVG7qRGr93xfn/3AgzCnfV6maU39x+UmY48Q9i/P9TxEr9z1l5eAF7iz4/8jsB/jT8+UPFzTO+V7J+nq56au9fWubTPpdI3al922BvYMz2vVD3BbgsNet7/cXSM31gS4Na7H7/g/wLLWAKdCgQbE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5" descr="data:image/png;base64,iVBORw0KGgoAAAANSUhEUgAAAfsAAAF8CAYAAADIPhKyAAAgAElEQVR4AbSdd1hVx9b/c99Uu5QDhw6HzgEU7BpFVJDeuyWmmtxEjYWmgChWpNh7p4jdJJZojDG2qGDvFRB7wd6B7+9ZM3vO2Rwx8b7v/d3n+T5rZvYGyf3nM9+11sx+D6jFP6mu7jXq8ErSS9ThP9UL1OE5E/AcctXVPePzumfseW3dM9TUPoWIYlxb+xQ1tU9QU/sMtXX0+16B/q7Xr1/i2YunePmKfm+dJPpvomfP8OTxfdyrvolbN8pxveo8bl49h3s3y/Go+hqePLqOZ09v4tkTrudPb+HFs9tvlfy5GFMUevbkFp49uY1nj7meProFrW7i6eMbTE8eX8fTx9fZv09/w+OH15iePLgG0uP7V/G0Wiuakx5VV7FI4ycP+PzRvSq2/vDeFdD48d2rkqpAaw/uVr6h+3dorYrp/p0rEHpw5woe3K5A9a1LTPduXsK9W5e1unkJ96Vn1bcv4+7tS7h7qwJ3b1fi7p0K3LtTgcrLp7Bt42qULJ2FrT8V4sCuTThx6E9UXjiC6xUncfPKady8cgY3K8/gdtU5je5cPQ/SrStncZskPaP5rcqz7P1bFWdws/w00y0p3ig/jevlp5iuXT4pjUXUrtMz0tVLJ3GNpJmfQNXF40xXLh7DlYtH3yr6b9Do/GE2rjh/GBXnj6Dy/FFUnDuC8rOHUXHuMMrPH8alc4caEK0fxsWzh3DxbBkuCJ07hAvnDuH82TKtTpfivKRzpw5Co9OlOHv6IM6dKWWi8ZlTB3Dm9AGcpXhiP86ePMBEY6FzJw7i3PFSnDt+EGdJxw5odPr4AZw6fhCnThzAqRN/4fTJ/SyePL4P76oTx/aCdPzoHqaTx/lcs35kH44d3st1ZA+OHtmFY4f34PiRfUxHD+0BSbwjxmK9oXikbDfkOly6C++iQwf/BIneFWPdWHpwJ8rovQP0zm6UHdjFVLr/T5AO7t+F/Qd2Mx07XobJ2eNgY2MGZydbODvbwcXFHi5qezip7eDsag9HF1smBycbODqpmBycVRCyd7KBraM1bJ1sYOesgr2LLezUtrB1UcHGyRq2zjZ87KKCtYsNbNQqqOhd9jNWsHW0gp2DNezsrWHvYAOVgzWsHa1g7WAFa3srqByt2e+ln6HfZ+VoASsHkqVGlvYWIFnYmbMo5hTpPVo3tzWDpZ0FrOwsYGlrDitbc9jYWXDZmrM1es/UzgRmKmNY2JjB0soU5pbGMLUwhLmFEnYqczjam8KO/h2VOcztzWBiZwZjGxOY2BhBaatkcwt7S1jamMLT1QWTU7/DjIlJmD17Cnbu3IDJyV/C1rwFTCwVMLUxhtLKGEpLQ5hZGcHUSgmltRmMLY2htDCCsYURlDS2VMLI0ggKKyMoSZYKGFsawshcASMzYxiZG0FpoUAnrzYIiuiF4PCeCAnrgbDwXogI90VEhC9CI3wRHOaDwLAe8A/xgn+wF4LCeiAknCuUfiaiFwIjeiEg0hd9vohGxphETBybhEnjUzBuYgrGTkrF+MmpmDJ5JKZOTkXe5GTk5KQiO2ckJk5JxeTsFORNSUVedhJyc5KQk5eMSblJmJSTjNz8NOTnpmFqTjryczIwLXc0ZuRlYHpeOqblj8bUqWOQN20M8maMQ/60sZgxNRNz89Lx3j+Bnj+vAUB6rdH/Fvhy0NOYNgFijQAvF4G+PuxpzmEPvJI2KZAA/wovXz7F48cPcO/eTdy6VYUbNypx43o5bt+uxIPqa3j2+CZePL2Nl8/ucD2/w8D+8vkdvE0Ef/FMdyMgBz5tGAT0WSTw60L/sQT8Rzck0FPU6vGD63gi07P71/DkPsH/Gh5VX8UjBv3684fVHPa0EWDvVF/Do3tX8ejuVQn2V/DwHoGdwC/ENwD371ai+m4F150K3L9TAYL4PSEJ9HdvXQZJC37aBJTj3u1y3LlVzoB/704l7typwLXKc9i+ZS1WLJuFzRuW468/N+JY6R9vwJ5BXQf2BHgG/KpzuFl1Fjel5zevnMWNSr5BuFnBYU/xhiSCPY0F9OVRbAA46E/g6uWTqLrEIx8fZ3MCfiXp0jFUXjzKpAv+igtHwCSBnsAvhz0Bv5yAf/4wLp9vCPQE+EO4cKZMgj0BvkxSfdjTOwL0ItaD/Zn6sCfgC9F7DPYS+AXsz548iDMnSLQh4Dp9fD+4CPYEeg55gr0APsFf6G3gF0DncR9OHBWg5+PjRznQBciPH9mLY0d24xjFw3vrQV7MG4K72ADIAS8fy0FP6/K5fCwHPQG97OAuHCrdxWJp6Z84ePBPUKR1Jgn0AvgUSw/8iQME/P27cfzEIYwdlwErgr3aHs4EeBc7OJHUWhHYCfROzrYM8gR4BnsXWw53CfIEegZ7ZxVsnVVQOdvAxtGKwZ2NXWygciHYW/MNgoMVbGWysbeEjYMVk7UjH7ONhKM1bEhOfCMgQE+bAgFzOeAbGpvbmTGgWxKobc1hrjJlMrM2YZA1sVTC2NIIJtYKOLhYoE0bR3Tv5gE/346Ij/HFwC+ikDh4ADJSv0FK0jdwdbNnkFaqlDBREeyNYWprBjM7C1ioaKNghJGJ/bGhIBPz8kagcEkOdv2xEpsKchHp1xWGhs2gNFdAaWXCZa2EsbUSRiolFNYKKKwMYGxlCGMrBYzZ3BCGVgoYWRozGVoqYGBhCH0LQxaNrBXo0qsdAiN6ICiCAN4TYRG9EBHli7BIHwZy2gQEhPeEf5g3eod2g38oAd8boRG9EB7pg9AIHwRF+iAgwgcDvolD5tgRGJuVhPHjkzFufDImTBqJCRNTMHFSCrInpWLKpCRMnpyEiZNTMCE7FRMmJWNydhKmZCcib0oyU86UJOTkpiI7dyTbFEzJG4XJ+RmYkp+B3Lx05OWnIz8/g8F+6tRMzMgfi1n5YzAnLwMLc98Z9sL9C+iLKBz/uzp9rcMXTl8eBeg1gNeBf20dOf7nqKt7idraF3j58glu3byK8stncbXqEm7dqMSdW1dw/941PHp4C8+e3sWr5/fx6nk1Xr24x6D96sVdvHpxR9JdDcj5Oj3TrgnIU9SFvlgTGwA56EWmgMXHt/CUVM/l8/mThzch1+MHN6DR/et4LPTgBh7dv96gHt6vAkkD+upreHiPQE/SjoWTF/H+vUqQBOzv3SnnsL9TDhoL3WUO/jLuSPHuTYK+BPhbFbh3izIBlagm2N8ux7Ur57Fj2wasWD4Lm9YvwV9//oJjpTsYFJmzrzrN3bsM9ALyt6+eB+nmtXMsA3Pz6lncuHoW16tIZ3D9yhkG/RuV9UEvhzuNBeDFmIGeXD2p/CSqyk/iyuUTGlVeOo6Ki8dRcekY18WjqBDAl7n58gtHINdlMT9P0D/KVH7+KC4z2BPw33T33NFz6F9kTr5U6+TJ1Z8pY5sBAfiG4jnJ2Qu460bm8gn0kgjabHySu36C/2ly7wTx4yLS2gEGeAK6gLtu/GfYE9z/0rh1Pv5L49bJxR87vA/Hj1IGYDdz9mID0FCUw/1t8Kd1OfAF5MWaHPINjcsI8mV7mEpLd0Po4MFdYCrVuno57DnwdzHgE+xHpSczF0ounkSQF25eAF/MhZunaC9ETt5ZpXH1GtiT45dLgr9mA+BoDZUEegI8OXkCN9scOBLULWDtZMEhz+ZWzPHrgl7M5YAnhy5kpjKFCYGUnLGFAobmhtA31YO+qT70TPTQwrg5mhk2RTODZvikxUewslMiddS/kT8lGXOmjsSCWelYOicDy2ZnYhmN547CgtmZaNfeBS0UTaC0MYIpAd9aCRMbU5jZmMLYtAVCg7tibeEE/FQ4BisXjcGGwgnYuHYKtq/LReGc0YgM9oKlhQJKc3LtpjCyUUJhYwQjlQKG1goYWHG4K6yNYGRNrp7WjWBoqYShpTF7bmCtgJ6VAi0s9GDiYAKvwM7wi/BGYHQvBEf1Yi4/JNIXoVF+CInqjaCo3vCP8IFfeE/0DvOGX7g3/MN7ICC0B4LCfBAU1hsBEX7wj/DFwMGfI3NsIjLGDkdmViKyxiVh3IQUBv1xE5IwflIyJkwYgfETEjF2/AhkTUrGuMmkJEzMTkRudjLys5ORNzkJudkpzPVPyk3FxPyRGDd1FMZNTcPE/FHImZqGnLx05E8dA4I9ufwZ+aMxKz8Ds/PSyNnLU98C6v9JFI6fnPa7QJ+A3zD0G4K9BvzgqX2CPWUYTp44jG1bN+LXzRtw6OAuPLh3DS+e3sXrF9V4/bIaNS/u47VGtHZPprt4/ZLE1+Sgf9uY4C6eibEAvohy4GvHUplAcvnk9gn8ItJYF/gC7BrwS7CXz2n8iBz/g6t4eP8aHlZfY9kLinI9uHcVpPt3q+pLwP5eBarZmCJ39wL0FNlm4E4F7hLgb1fg3u1K3LmphX317Uow3algzv76tYvY9cdGFC2fhZ/WLMS+nT/jWOnvDPY3Kk+xNP6tK/VT+AT4W1fP4da18xpRueXG1XO4fu0srl87h+tXz+Ja1RmmG+T6Cfw67l4X+mxecQrXyk8xwBPkNZJgX0Xx0nFcuXQClZePo+LycRbJ4WuAL4FfDnoaE8zFGgf/UZRfOMrS9JTCZ7Anhy/p4rkyXKQU/rnDuEAO/+whnD9XH/aU1tcFvHD0mvUzpTj7N86ewE4bAAF7eRSOXR5PvcXF/x3o6Zkc/FpH/xeDvQA+xZNH92vgz2FPrn4PjhHsJWdP7/0d7P8O9A3BXoC+IfCLZwL8h8p214M9AV4AnyKbN+DsBfgPHPgTx0+UYljiIFjbmsNJAr0c8PKxo5q7ekrnE+jlgGdjWidnL3smh72dk+ToZRsAe0rlO/BUvbWTFawcrZh7J+dP0CfgW0ope5baZ2v8PWtna1g58Q0AgZ7gLsBOqXEjAruZAfSULdHCuAWaGzVHU6NmaKJoisaGTdDIoDE+Iek3QiP9Rmis3xgfNH0fNvYmmDk9AwULxmDprBQsnZ2CJTOTsGh6IhZNH4pFs4Zh9vQUtG3vjOaK5iwNT6Bn/7YNZQkU8PPvgHmz07BqSTpWLRmFVUsysXbBaJQsHIvVizLxU1EWVi6diK8GhMHYTA9G1gR6DnuFjYJB38DSCCRD2qRYG0NhrYShlRIKtmYIfSt9tLTUR0sLAzQz1YOpozk69mqP7kHd0CO4O7wDvOAd4A0vv27o6tsVHXt0RnvvjujQoyPadGuLtl7t0K57Ozbv3KsLOnt3gZdvT/iFhyA0IRJDkgexNH5G5jAG+8ysJIzOSkLmuESMnZCIcaTxiRg3MQljJiRizORkZGWnYKwE/EnZycgh2GenImdSCqZMTuHp/ryRGJeXiglTRyJ7Whqy80dxlz91NHLzRzOnPzV/FGbkp2Fm/iiCvfx/BP7/BPTiXQF8SvP/J7V9LfQF6BuOT1FT91hK6RPsa3HiRBnWri7Er5vW4dypMjx9eBOvnt9Fzatq1L6+j5pXD1D76iFTzcsHqHl5Hyy+qmbv1LySw7/+WED97yIBXi5y+FrAa+v4z1kNvz7cBegJ8rqwl4OfxgLwtAEQYw76+k6/IcCLNTnwteC/gvt3r6BaEo157Z67fQb82+TwOeBZbZ7q8zIxVy9gL9XtqTdi959bUFwwG+tWc9gfPfg7ys8d0tTsCfa3rkj1egK9BHkCfD1dP48b184xEeyFCPbk8q9Xkk5zt8/S+JTK57pBkK84hauSNJCvOIUrFSdRVXESV8pPorKcIC+p/ASDPQFfIwn0BP7LF4/UU7lYI4dPKfwLXAzyFw7jEjl7Aj2NLxxm6fqL5ynylD2LZ+vDntXsz5Th3OmDOC/V5EVtXncu1oWz1503BHw55MUmQECdnomxNu7HqePadTngxTu0RrDnkTt7greuRG2eAf8Ir+vXW5Pq+QLsb4O/eC6PAuAiEsjFmKIAu1gX8yNluyCHPTn8gzJ3r4G+vGZPKXwpvV96gLt/gv33g7+GjZ25xtULwIsoXL2IzNFL6XoGd7Ut7FxUkvj4re6eNgRUAnDhGwcqDTg40hrV/IW7t4KlA8kaFvZWsHayZj0AdpRxcHeEg5sD7NzsoXKzg5WzNSwcLFg93tTGhLt3c0MYmOpDn1w7AV7BAS+HPAM9QV6CPQH/E/3G+LDZB7BzMMO0vFQsmzMSy2aOwNKZiVg8cwQWzhiORTOHYeHsYZg5PRWtPR3RTNECJtYmMLFSwlxlBqWlEcKj/TB9WhpKlo3DyoXpKJg3HCsWJWLtwlEYn/I1Mod9jfyswZg3PRWU4ra047V4QysJ6NbGzMGTa9e3VKCFuQFamBmimakBmpkYorlSH40Mm+Njw+b4UKGHjxUKfGxoCGNbG7h3aQPXjq3QplsHtOnWEe26d0bHnl3R2ccLHXt6obNvD3gF+KJbgC96hPjDO6Q3fMOD4B8dgcCYaATFxCI4Lh6Rn/XB4JQhSM0YhvSMH1k6P2NcItLGjcDo8eTkEzEuawSyxicii5w9aVISMiclYuzEJIybnILxk1NYej97cipyslO4ckdick4yq+Fn543ElPw0TMlLx5T80ciZOhqT89OZ08+fOgrTp6Zh5tT/GuwF9Hl892a++rAXKX1d4NfUcdjzdQ77ivIz2PzzKvy+7SecP32I1b5fv7oHgjhq7qP21SMO+9cc+DSveUki8D+QgC/Ar3X+csAL509Rvk5jAr2IAvoa4D8j2N9h7v35kzsgifq9PBLoSQRvAXkBdLEu5iLKoS8yACIKuMujAL2AvG6s5/jvVIGa98jNC8iTk9eVAD6D/Z0rzNnfo8a+O1W4c7MSe3dtRXHBHKxbJcH+wO+4fLZMBnttA94dBnpy9VrdvE6APyupPuwJ9BrYXzmDa5WnmW5UkNM/y3S9/Axv2JPDvpJDnoGeHD4Bn9L55SeYKJXPoX9SC/rLx1F+iUOewM5c/MUjKBcSaXwWBeiPcMhLgL94/hCEqD4vYE+R0vi8SU8Lf9GgR+CmsQC4fCzWRBSw/7sowC6PcvA3NGYwZ4179WEvIC+igH39uj3V7KXa/dG9OHlsf730/rGje1jNXg57tgkQDXx/EwnytBH4T2AvB78YC+DXg33pbtaMRw15rClPivIGPXL6B0SKn2Lpbhw9fgBfDewPa1sTXqN3tYcDQZXq9TKnL0/fMxdPsFbbSc14KtaAJ5ryqDFPjCllL0QuX9T62caBgV4FO2rCU5nCykoJa5U5nNyd4eLZCq07tUebTzuhk9en6OTVGR26doRnpzZwa+sGh1ZOULnawdLJGuYM9uYMuEYWRszNG5gQ7PWZo2+iaCY5+mZobNgUjQzI1TdhcCfAc3HYf9DsQziprZmjXDonFUtnjsDimclYODsRC2clMS2em4LZM9Lg3tqeZQtMVaYwU5mxTEIPf2/MmD0FM6eNwe5fi7Bz4wL8VJKFjSXj8OvKKUj8IR7pP36O+dMzMHfeOMT1C4aemT4MLZRoYWKIJkb6aKTQxycEcSN9fGiohw/09fGBgQIfGhrjQ4UpPjayRBNzOzRXuaKZjTta2nlA384dbt16IqxfAkISohHWJx5hCfEITYhDSJ84hPeNR3i/BIT17YOwvgkI6RuPkD7xCO0Tx94JZe/2Q1h8fwTHJbB3h6QMRkrGEIxKHwJy96OzRiAjawRGZw3HmHHDWeqepe8l2GdNTAKJnD41802YPBITs6lpbyQmZ6cie0oqpuSkYEpuMqbkJPM6fl4asnPTkZ2XjuypGZiUPwp5U0dh5rR0zMpLw5xclsb/bzj7+rB/90Y+LewF6OWR4K5N4z+Rmvc47Kk+v23LOlYfPnuqDE8e3UQtQf51NVDzADWvH6Km5hFqXxP0SY+1evkQtS9pQ/AAr19JaX8WhcPXwp8B/4UM9s/v4RVTNe8FeE69APfw8tk9vHh2Fy+e3WHlBA75u2z87DHBXkBfC34BewF67uS1dXw52PkzXrsX4KcoQC+PctjTWACfwC4fC9BrNgBSh341AVwmOexF2p5AT9CnSM+pZn//7jXcuXkF+/duR0nRfKxduQB7//gJR/dzZ69N40uwJ3fP0vda0BPkCfZa4PMUvnD4AvbUwEfu/toVgv0ZXBegrziLt8G+SgK+xuXL0vpUw69kqfxTDPrC2ZdfPobLl48y6BPsyeGL1H0FQf8CT+Vfplo9pfAvHMGli9zJC0dPkYAvhz25egb7M6WsY1+4/XNny3CWIC915Qugy2EvH4vnIuoCn+D+Tw6/IdCfPik17ImmvZPaJj0BeYpy0GvHe5jTfxP+e3k6n2r2R6Su/SPaGr+uk28I/nLA6wKfngmQvy0KwNNzMT5EgD+0F4fL9uBw6Z56sD98UDaXHD/BXRf2h4/uR//P42BjawYntS0DPLlygr2o35PDd5S675mTl54z2LsS2O2gUttC5cq78An0JIK8rYsNbKn7njYA0u+wtbeCjcoCNjbmzNV7erigZ/cOiI8NwTcDP8cXA79GRJ8+CI2PQ0hMNALCwtDDzxedu3dFm07t4OrpCnt3R1g7qxjsLRwsYa4yh9JKCSMLYxiaGcLAzIC5+5bKlmhmTOn75iDoc9g31gC/sUFjNNbjIuh/0PRD2DtZsRTy0rlpWEzp+9kjsWjeSCydn45l80dj+aKxSBv5Dcys9GFgpgcLOzNY2JpCz1QPAwZ+huKVy1G0dC72btuAHRsXY9Oaydi8ehJ+WTEJyT/GIXvMECQN+wo+QT3xsV5T/E+L5vhEocAnCiN8bGiMRkamaGJmi2YWTmhu6QIDO08Y2LeHoWMXKJw+hULdHUZuPWHUyg8Kdz8YufvCwOVTtPYJRviAfhzwBO8+BH6CfSxC+8VxyCfEIYgpFv5x0QiMi0FwfCyC6f/r+D4Iju6D4NgERPfvg2EjByM1YzBGZv6ItNFDMWbMcGSNGYGsrBHIHDccmeOHMeiTs8+aMALjJiZi/MRklt7nTXyjMHHSSEzKHolJU1IxaUoKsnMpJjF3n52Xiuy8UZiUl8YcfTZz9enIm5qGadPSpTQ+a9CTw57G/9tUvgA+pfQplf+SRTF+t+593p1PwCfQ14HDvq6Oz3mD3lN2MqD6/i38/vtGbN+6DqdP7GdH1yh9L1RT8wCvXz9A3etHTCKlLxw+h/8Tye0/RM1LEnf9r18I50/wp+Y+qv9Xsx6AV88fSFHAnkfqF+Cwp6N7HOwvnvL4/Mk9PHt8F8+f3GWRxly8fs+hT5Cn+v1tSVroE9QF7BsCfUPQJ8jTBkAOewF6eXzbBoDWCfj1QK8z1zh8BnsqC1Th7q0rKN2/E6tWLMSaFQuwZ8fPOLx/Oy6dKZWcPaXwtc6e0vbk6qkZjzXm3Tivgb22UY+n9wXoeeT1e6rjX71yGtevnMX1yrO4Rqo4w+r0IoUvj1WUxi8/rVWFlMqndL5I6bNInfnUuEe1+2Mov3iMpfDJ6Qu3f5nAr5kT7HmaXw55PuapfO7wD+MCAz+v219iR/CkLn35sTvZmEBOgP8nyL8N+AL2Iv7H7p4a+XRgT2CXw16AXsR6oJel9IWTJ1DTWKT6xXpDgJdvAuSwl48J3gL2uusc/BzkupuAw2V0VG83jpS+CXpy8wL+Ip2vAT2r5e/Gwf17cJA2BIf3Iy4+EipbC3bcTgCenDdBXsxpI2BPnfguKji5qFjnvoOrDexcLWHnYg8btT0snCxh7URzvgFgR+6cKQXPj97ZOttBZWeFzh09kRAbiqGDv0L2pJFYujAfP6+ej9+3LcfqNcswLCkN8Z8PRHhcAkIiouETEIhuPXqgQ5fOaN3WE64ernByc4Ktky1UjipY2FnB1NoMSitTKCyU0Lcwgp65IVqa6qO5siWaGAln3xQEd6rPN9Kn2BiNyeXrNeXSb473m3wENw8HzJ0zDoVLJmDZ/DFYMCcT+XkpGDnyG3zzdRSCgrxgpTJBU8MmrFFOaUENdgbQM1fA3N4Kfv4+WDx3KtYVL0Lh4smYP/1HLMofjrlThmFg/1CkjxyCrl07QWFhjqZGVtCzcYG+ozv0ndrBwKk9jJw6w9ilO0xce8HUvTeUbn4wdvWDwtUPhmo/GLj6Q+HmB4VbIBPNDZx7omNQJEI/68vgzSCfEI/ghDgE94lDCDn+Pgl8TmvxsQiMj0EAAT8+BsFxcQiKjUNQdBxC4uLQ7+sBSEwbgtT0QRiVORTpY4Yhc8xwls7PJIc/digys4Zh7PihyJowHOMmjmD1e+rGZ85+UjLG0zG9iamYNCkZ2ZOTMXlyMgP+pJxUTM5LxeR83qw3cdooTM7j6fy8/NHInZaOvGkZmMY68zPlDXr/V8hrYc/T+O/SrKf7Djn9F6zjnhrx3tQz8HP5r/DoSTV27dqKbVvWMBdBjWp1NfdRV/MAteTsKdY+lMG+vsOnlD4Bn6f25bV9DnOCPBODvLT24iFoI0DSdPlTp//z+3j5rBovmbPn5/RF/Z6Az8/ea4/iyWH/TNap/zbYC+cvB70c8DQWbl44fDH/J9gLVy9cvoA8RTnouXuvD3/5c5EJINgfPbQXa0oWYVXRPOz+/Scc+us3XDx9UAZ7Xq8XtXoGewK+5OiFq2ewv8bvRhC1fOrOZ2n8Kt6wR6BnjXtXJNBXnsVVgn3laaleT1GrqgoO+ioBfFa7l0CvgT2l8rnTZ136F48z2JdfIuBTWp8gf4xJzOVRDnuRwtfG+jV7duZeOoon3L0A+9uigLo86jr6hsCuuyZ39LQBoDkBXL4ud/HysYC9AL6AvIgNwV4OdDGWQ1+siSggrzsX6xQF2OUQF2sC/gL2R8r2NuD8OewJ6roSqXxaLyvdw5r2BOzJ2QvR2sHSvYiKDoWdnRWDvYusG18LejqCJ8He2RbOBHy1HRzc7OHgZgc7Jyvmhjt0bg33Vo5Q2VnCztkONtSQR+7eidL8trC0tYBP725Ys3Ietm9Zjp2/FeKP3wqwY0shdmxejB3bFmLR4nz0+/xrBEfFwy8kDL38g+Dl44MuXt3QtlMHuLdpBc/A2fAAACAASURBVHVrFzi6O8BWbcvq+Wb2FlDamsHIxoQ1tOmZG6GFmQLNlAZoptRHE0ULNDZshkYGzfCxfnN8VE/N8KEe10d6zfCvph/BxdMFaZkj8MOg/oiK8kXHzu6wsTeDvnFLNGreBO83ogxACzQyMMLHBkb4yNAAHxgaoJGJFT7RM4ONpT1m549H8ZI8LJyVhmVzkrFqYRYKZqVjyNcRmDJhGMaNHYL0MUPh4tkZJk7dYOjSHQoXbxipvaFw7gUjl14wUpN6w0jtByMCOoN8IIuGDP4S7N0CoHT3Q5eQaIT27cPATfAOSUhAEEGcxn1oExCPoDju4oPjYhEYG83r9OTuY+MQGM1jSGwsBnz7BRLTfkRKxiCMHDMM6WOHYfSY4cgYM1ybxmepfErnD0PWeOrKT8IEcvaTkjBhMj+XP34CHdFLYbDPpmN62SmYNIU7/Yk5qZhA3fl5IzEpbxRy8jPAYJ+fwY7iTc/PxOz8Me96zl6A/F1izf/h8h0t/PnFOfXn5Pb5mfxXeP7yMfbt24Gtm9fgyKGdeFBdyVL4dbUEeQ56gj2l8eteP0bd6yeaNL4Yk5snx0+OnlL6Na+kJj5ZQ5+2o5/c/UNwZ0/QpzGf09rLZ/fx4mk1S9szZ/+UGvZus3P9BH5+eQ9dtiOgT+7+Dp4+kl/AQ67+zhvO/m2wF8AXUYBeHnVhr51Tel+IOvb5+P5dbee+rrOXw113TO/yjcJVnDx2AGtXLkFJ4Tzs2r4BZfu24cKpAwz2ohP/lqwxj8FeBno59G++pUlPdOZronD1UiTgC1VVnIFcV8sJ/mdAwOcpfd6Rz2v2lMY/hYpLJ1F56SQqLp6QRE17WtgL4MshL8aXLhxltXlWl6faPNXtKW3PuvKlWr1Us2ewZx36b9btCfYNbQCE06dIAJdDX6zJ4S938gLqumtinUAvHwvw64KeoC6AL8YEeDGmqAU+b9YT0BZRQFvMG4r0Dq2Ld3WjHOz0TD4nyGuBTyl+XdjzC3iOlPFnctgfIsBTvV62CaB0f5nUnU91ewH+0rI92H/gT4SE9IatvSUI9CSCvAC9iDyVT5fr8LP3Dq62cHR3gqPaAa08bJA4rB8Wz52IkuWzEB7qA5XKDPbsAh0r5vSpqc/cyhSJSYOxf9cv2PbLYvy2cQG2/bwIv/20FNt/Xozff12KqVOzEBoRjYDwSPgEBsPbtze69eqlgb1bGze4tHbmNXu1AyydVDCzt4bS1hIKa3PoW5iipZkxmpsoWP27sUIPjQxbcsjrNcdHLVrgw+bN8EHzpvigRVO837wx3m/RGO8TxJs1wr+afIxP9FqimcIAHzT+GO999CHe+7gR3mvcAh+0NMLH+hZoZGSL5uZq6Fl7wNC+HRQulFr3hqlLL3h2CETq8BT89lMBtm+ei81rc7BxVTa2rM7FykVpGJvSBznjvsf40d9h9Yoc9A4KgZ7Np1C4+ELp0gNKFy8YEuzVvjBW+8BY7SvBPgCG6gAYOPtDz4XcPTn9YBi5B0PhHgSz1oHoHtUXoX37MnCTSw+Jj2fNdoGxsQhOSEBgXBwCyL3TPDYGQdSQFx3NxuTmg2NjERQTg5D4aHz5w1dISvuRpfGTMwcjVUrls9r92GEYQ0ft5HX78YkYP56O5vHufII9uXqCP53Hz2EX8aRgSs5ITJ4yEtlTRrFI4J+cm8a68QXsp+aPxrT8TEzPG43ZuczZvwvA3/Udfv7+3VL2WpC/+/t0xp7S+y9RU/eC7bS3bl6NQwd/x/175ah7XY3a2vvM0dfUPURN3SPU1DxBbc0TDewJ9AL2lOIX6X3q3ifYC/jzlD4Bnjt5gntDEqAn2HPgU3zAwE9pe40opU+37Uk37NVP6cvT+QR7fhyP0vsC9PI0vlgjyMtBTyDXBT0dz6N1LeQF2K+zGvuDe9dBonr7/bsUr7L0vXD4wrHL4S7WxGZARP6z13DmVBnWrVqCFQVzsHPbWgb78yf341r5CZbCpzQ+S99fp5S9SNs3FKkbv35HPtXuRVe+/DgeS99Lrl5A/mrl2XqQF8AXTr+qnI7knULV5VO4conO3pOj56An2JPKL57Q6hI17NH8OC5fIPAf00bJ7RPwWd2epfSl1L7sJr3L5w7j8rkjmkt1WIOevDv/LWMBfooC9mIsYK8LfjGXg5/GAuYNAV/+TDh9Ar0c+gLoYgMg5lq478PJY39pYS9L41PaviGo664JyMvXdUEvnxPU5bAXoJfDno8J7FqJFD5tBGjM6vdle0AAp9Q9dedrNgFSs17pQX4Wnzv63Sg7tBd79+2An783bB3Mec1eSt3LIU+gZ7Cn1L4L3wg4utvB0dUJKpUFkob3x+Z1s/Dzytm4fvkYls6dChdbC9iRWNe+CnRcz8rGHOPGprES2bYNy/Dbz0ux7ecl+O2nJfjt5yXM7Y/OGAH/4FAEhEXANygI3n5+zNl37eGNjl27oHUHT7h4uMLezRlWTnYwVVnDyMoSBuZmaGZsjEYGBvhEvyU+bEkwJ4A34SBv2hT/07Qp3m/SGO83/gT/07gx/tWkiaTm+J+mLfFBcz18qGeEj/TN8LGhBZqZ2KOlhSv0bNtC364zjJ28oHTuBRO1HyxahcCidRgsW4fB3DMcFh4RcGoXhZS0TCyfPx17f92AQ3vXYMu6bPy6Ph9b1s/A4pmpyErpjzm5iZgzNRULZo9B+85eMLDvBCN1d5i4eEPp3JW5fCOCv2tvGKt7w9jVH0auQQz2BHxDKX1v7B4CY/dQKFyDYOERiO6RCQhMiGdQJ7AHxccjMD4O/nGxCEiIZ9EvNhb+MTHwJ1cfS9330QgmZx8XgxBy/bExCO8bi4E/DkSyBPuk0YOROmYo0kb/yBr16KKdMVnDkTVuBD9fTzV76s4fJ7rz6Qw+d/bjJtBFPLxJjy7emUyQzxmFnJw05OSmYwopLx05eRmYkpuBHLpJL280puWNZrCflftfcvZ10B69+9+n8OvDn5y9XAR44AVTLTvP/wpHj/6FbZtX4+C+33DvzmVer5dcPQN93WOwa3YJ+JKzrw97cvsEfN1jelS753V8AXie7n9UD/jC5cuB/+LpQ7x89hAvnj7A8yf3QfV6Jlazvy115lMtn9fxKaX/9BE5fAI7r9mT22+oeU9AXkQ57PmYH88T0JfHhoEvwC+a+Aj49Z29ALmIcuiLMT0jCdifP3sE61cvRdHymfhj62oc3PMrBOzZVbl0Qx4ds9PAnkOfQH7z+gW2foueScfuRHOeHPIC9JTGZ6l8HUcvwC6PVKunND7rxKf0PUvh87Q+uXnh6BsEvQz6ly8Q7GUi+L8BewL9MVw6L3XnM4dPLp+fsxeunzft8eY94eIpEsj/TuIdAfqGoi7k5XNd0AtHL18XgBdRwJ0iAV7EN2B/VKrFH+PuX9Tl5VEO8XcZy8GuOyaI/5O08Cd3z3X40F4cKuOisbhYR0QBe3LzAviiQ5+eCdgfOrwPf+7aBu8eXeDgaM1vz6Nb9GRd+AL0IrJb9sj5u9mDGu28u7XF5nVzsGXtDGxcPRt7d6zHri1rMOTLeDhaKmFnaw17J1uwM/Z2VpgyJQu7dqzD1p8XYesv87HllznYtmkutm+ej+1bC5CUPBghEVEIjY6Hf2QkegYFokvPnvDs3AlOrVvB0skehpbmaGliiE/0GuPDFo3xAbnzZo3xr6ZN8F6TRniPxSZ4rzHNKTXfAv9qqof3mxsyd/6Bngk+MjTHJ0ZWaGpijxYWbjCw8YTCnurlXaB09YZZq16waOUDs1b+MPUIhqlHEMxaBcG0VShMWoVB6c5l2ioc5q0jYOwQhpCEZPy+awuKFudh96bVKFowGTljvkd25g/IHjsEGcM/x4SRn2PZvFSsLM5GWEggTCw9oFR3hZG6K0xoI+HcE0YuPaRUPrl7qtdz2CtcA0Eycg+CUasgGLsFw8gtCAp1ACxaB8A7igPdPzYWAXFxCIyPZ5EBnqCfEAe/uFj4xcSA1nrHRLGaPWvQY6CPZcAPiY/Et0O/RVLaECSnDUJSxmBWtx9N5+2luv2YseTs6cjdCKYsumRnfDKyxicxR0+X72RNSEbWxFSMmySUgizq0med+aOQm0c36I1GTn4m8uiq3KljMXX6OMycPh5zZk3EvNmTsWDuFPk5+/+8Zl9XV4O6OnL9/33Y67r92jq+GQDdnsfA/xqnTx3C9l/X4q/dv+LWjQuooQa9WsnRS+fyqZuf3H0NpfJfcVcvgF/3+pmmbs+hL47naSPBXoCeooC/PBLs5cAXKf3nTyitX60FvgC/FOW1ew53bRpfuHqxThsAsRkQTXyPH9CxvVt4dJ/O49OY4k08uk9d+too3PvDamrYExKA55fu1G/aI+hfQ/UdcvlUuycR0HnTHuvClx3Jk8Oefu7yhRP4aW0BVhTMxo5fVzHYnz2+T3L2Z7Rn6SXYc8gLl8/j7esX2Pn7G++Qxmewpwa9K+c0qXty+szhv+HuT0N05QvYV14+zUCvC3vh7Ans9Ry+DviZ02dH9Kier90EXDpPsNc6fS3gtSl77XW52mN5fwf5hp41BHpak8NdOHo5zOVjXdgLwMvjP8FeA326SOfYfubuaU0OeTF+F8A39I4u6OXztwGf1+xFSn8PGOQJ9AR4CfJsLN2iJ4c9OXyCurxZj9L7ctgfPrIfO/7Yik+7dmBX4bqoHTQpfDnwxfl6OhtPF+uoXR3Y+25utuyWuT3blmL7hhnYtmEmft+0ALt/XYLt6+cgI/FLqNV0170Vq9vbOdmioGgR9v+1FTu2rcCO7UXY/tty/LZ1MbZvXYLNm4rx7Q/foP2n3eDeriPs3N2gVFmjmbECH7Vsif9p1oyDvFFjvNeYUusE9qZ4r1lz/Ku5Ht5vaYgP9IzxoYEZPlFYobGxLZqZOqKZmTNaWLrBUOUJhUMnGDt1hSkB3dUbpmpvmLv2grmrD0yoTu7Sk6XkjdVeMFV3g5lrD5i7+8PSIxzmHhEwbRUBk1ZRMGkVCaV7BMxaRcK8VTTM1HHo7Psd5i5ciE3rCrB51SwsnJqE6eMHYW7eYCyalYz0H/tgfGJ/LJ83BkkjBsHM2h2mDl1h4uIFY3U3KJ3pb/Blf4exC6Xwe0Op9mewV7j6s+Y8hZs/FK4BULoFwsQtGMYEf1d/qNoHwze2DwLiYkBpe1arpxo9AZ/cfFws2CaANgIx9E4ciwGxNKZaPVdgbARC4iPwfeL3LI1PsE/JGIz0zKFgsGeuPhEE+7FZiawbfwzdrkcp/HHJ2lv2GOzprD3V58m9ZyKXYD5jPKbNnoDZcydi3vxszF+Ug4WLp2Lx0hlYtnwWliybhWXLZmH58tlYTuPls+SwF135DUNfgJ3gzgEvT+1rYc+P3fFufF1g/9/mUoe/BvY1uHjxJH77dT327dqCa1Wn2TG62tpHsgt4pKN79GEdKZXPQU9H8qiO/4yp9pW2nq9t2tMCvyHYC1dP0BfjVyyVf5c36j2lFD4/hsc69Rn0yemTaAMgNgH8KJ4W6uTyudPnwBfd+aKWL+Y8CuBz6GvhT7B/WE2Ne1xa4Iu1+ql9kebnzl4OewL+VQn42qY94fS5o6dNAB2/o1v6bqDi0hls/KkYKwpmYfuWEhzcswVnju/D1fIT/CM4VdSBf55t0HTdPc3p2W1qzCPJ3D9z+HSzniyVr6nZU4PelXOsG1+TxmeNejqp/MozDcCeu3q5uye4C9jrgl6sa9y95Ox5zV4Le3rOgU/QP4aL549oavlaFy/uxifYyzcBfCzgLpy8mMsjgZ3mDUH/PwG+HP40loOexnLY8zGtaa/WZW7/OK/Ps3P1dM7+2F4Ge3HOnmDfEMQbWmtoY8Cu2pXV8N8GeNoEiGcC9jxKbp5B/t1gL1L6LMXPmvU47Mnxl5bSB332Y9v2TejYqQ2cnFVwUdu9UbcnJ89cvYsd7Jw57B0dbeDp7opJ41LxB0F69VT8siIXm9dMxfxpyZg6/jssmjYCP62eidBwX5haK1nd3tHVEcMTh2HWrHyMGzsSSYmDMHDgAPTpE4HwcF908/4USgsLvNe4Md775CO814iA3ljjzj9oYYgP9YzxsaEpGilt0NjUDi2tXKFn7Q4DlSeMHDrC2LEzjJ0/hYm6K0zVXgzWpuoeMFX3YjJz7gkzJ29YuvSAlWt3qFr3gEMbHzi380OrTsFo3yMKXf1j4RMWj/C4zxCd8BXc2vaClXsgLD0iYdY6HKatI2BKYzancQTM20TD3C0C3Xv3xS/rV2NdwVRsWZmLHRvysHXdWKwvzETiV5GYmPwVcscPQzcvLxjbe8DEhf+dSnU3GLOaPf2tPaBU+8CEuvBd/GCs9oeR2h8G6t4g6BtTQx5TEJSugaxT37FzCPziebd9SFw8QmKpBh/HL8mh2j2l9GNjWRNeQDS/PIcu0AmIikZAdBRv1CPwx0QgLCEKgxMHIXHUECSP+gGp6YPZxTqjM4Yik87bk7unY3jjyMXTxTmjkJ1DzXVjkJs/BtNnEsyzMXdBLhYunobFS2di6fI5WF4wBwVFc7mKZ6OgeDYKi+egaMV8FK6Yh8Ki+SgsWoDCwrlMywvnYFnBbAH7hgFf/xgeAZ0DntL22otz6Na8hsFfxz6cQ9focv3fYF8/zU//ZnnFeWzd+jP27tqCyvLj7Pw7q8PXPuHp+9pnzNXX1T5F3WsShzpFcvtiXu8Mvuw8vhzywtXXvHwsNedRLZ+c/mNNo56o21NnPm/W03X2AvQ8ta919uIonkjpc+CTg+fg186FqxdRDnsOfHL0wtXzW/ZECr9+rL8JEJsBXrvnV+sKx66NBHUOfu76+UZAjPnPXkNVxTls2bgGKwrmYusvRdi/ezNOHt2DqvIT/H57SuPLIP5PY5HG57A/z75eeP3qec0VuiKVTzV6IUrfv61mT8/kx+845Mndc4cvQC+cvpjrQr/8ItX0T7FMhgb8svS+HPRifPHcUZAunD2Ci1S7Z5fu8PS+2AAIkAvAiyjW5bEhwMvX3gb7d3H6b4M9gzp9MEe6cEdsBISzfyNS/f4tdXuxTrAXY4pirt0E0Bpdu6t7rS7V6imNT86dAL+P1eQF6CkKyIvnh6U0/hF2tp47fHbOvlTbqEfunrl6Ub+XHD4BnkFfat4rLd2Fo8f+wqbN69CuvQec1Q5Qu0qwp7o8Sarf05l7Vnt35l34tnbmGJOejN9+XonSP9Zj33aqv8/Grm1LkTQ4Ad9/FY5Fc9OxYF4W2rR1Y8firOlLdra2sFTZwdjKEk0Uhvi4RUt80Lg5PmzSEu83aYn3munjYwNzNFWq0MLcAXpW7jC08YSRbVsoHTrCzKUbLFy9YUFOvHVvmLXuDXM3X1i4+cLctTfM1L4wJWfs2gtm7j1h2boH7Nr4wKWjH1p3DkRH70h094uFT1AcAkPjER7dByGR0QgMD0NgRBgCggPR29cfAQGB8Pf3Q9fOHfHFgP5o29kfFq4BsPKIhCWB3TMSZp5RHPYeUTD1iIa5ZwzMPeKhah2LlWu3Yk3xYmxbNQNb10zApjVjsXrhKKQP+gw/fBuJoT8OhJNbW5i4dIBS3QUmrt2Yu1c6e0FJR+6o2U/dG2bk4F38oFQHwlgdCAMXfyjUgTBxDYKJWyCM3QKhdA1h7t/dKwwBCX0QFB+HUDqySA16sTEIiaHUPDXqxcE/Jgr+0ZHwi4oCAd8/MoqVSgIiIuEXFo6gyEiERkehz2d9MCL5R6RljGB347OO+uw0BvMZBPLZkzF3bg4WLpqK5QWzmAqK5qComEA+B4VFc1FUNA/FKxaguGQRilYsRGHxAo0KiuZjeeECLCuYj4LChSggwBcvAK2T5LAn4Nf76h1z7wzkBHPu1gnq5Na1cOfX4XKAE+hrAOb2KaXPJS7V4T/7/8PlU/2+DteuV2Dbbxuxa+dm5pjomBteU51ewP65BvaoqQ97UcN/G+h1HT6f01G9J7JUPoc9QV+k8ikS6EUqXw59+Vhes28I+rQmB70YC8jrxvqg56l9ns7nF+9o0/cijS8c/g3WoCeHPT+Ox2v3HPQEeaH6gBegp0iwp99ztfI8tm5ei+Llc/Drz4U4sHsjTh7ZxWB/o0pK4xPsZTX5vwO+BvZXL+CGTMzJV53DNbpcp0oLegF5EeV1ezGWw57GwtULwIu6vW7UBf7lCyfBpXX0AuwNRQ77Ywz4BHsCuajjX6A785m0rl6AnqJccuDTWA54+VgOe1oX7v3vYN8Q5AXQydHz8X6cOnYAJ4/zy3beALzUrc/W3wJ7AXUBdjnsxVgLe/HVPP4hHXL4QhziBHoOewK+dk3AnjYEtBHg9fqjZfxdVquXUvqiLk+RdeML0JODlxr2WB1fAj5L5ZftwdHjpVj/0xp4eraCi9oJrq5OcHF3hCMdqVPbwtGNi87TO7jRvfdW7Et3TmoVS7Pu++MXlO7YhAO/lWDX5gXYu20ZfvwmBsO/74Ohg75A5y5t8XHzpmhqbIzGChM0VVigudIOTc0c0dzCFfpWHlDYtmdOnNLq5u4+sPYIhMojGDatQqDyDIe1ZyisWgfBsnUALNz9GNwJ8NbuvWHX2g9Onv5o3TEY7buFokuvCHgHxsA3NA7+YXEIjUlARGwCQiOiEBkZjYjwaASHhKFHDx/49fZjQA8I8ENIWBCCwgIRFRuO8LAQ9O0Xh4AgX5ibGSMmJgau7fxh1ioE5m3CWTOemScBPwLmrSNh4RHFHL8lxdb9YO7UH3MXb8XaNSXYtHY+tqzJw5a12SiaOxJDPgtD/sRBGDVyOMztPGHq0hEm6s4wUX/KU/ku3lBQvd6lJ4xde0PJXLw/TCQnb+zWG0auvWHkFgCjVtSoR7X8YCidA+DpFYmQuAEIiY1HKIE+OgrBkZEIiogAwTwgIgqBUREIjolAeFwMYvr1QZ/PP8NX336D7wb9G0MTh2FUxiiMnTAGOXmTMHf+VCxeMgNLl89EoQTw4hXzsKJkAVaULJRAvoDH4vncnUuRQF9UOE8D98JiDnQG9aKFDPCFRYs0sZDWJNAL2BcUzsXywnlM7/F6O8H9NVDHP2ErwP53F+IIoL8N9uJ36Lr5t//O/2xTQM7+zr0b+H3HFvy5YxPOnznMrqRFDW/Ko6599jlccvUNOHvh6imKsS746zt7uoBHSKT4yeWTOOxFSl/r8EWHvtbhC+BrGvdY/V7r7AnyYiMgAC+PupAXc12HL4e/SOX/UxTAF5HgXX1H1O7fDnkBfAH7G1cvYfvWDShaNhubNxRi/66NOHFoJ65ePo4b9C178dEb+sKd5PCp50KMdaOA/fUqydVLkb6wRyKoE/gp6krAXUSxARCAl0NfgF43yoH/JuypO5+Az+v6ug5fF/jC2fNIsKeGvaM8zU+On7l9fhafIN4Q4MUG4F2AT1AnyMuhL4Avj+K5fI3GcvCLNL4G9tLteg2Bnh/Dk47isfo91fD5lbkC5G+LHPA8/V8f9nQMj5x9fRHEaY1DnkBfX+JonQA9i4f24fChfbxuX7aHRfkxOwb+Mt60R6CvV8fX3KS3CwfL9uDYicNYuboIru72ULvZQu1mDydXW9irrdnZeTo/r6K76e0sYamiW+osYE4X2NhYwqONJzJTR+DQro34be1c/LQsF6sX5aBfWC8M+SYGHTzdYKCwgFLlCTN1J1i4doV1K2+o2vrDtn0I7DtEwL5tGFRtwmHdNhwWrYNh2SoQZuresHDrDVuPQNi3DYRzx0C07hqKDj0j4BUQjR7BMfAJi0VEXH/E9f0M0bEJCA+PQGh4CIJD/BEY7IugIH8EBwUiIMAHvf28ER4eABcXO3i0csHArz5DaJAvvv/2S/x74Bfo3y8eKakjkDoyEcOTfsQ3336JzwbEoXuPzrCxMUNCn36w9/CDSeswKNuEQ+kZCmXrMJh5hMOiVQSsWkfBpk0UbNpGQtU2HtbqvlhctANlh/di35+bsHHlAmxaOQ2zc4diUmp/7PxlCoYO+wZG9h4wc6UUPtXqqcu/B4yl8/UKtS8Ubj5QuBPY/aB0D2Q1eiNy9o5+0HcIgp5DIFra+sDQ3gdmjt7w8o1CdEICYvrEo9+Az/DF11/im+++waChgzE8aQRS00cha8JYZOdOwrSZ+ZgzbxYWLp6LgoLFKC5egpKVy1GyqgArVxdg1eplWLFqEVasXMBUXLKAwby4ZCGKVtB4AYqKF6K4eBETjQnoQkVFC1FYuICl5AtYXAQBd+bkC3XnC1BQSCn8+XyDUEiOn9YWYHnBfHL2ArLcsdeHtHgmT6GLtDzfGPDNgmjSo2wAzwhw56/9ee2c1sTPaiOt6W4M/m5O/879B7exc+c2/LH9F5w+UcqOqRHs6zTO/qmmG58dwWNgFyn9p6xpjxr3eP2eoE91fC4t+AnsdNXuUx3Yc5fPnT5P7XPY0yd1OeQF9AneAvK6kUNfAF7boS93+3LY644F7CnKgc9T+SKlX79+L6DfUF2fnslhL1LzAuh/F8W7t66XY+fvG5mz/2XtMg3sqy4d49+pl2AvoC+HuwD7G2tXz0uuXgD/Iq5dIRHwyd03DHsBd4K9fCzgL2AvnD2BXT6Wg57GurCXzxsCPsFebABoXB/2lM7naX3tOq/ry0FeD/jn+AZA/lw+JrCL+dscfkOungAuB718Lge+Zsw+k3uQpfLJ3dNROyYaH98vSfoyHnvGYf9uwKdP4PK0fn3Yk7uvD3o5+AX0/w789I6APKXu5SKgsxR/KR3Dk27Uk4AvYM/S+9KRvNLSP9g37+kLnEuWzIclu5PeFHaOKri4OsLDQ40OHdugq9en6NLdC+27doVn509h6ewJpUNrGNm4wtTCBaOSklC6ey02rc7DtjWzsWFZLr6J9cHoYX0xPmMQBn77FWzV3WDXNhB27YJh2y4YNu2CYd0+FLbtQmHXJgCtOoWivVckuvjEoItvBHqFxMA/KhaBMbEIje2LyPjPVFukZQAAIABJREFUEBPfD3369kPfvn3RNyEWfeKj8emn7eHq5ggvr86Ii43EF5/3R/++Cfjqy88x8JsvMWLYEPz44w/47vuvkZaegp4+3mjl4Yavvh6AhPhIxMWEISzED74+3eD1aXu0buUEB0cVHOysYWdrDmuVEo6OVojrkwCbVr1g6hEO0zYRMPWMhJJq9q2jYOERDSvPaFi3iYFNu2jYtk2AjbofFi3biWPH9mNt0SJMyRiBiSMHYfj3fTEp7Qv88XM++n4+AC0d28LY3Zt13hs6dYe+gxf07L2g70jqBj2HntBz8mXNd2bugez/L+fOEWjVPQbd/PvDJ/RzhMZ/h88GJmLwiDSMnZCF/GkTMHNWLuYvmI1ly8ktL0ZxyVKUrFqOlasLsWpNIYM5QZ3BfeVSlNC9IiWLUbxiMYoYvPmYzVfI4M4gT/NF7D16t6hoEYqLlqCoaDEbE9CLihczsAu4Ly9YCHLuhUWLUVBIbp4kvV9Im4KFKChYwMQ2CAT5ogVYTuuFC7G8YAHe0x5vo2/EP2dumDli+m68dMRNC12+IRBNeFp3r4W2dvMg3yA0NBabhv9dPZ/+7SdP72P37u347dcNrMZHZ8xZzZ6AX/eMXbnLuvGpI5915T9FrdSUR815Na+f4vVrgj6t800AQZ1L3KVPbl4OenHrnnD5lNbn7p7DXly2w4/g8TP34uw9XbwjLt/Ruv36Lr9h4L9rWl8OfOHuBdwpik2AGMufiTHBnsYC3hT/DvL0TP4ufQxn1x9bJNgvxV9//ozjZX+AYC/S+OL2PHZL3jvU72/Ug/0FXK+6IIFeC/u3AV+AvaEoYC9i5WUO+zchT+fuTzHYC+gLuBPwBdAp6rp5MdcCXVu357V7HeCfP6wBNoFbA/uzdMWupH84nvd3oH+bi5fDXow1cJc+g6uda+/Op0uUCOIkquOLMYe/thavXa/v8Anob3P5tM6BT1HU7fe/4e4F4HXhT3AnJy/cPtXpBeAPH+bOXkQCOR3Fo9Q+69iX4C8HvYB9aRml9ulTuDtx5Mhf2LhxPUYkDsPQ5BFITE9FYtpoDBqRhq8HJaP/t0kI7TcYXqFfoV3v/nDqEgfHjvFw6xCBH4YmsmOqZbvXY+eWhfjr9yXYVDIFI7+LxrjEAZg64UdMm5EFe7fOUHkGQNUuGKq2AQz2tu2DofLsiYCofvjiy4Hom9AXkRERGECO9MvP0P/zvvjy2y8wePggfP7VAAwa9C1yp4xHyoghyJk4FnOm58KrW0eYmOojOLg3UlOHY+SoRHz//UB8/nk/hIUEwM/HG35+PdG7d0/06OWFwGA/BIcGIKFfPNw93BDfNwY/Dv0e3w4cgG6ftoWJsiUsLJSwNDeFhbkRTM0MWNNiTEI8rNy9mZNnwPeIhKlHFMw9YmDVJhZWbaJh3TYONu1iofKMg626D1av+Qv79+7AxPREZAz9AuNH/hsjBvdHzoR/Y860ZNi5dICefSeYunaDpdoL9p694NYxAB26h6NHUALC475BwoAfMHBQMkakjkXG2EnIzp2KGXNmYsEiqodzJ75qzQqsXrsSa9aVYPXqIqwmqK8ih74UK1cvxcpVS1BCDp05cgL1YhRKYmNy55SSJxWTwxdaiqJiEt8AFLKa+0It5GmdAF+4GMVFS1FUuASFhfUhT7AX4m6eYK8VbRQEzAn2BHVNlCBPa7RZeI/ALvS69ile1zzRiN9Pr72vXsD/TaDzTQDPCjQE9v/+GsH+xcvH2L//T9aRT004dBEMuwu/9jG7aY/+fjnsX9cQ4HkHPoc9n9Oa2ATUvqLjeAR8auYjCfjzSE5erGvT+gR+7u5fPaeUvlZ05p7mdO7+TQngy7vztc17Tx+J9H41nj2uxtNH9xpQ/S59AXsB9YaiAL2us/872L8N+HQsTwt7upTnOvsYDn35jhr0fl6zBH/t/BlHS3ewj8jQx2saOmOv6+R15wR7Avz1qouSaExr53CdPopD1+deeTONT26eQE6gp7Fw9wLuurHy8hmQKi6dblAEdgF7uavnqXxK5xP4dVV/A6ALfflcA3adGj1tCrgoGyA2A1oXL9y8iHLY05gAL9Z0Ya+ZnyzFmZMHcYZFGpfi9ImDoI/iaCG/X1uzZw16WujXBz2Bfz9OnqALdmgjoN0E/B3YdZ/xpjxqzKsvOdTFWAD9bVFAXR7ZWKTxxVl7cSyPwX8fSsuE9krjvSgtJdHFO9SgdxCLFi/Ht99nIvazUfCN+B4dfL6E66efwaljH9i3i4ddh76wad8XVh36QtV5AKw8+iL+i7FYtboQm9fNx8Hf12Pb+kXYuXERVs6fwDrOJyR+jcXTxyIxeRgsXLpIoA+Eqm0QbNuGwr5dCJzb9kBUfDw6dWqDieMzkJI8FIsWzGZuPDY2CmOyxmDWvOkYOz4N4yekY9bMKZiQNQqTJ2Zi0sQx8O7eGTbW5vBorYZ7K2e40mdvHazQtp07Bn3/FUYmD8PQH7/H4MHfISl5GAYP+RYpKcMwZOgPcG3ljIioYPQbEI/uPbrAmT4A5KxCKw9ntG/viU+7dkQPH2/E90lAREJ/GLv2hEmbCCZy9tScxxy9RxQs3MJg7hYMc3UgLJ3CYesQjb59RmDTTxuwkdLhSyZhbUke8rOTMTM/HRnpg/H5FwMxODkVaZmjMWHiREybPhULF87HsmULsaJ4CdasWo5164qwfl0x1q0r5nFtEdasKcCaVUuxdtVyrFlVgFWrClFSshwrSpZhxYplWCGNi0uWYAVp5WKsWLmINcmxRrkSgv0SFJUsRdGKZSgqXiIBnUOd4F68YgmKi5eheAWHPXPorLmOYE/vcagzR1+4BMWFSxjsGfBlgBfOnoOeXDp39Frga527BvoyN89BL8H+xcsHeP7iPp49r2aRj+/i2fO7ePHyPl7XPERN7SPU1pHoy3NPmbRfp6P77KlhjkubBfjvA17+uwn2BO+DpXuw7df1OPjXDvYVNgF7dpkO28g8BdvE1FGk7vznqK15jjop1rx+DlLtq+eoE2IbgvqQ14W+mAvgc3dPnfla0NMawV7oTdiLDQDv0tdexMPnBHi55LDn6wR/LewJ9CKdTyAXzl4O9bfBXxf05O4J8CLqwl44eX4Gn7r3yf3Tz9zAvdtXcWDfDubs15Xwz9weLv0d9J3361dO8w/eyNx8/Xo91e4vsJvzCPj8Bj1K4fM0Pof9Jakjn3/jnh+/I9hrXb4Au4C7iP/k7isvn2WwF9CnDn05+Kn7nnfhy27WYzV76soXzXryeOINpy/g3lBan5r1BPAvniOoU2MeuXkBe17nv3CWX7xD7zLAn6Ev5ZVqgC7ALuLZ0wR8oYMM/sK988jhLgc9gf9tsD99gkNeuHVd0NP6qROUzue36Yn3dCPBnd22V69bn5z/ASY55AnqYi4AT3M+psiv1X0b7I/InDxBXgN95ub3MVdP5+5LSVSnZ3EfSksF7PfhYNk+dg9+6UGK+1B6aB9OnT6OwUPHQOUcCqe2X8Kxwxdw7PQlHDuTPodDpwEs2nf6DHadPoNt574wc4/G0JR5OPDXLuz8ZTk2F83DjHGJWEAfN0n5Ft/F90Je5teYO2002nboBkvXHlC15a6exTbhsGsTBrd2voiOjYGdkzXSM0fij52/Yf6CuVC7OiM+Phbfff8th/Tgb/H9t19h2ODvkBAdhvBgf/j29EIrVyc42VvD1sYc1lbmsLG2gKWFKdRqJ0RHh6Fv3xgEBvkx9Q7wgY9fD/j69YB/YE/0DuiBoFA/hEQEIyouBtEJcYjp0weR8fEIj4pFcEQ0fIMj0cMvHLbuXWDgTPVzfxjTJTueAbBqEwyXTlFo790HXn6fwy98IMISfsBnA1MxZPgEpI5Mx+IFs7F+5RKsW7EAa0rmYHXRXKwuXoJVq5Zh44YS/LyhCOvXl2D9+pVYt64Ea9euwOo1BcyZr1y1FKtWLsGqlcuwUqYVJUs5xEuWoWRlAYM7pemLVy5lAC9msJfgT+sS9HlKnoO8iCDOQC7cu4gc5ALo2rgIzNkzd8/dOj3j6fslWFG0hLt7SufTh39Yyp5KCJS6F2l7Dvb6wBfpfe7wtZsCnronR69x9vfv0ffLy9kNdHS//MP7V0FrD6qv4OnjG3j1/A5ev7yL2lfVqKm9z1X3ALV4jDo8QR2eohZPoYW/SP//t2FPv5dvLPjm4hXq6l7i2PFS/LbtZ/ZZ1ds3LrPrbnndnlL3lMp/gRpWnqASxXO2QWAOv4Yg/4yBn6KuXpOj15zD/2fwa2v35PC55OCnsbhZr2HoC5cv3bgnu4BHXr9/M51/D08e3mV6/ODNs/e6wBewf1h9Cw+r36zpixT+g3tUu7/J4E0AF3AX0BexfnqfNgc3UX3nBsoO7MKKwvlYU7IQe/745f8x9x7ueVZX2i//wznn+s75ZiYJBMhkrkmFEAiZmTSSQBJIQgdTDITebGNMLwZC7xh3W7334t67ZVnVltzBVZJtNUsukmWvc91r7fvZ+3n0SjDJJPm4rj1r7/087yspfB+/fa+2pW7jUr3K9dD+FnfhjU/OC1V8+8Gd0n5wlyDJDxbrMAMf80jRH2i11rmakY+4PWBv7n3C3Vv0x0fNva+7j6t6fxseE/Tirny00Q3B75Py4gr/L3Pp8wBAS/e+Qj6p8iP42yFgB5R+q0GfcKfF/ratm6V1C2ydG1hbZj5gjrm9Uxvt2wEAKn69tG41NR+pe6h9N6z8Lg5+Al1hD2XPzPxI4dc4mDt3PjvtNa2XpqaN0txooAfwCfeRLKGftCHw4cbH84Ygia+eyXlw2Tvw10LBb14nNZvXSa17vhnx+9r1srl2vdQC7gH4oe7h1m9uqpMHH35dzv3eTfKNy+6Rb172J/nm5ffIv/7oLh0XXgbgG/QvvPwOueCyW+WCS8bKxf/5gLz34TSpWVkpS4rSJH/Ga1Ka/qo8cfdVMv6OK2Xq2xPlmqt/LV+98DI5//u/lvMuQqz+N/K1H/xGvnrxNXLu966Wb1/6K7nxlpvkq+f+f/LzX/6nPPfCJM2K//kvfi633z5GJkx4TD54/3WZOO5+GTvmBvnVTy+X8/75f8n5X/tnOfer/yzfvPA8+fa/XSjf//a/yaVQ4z++VN31gPjv//A7+cO1v5c/Xn+9ZuNfd/Nt8scbx8g1194ov77mWvnl1dfJf/3iavnBj34p37no5/Jv3/mZXPDvP5Hzv/VTOf/bP5F/v/iX8oP/vFp+fMW1ctV1d8oNYx+Vux6cIOMmPSfPvvxnee3td+XDKZ/I9NkzJCM7XXLzs6SwOFdKygqkrLxAyspypbgwU4ry06U4HzZDSgqgyjOlUEeGFBYA5JlSkJ8lBQXZagF2AB22MA+wtznWeQr6NFXeBn2APz5UlUOZ5zrQ5yNmP1vj8XzmIZ6Eu6l8ut79e4D9HMnMnS1ZiNM7ZR9Z5AXkzFV3Oz+riXou697H6Ql+KnweALz1an6GJuahPA+x+3M6j+yWIx275HD7ToU+IN/TuVeB33/skAyeIuw79b74obM9gr7zBntAHgP96j2IQwX+PzcfDnsk6bVua5Qli6tUSUL9nRnoETnTL3Ytbrzlbgh9nVPdA/w6HPTp7ocHAAeChCt/pHUI/CTosQbkqfIH3NyD3+L5vuFO6NqHwschwCzmdgCANfc+gA/Yh278cO4hj7g9yu7+OtjHIW+Z+nDh2wGhXf/jmps1UwpzZ8lqXHMbwL7t0HZtqBNX9IQ/AI+xR9oPGvDbDgD+cN9brN6s1dmbCx+ufIDeD0A+HIjnG+hpUWufHKy1B9QBd7bQtXkIe8bpk6DnfhjDh1t/9w648sORKlkPtfeI3wcqHop+GOzDMrzhbXUJ+si2GPC3ba2PYL9tKwDvXfbbttYKRiv2tm6MhgF+o7REwN8YgR7AJ+xVyQPUrnueKv2oLA/qfZ259RX4NbKlEcPe18z9RiTlrZdGhT0PA3HYJ+GfBHy4DmGPucI+kaXPTnpI2LMSPEB+vRvr9H77+loofg97AB833GHgcFC7ebU0N22Wu/70svzLd2+SCxTyf5J//dE9cuGlUPR3yb9efrdcCIV/+Vg5H7C/HPt/kvO/P0Zuu+tZaW3eLLXLK6Q0412pzH5HXnrkBnn54Zvlgdt+L9/890vka9/9lXzt4qvkaxf9Vl34Frf/g5z//d/LxT/6rVx/ww1y7rn/Il/56j/J//rf/4/83//v/yVXXHWFXHXNlXLXfbfL+IkPy1133SrXX3+1XPnrX8jvfvtr+eO118gNN18vN996o4y5/Va55dZb5Kabx8h1N46RK6+5Qa74zbXyHz/7nVx82a/lWxf9XP71Oz+Rb3z7p/LN7/xM/u27P5PvXvwr+c+f/FGuvPJW+eO1Y2XMbQ/Kw48+JROefkkmv/aGvPvBh/LptOkyZ+5cyc7NkoLCXCkuzZfSsiIpqyiVsvJiKSsrlNKSfCkpBtSzpagwSwqRxV6QobYQyXAK9ywpLsjUUZifIRh4R0chVLyBvrAgW/LzMhTogDrgXpCXLvlIrnPKPg+uejewlwQ91gC6QRrAn+vc9xZr/2LYJ+HvY/BZOXMkM8cUOBLtMDzs0yQ7O02ydMyVrGw/kGinWfXZptLVXY94vLr7mbDn6+szslFqN0PSs6dJWvY0Sc+aJunZ0+Wco4d3CwZh39u9XzAAfYP9URka7JShwS67OlaOKehNzRPySdCniuGHe34OdzwG4v3xjH3/jq8QiO+h1n7nrlZZsrha1q1ZqnHZ0ye7rdTOHT6o7EPLpEQq/VSHACp9qnvttufUPvaG3FxtLFO/X135UPdJ4J9Cz/wTvXISffODYcBnP3321Icrf/gI3foEPd37BD5uzjPwA/6H5Vg3wQ4L0CM7H7X4rMe3bH2qerxDZe/V/aEoNp8a9EjSMzc+PAFbGjdJXvYsyc+eIStx8x2uud1WKwf3tWgHPKp5AF+hj3vsI1UP2AP0AL4fUPt+GPxD1z2Ajhh+6kS9HdrsBw1/kmPfZ4jrJ933iNuPHL8f7srnBTlWbx9Cf/cOqP0tsnsHBsBvY9f2Jtm1vdFl5AP+fuzchn07EKgbP6rBt1p8uPixbwcDxvDj4I9gDxd/C2AO6BvUCXa1quyxb2ofMXwFvovfo9KldctGjefTE8B4vsblEZtvXG8wB+CbXLzeJe1R6ZtF7N5g7oEPhb9Bmho2SmPjRrWhGz+cE+ih0udeaIcBvs7K8fiOHgbYXAdW4/TrZfPmDVKrcLcDABL2APhoRPF7U/koDWtorJUxY5+Xf/7OTfL1y+6SCy+9Wy64bKycf+kdcsEP75TzL71Tzv/RWDdulwsuv1vOv/weOf+SO+T3178g21t2SeP6+bJqfoYsr86Wl8ffJY/ceoVMfHSMfOsHP5GvfP8K+epFv5avXnS1nHvxH+TrF/9Rzr/4ernw+3+US358jYy57Q65/EeXyM9++h9y5VW/1PK5m2+9WW685Ua55fab5KbbbpHrbrpZfn/djXLN72+UX//mWvnPn/1OLvnRL+X7l1wh3734Z/Lv3/2pfOu7P5fvfO/XctEPr5HL/+smufJ3d8p1N94rd9wzTh4e96w8+dxk+fPb78j7H38kM2ZBNcINnqO18AB3WUWhlFcWSnl5oZQB7HStF+GdHCkuzJHCoiwpLMrQuDlgXlSQJUX5WVKcb6pcFXp+tpYyqlJ3al0hT8C7wwBgnQdlj5h7fqbk52dp7D0fgA/c9vn5GYKBuHxeXqbk5iOLHiM17EPgE+45eXM0Mc8fBIZD3Q4I2Dfl7tcO6gC9wh6AxoECcMe7yMhHNj4APztw3Xu1TmWfkTlbMrLmSkb2XMnU5D+ED9IlxyUC0huAUru0zJkyY86nMn32FJky40M5p7vzc8EA8OG+h+u+r/egAl9hP9CpbWhP43549Jt3cXtT8ozXA9TMyGfpHddJy/K8uD171jfu8d+V/Oxp17gHPQHweZH9+z+TpUvny9o1S9TNinI30ZvxTmkPfXgWCPfQDgO8c/Ujrq9ufqydex9w58AeXPwYmOu+U/6hsk/CHor+5IleOeEs51hjUOED8JjDAuYEfhLyXIegpzvfoA+lf0SOdQP8sIC+2d6uwwllz256gD7B364q3cOernxLwrP6e8TpbRjoqezbpHVLnbrQcM3t8kUlsmndItnRsknbGqO8LoS9zc19H0LeXPl7nEvfoE/YxxP14LrH8LCPA3844L8s8JmsR2sxe8TtGbtHOZ4fw5PzDOyM5xP0sAb7Jtm5DdD3a+wb6GGt2563uDGvUXbjINDaoGNna4PsbKnTkcqdr7H6BOgV+lsc4BX2iOObolfYR4l6cPnXSmuzS9aLLBL3rIUukvBYg4/2ud5tD0VvWfreEvYGeIJfgd5YI41NNdLsDgMh0DlvRIweo2GDNKAMz1nM4aYHzAn6xs02RwMduOrhuufzMEMf72NNd70peah2Zu6vk9paJud5ZQ+Xfm0d3P4b5cYxT2nnN4P9WLngUow75OsYlxnsz7v0djnv0tvk61D3P75LvnHpn+Sa616SXdv2y4761bJ6foYsLJsrzz12h0x/+3GZ8vHzct63fiRfu/iX8rWLfqMx7q9dfLV8/Qd/kAsuvk4uvOiP8q1LrpIbb7lbrr/lDrn6ulvkV1dfLz/71bXyg8t+I9/53i/lW9/5hXxbIf4L+f7FV8hll/9Wfv7L6+Wq390mN9x8v9z7wER5fPzz8vyLr8tb734kH02ZJjPnzJH07EzJK8iWktI8qagskcqqEqmoKFaQV0CRl+VJSWmOFJVkS1FxlhQVZWuyIWCeX4QStQxvob51H2VrqD93A654uOkLstQtj0Q5qHOFfGG2KXZn4apXaKOGPTEM3AQ43sv00AfgczN15OdhP1NycxGPxzDFT6AT8mZxEHDKXl36NifA8ZnI3R5LqDPFbhAPVD0gnjNHMlTRB6od5XM5iNfbUPDnWsjAyvPmCDwC9nPNzZ+WPlNr+6fP+lSmTP1YPvjoXW3g88abk2XyK8/Jc89PlKefHi9PPjlOnnjicRk3/lF5fPwjck5f7wE53ndIjvXsl2M9B+wa1uMdCnyA/zRgr0l6fS45z66YDd3zpsgJ72TNPfdpw9a68bm14WX3Pr4ft+zSB4t/OjoOyvJlC2XN6sX6H89T/Z3DYJ8EfnJN1U+lH8HeufOTgOchgPtU93DvjwR8dd8jbg93vlP4sMk4PuFO4HNN8BPyoQXwQ9Ab7A3yAD2HAR/Q5wiVvYc7AN/T2RGDvSXfQd2beqeFig/n9AgAYCWFGYKM/GULi6Vm7ULZvnWjHNi7NYWyhwsfsB+u5qnsCfmk9dBHzb1B/8BeU/cGfNTfo/FOfISwp7IPrU/QM3VP2NOVb7BvcdBHch4PAGGiXji3pL0Q9gQ+wU74h7Cn8rcYvqn9Ha2Nsmtbs+xsbZIdAH1rg7ONsqOlXhP2vKq3pL2Yoo/F6C1Ob259KPtNpvA1Ix/PDPYtzbXay4KKnhn6iMurkteEPSp6V3OfAL269nUPwKfLny59g/xIyh6wbybkAfiGDVKPUb8+NgD9egBf7TpBUp6OhAufB4Lomar89RHw4aKvqzPYo8yudjPa53rga4b+pnWyuX69bNi0Xv5w0wT5ysW3ynmX3ikX6ADsoeoN9gD+uZfcJudedptc8OPb5Bv/cbd849J75YrfTpCG2i2yuCRXpr/9pHw4+WEZN/Y3kjv9ZXnlxaflq9/4iXz1e7+Rf/rOVfJP3/6lfOXbV8i537pSvv7tq+WCb10j3/zuNfKt710l3/7Br+SHP/md/PTK6+V3146Vm8Y8JPc9MEmeeOIlefGlN+Sddz+WaTNmy5y0dMnOy5aCojwpLYMSL5LKymKpqiqRysoiKa/Il7LyPIuXl+ZIcWm2FJVmS3Fxjo6iohwpKsrVUViUKwWq1g30qCxQkGsdOtQ51niW40dRjuTD3Q7Xuz6zz+QXpEsBYu8FWfoMz3XgnXyba7Map+JVyfOdYA/7qtwB9twMUcDnAvg2D9eAenJQuedolr259HkY4DMCH5ZQ5x7c75adT+XOkAA8A0gARPY+fm6G4GdgQOVnZqRJRvocmTV7mkz59CP54MN35e133pA/v/6KvPzyC/L888/IM89MkicnPSHjxz8u48Y9JuMnPC7jJzwmEyY+LhMnjdOyyZcnPyOvvva8vPnWZHn/gz/Lp1PelplT35c50z+Uc04eb5dTJzqk/9hBHQMnj8rAySNyor9dTvS1y+kBJOXhchm0oLWEt2SJnYd9HN7xnvnxZ4T2SO/w+WgWbvzu7iOycsVCHdtb6vT++KSyJ9yTlkp/JJU/FMA+BvhgXxP5gpg+k/NSQZ9qP4rbjwL7CPL93XK8v1v6EZsP5v0ow3PZ+knYE+6h9YAn6GEJe7j3O+SYKn5T/QZ8fwCwJD2oe4M7AB8OPsfn8F17drVIaVGmZKdPiWDf2rxeDuzdIocOblNlTxd+R9sO6TjEOD3d9gC/hz8hT7gD7JgT8JybZex+ZwzyADygnwQ914R9CHrAPVwT+oA9nlHpc04FP5oNgR8CPg55qH0/6NbHIQoDwAfobdRrB0lcLYxOkhhw22+H+77VZei3bJbtGrsHwKHomaxn1hL4zM2vyXsx2G8Wgz2Ajzi/qXpT9mHpnWuy4yDv4Z5U9xukWe+7t7I8qHoo/CYoe+fG38K9ZMld/UZpqN8o9XUbpT6YNzTU2AHAwb+ufr0l3sHWm6pX172DPtz2mp2P5Dy0vNV9D/vNGo93F+W47HxtmZtw4wP26zaskd9e/5j8C5rBXHq7XPDD2+X8H96hQ4H/o7Fy3mV3ynmX3SHnXnqbnHfpGHXpn/uDO+VXv58ozY0tMuuDP8tbzz4oH7z0oIy99j9k7tRX5eqr/iAXXHi5fOfSK+Win/9BfnLVGPn9dffJbXc8Lg8+/IzL4I1oAAAgAElEQVSMn/SSvPja2/L2+x/Lp9Omydx0JJJlSlFJvpSXA94lUlVZLJWVhVJRWSDllflSVmEgLy21cjSUpBUXZ2tpGoFeXJIrRcU5UliSK4UlOVKIcrXiHNsrhjpH+Zq55mEN2gb1woIc4YBCh1LXgfr1CO4AvAFcVTxgnmex98glD5BrzJ5Jd1mSl4B6+K5CHireZdfDEvCwfliSHhP1QtgT6gA3YU+XfAh6TdxD8p6DNSya6xjAM9StjtI4uNznzJ0us+dMlekzPpaPprynCvzNt16TV159UZ5/4Sl57vlJ8tTTE2TiE+Nl/LjH5LHHHtayyQlPPCZPTBynXQlfeGGSvPba8/L2W6/Ie++9Lh99/LZMnf6BzJw1ReakT1N3fbprooP++fAI5OTMkly05c2eJnlZ06Qgc5qcMzhgMflTJw6rqj890CWnBztl4MQROXH8iAwo7Pvk9Nl+GYqS8BA7Z7Y9XfhQ2nGgYz0SrFO9G+6N9Dns+/fOyvHjPbJq1SJZvmyeKo/jvR0asz8j3o3vf1dz6RP6SdhHip7Z+w7qKNWjilcX/tAJ14yHWfw+Wx+QTwX6QVdvnwQ9lf3J471y4niPAv2Egzos9wh6tX1dBv8A9gS+2p5O6es2Nz6BT9hjzbnF7ZGRb7DHurczDntCnJYqnpb7tIA9vn/fZzukrDhHMuZ8LEvmF6qyb21ep3fJ4y56uO5xZ72CHnH7QwT75y5OPxz2UPlJ6BP+lrQH+O8OMvJHVvMEPCwhT0v1Tshjn5CnJdwJ+9AmQY9n2CPkw3kI9FSwD1W/gb7Zwd5l4hPumo2/OYI94vOAOweUPWFvsXsk6zFhr84peOey1/p6luKZugfsvco32COuv9WV4CWT9bzb3jLuI9e+dttzsNdyOzwPsu/hxg/XUPSxMrwaaairUdg31m+ShnqbY6+uDmAH5NcL7pjXNcrtXLye7npCX0vvnHvfnsHtv8El5JkbH658HarqE+p+0zqpa9woK9euliuuvl++ctGt8vXLxsoFP7xDzvvBHXLexbfLuRffLl+7eIz8y0W3yFe+f5P88/eul69893o57+Ib5MIf3io//sWdMnPGXFlanS/zC+ZIee50eePVJ2TW7HfkpRdflA/fe1+mT/tU5mSgzjtPSoqKpaqsRKoriqWqulgqMaoA9GKpQBZ7GcrQcqUE8XKNmecqyAH1aBTnSElRjpRCrZdkS3FplhSV4JCQJcUlmNvAIaAYnyvKtqE16kikg7on7JFUZ4l1al2ynKp5ABvud8Ta6bovTJdCHZZgZ1n12VKQZ3H3vEKDuqp6ZNhjqPvdYKoQdzF3Vfx0zSMm7/atZt7i8x7yUPaAPjrdYXhVD3gb9MMYPr8Pe7YPxY6kOnTVmz1nmkyd9pF89PG78t77b8pbbwPgL8jzLzytLYMnPjlOHh/3sDz2+IMybvzD2nho3BOP6MU4zzz7pHYjfOnl5+T1NybLu++9IR9++JZM0a59H8nctKmakKfQzpsdJRzmau0+XPpIFrSSOyTjIQEvA4l4mZ9KeqbdcIeb8bIypunIxE15GVPlnNOne2Vo6JgMDvbIyZOdarF36mSnnDjRJQODx7QxDcHowenj9ZZcZ2519a0H0E9C24N6+MFg9GdnI8jzO6HsBwZOyLq1K2Xp4mpN8kEGOmrs9feNWgHzYOIt/57QjqjwGc8H5FOMQXTic3H8wcF+GRzol0FXfkc1j2S9cB5CHy57ZOfDKuAB+RTJeaHahxufyl7nruEOXPgAfl/vUTmGkXDjh7AHlMO1wl6z9A3+obonzEezPUetXK+354gc2L9H/+OTNXeKLKzOl41rFsi2xrVyaM8Wa5nr6uwPH9olaK97uO1ztXTbJy0hT+shzyY7Zqn0aaHkMacbP4Q854R8CH6CPml5EKANIR/OCfQk+Lkm+GmT0A/XXtWbG59rr+yh8KHqqfQbVLlvb6kXDlPyXt2Hbn2bW2meAR3Q92o+3LN9n8UPyHMwM58WwKe6tz0qfNyCh3ngwndKPgR7cm6u/Bppqo+PxrqN0li3QUFtc6zdXgR6XpSzRngJDqEPwGPUu8Hs+7rNloXPdZSkh/K7GiTurZX6xo2ydNUaufznt8l5/36tfP1718vXL7pBvnnJzfK9H98ml/x8rPzXb++T39zwqNx85yS5/5HJ8sSkN2Tyqx/Ku+9Nk+nT50p6WpqUFudKRUmOlBVnS6VCO1eqq4tlnsLcKfPyAikts3py1JZHQAfUi/Nio7jEnqvFHCVt0eAadekAvg00oFHAF2dFbvsSAB/KvyhbSt3AHLAv1AFFb0O7z+VTzSNDHkBP95nzukZc3j3LT9fGN0WurA6ufBwMFPR6UMBhAbC3gwCUM4DO2HsEd0IeFh6CcODz2hUvS7P9i4oswx+96/F5fCdc72npM2TmrE9l2vSPVTkDwADxy5MRAzf1/cTExx3AH1L76GMPChT4pKcm6EA74cmvPC+vv/GKHgA++vgd+XTqh/q9OBzgkAAvAKCdqwcMuPHDvACLzWupnOuGhzI68xLAU2AHDXxPVF6HrPtMgH6aZGS4kWkX32RkzJT0jBl6CQ4OBOcMDaF/PJrN9MnAYI8MKvz7ZHCwV06dwro/qlcHGD3sLTPeXPhIpKPi9lAeHd7DYU+Ih3b07zgrQ2cGNXt2yaIqTbJBJrlefIPEvMj74CHvf3/b+7KwTwV57oWwHzjdLwOD/TIw0CcDaKpzqk9OnTomp9BsB+ug6Y6qeibsAfTBoJLvT7jwuU+FH4IekNfh6u4Jeyr5pMrnvil8Ju35WP1IsB9R1R9pk27E+3uOSNuhvTK/qkSy0j6V+ZW5smH1fGltWCMHFfYovbP77DsOAvafR7AH+JOgDxU9YQ+bCviEfGhHAz2BH1rCnzYEPiFPGwI+nBPqI1lCnjaEe3JOuNMC6uEcQKc7n3NCnpawj2fksySPNlT4BvzhoKcrP+iwl6i5N8gD5habT1o7AJjrPgn8EPCAu7r3nSsfz7DXiMS8eovbI3Zv8Xvs4flGaajDO87qIQCKfb0m8NVvXq+JenDjK+w1E3+91Neaoq/bvEEwAPi62g1SV7dRM/SRpU/ow6KpzqYa9NJfJUsWz5d77x0nf7r3SZkwcbK8NPkdeefdT2Ta9FmSlo4Ycq6UlhZJZXmxLKgqlfnzS2XeglKpnlckVcheL8uTspJcHeUluVJRamso9HAgWQ6ALy7Ns4EmMg7qaChTUuRGse3jWREAX5Ibueqp7iPXfQnc84Q8LVQ7PmMufjsA2LNSgN8pfIvXeze+tZoNs+oNrFGZHGCvsOZBwNS91s1rxnwc9hqjVxe/U/3O1a9JfIQ4DhyaN5CriX2APTrX4WKajPRZCloA96MP35F333ld3nh9srz88nMa335y0jgZP+ERVd5Q4I8+9oCOx8c9IOMnPCx4/vQzExT4VOBQ8gbwKTI3bbqri5+jbnwkDubi52sXPg9yi+Ej894l5mXNkmzXz57QHt4Mx1rf8rk1xwHkPegJct5qlwnIE/RZ0yUtAwMHgek6ziH8zpxFwxm0y4UqtjlU/SAy0s+cVKXMd2EtYx7X24agHw7w0WE9/H2CHp/DfPTP42AxJI1NtbJwQYXUbFgpRzv2yRncVa9ufJbqjQ77kRT9MLf+CAofsIebf3DwuBD2aOUbHwb8k0jQCxL1NCs/hPyJHunX0a29/9H/PwZ45+LnHmFPG8K+N6HsQxWfStUz3k7IQ8VjTst5SnV/pE16CPvuw3Lk8EFZNL9cMud+KtUVObJ+9XxpqV8tB/c0S7u7zx5x+sOH9qiiJ+RhOSf0Q8CPBHmCPwl5rkcDPqE+kiXsCXhYgJ02hDzmIwGe+wQ8bRLu4ZpQD20S9haj3yzb4cpXtz4UPeL2fphb35R+qng9oc5nXKeyVornYvcK+k2ytcnq5mkBeJtv0jJMgJpg39qEPa/qMedzwj60qugDVz4BH1ok6in0w4Q9VfcbI9VeV+dADgWvTXZcdn49Ev0sHIA8AAP8em2Ju3HjGlm3fqWsXbtCVq1aKiuWL5KlS+bL4kXVsnB+pcyrLpXKikKpqCiVedUVMn9emV7vPG9+qVRVl0qVutiL7J3yfClHzLw8R0rLs6WkLEtKS7OlrDRHykswciML+IegN9d8npSgLl3d8+wYB3WOfVPrYdwdhwPE3wH7JOTDNWBvw7Lqca2shz323EDWvWbeQyWbO9+S7yyDXmPzaIwDELthKttK3wB9bYBDZV9o9fTF/E54DDQ3ADkDuZobAJAX5GcrQDMzZsvc2dNkxvRPZMon78v7772p6vuVyS/Ic89OkqcmTZAJ4x8VKO5HHn1AHnzoXnngwXsU4OMff1jGj3tYnpo0Xp53CvzNN1+Vd999XT766F2ZMeMTmT17mqSnz7Te9k55a498DREwgx+JdSh3Y3KeK53TrnfofOcz8A3guLWO/e0tDMALa7ReXpW7ldiZivcwDw8ACvZMKHWn1qn8s0y5A/iZbqjKd9faKuzT7eCgt95BncMVbyoXYLS5wT9MyrP4vCboubvrQziPDubhYE/1PgH/5b9XpLW1SRYurJR1a5cqKIZOo60vwwzx8j07sHgPhf3NdpjBPAQ/1qmAT0WPdzkP3fgDcOMP9Kk7H3Oo/FNQ+A70tAA/YK8DbnzMHfjVOnc+wD5S7B6u/RjoA3e+KntttuMz8kdT94Q93fmEPiFPS2VPS/h3odMelH33Yek82qb9D7LSp0plaaasWzVPtmxeJQd2N3nYq6q3WD0hT0vQh+APoU+4Jy3hjn3MCXnOkwqervvkPsEP0IdzrAn9EPIAN2DOPYI9afkeQR/aEPKch5BPzr3bHlAH6Nk613XUa4Xb3mL1vs7e1DuhTguoYx7aVKDHHjPzAX0btQKAc6DHQgh0zpOWQCfsuaYF5EPQMxs/BnZm5Tds0Hg9Eub0OQCOJL66jZphrwAHyFWhWy39pprVsmH9clm3brmsWrVMVq5cIstXLJIlS+fLwsVVMm9+uVTPK5OKqhItOStH9robaAZTWlqoir2svEhrzEvhZkcmuwIdWe0FUo5Rli/lZXDBF0pJmTWWKS0p1s/ie1CTDtDDhW/At/avpSV5ggGQq9s+cNWXFuNZvmtKg3cQp/dxebrmVbXDPe8S8bhPte5Bb8rdYvG5Bntk3gPqmoGfLYVReZ0l2zH5jol4iOUXo1wPFnF9l5xXjIY6OEAoyPE9SM6DCk7Xi2AAsBkzP5EpUz+Q995/S95861V1hz/9zBNaPobe/A89fK88+MA98sD9d8tDD/5JHn7oXnkcbvQJj8qkSY/L889NlFdeeU7eRBLb+6/LJ1Pe0++cmzZNE9as9h6eBJfxj5I//G2aUIhmPJmSryV6adFFNgS6hzVAbpfQGNTZ0MYgj1p4vAtI8zPxOZ/PlsxM64RnSt0+Q/h7NZ9U97Ym+P177JQ3Q9JVzSOO79z3WKfj+UxccRsk0UXNbazmneAzQDIR739WyceBD6WeDANA3Y+m8EV27d4mixdXaa192/5dcnoQZYIAOn5nfDYJfB5ukLAXH0NnAPw49Pm/A20E+DB+7+rvUYZ3Orr3vl/nWKsLn279JPTD/vn9PTLQ1yOn+qyhjt2S5xrt4CDgDgAKeRfXB+yTwEe2PmCP2D0Bn7R049MS8rQh7MM54Z60iNkD9t3dHdLd1aHXD2dnTpfSormydlWVNNaukP27Gu1O+4M7BC78UNkT7CHwuZfKlU+gE/gAOvcIfVpCP4Q654A557Qh4DGnuh8J9lT0hD0tDwCpoB+CHnMCHpbrJOCTa7rvfRY+QA+3vrn2zY2PjHuDeRLohD1tEvZ8PwS/wZ7Qh1vfhoc9svK9eg/3AfbwWajwAflU4MdeCH6trY/c98PL76JyPMLeNcpZtnSBLFpYJQsXVMr8eeVSXQVVbqVn5RVFUoZmMG4Q6uXlRa5JDKDtYY95ZVm+VMIC9uW5CvrS8kLBwHMkzHGUlxZIWWmBlGIo+DE3WJeV2LPyErjvbY8gT1rG5rEfn4cxeVPGUMdQ9jZMvRP2lmFPRe+ewXWfYhQV5ooOde1biIA/H+8jfKBJe4A7oJmTLlnps7Sv/fSpH8mHH7wlb775srz00lPy7LMTZOKTj8rjjz8oDz9yn9x3/11y3wN3y/0Y99+te3CtT3pqvMbKJ09+Tt5681X54MO35dMpH8ismZ+qex4XxiD5DqV68DzY4cU8D0gGtNi/3VyXWzBHr5/NzcXNda63vdauu4z6HGbWm2JnGd1w2BvUrctdmpXMoWwOt9VF3e8IdFPrqeCPGHxW5hy94S7VhTYAcxzozj1PNe9s/B37DPbmpk+XOenTDfxqZ0ha+vQE7CO1fkbvnCfcvNse0Byu0KnGLTkPsP5r/knCnqAe/nPtdxHZt3+PLFpcJatXLpJ9e1plcOCYuvEN9v5zqOO3z9hhJgl6rA30sNZLP7RU+SHsNV6v2fm+2Q7i9Ar8IEkPyXmRokedvQO+qnqn8LX+HrB3Q2vt9Urc4V31WIePkjwdLimvDzX3mI8Ce7rwQ7c+AQ8bgp1zgB3zJOBDdR/BHl37eo/KmjXLBLAvKZwjq1aUS33NMtm3q0GvuW1z3fI6Du6O3PipIO9hvzvKxPcK/zM5tB+x+z06kImPud1zz0Y7rL23zPz9nw8vvSPYCXpY7oWQD+cjufBHg34IfIIee5yHFsAPwc411TyecZ7KMlZPS5hjzXkIcu4R6uEz7tES7rSEOW0IcMxH2ud7I0GeCp9WVb5T+8mYPVz42EM8Pwl7uOjRCa+6olBKinIjNQx1XFZWIAB9RWWx2fIiqUgxCHqFu4IesM+RqtJ8qSxF61d8V44CvaK0UCpL86VC91DPni8lyJLXTHnYXCkty5ESDCh6HABKOBzEGYuHy94dCghYWsKeFuqZc4DeDxeXd4l45ip3mfZB5j6+F78L/1ZYwBwKHmAFoObOmS7TkIX+wdsK4cmTn5dnn5koE594TMY/9qA8+tC98vAD9+h48L6x8uD9Y+Whh+6Wxx67TyZOfESee+4JefnlZ+TNN16R999/Sz75BAp8iiavAeBQ2OohcIcOzPHvTC+4YaMdxPHRLY+X2ETZ9C6rPkqAQ297wH2OS4qbq7fhoVMdXfF2a53dXhftBbfSUaF7C3XvYu/ZAD2Vvu3xgBBX9AC/V+9Q9SHsUaLH79EOeeiSFwyNuSPj3kF+JA8AQJ+unfNmONgb5AH6dMIeAKTb3KwBku58g+bIiv7sWXz+r4U8DwgG++j3UW+Ddc5LddDApw4fOahd9FYsX6Cu1IFTPQHsCfgA+jzUROELU/dU9R76HvgEfBL+3D8NZY+4/enjLkHPsvIBfc3Cd7DXpD2XpBcC/8QJc+Mr8Jmdj+56/QZ6wp0Z+VT2TOAD8AF4hb2bU9mHDXdCdU9FD/uXwj4Jf1P2h6W/v0s2rF8lOVD2DvYNm5bK3p31glvqItgHMfsk7MO1B3wIfZTiGegJfForwUMZHscuObAXY2fQI9+gHsKdkA/3QshzPhrsCfykquc+oE7wh4DHPFT3BHwI/VTzEPZ4DqCHe0nAE+wh0EeaA/CAOkEfWuwT5LCjgZ3PCfiRLMFOG7rxOUc2vmbbN9RIY4Nl5utaYW+34DUggQ9xeNTkN2yS+voNMq+qWFQ945Y0BzYo+XKUrblRWVGssIdax0C3OKhygC8GelXqADxAX65qHhAHLPGZipICqSyxz0HJw31v7nrnfnfqPgQ5ficFOePyDvSI0w9z2wcufQIeNvoOHhLcz9G/03kt8PsAnnClI3lsbtoMBe7UTz+UD95/S/782kvy8kvP6lW2uKv+kYfvU/c5XOj33nOn3p4HoI979H6F/DNPPyGTX35O3nnjFfnwvTdl6ifvy5yZUyQzbbrkZs2W/Nw07ZTH0IFaLd0zTwKy5TXL3mXah9n0BbkZ6i3QzndBHT2y6KNOeNoRL11yXM/73Bx3Va0qdgO77qGZTTZCB2hsYwl0aHCDhD67dz5ogBPF5BmbHw55QF9VOqGvve4BfQM74/cEP6zOVdnTlW+HBWTah4An/HFIQOtbTcIbAfYKeWTdwyOgsJ8uabCAfwba5to4B7CMwEoIusQ47J85MxpoCdD/KdDz+0a28d8V74l0dR+R5csXybIl8/Q/cidPdEX5B1EiYeCRiL5DcxNCN7657y12b5fohHAP5xHkQ1f+UAB7ZOQHA8l6mpnPBL2E0mfsnrAn3GHDkYR9qvK7KCs/6KxHyLO7Xgh6zkPgU+HTjqTsQ9j3HG2PYvbIMdi8ab3kZM6U0sI0WbOiUuo3GuzbcKc9lD1q611CHkrvfPkdkvRQirdXR/tB1N6z/t7X2vsDAPag8j34vcofXncPkMOtD5scqWCPPUIeNlXMnm57Ap1rQp37XIeQTwI+XBPuSfAD5nwWgj05p7IfCfiAdyrQ80AQwp1zwj9U9knwE+7hYYB7PBSkAj4hTwvAE/LYa1LAW319Y8MmTcoLE/Vi8wj2NVJXv1Fbvmr8m65yvV2tUMqrijUuD+AD9oB8VXmRVAPwUOmAt4N4qHrp8kfMPnLNA656Y1uBHhIAf6pluOsN5pZVry59544npLWfPEFN17/7ffF5/Hw9gMDiMFKBrncINRRJWakpcZSuZWXNlbS5MzTx7ONP3pN33n1dAQ4V/sSER+XRR+7XuPe9942Vu++5Q+6++3YFOsD++CMPyNMTHxc2c3nnnT9rPfmMGVMkbc50vYq1MC9DS/HKivPsfxv87+NyD1CiV1LoL6/BbXW4kKYg1y6nQY17OKLb6FwJHWCP2nqtrw+634U184A31zhM6Pe5NrjW7CZNy9ty0CDH/Twtd1OwW+c61q3ju3Ky4cI3Nz7L4bKjxDpzzVPdG4jj6p7gx2U21uMez633PeEfqvu4Sgf45wgSEDGg+qH+PfzjsXseGvgdhD2sHQxQaz9V0jIN+nOzZ8rMzGlw4+MfU9Ohwuf8y8Ee0MV3/LXQ/7KQH3IHFIN9//FezZRF+R1ik8f7jyYS9OLqHrBHLN88F+a6N5e+xesBe7/26t727UAA2AP+qaAfqXsHewU9kvQSsXquCXpYhT0S9Vw8XqHvLs1hkp7W4Lv4Pd34gD7c99pZjyV4AewJedrQhZ8K9nTfJ2GfypWvB4Gj7dJ7FLH6Nunp6dB+/431NZKbNUuK8+fazXcblshn2zfLoRD2bZZ9TxXv3fYjwT5U9lZ+B3UP2CeBby59gz1j9iNBntAPYY+9JOgJe8J8NEuw04bAJ+zxjHPaVLAn2GmTsMd+CPovgnwI8xD2BHoqG0Iezwn4EPpJkBPwhH4qwCf3mhuQnR8ONN2pkeb6jarkAXk/sOd65TOOr13zEMvfqJCvb6jRm+wARYVqsYuLw31ejhr2Yu37DnACoFT1VPa0BD1c/3rxCy5/cQcGvcENoNeb3VxsnjH60nx9zwO9IKqRt+8KXOcAuPMyaHgBarwkX2PmgBtggLg14tcoJXvt1RfluWeflKefmiDjH39IAY4M9HvvvVPu/dOdcv99dxnEH7lXJkx4RJ599gl55eVn5Z23XpWPPnhLpk39UObOnS7ZWXO0LA5JdEgGrAS8y/F756lHoqQU3gDL0lc3e2GWA3q2JuUV5cPiUhso8TS7lha97/NwzawNwD6E/LC5y3pHU5z8oNUtFLzW1Aed8ELYG+jTRKEddrXTudWxa227U/a4NEYPBDlz1K2fm52msDf3vNW66yHBqXvAmnF8A7epfKr60K3vL7TBO5bAR0vYE9KwBm6DfGb6LAN+QuUn3w/XmBP2SMSzMrupkpGFgZK7aZKWNV3moM7eYE/gGxQj5ZtQ9gbJkYFsbvYvAj4PBals6u/mzw1/L5sb7NFYZ+3albJ4YaWW+xzrPazlgz7XIA57HmQIe1pz34fwZwzfgJ+EfSrQYy8V7LUMLwXsFfBhVn6Qnc+b8RTy7K7nLEvvYAl8uvJj0Hc196ErfzTg06VP2NPGFLz2zh8ev+9xsO8G7E/2SsvWBsnPmSPFBXNl9dJyqduwRHa3bjLYH7CLbwD3UNVj3n4QtfZxVQ+Q235qZe9VvR0GPOiHw95c+VD2yWFKH4An/FMBny58WgA7hH6qNYGfyhLysCHoOSfgR7Ih5JNzfGY08APaIfgJeR4ACHjCnWDne1wT5rDYCwHOZ8mDQPgO5lDutoeQAL6jVpobNmkTHVidO9A3YV+foWe+deBDzF7d9rANNdFoaNwkm+s3avKdKmvnAlfVDYXsIM9YvUIdiXlQzHDjY+6S8wBnHBDULa4ufkvGU/VeitveAnDjORL/8P2uy52GCSqL7XcpK9DGNHBJa034jCkaw0ZDl1dfe1FrwSc++bg89tgDcr8q8NvkzrG3ytixY+Tee8dqQttjjz4gTz85Tl58/ikF/3vvviGffPK+zJwxRb8TAMTVsWUo7SvLk4qyfKmuKJCq8gJNMCxnTT865aHeHsluLLUrxEU1vG7WZeC7bnlFhXblLLLv/Qhhn2ZX0gawB/SHAT7oZIeM+QJ3LW0BgA+lD8CjSx7b4AZKH3+bQR8q37nu9YIbVyan7nxT+FD1+C5+Rq3G9nEBDVz58SS90WDv4R0HOvbhDcBns7IZp/cHAxwOwjp5gh4KXrPzM2dJpht4z1z4VluPK2794cCX58VgrzF7B/iMqdpZD6V3aQC+V/aG/OEwpYL21oCeGspfTt2P9FnshweA0d4Ln4mGGmpq1snC+eV6q1UvuujFSu+Gw16VPW7ac7ftmZIPXfphHN+X5uF76c5PBXuAPoS9qvrBfqu5h+seDXZO9clJtcfk5MleiZXgEfaI1wPsbmAeKXsC39XgE/aM2dMS+szIB+Th4if4k+o+lRufsE9lwwNA99F2icH+1DHZtaNFT/hF+bMV9pvXL5adLevTjOwAACAASURBVDVycG+LtCnsLTmP7vu4uo8reyp3AN+UPBV+UtXvcol8TNRDCZ4Ni9nvkv2fI26PkWruk/Oo6qn2AfdQ2XvYxy/BwS14djFOi9pUgMce4E4bAj8V9P8S0AP8AD1tKlc+of2XWIKeBwGCHpZgJ+hp8Rk+T8LeA99gT8AnLSCve/V2QFCXv16SUyMNbKHrXPh1uDa3qVZwcY262uEiD2APiFc5130Ee83AN0hDsRP4eigI4vtYV1WWaFY/LHrR4zvwPhLbABR0O0Nnto8+eU/efPMVjW0/88wT2swF5WTqRr/7Nrlr7Bgd99xzh2amo8ELmrq8+NIz8vqbL2s52bTpH8icudNUMaL2HIof4YZ5aJ2LvwG30vH3hdehtED/1rJilPXlSFnYBc8pc7jbS4M51uqCV6ijtW2mu47WlaoV2U11xaPAvgid8XRkqNI3tW/qHoodYA4HSvDQWx6u/sgLgCtqAXzXDU+B7y63ofuelrH7HG2H6/vg636OrWOQ5yEBBw0A363DuD1d/FT0TLyjyocNB13r6vrX0juU31k8nvF3c8t7UOMzBnW47QHzGar0k8rdl+dZLkDyOWvvo056rLF3kB8B9ojf+2Q9KmC48v96yNOHEAI9Oec7sHgWQt3m4YHEntu7DQ2bZH51qdRvWiM93W0K5C9U9i5HAX/fmTPoLZAa9nTph8p+NBd+CHvG7VXZDxjkAfphI4A81D6UMcZxNNg5bnX2MaUPRR803KGqB+iPodzOJetxrXuByscBoBeJedENePEkPbrvU0Gee4A9s/Ftr0O6utqkq7tdTp7qk72f7xQogKK82bJqcalec2s33w2HfQh8m3tlT9Cbuv/cuewBeVyawzUz8w32LMEza0l6B/budgl6VPRQ8ozdmyXYaZOxeq6h5An7UNV7Vz1APzLsCfdUsKeiH80S/lTyyTX3Q1WfCvajqfovOgAQ9rQEOi1hzjUt92GxF67tNjw03DFVnwr0EewV+lD11j8/jOc31OHCHMAfl+vUSs2mtQb7oGSNKpygBLB1VKO7XZkONMbB9a4YUPPIcIcLGNeMorkLE9peeP4peerJcTLu0QfkIU1kszj4PX+6Q9X4vfffJQ8+9CeZOOFRvfgECXBvv/WafPjB2zJt6seRCkcTmRKU7GlJYIn1v68q1MtsyisKpAyu9XKruwfsyxHPxw12SHhzN9PhMMMSOq0+QB/8JOgLsqQUIwXoo3i7KnvAHr3v0UTHGukUqwX8cT3tcGUPuHvAYw53Ptz75p4npGnz83ARDprx4B1T99pT34EewOe7sIBzbO3UvN5XrwcJ+zkGe6r/hKpX1Y+2tQb7ZJLeaLAPIc85wK1z1xnP1klVb1n3quSzqNxtL0uz+jG3WH2o6vF+egZj+LPiZXmq+HFoCNrmOvd9OrroZTllj974SdxyfcaBFnBNDfsQzH+LeWrYDz8A2M9uaWmUReiit36FdB49ENTZW+ke/o7hn/UHGwM+oH86JfQJfKr6L4J9EviEPSxBD5hzjvg9Y/fIzAfkwwFVD9gzhq/u+37rj09lDyUfg3xfpxxz8AfsMdC3PpyjAU4EfNcXH3uok+9CqV2X1cyjSY42zXEleCHwTeG3S9eRdunsPKSwP36yVw4e2CMlxVlSmDtLViywa263bdlg19we2CkouzscuPEJ/FSwtwQ9Jup5wBP25sYfqU++XZDDbPxUcXvA3cBvqh8X+WDs3bPdDZ+kF0Le5nDjN0eufKh6A/0Xw95D3+69H0nVA/wEur8QB5fi2MU43Ivfhud75Zu6R898G9tbGnXeuqVebFgtPgFPNz7XtAB7OCfoYQFu2tQgt655IeB5AGBCnoHfu/FDdz7Az5vxGl1HPTsM1ET98nk5DkEP29RYKxs2rrE4OTLWUXJXkh8l3VEBo8QsI2OWTJvxsd5O9sprL8izz02S8eMf0YYuUN933nGL3DbmRhlz641yx+03y9g7b9WYOBq/PDNpvLz68nPy7luvyZSP35NZs6YK68EBYPUi4EBRVax976tdd72KCsTHXYxcG+lYIp821cE1s+5WOna9i6yDOoHOPvYKfVe6xmelKDnUAfDbKCtEjTya5litOlU9bbG7bx7d8NhAB4cRwh6qP9oPYvbW6z5TIV+EzyLZzmXVY86RTMDDWsHORD1k56OWPvwMYvlB7B7Qz8EBAPH+IBEvLweufOt9j8NZeEgg2HNwj7xeLmNufBwidA9JfSi/C2L1obIn4FPu4TPZpsCh7Jm4Z6qewLbnXrEzIx9QB7jtABB+hocA+4xP2FPvAIBPwKNHvip7ZOZPj/rlZ2ZMHw323nUfqmnO/xZ4j3/nfw/2O3a2yJJF1bJ+7TI5gpa5Z06J79tvFQX+d/ceA+wB8HwWQf+sKf2hM0m17934ceBbsh4gz7h9CPxUsCfoT7rkPcAegKeqp9U9wL6/O4K9ufi75SQb6rh6e8JeIQ/YcxxzsCf0jx2V3t4j0tNzWIeqfAf7bgd7Ah/QV/CPGKtn/B7vQdm3Sf/xHunoOKBxwoLsGbKMN981uZvv9u+QjgNx2FsGPtvlGtiRkZ8EfbgOVb/PzkfiniXvmbKPwz6Mx/t5atgb8AF9f/MdYQ/rYU/Xvbn0U8HeVP/wdrq7d8ClPzxRbyTwE+wG+mbZoffa4zCAeTxRL3Thb2+BW98gT+jDEvaEOGwI+3COZwS+B71BnmsCfCRLJc/nHvCA/CZpbvRufKxV5VPpo8FOkxsa53cufRwE6hDftxh/BPu6jdLcVCsbN6y2TnQouXOKGBn2yLQHYJ57bpKMufUGuf76a+TGG/8ot9xyndx+x81y//13yRMTHtFMdjR3+eTj92T2rKmaMY1b3qC2cWHN/OpiWVhdIgvRLre6RObp/fDerY4DhQ4ocZT+oe99CZLhUJuPNrm4CCdXDyIlxfY7hm1uMcctdXDH49IcBb5ebGO19boXXFWr6h7higjyBnt0t8MoxdD6ddxg51viAvAYUPywUO8R0AtM2WtnPHeLHZ7pYSCCPSCP2D0gT5spBTkZUpBroA/hTTe9Wlc7r/F5d6lN+C4PDTg4xICvyj6RD6D96X2LW7rqFejurnqUHVrmPSBvHgDN2NcDwFwFP934Go939feEvFkA3bv0zY3PxjoG7RD4FrcPoZ8a9KO/52GvcXyEAAB47YuPMj0rucvImC6Z6bj5brpkA/YhYKnq1Z49q7XzcOsPnYXajcPfu9DDb/hbzj2ghyt0kc8/3yUL5lfKqhULpb3tM8G1tHKWXf/ivzvAHn5HBHoHeFXx6trH3+3d+6jDD2P2HvYAPYcl6AH0HCHoQ2VP2FPhE+6hDdX98ePmzo/F71273Jgb3wE+Aj8B33tUegD43iPSC9gHwAfse5yKp5qHxR5j+VTzvN0O62TcvruzTTq7DmqIAd4ANDLJz5oui6vypGbNAr0M58CeZmkD7A/uiZLzDrftlcNt+6JyO5bdfRHsqewBfah7wp8Je77OPp6oR8h7lR8m5ZmqH67ufdkdQW+wR6/81mh40NOV3yK7dwxX+wB8+G4c+ID/Vtm1Hco9ftudXxvgCX3bJ/Rx573dez+6K59qHwrfX35jgEf7XH8Vbvic0A9b5n5Z2BPysAb6Wmlu3KwKvKlps4N92Dsfz2v1OSzVPjPyoe63AvR1NS5pz5R+s6vHb2muk9qatRq/Rs08IA/3N6CPhD3E5fEf+9kzP5WcrLkKKsTCF1SXycIF5bJgAS6vKY/a51q/eyT2oR0u3OrWQAcX2HBoA50ylNihja3rcx/0vrf2uOyHb+54lLGxnh5zxNq5tn74vmkOYG7vwIVP1Q5ra7rxYaHk0YoXip3ufFX02IPKh8IvzNUDAGFfoi76LCkqAPStBS7b4Ibwj2DvoI9cAhwGCPxUyh6gjhS8U/OAOoZm3TtlH83D2H2QoBe68lW5h8l5dO3jfah8wtxZ8whYCR6Uv9bbu0x+i93bxTWcw5pSt8x8g39wuQ1r7VFDH8wBbVv7BjxxkDOG7w8AqZS9V/kJN76rvWccP11r7WfKHFdbj0x97cVvTXU8oEPYo4ce/jkrZw324gHpYWnv+G/4W87C3y45F2lr26+wR639wQO7ZGjohJw9axf2nEVjnsRhxf8N3pWPZD2D+6C589WlD9h74Ht3PvrmG+AN+qlhj5j9l4F9CPjkPAQ+Qa/KPkUmPgFPi0MA3fbY66UrH1ff8hAQxu0DFz7UPIAexu+1aY6DfBL2cOND2Xd2HZK+/i7tkb+gulhyM6bJfFyGs2qeNNetkn0O9ofbhsM+FfAZqw8VPSFPmwryBD6sQd965YdZ+AZ7wB2JeczG9y58r+y3y+e7AfvhA6D/fPc2HZiHAB95Dvj7AwAPA3TrG/gN9nEXfgh+A7op/aSbn6CHmoc737LyAXHC3yt2A7qHOVz62PMHAf+uPxB44A9vmUuQh2AP575/vql5Knqo+uZE172tTZu9unewh2sesIdtrt8kW+pQmudK8gB5dw0ubOvWBtm8aZ3CPgI93Ool+RrbXry4WtauWa7JdfOQcIeEN1dbj2x1BTqUeVRmZyVpyG6PDbzrhl1BC9hbfN3UPJremIrHxTdQ6eWaPGe/Cw8g9DwQ/gA7+gOgEQ5c9LiqFoDXw4CCPFfKgjWeQdED9LAAuo5CXFNrLnys9btgVe3nqi1GDL8oW5CAhyx+rO0AkC0lTtknYU/go+88rq/FWiHvLsXRi3GC2vlIzUPJa1KdgZ7qHt3xclXZ+ytt+RkCXg8LCXe+PoPrXl37uIM+dXKeZd970Cdhb2s22mH9vYc9lDzgCohz4DAAiHu4G+ST4Oc73uK7fPzeQ93DH+/6fR4OvLq3RD+/BvDn6tW3MyQd5XgA/qjK3nF7dNhDbSeBn1z/LQ8A/ru7ug7rVZP4/7iff75d75cn7NFYJ4R9qOoxD5+ldOnHoB8HP7vueZU/XNkT+FDyIyn7JOC5DkGPOZP10DkPSh+2jy1zXec8ZuEnXfiEPSCvmfmwiOE72KsrHwo/AD7g3kvguzh+6NaHslfoH2mXbozONjna1aawx0Fj2eIqyc6YJhUlGbJ2ZbU01K6QvbubpO3Aduk4tFug6I+0o6HOX67sQ+CHgOfcq3vAPlUmvs/MN+gnYc+4PYAPd/52p+K3RWr+s11Q98OHAT0O9pEPAN4TgHd2bd+SshQvCf9d28MDgLnxofLNhU+F36TQHylJr3WLvwTHQ56wt2c8DFDBwyaBHwJ9pDnU/NYmxPg3u0GFDzWP8juW4GGNS3XsPSp6qvxI2esBwNz32l1Pm+1Y4x1chLN1S712cwT8tDmOU/ZQ+QDp4iXzZMWKxXYYcJCPGumg7S1uqwPo2SDHtcJFb3wqeb2W1rXH1dr0KFwAL0JB5EVQRa5hBEDfGtIA8jYAfVP0lkHvgA64ayzfXP/0CmiGvcuy5xxX0KqSp9pPJOsZ/JHA5/rZa997XHiD/vcor/MufXXvO7c+oK9X0SJL3wE9hLyCvjBDCjD0Vjtz7wPKcPMD4AR20upzl4THZ1T1kRfAgTt6ngS9U+88DAD4OEjAY6MHCih9Lc/DngEcUE+OUMmHczTIsatqrQ4/jMcT+AQ71wQ/97km6A3gOCDEwR4+x9yD3g4GVPHqws/CQSF+AGDLXDzXunvccz+s9C4ofkul7M+myI4fDnscAP7+//T19WgXPVxysWtni0I1zMYPgU7AE/p8xng91pwPt4Ouf7413omr+xNRkx268GkJ/P8O7JOgD9eAPgYUtA6Avs8S9NhBD3A/5mL1VPewgD3HMcC+B7H7I6Kx+iBer258B3oAH+AH6OGe14Q9p/xDhW/Kvk16j3VqY51VKxZJVtpUKS9Ol7Urq6R+03LZu7tRDh3YJu1I0HOd81LBnkqeqp3r0PIZLQEf2lSwR7IeVLsvw+MhYKfu04UfWkCeCh7WVLy57z/f7cvvLDsfLvpwoMzOK3kCP5UnYPcOuP0thg83vkEfNkzGiwPeu/bjsIcrH3F6G1aKlxr4XrGbijdl37oFMf047AF4NK9Kgh7wHwnwyX2C22zosscd9hhU/P5QgHcJ+lDZx7PzN6mqR3UO4/aA/bq1K1TpEqwVDrCAL66sXb5soZQiVq618xbLt4MBet87KLsQgPa9D1z2AD0Uval3tsU1gOPncOBwoWEDd9hAS13+Hqrqi/EZf82tzc0TEN53T7CPZOGqx7NQ4YdufW2OEzTIQZMcJN7B2rDMe5+Vj2x8K7kr0tI7n7Cn8Xr3zN9bH7/iljAHqMM5wa17Qatc1tWrpcsfh4HgQACo4/PmGTBXPUFPq677ZOweB4AE5Al17nM93Pp2uoQ9wY53CXXuhWsC/MvYONz9QQDJe5bA51V8CH7O2WQHMXyW48GOHLN3vFZlL6flTODGJySHgx4f+sco+5OnjsuaNcv1Nqvtrc2a5X5G7Lpe3poHiPvfPZ4DEAJ/dNgjY9833jk9ZF33oOy/rLqnaoeF2uc6nHMPNoQ854R9BPzjHvZ04dOGoI9i9TgEOLc+QI8sfSh6qnrG7dWN79Q95lT1sOrSx013wQDsj3Yeku6eI3JqoF/Wrl4umXOnSknBXFmzolrqapbJZzvrpU1hv0s6Ilf+cGUPqH9RzJ6Qpw0hH84BfLrsCfgvD3soe5+Nb7X2Fr83sCNRjyqf6hzwZzb+f0/Zw6Vvbn1k6EPdw50Pa8Pc9r5dLlV8EvhWfhfC3jfYAdAxAH6DdxLoWHP4d5Lu/JZmJOz5AahT+YeATyblQdkT+HiPz2HhygfMtyQUfSrYU92rS9/V3xPysFT2uJQJqpYxe3XnoytcUa7eUb9yxWLtEAf1jja2/j1T717pW1vYUNFzTuUfAd19D0CuUHewx3N9B9aFE+CyD9W9wt95B8qc2o/Bn8l6rqQuAr+66e0GvBjgA7c+DwFFbo+Qx/um8A36sax759ZHCV4qNz7UfgT7xH32gHkS8nDzI0avwGf2vYM5AK4ueGbnq0p38XwHeX5Oe+QzVo9nek2tj9ED/FqCB+tADzCnAnuqvTjwPexN5ZuHIIQ75yHUCX0o+HA/1ZygxzPO4zYes7f6/Dj8Pexdop6r4R8V9rjchm58JOlB2ceB+Y8B+3C/wVlB1vyGDasV9ujcBkimUvapYE/Q69+riYn2dyZVffwQMChDet99EvaM3Z+UQb0Y54QMDNrlOBa779cadNShc5w46YEfQj6cp4J8BHqn7sMkPYD+ONz0QeldCPoel5yHgwBAz975cOUT9JGypxsfSj7FrXge9lZ6d6TrkHT2HJaBwRNSs2G15GTOkJK8ObJ2WZV20duzfbO07Yey3yUd7iIcKvtkzD5U8SPNCXraEPKcM2YflteFTXaS4I8r+taomQ4S8vbusSx8S9KjoifsfaJeKtXuFT0PAjwc0HpvgGXjM1GPsN8qBvtGp/St/A4KPoQ9DwDM1Ke6h4seMXyCntBv3VIbXYML+IcD8XufqMfsfdtraa4XJMBxAOIjwT6EvwHeIE/wA/DhaNZkPdsL4/Z8R+EfdNaDC1+T8pyqxwEAHfVatzXJ2rXLI2WvrWAdiAG41auWCmCPGnooe0Ab/ecN8B72WId7hDxtCHttm+vgbhC3Uj/E4zXZDs191DXvWvdGsM/XxDseCGgtjm9Jeebqt8MBsvABbxwa2M4W3oqUoA+y8PUzjOm7DH118bu76C1rHwo/U++fV8iPCHo7ABDq6sYPgB+CnnNk1HvY2w12ALhCPkWCHt36VO2m6u39GPB5UHD1+FFinlPzBH4Ids5p9TCQ7drvula61jvfleRFt+L5mD2AzoMBge8hzyQ9i82HkCfI8S7no9u4yz6EPSBPdZ+h3fRm6iU4GRl2GBgV9oQqVP3Q2cFYbNugCdj/nwL8M1JXt1Fhj/8Y4Na1VLD3YI+rfNu3HAQ2FgphPzQUJO25TH0cMIbH7A32BL1ZwP64Kl2oXULeXPp9koR9mKUPyIfqHoCPwO9i+HDj4+9F7D5y6Qd98unOV9j3HRUDvYO8u+8esfu+Lqu5N3e+1dcr8FMAHipf3feJjPyuzkMas+/qOaKHndpauwynKHtm1EVPYb+vVe+zB+zNlT9c2YcZ+VT4tEnwE/R2C55ddWugtzlhbzF7uwGPCh92ZNjHFT2b6pi6Z+mdKXuv7i1JD7CPA59ufAKda4Lf9i1JD5DnAODpzt/i5k0x2FtGfty1T2UfuvIJ+6Qr39T9JgH0Q9DbHAqfWfkGe3yPlex52MMTYND37nxT7Ii7x8eWYE14m0VWPjLya0Vh32RZ+phT2aNJDt6lZwCQ19a5SNiL9c2vkYaGGmltbZRVK5eosmfMPlL2xbmyZvUydeMDlrzQRpW9xu8Babu3np+1e+zz3H32dhjg9xH4BLoqeHXPe9jDc4Be8zHYRzF+c//jc7jtDu8A3uoBCDLwdc95CHCfPOGO/RjsXfkdQE7AU9lzHT7TjPso+94y6+Hix810GOrux731KQZAjmQ8ZONH4HexekJeFblL1tNSOqh3JOQVBJn4UPjDgO+VvQKfan4kG8T0tawuaKdLqCctYa02a672SNBkPgf87GwP+6Qbn7APQU/Y0yK2bgOleXZQoIIPDwDxuXfj2yEAsPfA9+11rUe+wh6gx7W2LjOfSn/EpjrEOCwa7Awlbr+LQ/P/DOBv3dIo86rLpa52g9aXA/a8njf8fZNz/IXhXgh57qeE/RDi9wS+U/SnfZY+QY+4/Ugx+1C9c+5hD8UP2HfriCDv4vWapBdk5GvMvr9LjmGg/I6d9FzWvap4VfRWcx9z77vYvSr77sPS1d0hnRg9HdLZ1S5dXabqk2V4dOXrjXfaeAfqvl26eg4r7Jub6iQ3a67kZk6XlUvKZPO6Rb4//qFd0gY3vjbW2aeld0llT+BjPwn4cG019ru0Ve7BfTsF9fV+MBsfrnxedRu2ymW8fngXPUDdd9OLx+wZvyfUab1699C3eD0hD0sl761339se1nDd09KNT+tL7kzd29orfIO9j9NbnX0qVZ9U8nGXPl333gtgqp6wN8h7RT9c2TMRzwEb4I6S82yP4A4t1DwgD7CHKh/tb7kfuvE514MCFX99jVYVrFy2SBUzoEwgA7pFJbmyatUyWbZ0oY+n6wU3Qc97QF9VPaAPyCOGj2Q/K7WztcEchwR8P74bNlL1QXyeJX9U7SHM+T7fIbzxrrr2kx4AZOFT2Tu3PMGvlsof76C8jtAP1D88GniX7nxagB9zgD1fQe866LG0DtYNlOfBNV+cn6VZ+1x/EfS1/z3d+AVe4QPodNUD/DwkpFTx7vPJZ/hcUskD8Mm9GOSD5L1U+9zzAI9n3YcQD6E90r5/xzfS8Xtw5aOGfpZkZM+RjIRrH/F7vGvX4+IAQGVvF+JwHcDeXPWp/6/pdqB86IzVqtMNTgh6hU8/wD/O7tq5TWFfs2GNNopBTbxdcYsQRDwjP/77x2HPZwA85+EBIJx72NOdb7D3yr5fBk/7625TJegxVk/I05riJ+x9Rz267yPYIyOfiXrOKuw1Lo/mOa6hjqutR529gp/7LmbPXvk9XYcV7gB+FzLwAXvnwlfYh4l5ALuL2aP+HvOj2lgHbvzj0trSZA0wsmbKysVlUrt2oezculHa9m2TdsK+7XM50p4a9gA6gU9Vz/Vw2O9W2HvIG/CZoBeC3mL4IwGf0LdyPGToW8weKt9K7Az0VoZHyIcWMMfaQx0qfnTY+3eHHwBSAX9k2BvwrdzO3PYEvW+qQ6VusftQzRPu3AvXlpgXwp4KH6reAz9U8gA4wA3VrwBvrovBni56vheuFfIh8N0BgLDXhD2n6KnueWBA/T3i9tu3NZtyBxgD2GOOcrZ161bJsiUB7Blrh3XZ+TgkVJbZ5TEKd71UxmBv0I/DHspeoe8gzUQ8HjYIelpz03uga9mdi+njHah8jesnYG8ld6b8eTAAuEN1r+5557In7LEXHgoIeJThJQeVvcXrcxItcj3wAX6U5xH0WnIHte+8AAZvZOZ7eBPiWmfvmupwz94PkvCg1kcAexL0XAPuSOxDJj5AHe4nlT3WeIf7BDssYZ20gC3f47MQ1uEcz8M15n6P4PZxfVPygP3slLCPu/u94k9m5+PAAOCfkxry3DXYnzmLmLiBL4Q9538vVz5i6v4fzDlsd+/e3TJ/foWsW7tSjh49pC72SNmPAHvAHH8HoQ4LmI9kCXo+x4FgSJP0kKDnVT2y9AF8i9dT2aPm3gZd+SdOMnZv/fKHq3v0yA9d+b5fPqDPEcI+Krnr65TePtc855hz3zvgM36vDXZccl4E+yBuT8hrcx1m5qP5DjPzkZ3vMvQBemTpH4Xt6tC/dfee7Xoqz82cIcsXlmhjnW1N69w1t5agZzffmRv/SPv+qLkO1PxISp/gB/Dhwrcb8VLDHu58Ap+QD8EPNz7XdO0zZr93DxvsAPiWlEdXfjxmPzxW/2VgD4gPPxhYEx4846CahwXkaVMBf0erj+Nvb/Gld6E7P4Q+E/Gsth4gZ519/EBgyp5Z+h74jNfjcEDgh7APy+yg6AFqKnuCmRagDwdhH1r9DpfAh88B6vp5Z62Frrn0EbPfvmOLLF26QAFI2FOBA4obN6zRsl1Vzy4uH0/Is0Y8BvxCKce97Si7Qw97lOHpcM16ImXvYvGAPfYcuKnYCXnaEPaRug/c9qy51yY7bL4T2BD0IcRVsRehS15Yd+9Bz4OA1dpbdz0Amw10qOwJbFoAnYN7ap0bHwpfk/CSsXuAvsCX4kH5q+s/SNijNyAGfZesR1jDUrmHe8m5eghc0h4hjncw57u4QId7BDdc/5jzAMB9WEI9leXzEOrJPQ94q8u3d4cre8DckvrcrXgJZW/PfQe+8P3Q1R/A3gF9WJ460vHOyJkzBr+h0wMKQQKecLR1CGGP47/NUsESLAAAIABJREFUDD8rnknPn9PWfkAWLqzWhJv2jv0p++Pz905afif3CXVa7HNOa6AH7AfEZ+V74Ht1D+hD3Q+P2wP6UPBezftLcAh+2uPaTrc3KrlLBXpCn8DHGh6AY+iah0H469ri9kjQ05756JOP+Lzrl8+6e7ruaRmrZ2Y+lHxnZ5seAAj7o13tCvt9+/foST47fZosmV8oG1fPE4X93pYoQS+M2YeAT4KeSj4EPfcYs7c2uXTj+9h9CPsk8Al4WoIea85N3RvsDfI+Sc/q631TnVDhe+B7ZW9tc716H0nRY5+KnpbQTwV57lmynm+jmypJz2L3bJ0LgMN1b3X1Fp9njX08Rs9YPS1d+QB+0p1vwE/U1DfXCbrkhbAn3Al8WO6FsXsFfvBsaxC3J/QJeqzh1kfMfvvOrbJoUXUEe43HRwl6+bJh/WpZtBDPAXEm4XnAA/LRcLfK4dCgN8wFngJ8L4eqelfHT6DDEuqp9nxGvin8mNvegV3j+Im4PEEfqvkQ+EWAfXGuDoU/1HsAf43hM0kvsIR4KuAXa3tcU/J8TyGud9ob6FPBXl3yzl0fgT4Pl2V5tY99gB6g5pzgJ6BD0FPth3vRey52zzK8kYAfwl7fiSXmGeBD4BPgBHcq8HOP4Oean+F+KkvV7i/AQew+Dna+Q+vd+uyxH8/SP2dw6LScPjMkocV84PSgDJ4+KYODp+T06VPODqjiJRi9/XvCHmhPAt9w39V1JKqZPXBgj2bLU9nblbbD2+YC4v7v8AofQCf4aQl5Wg/7QTl92qDPhD0q+7i6N9hT1Rvoh8Oebn1CHocBgh52NMgT9mr7OjWzHgCG295AfEgvvkGdPSFPy7I7luAR7sNsUHMP4GuM3rny9WdoYx27+a7j8EGN+2WlfSoLq/Nl4+r50tq4Vg59SdgngZ8K9CHww6Q8ZuInlf0XwZ7QD2FvF+J42FPlE/yf7fLu/dFgz+tvUwE+3APcuR5J3RPuI6l8Qj60zMo3C6Ab6MOOeQQ4gB6O5CEgBD7VvZXhxd35OAQQ3lub60zZO2iHYOecFp+hJ4DKPjwk4L1wMDmPe4zh79zVIosWzRMkshH0gDcUOgBfs3GtLFxQpTF7AjyCO2vrg2Y7qvpd1j49BbT8flgFvkuiU9DjZzq3Piz2AG995lR8DPB03QfxehwIYio/iMFjPwb84jxV9IUjwB5qH0Nd+lGNPWvtLVZP9z6BTktXfVG+y8TXuH6WqnYq9VSw1+Y6UPau5l7d9y5hj0AfzUYQd/H4cJ0K9tpcJwA+DhBWiud64QdtdKHmebc9DgdRcp6L4wPwIyl9ADuEeTj/omeEvR0C4OpPZubTRQ8bT9jDZ5N7WKeqxz+n70SfHD/Z78bxYN6vgFE380kD0qlTx9Wdz7p1QNJg+feFvZXIheC2n3+8v1eWL1skixfNk8/37tQGN9o9TwZHjNmPBHvsh8An4GkBelyLGwJf52csdk/YQ80D+KcGLCMf6xD2NoeyN0VP60GPWvw+9+8C7+HfhQc+wB8HfFd08x1u0oMbGi45dVPv26390qFWoc7RTIeg7+45LLHRbdn4BH1YjkdFr6BHnD6I2zNmj6S+kyf7NOYPNZOZ9qnMq8yVDavnS0vDGjn4+VY5fAj32aOxzmdRBz268anw/zLY79E++SPBni57WkA9nBP2XtX7jnrhLXhhgl44Hw32FrcnyL3aZ5tcH9dnrb136VPVE+5cA/pU/jwAwIaQ59zD3iC/vQUuezTJMfd8Eu4APD5D0IcW83AQ+IA03PlQ9ubWtyx9BT5hj3eCOH50GAjc+CHomaSHw0L4LsBuWfy+fS7XsAD+zp0tsmhBtUvQM9WMhDvCuHbTepk/r0LKSm1PgR8oeICfbn1YDnwH3sX3wALahD0PC1hjX5+5m/YAdMTw+fOTij5cYz7aYAyesXvCXi3UfIkBnUqeNlL7TuEr1ItyBQcDzbrnAcEdAjRZj1n2iRI8vE9VDyUOyHNgHQ4FeRCzD5U7m+lEBwHtvOfc/qy5DyGf7+rxHczxOTbZ0Tnb5roae4Beh7siNyrLC4HvFD2facldUFaXVPehwg8BP9KcYOcBgGsDPd36cdhnuWtzYS0eb8AfCfSEPYBv0Mf7s+ScHr0cBRekIKaLGG+X9PZ12hwJXnADH++RPr0/vUdd0Wf1gpnQlf73hb3pePxM/g62MzBwQlavWi6LFlbJ7t2t6jqHsrcxXKlTsdPy8ELQjwb7EPqA/OnTAwb+CPanFPJ05dONH7ryWYYHC4Aj2364qschwJQ97DH0uu/rVHUPOCPmHsE+0Tb31MleTRIrKsiRxtoN6matrVkjcH/uB/CPmMpH5jwGYd/Ve9i66fEWPHdBDqCu2fe8/jYov9NSPKh7dtjrbNcDSm9Pp1RXlkj6nE+kqjxbNqyaJ1vqVsmBz7Zo6V37wT0SxuwJ+dGgTyWftHTlw4agp7IH0JOqPgl5rL8M7AF3dtQD3Al72L8U9gQ9S+7oxk+l7Al6gj+EvM2RpBeP1zNhDy57lN6FI4Q9gZ4K/HwGa657Ap9ld7QGfMTxCWe8T2UPC9jzWWgBcK6p6GkV+lT0QR1+U4OBvbFxk95fT9BHsJ9fJeXFLonOudMBW/S737RpvVRXlSnsQ9AT5IS5Atxl5iNeb88N9vpdzo2vhwNk3zslj8OufkcAeyp87usaYA8PBjg8ILSgg013XBIf3kuoehwKAHkdKMdDlr0r3SPk1TqXPl37sFT/sByq/B3soeSTCXdYU6lraR4a6wT98FMpe9bWK+Q1dm8ldTgs0B2vB4IA7ngWHQoC2Cffj2DO7noO9pHrXiGfLvk5Nujatza6dvNdpOaDOntcU4wWu6lUPWFPeH8x5C1JD0AOP0PoG8CZYW+QRszdgx6ueSh8Wqr4uOL3kPf758DtqglWUGf4jzgUnSu9OnIUd5N3KEyY0AUooVMcVG0cklD5uCnPwPuP+L9DQ6dl/fo1smBBpWxrbZJTp4650rtEEh4PAMHlOP7gYN4Kwpx/I9ehxc+LlL2DPNZnEBo5PSCnT5+UAVd2B9gPBjF7Juppo51B1N7Tk9IrJ9BV70Sv3W/vDgH43x1X5+75bLtUVZdKe9s++WzPdm0NfOTIQVPz2kTH7rg/0d8tQ6eOaRx2zsypkpeVLhvWLJdVS9GffpW0NtfIob07pevwQVPmDvb67x/zIEkPqh7/bwMWSh/JeqnUPfvkM1Gvv69bMBbOr5TMuZ9KVWmmwr6pdoXs39Uk7bjT/pBl2xPyScvMe7rvaUPQW4Kev+M+CXo8D2P2BHxov4y696qe7nzvug9hT+AD1gQ/XfKhTbrqk88IedoQ8Mk5AG/gN8hbgx27DMeuvWWvfEIeWfpso4vYPeP2UPpx931yTTWPfUvuY21+sle+ZeBT8SctgT6SjSn7plppat4sKLvDaArK76jkAXYMrmlbWptk4byKCPYEM2rqy8oLBb0gAHvAm6qdSl574kdgL/AqHp8N+uXjO1Mqewd4gJ/vUOlzTYt9qnj1EOBw4ka5OwjowQHuf0LdWYI/grpemmNZ+XyXzxTyTtFHeync+MiuV3e9ewYXPvd0n0rfZdyruqfqTyh6wJoD3xPBm1BnqV3QRS+CuYN9+BmAXQ8FUOvuAJAK9tgDzCPgBy79cJ/Pw8S8JNwjN7/2ybfueVT6IeRDiMf3zUVPsPMZ1wZ6B+esOZKeNVvSs2bqyMiaGfXAR9JeOlz1yNJ3bv3YZ2NufAsBAP7nHOnYL0cPH5DOIwel68gh6Tx6SLq72qWzq00Ot++XI4cPSO8xu/ec4Ad0cPsbbonD8IrYgP+PAD1+JsBcV7dJ5s2v0P8gQClbzD4Je5Ti+cMKPkfYE+6hDQFvc3PhYz6ksXrW25u6B+zl7BkZ1FwHZuT72+8ilX/6uCBM0tBQK+0H96lL/VDbXs1mx932J473GvRPmov/9OkTCnecqLc2bpYtDbVSX7Nedm3bIkc7DuilNieOHZUTx7r03vuuw+2yZslSeezee+TPk5+XDauXy9qFFbJlwxJpaVgnB/a0yNH2vfrvHBcJdetBzxL0GL+n+14751Hpu0x8uvE1Zu+a64TJe33HuvRvQFkTYvblhWkK+8ZNy2Xfzka95hbQTgI+XHe07Y1K7/BuKthjfzRVT2X/RcBPwh9ufAI+nPt4vYd9qPIJeFgCnHsh4Pnsy1h8LhXghyt6n4mPZ+a+93te3RvsPcgZu7dMfCp4/9wfAMJnBnsm56FeH8oekOeg0vfud1X4KVR9qn0APwb95s2a4EeQhzYJe6zhEdi6tUHmVZYKgKnQhSpWVY9raou1GVcVnpcVDXPX092Pg0DotgfoLRvfIA5gYwxz4zNGH7jzFerufX4OQOYhQG2py+YP9qMGOwHso+x8p/IBb3yX3ZCXgD1i+FTxdN+7uL269V3ZHeP0BHssQQ+19K6ULgbvPLTLxXCleAHc+V5oqd65hzXm3Oc6Aj5K7oIkPgU7MvKDpjoKfbrqnc1xLnzCXOP1gdse6l4PBMGeuu6DentCn7DHZ/RQ4A4RBH5S5XPN54jFYwDygDNhz3UM+ojFA+ZZsyQ9e5akZRrs2XIXNfeAfewzzlvgwW8Jeii7S0ufKed0tu+Tzo790nV4v3QfOSDdnYekp7tNeroOyZG2z9TFinVvz2EtZ4PbGE1ikIhmwMc1soyf/2PUPZwJKBbEP1tbmqSqukxqN69Xj4R10QPM+Ts6m4B9CPdUcxwGIiV/1v521NifHkJTHVPzeI7P9vcfkz17dsnx433aIx5laFDmJweOycnBvigzH8r/xPE+qSwtkQ2rV0jHwb3qGt29c6t0HT0kJ/q7TN2f6BXE3wdOHZfW5gbJmDNDyvKyZfXiBbJq6SLZUr9J9u3eLn2d7XKi94ic6u+SgRM9Cvyeo92SNnu2zPnkfenv3CtHD2yTyuxZsnJegWypXSVtB3bqTXWAeXcX7rS3e+2RiR8CnrF7WJbdheoec4KepXjHeo7KqZP9Wh2RmTZVSvLnyrrlVdJQs0z27myQtv3DlX3MfX9onxzGSJTgEfpJ8NN9T5uEfHJN+IeQx5xufFhCnvF7g7911Uul5qnqaUOQh/AfaZ8qHs85pyXssTYVbxDnfgh+xuhpCf5QzXNuQAfsEbsH7NlUh+DHeuSYPpU+LRU81pwT5LRU88k195NWgR/E5wH50LUfQj+c4x30ekAoSWPlLuEOUIZKBuQ3126QyoqSYcoe6p6ufFX9QVY+1iHYFfSJPf28OwDgeQh5gp2QVwuVDpAjcZAD1/DielsOfce76yP3Pw4FBD1A7oAfdtfDQYCw18MAFHuwh7m+Q9c9MvOTnfJc4xyAncl6OBRAgHCkitenUvMEfRLyBH5sn+qddfbJtSun4+FAoR6U1DHbHpBmPJ42CXuFeeANGAn2vD2PMM/OHr0sz8Acb7GLPcKe8I8DfJZT+KbiMzMtIS+p7KnwQwvIm7vf1dkT9p2H90sXYH/0oPR2tUmvwn6PtB/YrXs9PR3S0XFAkHgFcCH2HCp8r4wBfMbS/z4+/RD2O3a2StW8Mlm3fqXGoOMtc81FbzD/4hg+oe+V/ZBWJtjfjUQ8u/wGIQ1V+UM4VJyVw4fbJSsrQ/bs3imo/W/d1iwdhw/I8ZM9Cnwqe5Ts9Xb3yMqlS6WqtEiaN2+UmtVLZUv9Btm7a6sc625XaA+cPCanB45LV2eHLFk4T+4ec4u89dILsqOhTg5+tkuOAfLHjsrgyR4ZOtUrQ6f7ZGigX4YG+vSQs6W2TuYXFIkc75AzfQdk2tsvS+60t6RmVbXs3dMs3UcPSc8R/Dt3oO/qkGNOxavbPuiND9DrISCwuod1GLPH1be9RwV5FOvXrpLsjOlSkjdX1i6vVNh7ZY+YvQc6wa720D7pOLBPD0EEOyzngH44qO6TbvwvC/kQ+gQ+IU8L2KOjntXap+6ox0MA1TzAPRLoQ+gT6tzjOrQ8BPx3YU/oE/CwcdXuYc9mOrRw8Y9WlkfIJ+FO0BPcqcCeai98P/wOxPhDlQ+Qh2AP53wG29LSKFUVxRHsIxd9SYG675GNX1FePBz2gHt5ke5D1eNzGLjrniDX+Lw7FOgBIAF8xusJe0I+Bn538MDhAfvaQIcZ+G6NwwBATehrFj8a7CQS+PAeh76bdNezBA/v6aHADgDq2sczwJ8ufUI8CXy44dE+l3fXw93vkvJok/H6VLAPoU7wc08t6uORzOea7RDkoWU2Piz3wz0q+tCmgjvBD1UfzV2THcBcY/ZhOZ620/WufIB6NNgT9KbuLRGPyj8JecLfwD3LFL5z26dnzpI0jdlD9acuxeNhIT3DIE/on3O0Y5+EoO/uOiQ9PVDy7dLZsU8OHdglXZ0Hpbf3sALr8JGDmhyGWLMp/JOm8N2teAQkrB0A/j7At3I8kc/37pbqeeWyZu1yPZhYy9zQ+5BQ+EHcPvzdz5yxHgP4Xij01atxeDgqfcd7BP8b4MCDDn2Wv2A9CEzZn5H29kNSUV4qK5YvkbrNG2VjzVpB+Q8PSvzfbvD/Z+49vyQ9rjPP/gv2066+7M5qNNKORnOkESlKK4rkyJDSUhIJkCAFkARBEpYgCAJgwzbAhmkLtAO60d53dXlvu7zP8jbLe++991X97HluvDcz8q2sBjjUnN3WeXEj4o3MqiZF/OK5LjbW0N/bh6sXLuKlnz+LsoJstNaVY7inBbMTA9ggvLeWsLW+hJ2tNeD+NpYW53HxkzNIiQw3//nurAHbq8DWCnY2l2T/2uo8NjdWsL25LLAfHp5EcXYxVoa7gZVxhJ07jusn3kFZbgK62msxPT6I6bEhzM+YeLyt4gNg78TtfbC3bsOTBD2rJI/qfk5uvltBTVU5IkNvyGU4JfkpqK/MRX8nlX0nTILeoAA8APRU86LshzAxQuCbPQp7N/AV9Laqt6GvKt62NtzdY4W9re7Vpe9vquNP0nMDXkFvW4U4rRv+BLr9XqHuttynoHfbByl7hb1ahX4g8I2rXiGv9rdJ3iOcFf4KatsS5Dp3jxXy4rp3uuwFjJ1MfgLcfhTy4sZnPN/yAPB6Wz500RO8hLPviY9Fxr1kVFWVSXIewa4HAR/EHXe7DXuFvlp19atLXlS+83ME8kkx0nNfgW/vU/hrwp5af6ze1Obzd6cb3wd7B+ryeUfVByToUdk7yXmEvy8274O9o+I1694Neqcfvk+9O21zBdpOn3wCmnNx9xP2Tizel8xH177lmpcx53bCXVSov6mOszcmynTZU3i7rYJdoa4Z+LZLX9/ZkOdaROSdALe9DXcf5PcCvpW0Z7v6BfSO21/BHcwaF/4dn+tdoa57FdJquU5lbtS8xvCdWL0Vr7fVPMf6ec3GJ/T5Pft4JSlj9IzNMk7Lemy5GnXZ1GhPjA9hdm5cMsCZsMeH5V7rG4sW7OnWplK2lfP/N7AfHx+WmH1hYY4cTvz98fX3CfwdFfA8mNhjwt54KO5jfn4WaWkp6OhsEWDTjowOSOb89s6qAb6Tw8C+BF5vHd5/7yA+OXMKFeUl8JQUGNhPj2NjYxlb2/SKmCTHlZUVeAoKcOQ3b2NysAfYXATWZoFtqvJ13L+/hvtbq7hP2MuBCqipLEVxTiawuYr76/PYWZvD1tosttbmpT1wX38XNhnz31hDXFM7jqfl4WZkAqKuXMBwQwmSrp7EpUOvojgjGk0NpRgb6sbkSL/x7IhXx0nEcxQ9lbvG7uX/TzRRz1b8Tp29uvYV9kw85MUmkWE3EBdxAyV5KairyEGf3nwnt975QU7g+1z5QWCvSt4Ne67bwB8b6sfoYJ88I4O9xg7QBnbTI/zdoOdcIW+78Qekba62zjUZ+Bqrt2GvLnwb9Bxz3Qa6KnYFus5tG+yduu3V2pBXd70/E5+Jee6sfP+1t+q23w10qnnTM99+Zx8OCHXO94K7DXM34G2F3kywWw9BTmDTcr2JcXpnriBX2Mt7Jzuf7+wEPo5bW+rR3FQvt9klJpmseAV5UnwMMjPSUFtT6cvET3WALyBPNK56vQlP4e626urXS3Ro1cVvw555AqLcrVa6nOteBT2tH/ZW6R2Br5CP5/W4Jq5PkIsHwVL1Avggmfg+BU8vgcttT0Vvr2lWfmyMv0c+1Tz75Et53i7Fb2L2PhWv3fKYaR9jFLqodAv2cmDgQYHxeLro+f3OQ8jbY4W8wl+BLrH8SNOUR1S7Kws/APgBbnz/VbjBQM81ddET7nIwCDf19/qOQNY9wawN8rBwgt4fr1couy0VexgfNtEJddro+hL2DOzpxndDPnC+u/5+n9xlzh7pSzMS415Z8fdgZ7ndNJOx5ialLGyOcfuZMdmnsFeX9v9fYD8zMyld9HJz0jE83Gd10TOwV6Db1h+CUNVvQG+qC3YwNjaC0NAQhIffRU9PB2pqKgT8/M+GSXMmd8Ek/PEOgampSdy+fgWxUZFYXVmRw9H9nU0H1kxo5O+y7dzKBywuziM5OgIbs5PA+gI2l8axsTKNnc0F3N9ZE/c64/tb97cxN7eI8eExFGdnYWd5BthcwM7yNJamh7EyN4b7W8sCr8HudtyOicYjR4/hybPn8c7Zs/iXHz+G9956CTfefQnn33sFeWlRqKnMR2drLYb7OyFenukRib2ruqeKl3i8o+o5Vrf9wrSJ02usnuus7mAvfXoxqOxXVhfR0FCL6IhbiI24AU9uMmrLc+QyHF5za269M61y3cp+amwIk6OWsnfUvQI/mBXgD/UhAPYC+T6MuGE/YIO+B8P9uy/JUdhr21yN2RtXfnA3vhvyOie4OVbgK9SDAd1+R6jrnFYhrzYQ9rwNT3vje2Ey8Wl17Ae9/+Y7rbPfHZc3h4Hd6xoGUNDbVsH+ICuwb/ZDvknr7wXudWhsrpXse2bg+x4eApwsfIW9WIW9k6kv2fpO5n5Lq1cS+njLnA/C7HHPmvr4GGRnpYN19qyx96n3RL/LXlzzySZ2z7F6Bexrct1A1+Q9Qtx+J4pey/6ccjxdE8BrMp/LEuRySLBhrmuO2leFz1i9HghU2RPgvra4FuQV7GKd5LyABjtac2+pevbHFxe+k3Wv6l4ALwl6/qx7ORg44OZnCG4Fte2ul1i/wN45FPAzTmxePmPdiBcM+FT00Xyc+n0BvhPDDwA9Y/hOU52oiMAsfd1HYMvYpe4jCXu+U3VvufjdkFfAc13HxnLuXyPkA9+bg4DAP9TAntDXA4L2yLez8NlVTxW8wt4cHnYfBvYtLrEpCwG/iBW5V5292pk5zuYvy+BhgLFXdm5bWJyRf4nzYEBXNGPPdtz+QcrexNUlh+7f5R/m+3bApr7mjwkXLC0tIC8/G5lZqejr7/Q11tmVoMemOfJplgsGqnoeBBiDJ+yp8Ht7e3Hq1CmcP38eszMz6OvrwczMFNbXV52KBPUamDsF+PvU11UhIyvd+d12wMz0tbVFlgxgc2sL6xurTqWACUCUF+RjqqsD2JjHxtwwlqcGsL0wAWyuYGSgD90drQgJCcOxY+dx+sMriLt9FzXZSVifHgQ2VrA5P4X7qzPYXhjF0swIGNt5+cVncPrE+7hx7SzOnDyGNy6cwk/efA3Rl84i/tZ55GQkobI4B/XVhejsbMLE6BBmJocDYB/gxrey8BX4u9z32mTHOSSyz0B3dxtiI+8gOuIGCrMTUVOWjc7WKowK7NlUJ7AvfgD0Rwh7V5x+eADjfPaI2Y+5YK8Kn5bAD/YM9/dgqG9v2A+yRz5zMHqo7Bm392fqB1P3Cni3VdDb1ga5PbYPAQp2fa/zQNDbWfcEfuBcwW/X19tjk5i3G+yq4G1Vr2Mb8jp+EOT1nUDagr0odHXPE/AO7Knq5XHe0VvAgwJb7irUtSRPra6Lsm9rRENjLeLj/aqeYFXY5+Sko6qqVGBKxZ7GjPzEOKTQ7W/dfudW84S+wlyBLqV48t3mMGG/V/UuhwQH5vIdDrQlxOCCvK30OVavAJP34izIE+6SXEcln2gS+jS+L/vo5tfHAb8k8zmtcWXMdd5371hC3xe7d2CvcwF7nP/KW87dDw8BAW57bbzjytIX6Kv7Xj/jqHxb1eshQa1CP5KJetpcxzkgEPa+uDwT7aJM6R0/Q5BrRr4CPqh1PAAKfwU69+pYLYGtY7VuiAeDPddU1dtjXTOQ5x59gsXo7Zp8BbxpvmNK98wlOvQE7FtaWcSy00VvbX0FaxssFWN9+LpYHgQWWEK1tiiNdVh+Z8Oe/zKXuLVTgme7wwlNjaX/e8Jevktq+o0Sd4gqhl3+ij0FyMpOQ2dXi9VYZ3dCnoH9jpTJ2UqftfL+kkLz7V6vFx6Px/5Rzt/NJCNubKyDLnneIcA/M/MLKC8p9u3v6e/GyHCfzFfWVtE3ZMZznQOoiMmCJ6MAqSEh6KouxGhDKaaaq7A42IrtuVHMjA7ig9f34+m/+2fcOXURZ06cwS+eeBw///63kHT7AkrTEpCfEovs5EhU5KehtDgPp85/jK9/7yGcv3oB1WV5kg+QW1WEFy6dg6e0GJ1NVSivLEZ5cTaqK/LR0lKPieEBzE4wSZPJesaV74a9ZtoHgz3XWGOvdfZMKFzfXMHgYA/i6cYLv468zDjUlGWho6USI0NtGB/xw15d+D43vhO33ytOvyfsh/swNuh34yvsg0GeawS9PI7SpwvfduUL3BX2PtD7u+qpC1+tAt522+uaDXmFua4pyNXqe50T8PY4GPDpslfI0wa68OnSZ229+yY8xuoJeZN9ryBXqxDXOa2uBbMEOtcV7MGsAlzd96rUjduernuj+nlFsh4EJH5P2NOlz7i8Kvkmrb03yl/uu3cOA+3tTfA21AgMCWV14RO6VPa5ORmorCyRpLhUB/QCfAG9v5bep/oddU9488DAh+/UlU9oy8GA646y588V5c7POFfdKui5zs+4wW7P+V7i8QQ+s/QJeo0InCcfAAAgAElEQVTJq6vemktcn3NnTTPzaVliRyUviXiM10tGPrPyI8xd9erad2BPiCvkaXXuvwnPrH0W7BXcdOPrQUCtKns5HEjrXL+yV7i7rc+F72TlK/xlH9W7ltTRpe+GvQPyoJB3svB9bv0gcNfPEeyEtALenhu4m3d+kDMTn658v7qnGte9fsgbqJu5gt5/MFAFb6xR/oFrTsld6A0RfeIRENivLmN5bQUr66sS413bXMf61obv4buF5QXTRnd1EfPzvEVtRtq2aitYKcOzmuzY4DRxb4N8Bf7vaoWY7N7Dw4QcKHxMlYY25eUeSdKjC48d6UzcPhjsqe7VdR9oTQY+Dyvmz+zsLGpqakSZ829j/x25Y25uDsMjw77DzVzfJHIjolGUk4bOzlYsL89ge21Bvw7dfR2Y6uxCzJPv4OgPf43jH3yMV775HZx8/qfICjmPiJNHEHX1FOoLUpASH47Hv/1N/PL/+gu88sdfws1D7+H88ffx5KMP4+S7ryP2xgWEXvkE0XcuojAjATXVFTh6/hz+y3d/gL994lnkF+UiISUOnqpCvBt2B2eiozE+MYzm1npUVRSisiwfDfVVGB/sxdzEkMBeFXuAdVz6Eo93Su0C3jsZ+VzjgYGwZ3vf8fEhJMVHIirsBvIy4lBdmon25gqMDLZibLhbGusEqHmn1E7XgsE+WMzeB//h/gA3vip6hX5A3F4Ab7vzjbrXBD2/gu/EYG9X0Lp7hbxaBbttFei2VXDbULfHfO8GvL1GmPO9G+ruuQ183oKnyXlqCW8eANzKnsBWwNtQ/yzY616FvMbu7fVmKnYnJq/AV+triet03PPNrdp8CQM4bn1CP8C932C+mzF8Xm9LLxsBR1AKpJ2a+UQH9qUlheA4LTleqmKMso9BcnI0kpLM5Tjiwnc+Jwl5zMhPjEWaG+oEvCsRUFS9rllwdwNf4vcu8It7XlW9Ha+34vdU7z7XPZW5s0/d9BKnT3Bq7OP9l+JI1zwBvynB0xg998dwHw8DVrzeB3oqeYLfdu+rundgzr3aLc8HenHPG9hrmR4tM/djtYaeKp8Knc11nJi9G/ScB8DdUfRU7Krq1Yqad2Cv0PeV36nSt2r1FeSEvZ2EZwNd97hBb8Nex4EgV9gbgBP8ermNHggU2oHgN/v5juu6x2/9a3Tp6015bvf+vsW1NSytr2NpYwMrm5tY3drCytYW1ra3sb69g+X1DSyusHe+6Zu/sDALPlT67ALHy3LYLc64vQOBGUzZ/66g5+f9f7TEz7/CUU1tBVLTEuFtqJZcA4G9JBD6fz/xQIgj37+mfwe+29zcwMjIaMAX19fVWfNt7EjbYLO0sbGBnu5uzPQNIeNyOJ772sP48de+jke+9Of41Q8eRvT1s2ivKcFAbyuGetvRUFmMlCMncftnryP0dgwuX49EyrFPsP/Lf40bx36D1JCbiL91BTkpUbjwyYd4+O++iqe++Jd47T/8V5x95N+Qfecmbl4+j+ef+Sna6qtQU5qLssI01JTkoMFbiUtxYfjyz57Gr4+dRm7BPSSlRqKyohBh+Xn44Udn0DM8jN7uDtTXlKGqrAje2nIM9rZj1gV7W+GLcndc+RwvWMBXD4B20RPgE/ari5iaHgM7kUXcvYacezHmMpymcowMGmXPLnoK9kDL626HENBYZ5TldnThDxj3Psfq1ifk9bES9PyQdxL2hnowwmfQPJqgp4BXVa9JesZt3yWwV/ir5bu93PgKdkJfx8EsAe6GvB4E3FbVvFob+BzrYwPeHmus3W0N1LWu3t9Axw17natVgAezwRQ+93G9xVHsCnjbaitdOSxYgNdsfXXl87BgJ+75vAON5rIdhT1j8gRfkpMYR/jy4SU4+XlZciU2x4S8PqLWk9kSl3v9MXuJsTuKXQ8Aouqlo16sdNXT3ACN6xPqvkdj9ZYrn+94QCDYbZVPNa+w1wtzdE7rg7oFe11zW6Pu/Vn5qu5pfS57dd0T8qr6tQzPVvVU+857gboDeB4M2FRHHrrtHXCrgqdVyGstvoJe77NXda+wDwZ695qCX6wF/OgIP/xVqZvWuIHxen5ODgWOiheYS4zeuP8V9Ap5zjlWoOv7YHNdM9DXmL1J1DPxe10LVO5u2BuPgB/q+t4PfOPCJ+BNHP8mQkLs3vg3sW9xfR2L6xtY2tzE8uYWVre35Vnb2QGflc0tLDDJbG1VgL+wMCewX1lZwNraMjY2AmH/WW78/7mwN0eB5pYGaaxTXVMmIQeTQBeo7PeCvR2r7+7uFpJ3dXUhOjoGhw4dwpmTp9DZ2YHVlUWsLM+LXZyfwQKVfXc3Io5+gi//r3+Ef/jPf4bYazfx+hM/wvNf/SJ+8dg3cergm7h57hQK0uLQWpyDxOdeQ9zxcyiqqkNLWx86i8tw7vEncXH/a/CWlKC0IA/5+Rm48unHeO4738Uv/+bvcPuZFxBz5DCyQm+jtqIEDz30LWkI0tneiOryAtRX5MNbV4wPQy/hL597FlnFVWj0VqDck4WmihIUtTTikQ8/RlFtE8aGBtFYX4WqsmLUV5Wis90rTZRmJk2SHoHtg72TmKfZ9m43vg17o+rHRdnzXgUm6t1LTUTE3evISo1GRREvwynDyECbKHveRU+lHgh6q/SO9fZaXz9q4O4rxxsZ9MN+aEAUPZPz9FHQ011vj22Xvu3G5wFAoa+wJ9gH+7okZs/YvQJera3o7fFnKXsb8PbYDXh7rpC3rQLetjbg3WOCWlW9Qt+48U2iHmvqCWUFOq0b5sHWdI8NeXvNXifQ1VVvg17XuJfrqv4V5L+NJew7O5pRXVWOuFg/7BXYBDwvzirzFCIpLhD2GqNXF71vbrnmJUafTMDHSvJfYrJjnTa6PsC74vv682m5R135btjbYNd3jL0ryAX4Wo5Hl73jgud7eyzxeno2nBK9hNhIE5t3QM84vdxnb8Xr5eIbF+hV2dOdz/2c6yMgl5vv/Al8qugV4LQ25DnXd4zd+8YEtqPs3WD3zSUpz2TgK6xVzfOz0bwely117fi9ZuLvka2vwPfD3knWsw4BCva9YK/v1aqyty1BbYPeHZNX9a5Ad79Xha/7bOAb2Nvg94/3La5tYGl9S57ljW2sbO5gdYvPfaxs38fy5jbmV1axtLqK1fUVLC7NSyna8jJhvyJJaiw3M27vQKD+z1L2Jkve70r3y20D+67udtxzNda5D/5u/kQ8ccNrip7W2u8wMY97zPcsLCwgPCwcr776Op5++llcv34DFy9cwNf/4e9w5fJFNNRVIS8rHWWefPR2tWG2px8JH57Hl//jH+HUB4fk18pIjMeLf/tVPPdv38Cly58gLS4alaV56C0rQsZTryHy5Kfw1Naht28AhXm5uPfxZdz51dvIi09CdX0lcvIzceydt3Houedx4l8fQ8KBQ6jOSUdRVjLY//y5Z57EewcPYGioB7XVZfBWlaChrgjv3zyL//Mnz+CTO7Foa2pEVWUJGipL4O1pw88vXUN0XilGx0cl07m8rBh1VSVobanGyGAXCHtboaurXpW9ZNyzaY6W3tlld7xrwXnoxmdFx+LirPTHjwy9icwUA/uWuhIM99GNv7uLnh/6QbLxtebesX5Vbw4BCnk7G38vyCvwfbBn7H4w0I3vBz6VfTckUU/g74e+DXh7/Hlgbyt9N9TdcxvwHBPuumaDnmM34HVuQ17HBur+mL0C2g10s09r8c1hQPcGszbc+Z5zdem3NtebWnmr5E6gz6Q9Pr6yOz/0JStfs/Gb6gKy9HkIYNKeZu7z0MBxR0czKitLRYmKanZuqSNoCfvi4jyUeQqkb7647y11b2LvfrXvU/3M5GcCn6P4+V2i/h2oq+dAYS5AZzUAfyZj7kkx8jCs4Ia9G/D2XFU/Ya7rVPx2jF4PAuyc5x+bMjv/IUBL7Jz4vQV1QjzRSdTjWOP1Cvpg1gd8uumtbH3Cnhn5CnFaKnta+zEeAOvaWydhzwd2TbxT69xuR5DzkOBL0LNUPT0FsRbofQcBp1c+wa5rPtWvhwHLKrQV7jpXS4jr2LY23Lluzw3sNZ7vV/mEug3y4LDXJLzgLn113Rt7DWyoY57r2De/soHFtU0srm1BYW+Afx/L28ASYb+2hoXVVSwL7BcE9sx6X11dFuAL7JnUtmP3yTfucY3Wa576/xxlr+58k5k/MNgrsC/25EkDHDa/4U19AngFu2Tju2P2bKSzgx3pAAj09vYh5G4oqqqY4JOAzU3+/YCLF8/jG1//ezR569DV3oy2pnqB4/2FBWSeuYqv/x//CXcuXZK9TTX1ePM7/4bjv3wOp06fREFeLsoJ+9JCJL91CFePnkFtXSP6B/tQ4ClG/LnbiHjrI6TcvittPLPyMvDWr17Ee888h+MPP47wXx1AWXgUStOT0NvRgFPHD+NnT/wQ3d3t0uPbW12GhjoPzkTewF++8BIuRkaiuaEOtfUVqK8pRnNvGz6IjsPVjAKMTI6jvrkOZWUe1JZ70NJYiSHmErC3wtSowFxBT+uDvZbfWaV389NU8uZuezkM0N3PTny8iW9lHnk5mQgPuYH0pEiUF6ajqc6D4f5WjDsx+6DKPkjpHUvx7HI8G/Y26PeCvQ/8rLd3MvMDYK/tcvu6AmrtqeyHqO5doFd173blE/qfB/YE+mepevu9G+46V/gr9BXkCnm1um5bA3Um1fkT9Ahnhb0NefeaQp7rhLkCXuEugHfW9b2u2Ype4vKO2reT95qa68BHIW4D3bfmxP8ldu+U3OlnCPuKyhKToJcQ2Mc+Pi4KJZ4CaedMkArsk0wmvoI9mDVufX9nPaPgnRi+E8sn8Al7cxBwSvCc8j+tx5d3jjufP98oddNBT8YO1PUdrYxt2PuS8Jx76a2YvcJda+vZIlfHkqDnzCV2L0111H0fLspdYa8w1wQ9nav1rbMRD+HuAN9W9txrA17HPkUvLn8CnzF7f4leMOBLBr9zYQ7HsscCPSHO72cegALdtnIBTtTunvi7oG/1vlfY+yxj+o7iV5jbsNexHgYU9uHhtxHm9Mc39g7Cw0NkzcTv/e58P+z9CXu2irff2+s6vhOqoDd239zyGuZX1gX4VPgBwN90lP36GubXV7G0vorFlUXQlW/DfovK3oG9G6gBCtpJX/sfAv4DrtNj+Z3R4sJX6WCXlp6M/IIsjI0PSB9/vRDnPgzgmZinj/mdd1TnY5seAABx8QkYHRtHUXEJqmtr5cu37m9ien4GL7/yCq5cuSY/i/dls50w5ueR9tpRPPIHX0To9dtyA2BfdzeOPvMSYs5exTu/eRcF6RkoLUpHc0EWLv3qdXzy/inU1Dejr68L1bU1uH05EtcOnUXM9WuoLi1DSmoqjr//AT56+U0cfeRnuPrjn8Nz9RqKU+LQ296E69cu4rHHvo/a2mpxi9bVlsJb58HN5Dh8++2DCL+XjIbGetTXVaC+thhtfS14Mzwar12PwsTEOJpbm1BaWYLaMg9a2Ka3t0Pc6TbsFfJaPy819NMTWHCe+ekJ8JkV4E9gRi0z+pnMubYCT1GBwD4tIVxg31jrwUBfiyh7deML8B2YK9RtsNuue3u8F/AJdjf02WBHY/XSUEcz8S3LEjx5nN74Anhm4/NxYE9rg96GPSEfDPZct5W8DXFbxe81VqDbgLfXFPRuZW/PbchzrCC3oR1sLdh7Bb++s+0usDezuY1R6bQSl7cPB86Y72xXvcxdwNfSOqPmzW14AeDnfir7hhp0dbaAnquE2CikONfOErKEKV3dnuJ8FBTmiOJml720pHh5FPKc65hQp9oX5e5ukav32qtr3vIg6M+jtR9V57YV5a+X4LiS9eju10MAQW6PJfZO8LOO3jkA+MDuQF3hry5++Yxm3zsX5JikvQgpw3PDXuEezApc1a3vlNkJ9B1lz+56Ep93ue4V9vy8KHynLj8Y5O01n+ueSXya0GepdftAQNBzrp9Rd73APdzfKz/KUvQEuf0ovGm1wY69plB3rynk5T1b7NIT4LTaDQsj6O8gXLLzqfD9UP+ssXoAglnjytdrcE3LXOmgN72wjNmlVR/wqfJt6BP+86trWFhbxdLaKhaXl7CwwHK8OSyvLErcfnNzzcDeUs2MiZv4vQHn/xDgrcOBwXjwf7phPzc3g4zMNGTn3MPgUE9AhzvuVcir3WZNPRU9eBQwV+qsrK4iJjZefmBWVi66enrkkwxl8E9YeATeeusdVFdXo3+gG7wCeKm7D59+/Yf40R/9FeKjYmTf+PAwDr/4Kt775Wt45c3XkZGShMK8e2jIzkTGiQu4cuxTFJdWob+vG1W1NbgbmoDrR84h+Tpr0rORkJCAS59+ig9fexuHvvNjXH34CXjOnIUnJRYdTTUSh3v22adMh7/2ZtTWlqOpqQJ3UuLwb++9j7C0ZJSXl0Lu+faWo7GzHm9ExuFnl++id3gEHe2tqKguRVV5EZrqK9Db3SZtam3Ya5xelPusicXPTU/A/fggHwT2/B0iQm8hJS5UYO+tLsJAbyDsxX3vgj2hvhfwCXmFvo5tda8qnlZj9m7Yc91W9j7QE/j9LnXfS1e+H/jBYG+reXvshrx7/iDA6zsb7Ap8BbmCngreXlNFT6sQt4Gva7YltBXktNyvINd9On+QdQOfgHcDv41lehboW5r8hwLCXGBvuexFsavLXrvqaS0+v98JA7BkT2FfWlpkYO+AWIFL2JV48pGfn2Ua7gSBvYDeuQ2PoNcYPpPy3A+/lwcBJubZyp7rBLP+XB3T6qN7CHvfmqX6RdVrH3zrcwS4Pgp8gbr20vcdAPyX3OyCPd31FuwJfAW9uvF96l1L8RTsLiuK3QG2DXtf1r3bha9Z+LRO0x1tqGPDXce6R+fijpdaewfmjsKPZl99p4GOG/ICcYJd3yvknbncbueCvYKfMFcPgK7ZoOeY6wb66qo3ap3vCHFaO2avY7rxzTtjbeCrWrct39tzMzZX2vLO+9Aw/5jzfZNzi1DgB1P5y+vbWFhdx/zqqrjyl1aWMb8wj/nFeQH/yuoKWGPOvvA7O0SlutQV7+rI/x2txNu1s12gNdD2a3veOpeXn4WMzBT09Lb7G/84an77/lYg8HlI2bmPnfv3RdWT0sMjY8jKzhVg38vIQGt7m6j99c01UezNzW145+13EZ+QgO7eDizMT6OtuBRP/P6f40e//0XcOHZavmtqYgxH33gbj/3zQ/jl6y8hMyMZ+TnpKItPRPqpiwg5dw0ZBR4MDfWjtrYGCQnpuPv+OYQfOIT0pASkZ2Tg4qfncPHQMRz/3k9w/C/+ATceeRzlcRForClBcUEW9u9/CdevX0V7e4u48uu8FQhNi8dDr+/HpchQZGXeQ0trPerqylHbXIX90fH4ypFPUNPZi872NnB/ZVURvN4ydHU0S5Y7Ya9xexv2ZsyueuaZmZmA71HITxt3PjsvslSTDYRqa6sQEXYbSTEhKMvnzXeFGOhp+kxlrzAPBn1b0XNsg36Xoreb6bB97pCj8Fl651L1nPug7wBfXPgC+92ufKp4W9m7Vb1C3w34z1L2BLqCnlYBr2NCXdfU2tC3wc+xDXl7rABXq7DnXGGuY92jc/deAl4/44vPW0BXdz0hzp71jN3ba82M5VuJefbhQMFPN7+MtQkPrYLeOVDwu7mHCXpMwmMMO8VVJkcoVpQVIzc3w7jbnTp7VfK0WnMvkCfEXZBXgEtGvr4PAnvd57YKdlr+Puqqp7UT9/QQoG587tXPcLzriTNJelzXQ4AN+WBjBX68U4svpXVOFz11zZuSO6f0Tmrz/Ql53EN1HhNrXPk+Nz7d+kEg714Tda919vYhwHHV6/cR9ApwG/q6JpbgDlZap/X3jhte9yi4FdT23D1W2FOV6ztb0Yc7bXYV4v65DXNeohPiAr//vYJeDwgKdQW8vler7/2QZ629v08+9+0bn5kHgT81vyTPzOKKqPyFVY3lbwrs51ZWsLC6JmV4cwL7BYH98iqT9DawtUXYG3VsVL1wUv6h2P9drPES+Mvk7HCBwl4T61gh4CkplLh9W3ujlAia++u3pIe/Knr+tozPm05590Xd04XPP13dPeK+5zg3Pw/1Xq+sb2xuSAe8xYUVxMUm4vrNG6iuqcTk2DDGurtx6Ocv4tH/9CUce24/xsYn5BKdGxcu46nvPoYX97+AosJs5GVnwBObgMhDH+HCqbNIKirFyMgQGpoaEJuWhqhT1xDyykGkxMWgqLgYIbduIezkORz9zuM48Rf/gJP/7auIPXEUzdUlqCotwFtvvorjx4+hpaUBdd4qVFaVIDwlDi98/BGee+sNfPjRcfT2tqOqqgQ1jRV4NToOf3jgCFIqvejt7ERjQxVqqovRUF+G7vYm6Uw3PTEscXt/Zr2J2dOlzzp7wp5X9/oeZ813COC7uQmBPf/7aGrygi0nCfvS/FTUVeSjr6sRo0NdUDe+W9kHA7zCn2pf1TzXFPw28G1lr+peFL5VejdswZ6ADwB9X7fJwpdYPWP2TNBjrX1wdU/I66MuewW9zgl4e2wfABTituVY5wp0tQp2G/r22u8CexviCnYb9LqmYFdrw55rtrp3j90gF4A7Lvig7xyoK+x1j7j9XbCX72qsFTc+y+vYR57wpiteVTSBV1HuQU52uihxuQjHTtBzYB9MzXNNkutc7nqF+V7K3oY7x7pfwa2Q16Y6su50xtPyO9pdcHcB3w14hX4wyOuaabRjdc4jzOMjTAxeO+ZpC12+cx0EBPZBYvaEtNbkBwP8XmsBrnhNzgtiNUGP4N4T/gr+SH+sXkH9WTYQ5H5lz3X9rO7hPDziroDcwFyhbifpabmdJucR8rq2W9Ur0N3WD3h/0p5ZMy583c8DA3+/fSOT0xibmsX49BwmZhd8wKdrn0rfPCuYW1zG3NIS5pYWMbswDwJ/YYld9Zaxvr4eBPaEplHbvwvkd3/WpPrZ/zRHDGbnOz/v/hYqKkuRdi9RWmqy1S/L79i/3w/6bVHemn0vBxW56c7AvqOzG0WeEgF8ZVUlKisr5TCzubmJ9Y0NbG8BdXUNAvuCwnxxJ7P0LjMmBq89/jTef34/vOU1WNvZQkxYBF576gU89ugjiIm8g+KCPJQmJiHs0DHcvXodiSWVGBodQWtbG5KzMhBy5ALuvHQQKbGxKK2sRFpqOu58eBa/+dajOPZX38Cdf/oeEs+eRn1ZASo8eTj8wUEcPvwBOjtaUVdXgerqUqTkpOLls6dw/PpNfHr+U/T2d6K6ugQ13gq8EhaK//D6u7iRWYyBnn6pKqip9KCxrgzdbY1Sq/4g2Is73wV7hbwcAvTd3ATm5qakPLOtrVlgHx95G57cFNSW5aK3swGjcvOdVXpnufH3gn0wyCvs1aqy97nvLWU/OtTjU/aEu7ryg8FeAU+r44Ee02DHHbdX0P82yv7zqHuFezBrw909Juzt50Fqnu8U5m7QK9jt9zbcbcDbY9tt7wa9/c4HbbrjXS109Z3aJkf565xW3P1U8lZegBwAHNjn5WYiMS4aKQmx8ihgmY3PeH5mRqpAly1yjZo3cXrG623QS/tc9sl3uuepp0BVvX6ve851N9g510ff61xBrzF6rmvGvZTPfQ7YE+6+UjsnLq9Q91lJytvt3rdd9zpmT3zG6n3ufCvrnpAn+BX+sjc2wneJDWEveyyXvwJeY/Zu61P5TNaja96BPL9Lx2pFyTu18sHW9D1BrEqeLnwF9V7WhrmBuIG7T9lb9fbcqy54BX+gclfVrlA3+/2uexv8wZP0VOUrxGn3Br45AHCPD/YDI6MYGhvHyMQkxqdmMD47h4m5OUwtLGB6cQmzy4zpL2N2cRGziwtiZxbmBfgLi4tYXFzE6uoqCEEFp626zYUvJg6+G9y/o2vfZAVoh3sBs35jfX01UlLjwVr7peVZA3veO28l5tFtzwOCPtvbpvSOX9Td04fCItPutq6eGetl8nfc2tqUsAX3ZGbm4NKVK7iXnir3rnd4G1BRWIhLZy/gp//wMNJDYsHmudcuXcX3Hvo+fvqjH+HujYsoLchHZXIiUs+cRey1W4jOKUXP0BA62ztRWFCAkLfPIeKVwyjKzEGepwxxCSn46OBhvPODJ3H4y/+EooNHUJOdhsqiHORnpuL8uTP45YsviLKvqfKgrqYURWV5+MWHx3ExLhlVNTVo62xDTY0H3oYqvBsfhS8ePYFLGQXo6R9AbU0VaipK0NxQIe1UmbgWDPaEPJU+Y/O8BIiq3oa8junW972fmxTY9/R0IioyBHERN1GcnSSw72mvN278UQP7vRL0NFlPVb1tFe62uueaKnxb3RPqbviLsh/QcjsnMU8T9FyWql6Bz7GqfI3d7wV7W73rmGrdHquCty3hrvNgoHev2bB3q3rOFfYKbZ3boN8L7PoZfa8HAom5N/OGvN0Pga5xd4WzQl9hr9a8rzXAtqCtn6Ola15c/LTWoYBjHgIa+fOcZD79HDvoZWWmBYU9s/Gp7N2wV+Brf3yBN+vpnYfZ+Nwj7XIdtz6BzX36KPjVKsgDrHMICFizDgG2G597RNHTsnxP2uYahS/vXMpeYW+uvXV11WMSX0KUqHa67hX+BDnHCvgA63TSU9gT3jbkFfSyptn4jjs/Js5cgiMK3wE+YW5n6BP2Cmo30G3FrntoFeL63rYKc18THatxjkD/M2DP77IPAQpwWXNuwNO1B1k9ABhrg95/ONB3Cn4DaANpG+z6XfYaP8OHmfzGbe933bNNLj8jf9+ou9jX29uP/sEhDI4a6A9PTGBkagpjMwT/DKbn5zA9Py92Zn4O5pnF7Nws5ubZYGdBesKzg5y5z91f/67xe5NA9/kT9bhTDwb2WNd2W91FBPMtBHyEfUVlMeYXpnYre0kmNHF6VfU27AcGh1BQWCTfVS+wL5VDDffw7gD+nIKCIly/eRNxcTEY6e9BU10tWpobcOvSNW6HXs4AACAASURBVDz65X/CnaPnMD8/j3cPH8Hf/Pe/x8Pf/Bai795GVkoqKpOT4LlyHTEfn0diejHaunvR0dWN/KJChH98B3ff+QhVRSXIKihGWHgsXnnh1/joxV/j0kM/QuHJj1FZnIWKkjzkZaQg5PZ1vP/+QVRWelBVXoyG2nJ4ynLwyumPcORmCGrrvZJzUO8tRWtrPV4Lu4k/O3YCH8ZloKOvH+VVFagsL0ZbSzW6OhsxPNAVCHv7chuXu37Oid0zWc+GvRwEeBiYmwLvXBgc7EUcT/jhTDxMQk1ZLrra6h6o7B8EeTfwda7w/yzY+936Tqtc3njXb2C/y5XvgN0NeoF9T2BWvgI/mPte4e62CnS1CnHOg411zW0fBHsCXYGv4FbY61ytgtwNdvu97mHMXR4m2enYHYd34uisnSfcBfjOHj0kKPQJdI23K7DVcg8T70TdO1BXuJtDgB/2chhoqUdnRwsyCfv4aF8rXLnbPikOiQkxAvv09GRR9gbg/rr6lERTXqcAT6aqT9bSPOPGl+x8C/JyMLCy7m13vkJdQMyYPPc5cKfVR/cFwJ4wt0Hv9Mjnd+lDUCvkaTlPiotCIh/dpyrfydAX2FvA98Fe9zm19qrW9QBAt7zCXmP9vgOAA/Rolts5qp9d9RT2qurdVuL9zj4FPi0vu7Ehr+O9YC/vCXfG7Z0YPW/Gs+H9oLENenscHkmXvMmg36uVrhv8hC3XBNSSjW+y75mBL1n4kplv3Pg27FWR83MG6CZTX77HukCH+wzoefudH/RcD2F2f8RtRETfRVRsKPa1tDSjo6sDnd2d6O3rRd9gP/qHDfxHJ0YxMTWOyakJeaanecXtlNz4xlvfZmemMT8/g6WleWmuI21z7dvkBJX6D5O4p6ofTmx8N7hVmxP4mhuv3+GyEm/XOL668Q3su3vaRdl7SvLkWt7t7Q3cZ9McX5Ke48anX4Dfs7MDXk+rMfuh4VFk55gEveaWZniKPXKw4cGASXoMCbS2t+LO3bu4cycMA12daKipRE9rM06/cwhP//BpXDnyCapKSvHe4eP44fcewze/+vcIuXYVaXHxKEtJRdHVm7h34ixqy3nLVyu6+3qRV1CElOgURJ++iFpPKapr65EYn45H/+UxvPrNhxD2/aeQc/gE6oqyUFmSg4rCPNy6dgkH3n4N2VlpqK5i6V0V8gtS8danh3E05CbqvI1obGyCt6kKLa11OBAThi+c+hSfppWhub0TnooSVJQXoqu9Hn3dLRgeYK39IGYmTZKeXG4jdfOmlp5gt8vuFPI+6yTqyXxuEqvrixgbG0RSQhQiQ68hPysBVaU5crXuyGAnxkd6/f3xnSttFfS0CvK9LAHPdwp6terKt9W9H/J71NnbyXmq7KUEz2mXq0l6jN0T9Hy6O32xejfsCXYFvxvynCvgbasQt9ds8Ot7wt0eB5urG1/BrpbgtscKcgX8XnOFs+6TBDtNtLNATTAr2Jmox8+pqpfvaKqXLHz9Pn6PNtLZC/YCcMdbIKV2CnweJpi5r3OxdOt70dXZKsqdsBd4J+ptdnHgtbcVVaWS2+NX5n7YC/xZN7/XY12FK5n6FuRN7b2Tle/E5hXitPLz6A0IUl7nXgtom2sl5un3BcCegNesfdo48yTHRUnjIOmWpyCninegT8jrI61w4/11+3oA0OQ8UfcO7GMc932Asndq6oOV6KmaV2u76+2GOzbsFe62JYQ5t4EfdKyNdfaAvQ1z9wGAkHa/F5i7Ourxc27I69zAnol4prTOzM2hQUFu3inUjdUYvh4AzF4tzfPv9bvxDfRF5YfdRggfXpPLSoOYUMTEh2Mf72Zv8NagqbFe1HB7ezO6utrQ29uF/oEeDA71YXh4AKOjQxgbG8bE+AgmJ0YxOTmGqSm6cyfMveUrS5B6exfsDcwJbibCKZjVGkXuBr6vCM5R34p42WfV25sYvflepsibuYH94FAvUtPiUVCYifGJIam139nZRGAmvpOB73TOI/S1oc7U1AzS7pkrankIysnNxfTMDLbv38f6xqYcDPoHhqQ87/ixU+jv6kJNWTlGmztwYf/7eOrxZ3Dm8BlcOXsBV85excs/eQZv/uwpfHz8A6Sy1jwtFRWRCQh97RBa6xpQW9+IvoFB5OQXIeZWFO4eOI6KgiKMjk8gK68YLzz/a7z6pa/j7NceRtT+d9BSlIua4hzUlRfL/7gPHfoNUlLiUVdTjkZvNcrLcvDmx+/hWOgt1Hob4W1oQGNzNeoaK3E1Pxc/vRWFM3FZqG1tRHFZEcpLC9DRUi+ld8MDnXLtLGHPrHzNxmd9vdTYz0xgfmYSVPWq6DVRb5qZ+Ap7J0mPORNTU2NIS4lDWMgV5GXEo8qThfYmduzrwJgFe73D/t8b9uq+Dwb7kX4Dfip6VfU+l73TXCcgG19d+AGwd3rkd7ejr8dfZx8M9gS3Jum5ga5zQjwY4BXutnVDnu+4pkreDXyCei/Q25B3jwlme80HauuWOwNyR72rit/D6oHAZ4O4733gp9u+pd48BL647I07n0qf8XrZK6V39Wji3mYv2tuakHEvWbrlmY53cUhONKqeXfDYXS81LcHAV0rrTK29qnyJyyvsnTp7gj1N18Sa+ntN/mMbXap2W9WrO5/qXGEvwN8D9gJsZ6/CnB33BPDxfvc95/pe1TyBbgNfrq112uXKffWOB0AgbsGeEJc1JzHPvtveB3yNu1OxSxMdWhOzdyt71tb7gC/d88zcregV+J8Fe4LXBr7CXu1esJcYu+XGVxAT0u7PuIGvILetDWz9LrXud2bOw8DuAwHfmce4942Ct1W+iePbbvuwcH+rXXXdU9H7G/Lcxl269eneZ9If8wqiQxEbH4l9ZaV5qKooQnWlRy5DaW6olhM4b8di2QrvIu/r60Q/1Q0vDhnpx9joIEZHB0StTUwOy0Uni0tzRt1vb2JLFLRx3geC3HLxB4DfKaVzqB54MDDwDvweVf+0+n/+NX7NxOQoMjKTpdZ+aLjPqbXfxI4cRozCp4oXF/62Y6nut+lNAJaWVpCcnCK/0ejYGLJyszE6PiaFhesbWwL9/oFhlJRV4tTpT9HEeL3Hg7HOHiRduoFfPPUcfrP/DZx+/QDK7uXh7ad/iV899mO8+9abCA+7Bk9yAtqzixF27AIaq+tR19iKgeER5OUVIfFuHM4+8hwqktMlT+L0rev4wQu/wM2nXsbpv/xH3HzyBbQU5KKmtAC15UUIuXUVR4+8J32g66rL0FRfiZ6Oehw8ewgvnziK+uYWeJsb0OCtQnldGUILC/FWZApevXQbZY21KK/0oLQkH031dONT2XeK0ta2uaZZjgG9Ab7fZW/H5jmWuSboiRt/EssrC5idmULGvUREhl5H7r04VBVnor2RN9917FL2BP3U2LDU138eZa+KXxW9WlvZK+ztuL0NfgW9wl4T8sSy/I4Z+dIud2+F39/d4VP4quYV6gp9VfcE+V7KXiGv4Ne5DXgFur1GwLsfBb1ahbxaG96fZ6zAp6VSV+C7rap42UOV76h7X029xt1tUKu737E+0DvxerrzjQufkA98mlu8vgQ9fq6l2YvWlgYRMOlpSUiK999ep+Bl9n1FebEckqXPvbS/tZS9VVev2feq8nnbXZoTt+eBQK66ZRtdq4Wu/hxatsrVznkcy5rjug9w1ztrqtptK1fbui+9cXrju4FPUEuCnl1nr/feOypeXPIW7Al0hb3cpMdDwV4xfHXvO0AXta9wV9XPOeP3zuU4VOvizmcDHecGPGNDTec9q8uerAdpsMN1G/j2AcANbplL7by/QQ7XFOi6n3N7Xd+rJch1TKuQ1nXbKvTVKswV9vpZWu7xzxXsBvaq7NUjoG59o/T9hwNb2ethwQ/6uwhnv4GYCMQnxGJfSVEmSouzUO7JRmVZAWqrPGisr0BzQxVa2Vu6zYuujkZ0dzajv6dN4rkjwz2QZ6QHY2P9mGQv9YUprK4uYmNzHZvbhOGOyXa34u+7sW1c+76yOpXw/IzvMECY+0H+ecb8moWFGQF9ekYy+ge6sLVN1/uGT9kL6B1vgMbsaRX2LCdMSkoW9/7U9BTyCwvQN9BvYM/yu+0t9PUPoLG1DemZeaiurEBNWQnaa+qQk5iAl1/4NV545kXc+uAjVKRk4fWfP4e3X3wWH584gavXLqE4MQEt+YUIOXMFdQWVKKvxYmh0DIUFHpRlFCDqh79Ga3ImJmcmkVZUhJ/++EnEfu9pxHzpn3Dlnx9BR1YWGirLUFtWhMsXPsaLv/y5XClZXV6MZm8VBnuacTH8Ml489h7q2tpR11CPxoZalNeV41RiAn54KQS/uHwHeVJpUIrSskID+/ZGDPUTwH2+uL3eT6/KXlW81Nc75Xezs5Oi6PlODwC6b2lpDnNz08jOTEVE6DVkpUSjsigD7Q3lGBn4bNiryleo25Zgd89t2NvA5zgY7G3Q61gg32t30guSnKfK3rEC++7A8jsb9gp6hbx7rnC3AW6vKcj1Pec6ptX3ahXwtlXI21Yhb4Nc19yWe/hZN9zdc0Lep9gV3taa1NO3qjJ3muHovgcofIF8i1dgbxLyHOhzLeCwUC+w5xovYUpOMAl0NoBTU+IDYM9YvmbkqwvfzsbnWGDvXG3rU/8JsUhNMIcEgp8JfPbPccM+IcnKxH8A3FW1K/AJe/UMEO76XjP1FfgKbZ+1G+xY7noBuwv2cgDgjXZOHP9BsPepdoW8Wk3QY8mdVZ6nABdYawMdqwGPuvZ1n886XfJ0rrBXWNMGU/eyZsFe99vg/m3HCmiFOS2/w57bYxv2frCroretZuP7rQJfIc7PG9ibz5l4vWbdmyQ92cuQgaj6UIRH8r6CaCSlJGFfYW4yinJTUJyfitKiDFSU5KCmohDe6mI0ecslQ7u9uUbiud0dXvR1N2GwrxVDA+0YFhdsNyYmBsBWqrz0ZG19GesE/pZR+ISqG9B2Op2P7wGHAj/sDeb5z93f4/5enfM7+Xvk5mVKPK6zqwWbWysO7OnK9x9EbNDrmO/ZBz8t7R7W1laxuraGvIJ8SXLjb8GY/db2BoZHRtDY0oSklDSUlBSipb4GHXV1iLwdgp8+/QYe//FrCDlxFSef2Y+DLz2LuxcP4NzHh3DpwnkUJSbBW1KAxLNXUHQzAUWltejpH0RhSRkqMvKR+tQB9OUWor2zFaXVNTj95vsI/cq3kfjFv8flr3wd9VduocFTgpLcDITfuYaXXnwecdHhKCnMQUtjNXravUjOTsSrp4+isrkZ9U0NaG5uRG1jLY4lJ+GrH1/EKxGJSPGUyBWfvEfAW1+J3rYGDFuwlzp7ZuBL9r2qe6u+nnCfncDc7KSpvbdUvcKeF+EsLs6hMD9TrrlNT4pAecE98DKckT72xzcx+8+bja+AV2vDnkC3Ya/xelX2Oler8KdV0PvUvQV76abn1Nn7MvGDwL6vqx2Evq3s9wK+wl6Vu1ob4jbsbbAHG9uQt8efB/YKesJdxwpwe03hr++CWVX8hL0m14kVFzvX6GI3bnmJw/vWTca9XUJnVLq/q14LFbzz2Ore/ox4AJoM7BmiTE2OR5LAngl35gIbJuelpSaiqrJUku5YVsd3fBT0Eoe36uiZfKfK3kDf8gKwht8p7RMr0Pe3x+XPE2i7MvDt+Lwm6/ng7gBd52oV9Jwr4N2WINc1hT7nOlarMXu+Ezd+bKSpiXeuueU+ApuP9Na3LsdRNS8HBLnf3nLbB4nbB3Pfc00hL+58Vf3OIYDd9HRdIa9W4e2eB8DfqatXqOtndG5bvrPnwcYKbBvy9j4b9Bxzv1H1Grd3K3ob+OYiHP0ZfutX/Qb8/kx9Vfb+A4EBvcI+IioSUXFxSExNw77CjBgUZcWhOCcBnrwklBakorI4AzVlOairKkBDbTFaGsrQ0VKFztZqdHfWoa+nAQM9jRjqa8LwQCtGR7owPT2MhcUpufREbsPbMMDfdJLeDGDZoQ7Y4RMAd7dyJ9o1rm9i8UbpmwY4CnX9jm2X8ifsqeSLivOk1r6l1Yu19UVL2ZujAz8vv5dTX2/GTNK7j50dID0jEzNzs3Ieyc3NhdfXWGddyu+WlpbR0NiA8xcuIyUlUf4l31Bdg0sff4Kvf+NR7N//EeqLqvDU1/4Fv/nlC0iLvYJzZw/j0zOnUJSYgIbKIhTdDsPNZ99HalIBqtvaUdvQgqLYNEQ8fwDVGZmixgf6+1BSVIaQNw4g7l8fxc0//RrufOMR5IeEojjrHkJvXMFPfvio3MCXm3UPjd5KtDXXoqzGg8NXzyKvulpg39TShKq6anxanI9Ho+Pw/PUQxHuKUV5aCI8nF/WN1XK5jlvZT0+NYprAl1a5gQ11NClP4/eM15uDgTkQ8DKchUVehrMAT3EuwkOuIi0hTFrmNtcWY0j6438+2Ltd+gr1vSzBr08wuHNNYa+AVyuZ93L5DRvrdIobX137vix8p95eE/WMsu8wsO9qRx9zXyRBr9VXZudW9TbMFfYEuT12g90+DAR7Fwz0tpLXsYJ7L6sgt2Gvawp0zn1Z+Bqbd8rwjNvdnyHPmLtmzxP26qYXoDeZmLusUdk7bnm64+VwIO+9vs/4vkdi86YkzxwonLg+L+ZpbUBjY51cAZ1M9e00zDHKOxZpaUmoqPAgKZlJewb0AvuA9rhG7eshgZaJfvwu4773A98Pe66Zg4Em6kkDHpeKJ+hTXDF7N/AV8HamfsABwTkQsB++DXcd+wAfGyEueZ0r5GkJcgG9o/oZi7ff6x422JF3fG/X1Vtjyb7X62+jLfhLzD7wtru94M/LdFTFE/Z2WZ6CnVahbq/ZY3lvJejZMHePda5WAc65gp1rbpjrmu53vzdzE7MPCw8JUOYKc+7RsW3VdW9c+ZqUpyV2JllPYa8xe9nrKPvwyHCER0chKj4Bcanp2Fdw7y4KM8JRlBWF4pxYeHITUZafjErPPVSXZaGuMg+NdQR+KTqaK9HVRiDUor+zDoPdDRjsbcJQfwsmxnsxOzsm98evrLJnPjvrrUltOl3ejOPz2bx/H1v3EQB9hbZC3EThueq0yxF3O+Hvj+3795p+fdrCh+s8Oty/v4WqKl4kkyC15atrprHO9n2j7BX0avm7mQMJVb/5lszsbIxOjMk3FnuKUVFRIWM21VlbW8PW1g6aW1px7PhJ3Lx5A5MT42goq8Ltk2fwk+88jsvnrmNlYQ7f+MJf4eFvPoSrN27idugdfHLyBPJjo9BQWYCyxARc/v7LSLibgmJvE9o6+pEXk4FzT+9HVX4++od70dXVjto6Ly4ePYqEHzyLuK89hMynX0ZFQiyKM9Nw6ZPTePzR76G+ugJZ91Lgra1AS1M1Glur8eKxg4jLL0RjSwu8DY2obfLiZG4WvnL2LJ66eRMRBbkoK82XmH2dl7F+U3o3Mdrvc+PPTI3KtbVzVPCu0juF/axehqM19o7C53tWbPCGRN4+Fnb3GlLj7qK88B4aaorESzQ23OPvomc11bHd927Qq5q31X0w6BP2Cnq10h/farJjAz8A9lpX70BfDgBBsvH7exirN5BXV35fd4dce6zq3W0JcwW/G/gKerU20G3QBxsr6GltRa9jBT0tIa52L+Ar6BXyanXdB3onQU6z8xW84lq3VLwoeQfQfohbCXZ09VvqXWAvcX3G5B3YO/F+Bb58J70ImoUvh4p6tLQ2wNtQg5TkeHGtK+zpqmfcnCV35QJ7jbU7yt5JupMkPGmxyzI7cyCQxjpObN8PfQN+Hih8BwDtsOf04xfoO2C34/V2Ih0hLiVyCf4rbAl5hbseBAT88VFmnZ4CicvTxW+ATzVuw15i904M363oYxmTd9rj8p2odRfsVdmLVWXvArwm5wns6c63QW+pfI3f69W3Yq1YfQDoJcbvXJAT5CY8gtiGOw8IvkMAL75xQM+yO95xz/02zN1zBbZtuYcw1rXgMN/bla+u+EAbqOb3gr2C3yTo2bBX0Gt2Pq2+18Q8xusJ+2hEJSQgISMT+0rzIlGWH4OKoiSUF6WgqoSqnvHgXNRVZAvwG2sKQRXGGGtXSxV62qrR31GPgc56DHbXY6iXndDaMTU1hIX5KXHnr66x2c4SNgj8DdNi1oa+gtUg/cFxee6x4b5rzMNAgLo3s8bGel9jneWVOVH2PAToz1YbCHrj4ifVs3NzMDw6IoCvqqmGx2Oa7KxvbmBNchO20dnVh5MnP8bJEycxOjaC3qZWRF++hRef/DmiwyKwuryMp3/wE3zrmw8hJCwSt+6G49zZT5EbFYWG0lw0pCXj1qPP4cLbR3E3LAZtPSO4fuoGTjzxMrprG9Db3yWu/LaOZsTfvo3rD/0A577w33HsG99C3JkT8GSm4sLHJ3Dk/YOorSzDvZQE1FaVormxCp2dXjz17js4ExOP5o4OtLZ2Ir+qCt/9+Cz+l/0v4X979gmcDA1BbvY95Geno6K8AC2NNRjoacPYcJ9cdcskPcnInx7Fwsy43G6nGfg+0LPWfnpcyvFoRdkL9Nk3fxILc7PYWF2X5j1hd28gOeYOyvJT4a0swEAPL8NxYO9ceqOQV8DrXAGvdpL7rWeC8XvnUfDvUvaDfRge6sOIper3gr3CvV/a5fo76Kkb36/w/Yl5u7rnUd13+m+7C+bS/21gb4Nfxzbg3eNgkLeB/yDYE+wKdYX8XlaVvlruoxt/V1OdFgNs457n2IvmVuOap1veKHqzLu8s8Kv7ntbtwuf3ycFCMvbN+9a2RtTXVZtGNxJnN9CnO56wzyDsS4tNUl2yAb3E7B13vSTladOc5Fhfgp1x+ZsDAA8QzO5nYh6/k1BPTTQ19JKIRzXvlNipOtd4vqp2UfjOZ5lxzxi8rxe+U4vPPfy81No7sXsCXb7Dgb18zgG+7xChkHe58JmdLbF+dwxfVLvfde9T9Qr5PSxd8eLOJ7idmP1uy9p8p/2uczOeT8Hban6PMUGuQPdB3V2D71xrS28AL8NRoH9eS6i79yrg+U7HtPbcPzYq3nbdB4I+UMXr9ynYg1leaGOy8An0QLCrsg+EfQjCIkIRERmOqJhoceNnFuRj3/vvHcUH7x/De+8fw8EPjuHdD47gvUOH8d777yM9LQ415fmor8hHU00hWutL0NFUju7WKvS116KvoxYDnbUY7PFimOp+rEdi97zWlHA1Cn8VG+vr2NjcxMbWpiS2BYO+wvrzwF/37mn5ApCLYZJT4lBWXiSNdbZ3eGEPk/QkSOCDvg17HfPzmdlZ6B8ckO+qb/AiMzNLxutbGyDwt3fuY2h4HGdOn8WhDw6hv78XC/OzOHLhE/zL97+HhLsRWF5YxBv738Cf/uGf4O7VW7h98y7OnfsUGWHhaMzNQuSBdxH92ruIPHUe509fRE1DO6LeOYe7L/4GTRXlUidM0Ld3tyH7XipuPvEs3vvjv8RP/+hPkfDRSeQmJ+D4oXdx5uRxVJWXSC1tbSW74VWJcnzp5Ansv3gZNa0t0us/NCMDf334A/ze26/ib955HVeiIiXUkZ91D6WluWAHPgG+c9XtzNSIdM3TS3F4la020iHsjduesJ/A3NS4WMbwfUl6M1OYn5vF+uoaGrz1iAi7hYSoWyjNS0F9RQH6u1swOtQtyl6hvpf1QZ598VlXP+p/xtg1z36c2L0Ne4H6YC+GBnsxPNCLUZe6p6rXx3bZE/YDko3/gEx86YtvoK/xeqPm28A4vt+l3+arrVe1r7C3LUGuc4W6rtES6va6PbaBT9gT6Ap9nX8e4BPcqvgV4m74c13UvVp161sZ9KLynbmBvN9lb5S716fmqcap7Lnug38Q4O96JwcFzQMwSXt049fVVglsVXFLAh1hnxAt9fcVJUW+eD5Bzwx7KnpfIx0b9tpBj3F8ltdZMXqOGR4wbnunYY5m4TvNcKR0zhWz5++hLn4b6FwnzPWAoO8E7lqS5+zRrHtV86rsg63rO4m/J/A6XH99PUMBouzprneUu8DemQvM94C9vpP4O4EfVPmzha45DCjkeSDgWK2u2zaYelfYE8z2e47F7R/hv9bWBrg9Vqhz7UHr+t62CunddjfsCX4/8ANVvYG7HgD8sXiFvnHlm054XDOw9wNfy+8U9vw5oeEG9pGREYiOjUF0XByKKyqw74+/+Aj+6AvfxR984SH8/n/7V/zHP/8mfv/P/xG/94dfwuFDH6C+yoPa0hw0VuajpbYQ7Q2l6GyuEOD3tlWhv70ag121Er8fG+7A1NSgtFGdX5gGy/FWV5axtr6KtY11AaQNfEJf1bVCXu2eIHcU/IP3GdqzV0BySjyKPfmYnRvHzv117OzwZ/pd9gp3Wvsh1fPyC9DT2yeAb2lrQ0hIqIH9xqb8fbZ3djA+MYkb12/j3XffRVdXh/QcuJt/D//46CO488llDLR04GeP/hh/+1dfw5uvvoFjxz7EJ2c+RsKVayhJiEP00ZOIuXIV6eyDX1CGfE85ct87j/PfeQJZoXfR2dyA5vpqdLY1o7SgAKcffwZ3v/czXHvxZaReuoKwG1dx6L13cOiDg6ipLENSbCRqK0qk/K61owlHbl/GL08cR3ZZCaq99Sjy1uEHn57FH77/Bg7HRuNeegZSM5JQ5MlDTU0x6iuKpQSTUKC6n54YwZxzA54A3wV7VfdSW+/U1/tK8Jipz+ZLszNYW15Fa3OzlAeyP35JbjLqyvPR19mM0WEb9v6SO0J/fGxIoD7hWBvyWgLKMtDREf9D6FPZK+htVz4VvcJeFb1aN+gV+AP93RhwJeepqqfbnjH7gHg9y1Xtx4K9Al6tAn0va0PcPVbg23DnmP/dqVXI28BXNa/AV6AHs3speV1Xt70b4nbCnL77TOhL4p6j7oMA3lb27jHh32Kper43yr7KUdymL76JtcchKT4G2RmpKPcUypgueb27XjPwRcGL4jfwFxe+dRDwufEd6JvyOyp7A327Qx4VQsFNDgAAIABJREFUOQ8IUn6n9fIOtO24PeEuQHdUOxU6Qc+H8Fagi6rXPUHe8T2VO2FNoEvNvO3ed0r2ePmN7dqX+L2Toc/P6iPrdsvc2HCf+19Br1YPCgQ4x0bh71b1AubPAD2h74a5zhXWOhfrKHvppx8kE18/o+DWuW0V/LrHbd2qPticawTvg0vuzB6zT4EfeBhQuAcDvQG8uvJtN74D+ygergj7WNQ2NmHfF/76O/iz//th/Ne/ekie//zF/wf/5UvfxB/+yd/gF08/iYr8DFQW3kNtaSaaqvPRVl8iwO9qKkdPSwX6CPyOagx0ezEy2IrJ8R5MT4+CiVkE/vIy2+kuYWXND3yqYkKfj8KW0FeAB7Nu+OsernOs73VMKo+MDiE1LRH5BdnSWMcHewH+jg/ueuBQ2HPOP8WeUvBCHP4ZGBzGpUtX5Hrbjc0trG2sYXN7E+OTU0hPz8SRI0flZjfCZHhxBq8d/A3e+sWvUZ9Xiugbobh25SZe/NUriI6NR8idO0i8dAXFifForKvGnSvXkBwTjez0bDTWNSHpzaM48e1HEfLaAXQ2NqC2pkKahKRn3MOvvvMo4n/0PGpOnUNNQhLOfHgMn549jddefVla3mbQjV/hketvG5oqcSczCT8/cQr3KuvQ3teDyoY6nEhJwLfPn8THkZHIysxEfn4mSsuLxPXf0lCNJi8PF40YG+rD5OgwZiZMcx3Cnupd3fiabW/c9nTfq9LXJL1Jgf3c7AxWl1fQ2dEuFQNxEbfgyU5GbXkeejsbMepy41PBE/QTbOQ0Ouh7RtnfgVB3FP3E8KBfzTMZT5W9S9W7YS/9Igb9HfRs2Cvgbfu5lD1r7J1HQS/d9Nhkh7Dv9rvyFfS0NuRtmHNd5wp1zj9rzPf24wa/At62CnkCnGMF+eexbtgT6G6465pafa/Wv+649V2g36XiLTe+Qt/sCTwotLU3oa62UuBJ1a0xe3G9x8eAyaye4nypwedVtnwM6I1Ln4l7bI/LpDxN0KO7Xh4H+vZ30mtglL250z41wbj1pcEOge2oenHrO+55hbu49h1Xva3mFfTJBLu67R1Fb4M/2Dg+0YE9IR8XeFDQw4CCnlZUvFN2Zw4JUTA34ZkEPoE4IS+HACeJz0nu84FeauuZyGeS87jOOHxsDG2EcwWuv1e+reD3GgfA3O2217I860pcxudNnN5pmWtl2SvUFeic61it7tF3CnMb+lz7rEdd7+ERBuDmAGDUuSp3v+JX2Ks1nzHKXscW0H0xen/nPFX3d8PYTCcU4TERiIiNRnRCHNp6erDv9pmDuHXmIK6fPohbH3+ATw+9gYtH3sL1jw7i6rEDuHf3EjzpjOsnoL48C611xQL8zsZSdDeXG9i312Kgqx7D/c0YH+nE9OQgpqdHxKVP4LOd7vLykiRpra2vBah8BSytAty2CvEHWd1v7yGg2d43IzMVObnpMI111k1GvgN7hbxa+3fh5yuqKuFtbBTYzy8s4eLFy1heXsXWNsvv1rGxtYaJqUmUl1fg6tVrYDfC3u42LG+u4PylS/j5T55Bfmwqelo6cebMJ/jZT5/BmU8+RUpyMjIjI1GUlIAWrxdHXn4bty9eRX52Lsa9bUh6+zjuHjyMnLBQdLc0yr88G9u9yCrKw7/87d/j8J/8NW7/8VdQ+N4pRN2+jdSkeCm9y8pIQV5mGqrLCtFYW4r62iqEZabj+x+dwpWsAmmJ3NzRicePHcP+G1eQ4fHgXvo9VJQVobqWl+B4xfVPEBBEY8P90txGYD85hrnpcZ+rXlz4VpmdT807HfQM+CfkvwOFfX9fL+KjIxAdegPFWaY/Pss51Y1vu+nVla9rtOMjA+K+1zXG6zU2T2vH6wl4W937k/OMsh8aMLfdKejV2gl6BD4VvBv2VPKy7qj6AGXfY8CuwO/7d4S9fQDYC/wKeoU85/zv01b4wUDvhrw9t8fuA4Ab9gpwWkJcH53re35Ov8uGPRvhMBFPIU5rw16+x9VQh+/10c81tXjR3tEsB2WCjXX2NpiT42OQk5WOoqI8cxhw4vTm/no/4Al5/u+LnyXMFfaJ4so3il8g76h7k+kfgxT+PCdJTw8ACn2d0wrYLdc+4c51H+SDJOiJi99R5qLaXYrfB34q+wQDcYW6QN5R8wJ0S9nrHrH8fusdoS+wd6t9J7lPYW9buvS1rM6MDewV6m7XvQkBsPGOlY1vjfeCvsTnHdjbiXg+aFPhS6/8EHMIcGXo6769YG9DXsd6ALCtgb/fja8gD6bubaWu+/zWr+4N7PUAEFiCx/2q/BX0XCPsQwn76EgD+8QEVDc0YF/e9beQe+MAsq4eQMblA8i6/BtkXnoHGRcOIOmTtxF+8k3E3TiB9IQbqPSkoammCG21HnQ0lAjse1qq0NfG2H09BnsbMTLQionRHkxNDGBmegRzc5NgDH+RwF8yl+bwljxms/PyHN6WpxfQKHRpFeBqbZDbazqm5R6dk9D8mTm5GQL8vv5ObG2vSttczcjXn0fIc+yGvbexAaXlZQJ7Av7GjVsYHR2XWL2B/TqmZqZQU1OLhIQElJV70NbRiNWtNcTHJ2L/S/vx0c9fR4unGidPnsYTzz6Pf334e7gdcgcFuenIux2KtvwynHzlA9z+9CYSb4Yg49WjuPu953HmV29Iw4+2Zi+6O1rQ3FiHtq42PPf0k3jy9/53xPzBX+DOd3+CsuxcFGRn4Z23XkNM5F0U5GagvCQP9d4q5JWUIr0gHS9cPIMffnAUXvbf7x/C+aQk3E5KkZr+nII81NVVorW9Wdq8jtBl3duB4YFuUdfT4yNG2RP2VPWMy0+Zlrg+Ze801pE4vcJ+ytyOx855s7PTWFlexOjIkCiM6LvXUZSZiJqybHS18zKcboyx1l4UvVH1ouxV4Y8MmsY5CnRnrqCn2pfOjuq+H/bX2vsgzxg9k/IGe6UTJGP2BLtCXu0u2Pd1C+wH2SffysQPgH1vJ/p7dzfTEeB3OTF7x62vqp7g7nXuqld1HwzghLUqfNva6wp4t1XgK9w555jw5mOPdU2tgvi3tRrb18/pXGL7Tmme/U7fc81A30nWazHZ9IzhC8CdEjw9NOgBIBDy/rI7tsvt6GhGVWWZuL41Bi/QTohFUlw0ePVtYWG2JL353hP6AnY/8BX2elhgmZ6U68nFOCZWz6Y6vsNAUgxM1r6/zl6Vu8JcgO+ofb4zADdJeG7YqytflT2T9zSJT5LsCOY9gE9gE+q+A4C1T134CU6bXBvu8jknPq/r/B6fi55xfIKfsXlNznNK7hT4BvBafheBmGh/fD7KgbgNfPEAuOvuXc131K2vgOYBYC/Y8x33RUQ5MXm9FGcP2MteV/yecDdA92fkR0Sa++pp9dGEPLdluR3XCGFzGFBwq1o3cXo/6Pk+cA/nCnPawPluN74q+8joKETGRCM2MQFtXV3Yl3r210j5+BUknn4FCadfQdyJlxB9/AVEH/2FPHeP/BJnf/M8rn9yCAWZ0WiozEMrM/O9JehsKkN3cyV6W+nKrxNX/lAv3b8dmBzrxfTkkPRVn5ufEpc+G6ssLS1ieXlZbspbX193YL8lN+YpfG3Y22MF+Wdb4bPctlZQmIO0e0no6GyWxjrbO6aLnsbtbcAzh0CTB/kN3b29yM3PM18G4OatO2ht7ZBDBbPx2VxnZn5WStru3UtHbm42WlvqpaY8OysbZw9/hF995dtIvnQHyan38NTBA3j27QNIzcpGXlEWimJjEXn8HApic/Du82/i8vFTOPj1R5B2/AJOvv8RSosL0dxUK7Bv89aivbMdx06ewgc/egzJX/knhP/gWdQVlyAxOgrvHnhD/mVTXlKA8uIc5NWU4c3Lt5BXdA9HrhzGSx+9CW9bE1q7epBbWID8/CIkJCfiXm4GGhpq0dPeioG+TowO03U/iP+Xs/eMtew60/T43/AP/7D/zNiAB4ZhYATDMMbT0zPunp5uWT3d6lZLoiiKQRJFUYFiKlZkLoZiKJKVc84355xzPvnmnM7NOdS9desWi6/xfmt9Z69z6han0QIWvr3X3vsUSUl81vtF9qinoo+pegt6wl6S8iTrfhaLy3OSo0Hwu7CXrHyJ4c9haWleDnpzM1Piyky5eQnVRRnwNZSaYTgO7GcnoxI62BH2CnlR+eOYnhyTFYvXc4aDuPLjVT1VPmFuYD8iE/gIewU8rcbrHw/7AUQT2uVqff2YlN0Z2IuSj4vXG9gPE/oK/MEeDCW48BNVu4Ldhbru0Sbuq3J3ga+wV8jrOwp/BbtahXDive7/cywVu6p2Uf0W8MzMjwFfk/isupf3CHsBvulpT8DHQE+3vtbbux6DR9z5RuGLN6ArBM754Lx6Ufau293CvqqyFDU15RLTV9hrBz2N3yvg9QBAKy59AT7H3nqHAlH1TP7LSUOWjc9zLK5k1mebrHwm6RHuAntV8LQW+Kr+VdnrIUCsBXUM8KruLew1IS8xti/vS8a+F58nwOnal775tgZfoO4m7NlSPAG/m7DHODzvrcpn7X0i8ONALy59uvEJe5utT2sn3KmSZ2/8TB4c+CzF1OSnpMVPvFPYx6n8OBe+VfG2zE4OBXacrUzAkzK8m2BMXw8MrjXw9jLyVcnrvrlXyPMQYcIALuQV3Lrn3htQJ8LcAFzfM9ZLxtN9F/je9XfAPiUZqWmpyCvIl26vTxDyeUd3I9eurC/fQPoXryLti1eR+dXryDyyF5+98iw+3fNHFKZfQrCpGJ2+mpgrf6CjCcPdLRjp9Ul2fnQoIup+ZqIfs9PDUo4nc9At8NlgZX19VYC/uWnU/YMHD/DA9tR3ga/XO8HdfabXOtOOCp//+eabbTQ01EqSHmtx2ViH2fgPEtz4BL5CXuHP76OTkygqKTY/BiApOR0trQG5Z8yeSYfrG3cR6WhHUXExMjPT0dURkEqE6tIy7H36RfzT//X/ojKvBJU1dXjv2Ff4j79+DgeOHkV9TSXaGqtRWViEyqxKXPz0GEpz8pGSlo4XP/4Ie977FOE2H7q7g+jr7ZR/UXJ87u9+/yauf3kMxc/+Hrv/7PuoKy/Fia8P49dPP4XG2iopu2urK0dJaxPevJCGO/mlOHT2Q6RmfIympmJ0D4yhrq4KTU210mGwrrYSkbAPvd0RREfZE398R8AvzU1LeR1d+eqyF7hT1dtyO3ffveZBgKGcxflZMKeA/fHLC9PQWleCvg4/JscHrLJn61sm6E3GgL+TO59xfGbii2s/Fqc3SXl05c+4zXQI+vGRWOY9Ib9Tgt5jYa+19gmqXhP01IUf65xn4/MKdqPubdx+oNfU3ivsB0yzHVfZu0BPPAAoyPUdF/j6TK0LeoW8a3dS9Qpzwl6vH2fdA4Gqc4G5rbdXBa5ufLHOM3Xni7WJdQr4Lrrybdw+DvhOAl68oo93+wvsmX/Q1yn/O2dymoG5bYCTlY7s9BRUV5WhprrClMblEMBG1e8Eeqp7N3ZPsDOebxR+BsStr+V5uWkG8AS+E6cXBW/3eE2w040fB/6EuL3G9GPK3M6yfwT4mckCboKenoAY8J0DAfvdx2XfC/C9A4CJxZt7/jPTVrmq7KnqXXWvKl/2d8jSl5p6J0kv5r6XGP4d6YynHfRYl0/IZ6beRkbqbQN7x4WvkFerqp2gZnxe1D3j+W6tvVX9hDwh7ULdXFP5xy9V6vGQd+FufktVulH9Rv2bPaPkVYG7wOdzhbSJ2auKV+u57zWm77nxzTv6/XdZVfbsnkdlX1pehqGRUTxRfuFdVF56H7Sl595Bydm3UXLmbePKP/M2is+/j09feRa7fvUkki8dha++AJHmCpOZH66HgT3VfStGJXYfxvhwJ6bGeiDAnxnB/NyEJG8tKfBX2T7VAJ/ufLryFfaELeG9E+B1T+HOe/da7817ZPK38Pla5P+IwVCrKG72x3/w0CQGKth3sg+//Rar62tyKrr/4L4APie3AKVlRukT9Jtb92R1dHUiPT0d165fQ7griLWNRdRVluHCFyfwd//fP6K4rApJt5LRUteI/R8ewu3cfDTUVMDXUgd/MIDMjCL4g2G0RkLo6B/Epfw8pGUUo7m+GSOjQxjo70VnN92aYXz91Wkc/+Bj3Nq1G6/8/BdSbnfmzHH89J9+iLrqCoT8zWipLUdzcwPSc0txLa8W/7BrNw5fPYas0iK09/WgubUGPn8jGuqrUFdbIeNBGSogwGYnxwT26rKnlXI7m2mvqj4R5iy90735henY9QIn5S0T9stYXJhDSVGutMwtzUuWTo29Ha0W9iPyZ5t4/IRx2ye68VXRM2mP8Xur5FXZC/wZq7fx+qmJUUxOjJq6+iiBb+rrE2GvoGeM3lX2/OehiXq81ntaT9XHZ+IzSY+Ap7terVH1BvSu8uc7BDdtIthVvSu8Xasg3+kdfcb3Xbi7149T9t8FeQW6C/+d9vhc1b0CXdzzTNyzMXzdV9tpIS5ld+q2T0jSMwBnaV18Tf53QZ9u/MamWok9PwL7jFSBPYFP1cznropPvFbQi6q3sXtm48cteg8kKc/0xleYU6Wrq16UPd38Tpxe4/ZiNRtfy+rsvcJeIO8An1n+dOELxEX5G0jr+7TyXKGv3gFHtWumvrr1MzO8eD1d8qrsCXoqej0USJZ9hsm4V9c9rSTnEfLO0mY6MeAT6HbRCyDQt1323Ol33Oece4H7Dsl53I+BPuG5HASSHy3BU/B7QDcAT7zn9x78jYLXd74b9jdjrnaqchf48RD34M7f4zO1+p6518OAd1hQ2PP33WvppMfQQfJtJKcmS519TV0tevv78UTZhXfAVXr+bZScO4CiM/tRdJrrAApPH0DJxffx9e5f4fc/+ztcOf4pWqtzEWosQ6evGr0W9kzUM7D3m9j9UATRkU5MjvdgZnIIc7PjYMtVZm0vLc9heXUBq6tG4W+wNO/eJrYfbOHBN175m0LctQp71/K53idek9AdHWE5fbf5GqW7XyLsExW968pnFgBdILMLcwL7Nl8ABYVG6SvoWVHQPziAs2fP4cSJ4+jqacfy0gx6O4JI/eoMdv36NXz+xTEcO3IcQ739SDt6Gb7iOtQ2ViEYbEF7pB3XMnLR5Peho6cbvZ296G0O4/Lxi8jNL8HC7DyiIyPo7olgYLgbuQXFuHj4CHLf+hg5X5zE7NgoPj98CM898xQqy4sRDraiqbYS/tZaaZmbV9GC77/+Hv7tH3fjHw+ewtWsLBQVZaCttRaNDZVobqoV2BiYDQpkl2anYvH55TkLe820J/QdsCvg+d9tHOTjJuCZvI3lpXlUlRch6eZ5FOXekS563eEmTIz1YWpiWOBtYE9XvrMIeZuVT0u4iwufsJfsfGNjBwA2zbGgV9ibRjqmvj4Geydmr8B3Ya8Jeomg13sFvmbhq6XKd2Efp/LVlT9gYvYKehf2LtgV2ol7/617hTvB7l4r6NUq4F2lTmC79wp1Ue4JcXcX/onX6p53Xfg7AZ/uexlJmwByBbtnvUQ8N2ZvDgLxmfjco7JvaKh23Phea9usjFTU1lSArnz2rWeXvUTAu/cKeybo6bWU3skQHA7CiW+PS9CrYpcYPFU8Aa/LUf08bOiiy18Xwa7X4sa3zXQynXekyY4ts1N3fRzobcxeAG2Bz+cKZ4Jc31cFn5mQYa/7kqRHBW9d+jspewE3m+rYQ4C686naxT1vS+10X4GvdifwE/4G6Naq255wV7e8jc/zMBGn4G18XiG90zO3TM+7Vri7wPcOBS7s9Zp/hoL9FpPkbpu++B7wPaDrN2oV9Lx3Qe8qe4V6olU3fwz8MdinSJ19U2sL2rs6DewN6N9Cybm3BPaFp/dB1qn9KDr/Dk699SJe+vEPcOKTt9FUnoVgfTEiLeXoDtXGgB8rw+sNYHwwjInhDkxI33O6hpmwNy4Je4QC266urCxghc137q5Ka93797dAdz6T9b5xEuYSYa9AT9wn8PWZXpPQbDXLWvv6hmosr8xJgl6islfgb3/zENsPvpF1/5sHAng21hkeMbX2k1MzKCktl97+97a2cW/LNNbpHxjChQuXcfLkCWnZuTg7jbHuTpR9eRLX3/gAe1/ejTNnz2M8GkXqV+dx88OjaGtrRMjXjN6ubqSVlKOpzYehgT70s9NdeT1e+eufIS+jAHNz8xgfG0XvYDc6+8JSvpZz+Tpu/HYPaj4/j9bCEly/zBnxheiKBNAR8YNjbtva6tHbG8HQQC8OnvwSf7Z3H/7nF9/CG0dOIinjFqqrClHHSYfNteCQF8azCTrWsS/aZDwqei6tpXetZNvb1rgKfIU9rV7zGWvt2TJ3dWURdbXluHPrAvKzbwnsOQyHQ5WYoMdse8Je4/V6zb8mU1NvS++sqmepnap6tQT+pIX9xOQoZFl1T8hLfJ4xeuvOZ1a+WcOIjg7FlLwq+kTgJ4Je3fgKelH2UlfvNtIxKl+VvlqCPhH2j4O4Avtxz3Wf7/Fa30+0Cnm1CnWFfiKwE+8V+LqvBwG9dy3Brupd31O3vuzbbnqmhe6jrngP8t4zVfIKe31np/u+/i75/z1hpoBWgGdlerCnS54ufH1HrO2Ml89sfCbfOb3z44BvJ+WZbnvspmdb7z4O9lTsrLO3MX1C3FX5PAwo4OOsKnN7AJCDgG2ry78/Ab246R8tsZPnzKyPeQC8+nkFeewdJwNfn7mWhwTey2HBORRI3N7pjqdNdRTqBH2WZuc7yXkaryekZRyuo/jlgBBz698She8m4+l1XPzeqnuFusTmd3DjE8wK9lRN2Eu6Abr8eZ9sE/UIb0/d7wx7A3kvAS/xXoG+k3XBngh6795T9jGgO4l6LuzNNZMSTfe8tIx08R77QkFP2RP0XMVnqegN7AtO7UPRuQO4+skr+O2Pv49P33oDVQUpCNQWItRUKnX3BL6Xmd+KkR4/xvqCkNj9SIfE76eifRb4o5ifm8Ti/LQBvjTeWcLG5l3JzJfY/YMHAv0HHDdrp9P9i+xDjscBxsdHBPaVVaUCIA7ISYS9uPG/eSglddsPLPAt7BubW+APBOW3VtfX0dzais1797G19UAss/R7evqRmpqB8+cvIBDyYWVlHqGMDJz++UvI/+QqagqbcO3aHfR29cBXWodrh0+hurgALdXV6OtoR15ZHapaQugf7keoI4S1pQXkJ+cgJT0P07PTGB4fxtBwL/p6OzAzGUXG9Ru49NvdKH7zU0TySzDa143B7k5Z/X2d6OmJoD3iw8hAP2ZGR6Wd52vnTuN7b+7C709+hfePfIqSkhw0NFSgpbkG0fEhgWZ0bFigOj8/HQd4Bbtk30trXBOnJ/wV9DtZfsfyx8WFebD8bn1tBY2NtdIfPzfzJpqqC9AZqEd01MCeU++YM2DUvbEEP9W81tvHoO6AXlT85GgM/KrqPdg/2iJ3wnbSGx8bwtjYEMSyEiFxjQxgZLg/roOeKnoX9OyFHw96r74+UdkPDfZgkK57B/ZuHL7/MbAmoBXeCnfXKugV9u77+p1CXu2/BPYEuqfa3W54Xjkd3yHQxYX/HZbvPAr7R1W6Qv5xcNd9tXyfnSdrayskfq0gF7c7Y/YZqaipLkdZWZGJ1bMDntbT28l4zKgX9c7BN07Mnu9xn65/Qpuw5rVk6cfK8+y+G5O3rnuFuADfUfUxde8oen1Xrap9sVp3T9e8baBDaO+0CGgm5Im73zk4ZLKLnj0kxEHdcfPH7buwd+L0rso3TXS8trnpNkZPeFOlMz4fc+fbDnrijqdHwL6rCp9Alxi+E78XuLOWXpR9fAJfHPidBjvGJe/F7QlkPRDEWQt5PjfvsO0ss+81A9/su+DWd929f+71vwT2j8LdeBFi+0ke7DOyMsEwc2NLM54oP/8eys+/g9Kzb6HkzAEU04VPyJ/ah8KT+1B4dh+SvtqNF3/0N3j39T+gNPs22moKEGwoQXtrBbqDBvaM3ZvMfB9Ge3zSRndiOIIJuvPHujEdpcIfxsz0uAH+wrR0tTONd9awdc9k5seAT5f+t2Yp7BNj67pvMuu98jnZt7CfnZ0WN35pWSGmpsdkGt72N2Yefdzviap/iPvb38hiSIGJfgODwygtqxDYb93fRkNTE9bWN7B134P94NAI0tIzcebMGbQ2N2J1eQZNZ87h8//8NC4cvIN9u07ivfe/RkdPL8I1LTi1/yDOfP4Z6ip4YGpDQUUTzt0pxtDAEMKREFZWVpGVWozkjBKMT09geJzlcP0Y6O7E7PwUCnNz8OXzv0fu7w6gt6QSQwM96O1qx2h/DwYGTKb3YG8HRocGMBONijp//dQR/Ns9r+N7v30Bv3j9FRTkZyHga0Io0CIu7+mpqMByenocc4y5awmdltVptr3rzif4LfClsY58w5I7U3Zn4vtzWJifw/LiMjburqO1tQm3bl5Edto1NFYWoN1fJ7CfmaSyHxHYz0lGfjSm8gn7qelxTNpOeXEu/Mkxo96nxuQ5AS+wZ2KeE7OnG5/eC8nIp7K3sKfaJ+h1JcJ+dNTU2Y8mJOgp8AXwHHoz1IehwV6zBghzs/jfzcigxu97Yu8MDvVikIl6Fvw8yPX3daCvtx09LI/rjkhpnEJZrULbtQr3/h6voY77XL/dyf5zYK+qvGeHmDtd8Ap1Ve2uFcUdy6S3WfV01/M7q/w1Zq+gNtYDvoL+uyy/SXze3duB6moTk8+zWfOcTEelztI7wr60pEDa3jIpT2FPq6VzhDpb6KpHwLUSk7fueQJfFD+9BHJwYK98o9rFje/UzyvU1aqyl0MDf0chrvF6123vxuttIp423Mlikp6TnMffd0Edu7YHA0m2kx75XpIe3xF3fWb8JLzYt07inoYCaAl7hbx7LXsxRW8H5Ngxtnym0FerSl9i/I7K1+dxME+I0fMZwS3vJLM3vsm6F3Vvs/P1nTjAu5n7sTi9qngDe6Pu3UQ8o+QJ+kSw77TnvuO67LlPSBviLiEaAAAgAElEQVTrxfD1EGBsfFw+BnUnXk8PRGyfBxOr7LPzctHb34ea2jo8UXbuXcg6+47A3kB+r4E93fhn9iH92D784Sd/izd+8yxyki+irSYf/voSRJrL0eWvEWXf307Yt2CoyyTrjfUFMD4QBkvxJke6MDXO4SoDmJkaxdzsGBbmo1hcmpb2suviyt+MU/ffPLDxe7bUtW59hXsM0qyNj1tewh7f5X+WlxeRX5CDouI8jI0PxsFe3feSK+DA3qh7o/SXV9aRnZMvrv1vHgIFhUWYm1/E1vYDbFDh33+AqelZ3LqVjIsXLqG2rgozhP0XR5H2b/4c2T/6HV743l/gjz/4ETpqm1BTVI3T+z7G6Q8/RENZMYJtTbiUnof3j15DX98gQuF23F1axxdvfY2vT97E8NgIRkb6MTwygK6OkACtrbEOe3/yNFqOXkBXRY2Ai7AaHWSsmPPUTWOX6BgrIsawsjCHotoqFLa04uytJCRlZaO+thI93e3oZae86SjmZidlsT3tHPMrLOTVSr97C3wZdyvueVOGt6AKXyA/jQVbY28ODPQCzGF5YQkbd+/CH2jF7duXkSWw5zCcGowN22E4E6MxwLMET9z4mpQ3bQ8jti3u9KTn0hcFT9gT/BMjmCDkLewJeYnX07Uvdfam1l5hr5AfHx3E+OijCp8NdWJNdWQgzoAcvEbZIneoH1T0XEMK+yEL/EHC3Fyb/156MMRnw30YHunHyOggRmUNYIT7A90Y6O/CQF+neHD430ufrYV3IW0gTjd9vKue7/T3eMpfYT/Q0y7eAPc33GuBfWcYvZ1eBr669NVlL9bCOQZyqnV3ZK3TQMd9R2BPuNtWuB22YY7s22+o7GPv2bg9J9jpFDsOuIkHOcGuy3gGvOce9Nkut6KixGS8W9grrLMzU8FKlJLi/FjDHaPWjcte3fIyqvYxsJdmOuKuZ3Kf046XpX1W9RO4TLyTUjrJwPfi8/LMOSzwXmL99v1YJr7CnvBPgD0VvWbfq3WBL677BNe8JOJJG13TYY/Qp+KPJejZkjoX8HIIoKp3yvQSYf9d6l4Uu1XumqWvAI9Zwt2W48X20jj8RgfgPL51rnsISE6xLnpppGOBbw8C8ZA3mfgEudn3MvONWnfj9SaGb2LyXtKdd69u/Efhr6CPwVjq6L3fMPsG9PHQ99z3jNO73yfe6zPzZ90SNz7r7AuKCjEwOICy0nIDe1X2VPVxyv7UARSc2IPC029jzzM/wu+f/jGSrxxFS3U+2uoKEWousy1068COelT3Q12arBeI1d5PDndgarQbM1G6awdF4c/N0KU/IW111+6uYPPeRqzJTix2T3VvY/gEvMJe7fa3D2EWsP2tWXT/67uEPVv1lleUyqjbgcEebMu0OncoD2P0dN0nLqPwOdc+JzdfAM/fu3MnFf19A9j+5lvcvX8fm1vbWFxYQXJSBi6ev47amnJMTnSj6eh5NDz9OxT8H/8OKX/+X7DnX//vuPHSLnx+4gJe/N1ruPDZF6jIy0JzfTVuZ+WhoLJWuvUFQhGsLK0gp6wOR25kom94GENDAxgcGxQFNTLUh+hQP469/Cbqzt7AgM+P5akJSW6LRkekNev4kAHS5PgQ5qYnBOLsTHZ3fUUa20THx0yjmPFh8J8JVbPE1hdmMDc3uTPsbXIl4b+waGbbc769uO/pql+cw7yU5fG5u2ZMFz2B/ToiYT+Sbl9GZupV1FdwGE4VxoY6pTXvzIR14dOdL7A3WfmmeY55JnF6Kvzpcbg98V0Vr9e0Cnv+s2EXxfGoLb2LjsTUPIEviXnfAXuFPi3d+rKGDOgF+Lwe6sMwD1yxxec8fHG/LwZ61n+Hgn50dXSgs70DYX+b5G+E2loQ8bfB19IgYZheuss7uIJSCqcq3MDaNMgxkNdhNx7wCXl5r6cDfT3GW6AeA4E5y+vs6u4g6MPo6QjFre72ILh4yNRxtLQ6XU4AHat7T+iY9wigQ2iP2wuivdOuDmMV2Eb184AQRldHWBpK8c8Vl39HGB0dEWcZ2MtvyV9bxB4MgpLUWlFebHrfW9e7qnTG7GtqK1BSmCtKXA8BO5bd7QD72Oz6TJvFn+Wpfx4aRK27yt5CXWFNtzzhbpaW6JlyPK2xT8zO10ODxNcdV7zrtieU3Xt518Je9xXi4taXznhesxzNtJcDwGNc+QJ+fmcH5KiS57hcrp0UPt3yboKevqNQNyrf1OHrnrEG9grzmHLfQdVzyp20ynUVvnXlu5BXt7u7913XXszewN8AnsrfuPZ5714r3B+1jvp+TJa+B3sP9B7I47+PB77J5Je/liT+czB98UsrytE/NIC8vHzC/i1wlZzdj+IzXMaVX3BiL/JP7Ef+8T0oPfc+Pvr983jxpz/EtTNformyAK21pl9+pNUrw9MWukzWY3b+iIzC9RL2pq07nxn6dOnPzVDhT5ke+hur2NraxPa26aq3/YC19w+wnTCgRlz2jOc//Bbb336L+1wPzRLgO7CnG55wr6urFlc+S9fubW1A3fhU9qZH/wOBvbrwXUvAV9fUwR8I8RIXLl5FIBCWJL2797ZE3d+9u4XsnEK8/PLrqCpJQbAlE83n0uF740vc/Pd/g9rf/R51R4+j4OQlVPgD+OWrryHlwlUUZ2WjqbYKJaVVaPUFEQ4GwVG6i0uLiAyO4UJGEbr6+xEdG8Hw6CAG+roEKOzkdumdj9B8Iw0joTDuLS9inm74iVFIpzfb5nVqfBjzM5OYn5tCR0fIxM8XF7DAbPq5KczPT2FkdEAAyCoJut25N8u8igRlL/d04S/Ome9doC/MY2FhHvPzfDaH+flZu3R/HksLS7i7tgb2CkhJuoqMlCtoIOybKzE6YPrwK+xnJo3CV3VPhe92y2PcXlz61rXP7nlU86Lod8jCd4E/bt32dN8nuvAJfbrxqbip9DnpzoW8Xo9YVe/G7Al0cenb5Dy9F9DzEBBT9EMCqtbWFnz80SFcunANvpY2XDx7Dh++/z6ee+YX+OSjD3D18nmUFuagqqwAddUlaKqrgK+5FoG2BimvjARbwdUe4iwDvyRn8mBAaBOK3Z1hWfzn7S4C1ICbrWwJzjA62kNmhYPoZPlnJIj2cAAdYWN5HQkH0B4Jig2F/QjLCsQsn4e/a0W85/w+GPKB9pHF/ZAfoVBAFn9T7oN2P+hHMKjP9dpnfs9+w98OBn3yv/myssKdYZ+VCjbcKsrPMeVzNtGOhwFx9e8AeB4I4p+x1C4VTOIzKp/q3gzCoUJnsp0pxTOZ+YQ1s+eZ/W+Wgb1CPSfLq73nnncYiH+P+1T0mpSnc+wV7Ap1vTdleXbCnVXtCnMBv1X1CnpR6I4bX+vtVclnppsEPf4uE/Nk3ybr8V5B7lqN20sSHhW+swhygt0Af+dWuXoAeAT6jOVr+R1d99o21x4G9P5xMH8c+OP3Gd//bnf+owcAVfruKNx4WPMbD+Te++aQ4D3Td2g1E5+d+cy9+51R/0kW9inpqaiqq0ZXfzfS01MI+30oPbcPJef2ofjsPnHbFzFB7+ReidkXCOzfxddvvIgXfvS3OHP4QzSV56GlpgD+hmKEW8pj6p6Jegp8A3s7Fa8/iKhk6LOdLuvv+zA7yXasI5ifnZByvLX1JZOVL53pzKAcLYNTK+57m0jHxDiF/NY3D+V6+yEkyU7d/KyVf/jwG6k5z8pOQyjsw8bGKh48MDF7/d3tbzx1r6Cne57XD78FmG2vJXdXr91CS1tQBuJsbt7HxuYWvv32Wxw+cgz/+l/9Lzh7/COMjLaiLbUYqT95Gef+8RlkvPsuWkoLcenCOfR39KAwLQtDoRBaystRVlmHoxcy0NnRKeqNsJ+cmUKodwCZZfVo9gUxPTmBoeF+iQOPjnFC3DhufH4E3aW1CFZVY7irAwvTE3Ed4Qgquq3nCPv5aVE7mjAnsJ+fFrCPjQ+Bi7kTBDWffRfslxYWJOGOSXeL87oWsMBrScYzMXq5n1/Aol1Li4tYX11Df18P0lNuIi3pMurKchFqMbCfiY5AYS+JeqLsowJ5TdiLS9RT0Duxek3IE3e+HgCsG1+B77rvXdjrNWFP0GsW/pjtjS+gZ329rqH+WK29C3YzztaoeYE/3fuO+36YXfjGx7G0tIzDh48i6XY61tc3kZ9XgK+/PIKf/PjHOPTJh3h7/5v4+tMPcO38caTeuoDc9JsozE1BSWEGKssKUF9Tjqb6KrQ21iPQ2iTegYjfj0gwiHDIj3DIADocDoErFOJ+SBZByndCwaCsYDAIswIxGwj44fdz+WSZe3Pt8/nga2uDz+cuH2Tf14Y29xmvY/fuO632e+6Z32lrawUPQVwtLc1oaaF175vsPp81o7nZWPOut9fc3ISmpkb4/W0oKy2Kg70qeMbXOQRHYO9k2msHPb6nXgD95hHY2376iT3wtdTukfI7denbhjp8Lkvd/PLctM5NBL3eE+ACe03EYzKfXidYPQyoVZgL6G0LXVX5otadg4C+K+59PQxoPJ9gp7cg3cT69RBgrPESENyq+AXshLlthavgTgR8Wno88A38TVw/xdba8xsFvhwStCxPy/FSbiGN16mmBI/xegLfhb0Lcl67z3ite2rNcw/2Rsm7kHWvXZVv9vXP0wOBawlsc+/+hu6ZUj6j4NWNb9z9XkyfHgCzp54EgT1r7DPTUN/SiPbOdqQn3cYTZef3xsP+9B4Unybo96Do1B4UHn8TpWcP4Nw7v8cvf/jXOPLhPtQVZ6K5Og+++iKBfXtbpSTqse5eYe+V4vkw3u/HeH8QE4MhTI50YHqsS1z6M5MD0kN/aXFa+udvbq7j3v1NGTKjk/FiQHbc7AS9C3u9V0vVz2uN2zNOzO5RrW2NWFtbNK78B6Y1rir7+9tecp4CXy3L7JKSU7G9/RDpmbmoqTf98u/ds7AHcOizL/C97/2fyM3PQt9gD8a6u5G9+yCO/fKPqMnOw/TYCI4f/xoFaVloKSzFSFcE4dZ6XEnJwt4vr2GCiXjD3fCHAhifmkKooxu+cB8qqxswPTWJvv5uSegaiw5jZXEWGecuoywpDbMDg+iLhDDS3yMla2wNy0U4UakyFs8yOA4GMS54L4OeyX4Tk+MggJaXF6REjsCfnZsybv0EdS997hcWsbSwGIP4wtw8lgToFvZyALDP5zzYLy4uYG11DcNDg8hMv43U25dQU5qNQFMFhvsj1o3PQTd04ZsSPHbTSwQ9Vb2W4U1OG4VPlc/lwX4UE1NeQx0FvZbdEewK90SrsB+38+tddU/Qa8tcN0HPhX3iNV36rKQYHjGx+mF6XcY5KGoZp06eR0pyBpaWVpGTk4PPP/scT/3sZ3j55d/hrb2v49jnB3Hr4glk3bmEgoybKMpNQkFuCspK8tBQy6ZM9Qj5WgT04UAQkVAIkVDYQD0cRjgcRigUQkiu2xGJtMtebD8UQjAURjDI98IIWOgbG0IgELQrIOAPBALQZQ4CPAzwWdBZAfh8uvxoa/PD59MVsPfmOb/lu2r5rlk+tLX50NpKaw4Pra2t4GHAHAja0NLSipYWz7a26jX3uVrAA0ppSRFyOKTGuvEV3IQ9Y/aFeVlxZXVMztN31KrLXu9jVn7TG3hD6Cv4853SO6p/N0mP13qvLnt5xx4GFOYKeLUu1PUdd0+vjVr3lH8M3JJ1H5+MFwd7wtz2v9dvEu81Lm9g75ThicKn4jdqX0GvQGfMXmEvmfa2ba4+p9Ulh4NY8t4dpKRyGcjzHQN5q+JtEp4qeLXqzqdNhH0i3N17BbPnujfw9vZ5b5a63HkfA608U3d/IsD/+feq3I2q9ybl6eAbBbw+j91zGh/DGWnJSM3MRJv9/3TKzZt4ouzsfpSdO4DS8weMsj+7F8VnCPs3UXhqF4pO7kbp2b24cehV/OqHf4WP970i5XeEvcbtCftOfw26gxyQ0yTA92DfhrE+wj6A6EAQk0NhTA23Y2qUcdpeKclbXJjAKsfhbjB2fxf3tgj8+7i/vW3sg21T+y418F5sXZW9Qj5mHxjY857/6ezqQEZmqq21n7ew98bscmStgp2KXlW9XvM3iopLMTQ8hrqGFhSVmux8luCt39uSrP0jXx3H23v2Y2piHN1dXQKtrD99iLM//C3aysqxtrqM5NvJeOWlP+Lqx4fR1dCC5tYWVNXVoqbFh6nZSUxNj8AXCmBkchLhSBeiE/MorWjA5OQUBvr70N/fjdHxIXA4TWtRKVIuXsbs6Ajurixingl20waOLFdTiM1yf35KOo8tr8xb4M9gfnFaoD41NYmhoUEQxsYFPw9WMFDhx7nyF+flMEDgG1XvgXxpfhGEPtW8WIG8uRZlvzCPJcJ+ZU16BrAfd/Kti6gqzoSvvgyDPUEw5DAdtZCXmD1j9EbZa509IU+oK+w1Q59Knq58N1av1wS9wl1tLCmPNfbjw+LZEA+HdeObjPyBR934VPksw3M66CXCPfFeY/WSmCdegmFEx9hkagnnzl5CSgphvyywP3ToEJ782U/xq18+g727XsaRT9/HzQvHkHX7IgozbqA4JwlFuamoKMlDY10l2prrJNYfDPgQEtiHBfYEfiQSQaTdAJ6Qj0Q6ZIXDBvhyCOBBIBRBKNRuLaHPe13mIMDDQCAQkkMBr93l7vPaBb/PZw4BBuh67R0M3Pe9A0LQOSx4hwb1Gvja6FXQQ4FnzcHAu+dhIRyOoLS4WGAv7W0dkPMAILDPzRI3vFs77wJfQa/ue7UEvpmQ5wGeAFfYK9BpJVPfqnez743CdWHP653c9zuBXZPxCGtCXr5TZe/E7VWZU92L61/j906XPBf4vHZB/zjYG/e9p+zpnifod4K9AN3W0WvdvQJfnsXAbpS9UfSEv3H308arecddb5W7Ql5t7H220k2OV/Z8RsCrfTzsb4nqNuD3IK+wV8i7Nj52H38I0AOBglkPC7zXa2Mfjder+961BvSesr+ddA23mN3PhMNUel+yEOnoQktrm4xVf4KqnUuAf3Y/Ss7uRcnZPSg6vQtFp99E0Ym9KDmzGylf7cYLP/o+3n71JSm/a67OFdgHm0pkOE6HrwZdHJATMYl6nHfPATmcd0/YK/AnBoOYGAphcjiCydEuGZozPzeO1ZU5rN9dxua9NWxubkgp3tb9rdg4XFX696nIrcpX930M8t98G3tm9kxG/uDwoMDe1NpPYXv7ngDfqHoeKuJhT/Ar6Knq6crv7OpBSWklBofGUFvXIG58uvDX7t0T2F86dRll6YVYmJ1DX28v5kcnUfbVTRz9+9+j4nIq7q2uS0Oc3z73EvY/+Rv0VNehrb5W4rBBvw/TMxNYXJhCOBLB2NQMQpEOzC6vIb24CoMjY5icmJAGQczkXpiaQLiqBh+/tR9HvvwMmxsrosQlo55z4G2mOkE2MzOB6ZkomJm8tDInyXWmJp6Nb2YwMTGO0dFhLC0tYZ6wXpjH3ByT6jzYS/LeDrD3FD7d+XMxtU/3/sL8rKxF/s7iHOj+X1tZxWQ0KvFN9sevLEyHr740BnvG5UXJS609/z7M3wthL8l4NjFPa+4F+gT9xKgMwOH36tmQErsEF74Le73WMIZaHqYM7L2a++HRAcltoLeEiXlq42L2Tma+ZugT/CzJYyXFyDAX8wBGMTEexcLcIi5fvIrUlAwptczJycPBgx/jySd/hl8+/wzefP2POHzoHVw99zUybp5HQdp1lGQnoSQ3DeXFCnuj7An7cDCAcNAo+/ZQGO3hCCJhQt+Avr29ExEmA4YJdrr2jeonEAn3+MOAwt88E7iHIgbyIe9AYH7LuzeHAHoEzHLBv+N1ICg9LBT0HvzVW6Cwp6V3gKAPwNcWsgcCA/fYMx89AR7wQ8EwiosKIbFw66pXVU6gN9RVoZDja51xtaatbroBtNMvX79T2Kt197nnLRunjyXmmT74RsFzBK4DfDbSsTF6QlsPAKroXStgt/3vFfjcYwa+HBbss0dUvj0AyOEgIzmWwa+tch8BvjP4RuFPte5eq8pXFW/umaDH5DAP3IS3Ql7VPV3+CnxV8gbyBLyJ+/M3uGLg1jh8qnXVu/F5x41P4Me+ofJ3wK6AV0tQK+zda+2ZT3jzeTzQzTfc031C2lwb17vrqnfd9C7o+Y2upGQDbQN7ddnHQ/+7QC+d9gh7uvTZHIiwz86UuS019bW4cP4cnig5vV9q7An7kjP7UHxmj4H9md0x2Bed2o3sk/vxp6f/Ea+88Bxykq+gqSovlqQXai5He1u1TMPrCTWIuh/oYBkeYe9LgH0AkwL7dkwMdWBilCNxR7C8NC3tbDc2V83c+3v3wKl4HIO7JQqfGfRMqCPsTYz9/jcPQeAr/HeyVOXjE1Fk52SgpLQAU1PjBvRMBNQEvW2qeQv4re0Y6Al8wp7wX15ZQ1p6NmbnltDaFsD9+w+wwZj99gOpuz/45rtoLq3H3MIshvp7MT8URVtuKdI+OI7Gm7lYnzUtgk+fPI8z7x5CX1MjmuuqpHd3oLkFs1MTWJqfRn9fP/qHxtHR3Y+RqRkU1jSjq28A8/MLmIjS5d6PxckouqrqUJyRjgtnTsjIVnYknJudwgzV/dQEWJoWHR+RQwSVL+u6l5epzjVT3gCdoB8fH8PKyrL8GS7sl5Y4sY6Z9gQ21blZXrzeuutt/H5BFb2N/UuJnpTjMflvAavLq5iZnpE4qQzDKUiHr64U/V0+TI0PibIX4CfCnsmHkn1v6u1dVz6TEqcYunBAT+BPRUcE/OymN8HugOOPUfg2Z0FhT8u8iBjwx4YE9ExklLi9m40/3C8wZxY+k/bEshRPM/MlMa8fwwS9jModwrjAfgKL80u4epklQoT9Ggj7Dz74ED/96ZN4/rlnsOv1P+JLwv7sV8i4dUFgX5xF2GegsiRf4vW+5gaEfK2S2R+WmDxd+WFEBPQEOJcH+/b2LqvueRCgwm9HOERL1d8Zt7jHZVQ/4Z+wgjwItCMU5CHALL1mAqsBdwh+UfdU/N+xfFTzwfh3fXw/DL+PYA/B12beEdAT9rIYFuDSXAAP9jxAMAxRVFggyXCEu7rymS2fx66atVUSl5fkOjbQYW97ltBZS/DzmQLdtQp7D+4e6PkeE/Wo4hmT52FDlyTs8RmT8ViP7yh/BT2tu1zY85qQ16UDb2gV/rJHBa998Wnl3ihxAl6+5wEgpvRt0x17r1B3bQz2TuzeBX7itYG2Tdijsk+1PfDtSNzYAcBJ1ksEvcLeBb+01uVBQGLzHtg5KU/76AvsOTGP4Hfq6PUQoIBXkCu44/eNO96An5n3Buj6jn7jWoV8osLXdxTuidY9BHiKXVV7PPTjn+s7BvS3WNbHQwj/vrNS0RpoRRmHpR09gidKTu1H2Zm3UH7uAOjSZ7y++PQ+FJ/ag4KTu1BwcjcKT+xGyYW3sfe3P8ULTz+F5Gtn0VSVj5aaQonbB5tKEWmpQJePs+4b0Bumum92yvAM8NWVP8FkvcEIJobaEWWNdXQAi/N05c9jfWMZG5tr0i+fsN/aYrc6uvOpvo2LfSeoP26PsJ+dm0V+vq21HxvG/e0tm4VvDxCOkuefRZC7yv7elmmdm5dfhIHBETQ0NGN17S7uss7+4UO0hzuQfukWwk1+cWUP9fdjengMbaXVKPr6ItI+P4n+UAc2NraQn1OE4+99hq7GVjQ11KKlsQ7+5gbMTIxiYXYSo2Mj6OoZwMzcCiqqarFr1wF09w1gcWkJs7MzGB0dwvTIIDrKq5F7+zYWWXY3HcUyATszg5nZacxMT8n0OM6PZ0MblnlFwkHpYLckLnUqeNPdjvH6aJQJY0tYWKArfxFzcyabnq53ed+64SU5b94A3lP1xp1PpUqA8SBAj4FpmTtj1P0cE/gWsLy8LL9dUlyAlFtXUJ6fjrbaYvR3tmEqysl3o5ibGMeczq/XGnu3g56W3bkJerb2ntCXNTFmauttEx1R+QS+Vfqq6unO57Xr1ud1DPS2m14M8lbhx0rvCPthU2PPmvuxwb7YGo1LzOvDiGT2D4myn4xOYXFhFTeuJ+HO7XSsrNxFVlY2PvjgfTz55JN4/vlnsOuNl0XZXz71JdLZXjjtOooy76AkNx0VJbloqq9EDPYBo+olCY/x+YhR8KrWRdVHOtAe6UQ4zLI/QpqQ70Q41GEXr7sQCZvFa7M6EZJ3+F2HrGDAWO++HcFAOwL+SGwR0gJ4H4H9+GWgHYavLQw/l303HuoKd8/yXfNOMJYH4Kp6wj7oD6C4KN/0vrfZ9bnZGZIln5+XibqaSgG5C/QYxG2HPHlmFbvCXgHP+9xMq9Kdd/jcQN0cAPiO+x6fUYULxC3sCX1x+ev+DlYOAHTVZ8Q3zxG1bl34hDNd9gpp95p7VPz6PsNp7spKS0ZWunnOdxXuLsQZqxd3vRPf53NR59YboJA3ZXgcjGNVvK2jVyWfaiFPN73nsvfUvALeBb7CWvd4n5ZyB6kEfQq9AInrURe+/oZCO9ESzNxTQOs1u+gZl/7jrYE4Fb9Xlucqexfy/H2917n3eljw9t2EPC8b3yTtmUMA+/DrAcDA/jrupFxHUnoSSisrkJSShhMnThnYl57eL6BX2Eti3sndKDjxBvJPvCmw57CcD197Fs/+0z/i2tkjaKzMQ3N1gbjyA40lNiu/Bj2Behl/2yfu/EZo7F7d+B7wDezHh9lStxfz06NYWZoTdX93g+p+w8y8twqfU+a4NJZvYuyPV/V04/MAQEf+yuoKSkoKpdZ+cLDP5gSY36LXYJMKnksOE0bZU9Hr2ry3zTMDfP4gauoaUVhUhumZeWw9eIjphUUEfCGUZRSiprQaK2vMOO/D3PQMytJzcGf/Zzj58gH4KuskHHCLcfvnXoS/tl6GdARaGuBrbcT4xBBmZiYRnRxHV/8A7j0EDn1xGM8/9yLGxycFwjMz0xKz7+mKoKu5BeW5OZgaGcLq6qIpiZubkXi7wH4iKnBGpUYAACAASURBVFn766vLKMjPRWZGGrbubUjGvJbHUa339HRhbGxE3PdU9UbZz2F+jm55JuMtJazHwZ7QX7Sw50HCHBh42Fik4l8wsGduAGufb1+7gJLcFLTUFKG3vQWT4/2SpCdufOvOd7Pv1XWv7nzG7qV1rlrrzndj9TLaVrvmOcpeIa+gV7gr9PWeVkEvrnvCng1xtM7eKnu66um6p9teXPschEOFz+fSEKk/puzHRuhlIOxXBPa3b6ZhbXUDTNB7//338dRTP8Mvf/ksXn/tDzh86D1cOv01Mm5dRF7qDRRlJRvYF+Wgub4K/hbOV2iTeH04yHh9BGEbb1fQ05o4vVHyTNYLBhmrZwJfxLr1VaUT6Abq4RAhr8qf1lH5wfaYmg/yOgH0AX/YuNnbqOwtwB2Qyx5Vu5+q3Sp2WlXvTPDz+9Hm86G1zYc2vz923+ZTNc/3TcKfQp5xe13i2m9rk//t51BpK+ylFW4aCHt20FOAJ1rTYIfK3pTb6SHgkffYkc95Rw8CRrnHHwT0mSnHS+iJ78Tr1QWfqOh16I0+p6WK18V7hb1CntZdGVlO8xyq+PQkD/gC+hTZU9jvCHxbeseBOFp2ZybcWbDbaXcKde2GJwNtrGveuOxdV79x/Qu8Y4cAL2mP+wp/hbVaKn1R8DG3v+f6V5DzXb1WeLv37p7CXp/rvYG/ts19FPgENaGroNeDgcI+Xr1rXbxx5fM7D/TmEKDvm2E4nmtf3fn8Rq/F8l5X0jXcTLqJK9eu48UX/4j3P/jIwF5c+Wf2odQq+xjsj7+BAgv70nMH8OXeF/DMP/wAJ744iPryHOvKNyV4bLDT3laFLn+tJOoZdW9gbybieereAD+E6FAY0aEOGYc7Nz0Mzr1fW1vA+t0VcBoegc+Z9xyDGwf7B5pc58XaVdnzEKDXtMzR27i3gfLyUhl129PbJfc8NHDd294WV/zm9gPoIvh5ANi8z4PANjboXfjmIaZmF5CZk4/rt+4gGO6UA0B7D7ukjeHS0XOoKK6Q+fa9fb3irs6/nYbkd77EkV/8CQ25xbh3bwsnT53BZ+99hOqiYpk4F/Q3w9daj5HRPkxPTyAanURaVikGx6bxZ//pP+HNPW8J7Odm5zE5OYGxyVG0twcQbKhHXWEBRrs6sb62jIVFxsnnRP3PTk9jdsLEu5cWZtDbw39xB7C6uizueJbIEeqEfV9fj8CeSXnzUh8/h7m5nWC/bKFvXfdOWZ2W12kynh4mGLc35Xm2NG9pCUtLC6ipqcCdG5dQmHkHzdWF4OQ7wp7eDbrxVdkr4GnpvWAIhpDXJbDXHvlONr5k5duOedoil1aT9f4lsKcbX9ZjYE/ga3IeQS8HAB4KRgdMxzzrxpeYfXRKsvFv3UwRZU/Ys+nFBx8cxNNP/xwvvPBLvPbqH/DpR+/iwqmvkH7Twj4zCaV5GaguzUdbYw1CbU2IBNqk3I6gbw93Wvd8BO3tHaCi7+joEstr7kUiXpY+YR9/KDCu+wjd+uLG9xL79D0Tp48gxFi/jfcHA0bRE/oC/oCFvQtyvW5jPJ6qn5n+Gnsn3O0izAl6fxvaAgS9t1p9bWj1+9DKQ4BdO4GewGf4wNfqQ35envSsV9jTssa9IC8LdVXlZlrdDq56Knpx49ukPgW1wl7vaXeEvdTYaxa+B31R+VbZS4xdY/rOSFuF+aOwt0l2Trmd677ndwp5hb5ad1/26AGIc+GrG99T9nxPV6K657duyZ265GUvzYy51U55An2nZa4eAghvhb5R9wbu3h7vjer/LtjzdwjmFNtpz1X9sm9j/QrvRPDrPq0BuonF677uqWpXKHv7XuzehXYi7FWtJ1oDdU+dm99wFb1eq5Jndr4Hf76v6+ZtuvOvg/bmrWu4cPEi/uFHP8HXx07iCdM1b5+47xmzV9DTdV9wnG78N6T8ruzsPpz74A94+r/+FT57dx+qizPiYC+u/NYqdMZgz9h9A3T8rSbqEfS6ooMEvknUm5saxOL8JFZX5iVRb2NjTbrfCfAJe6vwmbTHdV+y9eOT64zaN53vCHq5F4X/ALU11cjOTkckEsTdu2vixlfYK+RpNwh3Z93dug9d9x8C2QVFuHj1BqpqGgT2rYEgpiZnkXT5NkqLy8XdTthPRKMouJ0Kf2oRdv8/f4/0kxcR7RlEclIqjh76AldOnEA4wBKhegSa6zHS047JqVHMz6/hg/euo7S4Cf/h3/85Dn3+JW7fScbU5BTGxoYl9s4OaKGaarRm56OrvgGb60zQI6DnMTczi/mZWcxOTEjMem46CkmSs3A3kGeZ3ZJAfXBwADMzU+IRkMQ8jqqdn5UkPR4K6Mana55ue7a8TXTfE/DcYxZ+DPZMzmPNvZThLdhMffNnLi8voaG+WmBfkHEbTZUF6Aw2yJjb6QnG2ccwO8ESPG/4jSTiOaAnzGPK3ip6LbuLWZuFz3I7dePH3PfRYbCTni4ZhMPY/Q4ufCpzxvBjsLeqPgZzR91zT5eoelfZSya+ceNPROmpWcbtW2m4eT0FK8t3kZdXgPffP4if//wpvPzy7/GrXz2Dl37zHHa/+jt8sO91fHFwP45/fhDnjx/GlXPHcfvKeaTeuoKM5FvIy0xHSUEByotLUVFWhoqKMlRVVqCqqgrV1TWorq5FTU0damvr7eK1ua+ra0B9fSNoGxoa7WpCY2MzmppaxLrX3Gtu1rK3NrlubmpFY2MLWpr9MWUdXxZnFTfL6SS+riV3JjOfwKbbXSwT7HjNhDw/LQ8Bwdi1OQh4BwB6ADTBL/Y7Us4XRGtzK/Jyc5CTkykKXevmmXmfn5eF2soy0yTHzrJXcAu82QXPHYSToN4V8Inw130eFkzmvZbZGeCLO98pvdO++AS7Juk9AnnroncVeuxAkJiQZ9347rt6reCOszKyVtU+QW9hb930+q4Le1H72kzHsQS+UfomIU+hLtbOrHf3VKkr3F2gm2faUU9r7bVtrhen5ze6XMjrngJb72k1+c488+rn3X2CXL9VqKslrPXatQpxBb5R+OoB8Fz2+p5rFfjuHq8NxONhr2DfyQrsCXpZV3H27Gn83T/8A66y9E7b45pYPXvi70GhjdOzxj7/5OsC/ZJTe3D7izfw/A//C97d9SeU5yYL7FvYJ7+hCAp7ZuUT+D2hOvRF6m0LXdNRz83KZxledCAUG4c7NzmAJcbtV2axvr4k6p5QZrvbDVH4m7i35SXt3b9vYutufN2FvcTcOdTmG0i3vabmJmRmpsPna8Xa2oocFu5ts93t/RjcFeqJsGd5HRdDAo2tfhw7dRZVNfUC+xa/HyOjUZTnl+HalRsYGx9Hd3c3JqJjOHP4Kww2+/HRT17AwV/+EQVnbyAlNQ0v//gZfLZnPwJtTWisqUAk2IaunqCo+7tr9/CH3Vfw7olk/PlffR+3byfh+V++IElXwwP9iARaMdQRwbg/iKpz15B/7hI2WTbHznaMtc/MYm5mRmBPNzZd4YQ94+/Miqc7nXBmjH5mZgYjIyNYWlpM6HxnYC/K3DbKcUvuTHmdhXtM4Zs6+wW6/y34vVI803yHfyYTAVtbGpFy+yry02+hsTIfHXbyHZPtmGhHdU/VLkBnYp5dvFeYa6nd1KRR+7ovdmIU0ehwLEYfU/SMz7PULmoaCbFnAYEvCXmaqGdd9+LCHxu0fewfVfXfBXsOxFHoM6YvvfBjyp5u/EkszK8g6U46rl1NwsryBvLzC3Hw4Ed46qmf49XX/oTfvvRrvPLH3+KdA2/g4/d24/BHB3Dy8Ic4f/wzXDlzBNfPH8f1C8dx8+IpJF2/iJRb15CZcsfAKz8LhQW5KCrMl1VYWAiugoICFBQUOatQDhn8s3Nz85AnKphw1EVVnIfs7FxkZ+dIXkFWVo7c6z6truzsPOTm5tuVK7/p3efH/iwebHTxz9bFPb6v9/rXWlhYjNgqKkZRMVeRrOKSYpSUlKC0tExWWVk5SkvLUV5eifraWuTn5ciAGibdKZiZGFeYm4Xq8hLpac9s/Biks9LBlrn0ABDEifF8VfTu++61Pjejbk0Gvim90xI8r2mOexhgPF4hrwcAAl0OAQp7a113vip7hT/hvBPcueeCW69VnZs4fqrE9A2wTYIf31NXvl4/Dvb6WxnptyEd8+K66TFun4Q0LichT4GvVsHPuL+q+p1UvwvvRMjH7iU5zxwGCO540LvQN8D3YK/PPKUfD2EvJq/q3YBdgU7rrfhnXga++5vqste9eJCbOntV82q9g4AeCjy3/s1bV3Hj5mUcPfYlfvijf0R6bjaeMBPuCPndou4J+/zju1BI9/3xN5F38jUUHH8DxSd2IfPEHvzmx3+DN176NYoybqGxPEea67De3sTtKyUrv8NXK2V4BL422aEr38A+ABmS0x9ClINyBhi778DsRD8W56JYW/Zgv76+KipcoH9vE5tb9wTOJpbuJdER7C7o9XrLwp6lc6FwEOnpqWhsrMfKypJk+TM0sLm1JW76u1bNE/iEvYJfQU9778FDTMws4ODHh5CTm2dg3+YTN3tlYRkOf3UEHZ2daI+EZdAJ43Zt9fWoTsvFRz9/CTdf/xBpqWl4+v/+C5w/+AmKC7JQV14obU+7+jpkAhr7179/vhB/++ox/PqVvRKD/cu//Bt8/OHHaGtuQkt9NXpDAUyG23Fn/0HUX7uD2aFByZRfmJkWZT87PYvZqUlJPGMMe3GesKc6n8cyG+JY2E9PT2N0dBQrKytYXGTcn9BfsMp+GvOzPECYBLydFL3rvhewU9HP8RtzEFDL95igR2/C6uoKAoFWJN+6gpyU69IyN+Kvw/hIDyap7HeAvbrtXTvBw8BkVEoHWT4Yv8akDz574UtPfEfFx9S8hftOsNeYfZyipzveidVr3F6hzkE4hDrr6XXF3qHrPwb7UUQF9stISc7C1St3BPYFBcX46KNP8PTPn8GuXW9g15uv4oN39+HI4Y9w7sRnuH7hCFKunUZW0kUUsOY+6zZKcu6gNDcJZfkpKMtPQ3lRJmoritBQWy51+E2NNWhuqpMOks3NDWhubkRzSyOams1ipzntNtfUxK5zTWhooNKvd1aD9QbQO1CL6urq2KLnoLKSqzpuVVRUoqKiArSELuGrq6SkDMXFpSguLkFRUVFs6YHEtTyc0A3PQ0h+Pg8LPExw8VBAywNFbuxwkp2dDa6srCzkZGejuqrSwj5NMuwV9gQyYV9VVmyy5nPY4tZrpiMtczmqlqV3OaaTnqv65V3OuI8rtfOy8bnP7Hu2y1VwqxVQ2774BDxd+QJ9p+SOe4nLzbTXQ4EC3rUKdQW+WD0kOFZd+BJ3zzDNcYyqd5S9lOulSrc8PRwkKvzEe8JaXfqmNS7h7i2CWzPuPbBrPb0Xo48HvYLfc/sT3DGoJ1zLM9tCV9R5qp2EJ14Auvw9mPO5qnOz7w3FMSD3XPT6ngKeQNdrtQbW8aDX31GQuzYR8t4zt13udyn7+Gc8CHAJ7G9cwieHPsSPn3wS+cUlBvZsjVt0ymTh0xL2BeLGfxN5x19D/oldKDq+C7kn9+Llp/8Of3j2KWTevCCwb6zMQWttgcA+2FSBcIsBflfAqHuFvZeoF8BorwG+wH4wguhgO2bGerE4O4bVJcbtF8WV78F+HXc3NrCxeQ+bhO7WfbPuM5mOiXTx4FdVf2/7GwE0W+v09PUiIyMdNTVVomLv8zck6c8Ms2Fcnkshr3Zt8x68ZRrovH3wQ3z++VcC++Y2P2bm51FRUolPPz2MqqpqRGSARwi9XRFUVZUjOjKM2x99jU+eegkVpWV44T/+AMkfHkbS1Ytg3/OeoA8jvd0Y7u+WaYC+gQl8dCIT9Y1B3F3fwI9/+iT+t//13+D8uVNoa6xFb8CHYXY/S8+D7+IdpB0+hhWJuc9gcXoKMxMTmIyOC+ypaufnpk2tuwDfdMCjymZb3pGxUQHwwhJhbA4CrLdnRv7cLOFtwG1gHx+v12fGeh30BPjSYMcDPz0KCnv2Xk+9dQ1ZyVdRX56LUGs1xoa7MWVhT+BLoxwn8z7WQEem242a5zHYU/ET+Jx6Z6wBvVHuOgBHQU8bV2qnqp5ldzrP3pbgqfteau3p0tfSO/bHJ/xlyE1vrCWugp5W1f/wqIH9yLB141tln5aajatXbmN1ZUPaMX/88SH84hfPYt++vThwYA8OffwuTh37HFfOfo2kqyeRcfscclOvoDjrFspyk1CRn4yKghRUFqahspix/GzU1xRLpn5rU4102GPyp9/XDH9bs7HBFvgDdvlbpaVsIOBDINBmW+N6LXLZKte0stXSNnazc9vcmlI3Nrnh8lv3uUmOM81v1D2f2PTGdLwz7XC1La5pjWu637ELXnMzQwZcpjUubVNTM5rsvgkzmANKYwPDEA1obGQoggebZjQ01IHJeSb2bkrqRLFnpqE4PwfVFSUxV7vCXmL7Vtmb0rsEqDOWL9n2DtztxDuBv702sE+VefdZOdYS8qypF2v62yvwOaY2N5Mld6ZBjpTG2aQ9ie3Lc1NLn6jmFfYCcBu33wn2Cnh11fNesuu1Ha5tihPLtpeYfoq8o1B31b3uiXXG3GYo8B3Ix4BP2Fvgu2pe1T73vOs7SE2lC9/A3lXzCnv5DYLddtiLveN2zotz3SvoPcWvEFe3vbHee/pcoc1DgcI90SYqej6nAvcgbkIAhLzuJQLfPNsZ9qrq1eq3t+9cjUvWI+xv3rqCvXv34vlf/RolFVUu7HWG/V7kHXtTlqj7Y7uQd/xNceUXnd6LvS/8DL/+8d/jzvljaCjPQWNVLlpq8+GrL0awqRyhVgN7E7uvA1vomml4LdJgZ7TXTdQLSgke++ZPj/VgYWYEK4vTBvbrK1hbW8P6+l3cvWsWR6RuxhS+Sdrbuk/wm3p4Kn4tmXPj8HS/D40MIzMrC+XlZZienpS4/6bN8Ke639y8D3bEU8irovdAb6DP37qdlokD+94X2IfauzE9O4fahmZ89slXyM7KR7gzhEE2sZmfhs/fhp6uThTcSsahPW/Lv4xO7f8QF//0Fq6fOoX6+goM9EQQZWe2oV7MTI1JOVcw5JckP+YefPDhB/gf/vv/Dp9/8j46Qy3oamvB7NgY0q7fwtHfvIqsz45ha3EeUwuT0l1venwMg/29UkJGaM7MTmB+nuNoTezduPGXMTEzJQ111leWsbjETHyTNS/DbpisNzcjS2L3DAFw0I3G5mPuey29Y098M86W3/GaCYN8P+YVWFjEyvIKers6pVdzxh32x89CsKUKo4OdmIoOmwx7ceHHu+9dVS9NdOi+J+zl3VFR8qa5zjimoqb0TrLtE1Q9IS/DcBzgs5EO14iNzVPR64rB3mbVi0veKnwz4pbjhB23vRO3F9XPuP0oDwmDGBkaxtgwm+oYN35GWg4uX7qB1ZW70qHx0Kef4xfPPIsDB/bh3Xf34/NDH+D86a9x/cIxJIuqZ9vcG6Loy/MN5KsKM1BdnImqEirVbDTUFKOl0YCePfODbc0IS0vdFoQCLQgGWxEMcbXJQJlgiP3wOVjGDJUh+HlvlhkoYw4D8ddsRcvWuSFZQakICPl5r9dBBKXdLjvvmaXNdlj/ru123fa75lp78ps2uqYdr3MdCMAX69tvGu34fT4EfPqd2WOv/4bGBmRzdr3UzmeIS54AJxwLOWSowip7J8kuR5vvcIqdo955GGAWvbjkqdjZiCebqtwqcxuHV9e8vpedk4YsrlyvcY7AnnvO5DtCP4+ufKu+jXo3Ln+CX5U+31O407pQlxa2Tvc88zwVmVmpyODKTEG6xOQ1Nu9aW1Jn297KQcAm6HlQt1PtbGKfvGNj9hKvT0uSyXaZaXfAJQo/AfixMrw4qHuK3gO92YuDutNgR1W9HA5sf/wY6J04PveSU4ya17K8eGXP517jHILdqH3uxUM98T4R9O69q/q9A4ABvUI+0cYfADzXvOvSV8jT6rW68zVrn4l5BP3165fwhz+8gldfewMVlZV4oogDb07sAS1X8cl9KDi+BwXHdiOfMfvjbyDv+C7kH3tD2ul+8vqv8Yu/+2tcPvIpGspy0FCZi+YabbBThmBLBSKtVejwVaMrUIPecLwrXxP1xvoIfcbtwzIkZ3q0G/PMyF+Ykta5a+vLAnuCfn193QM+S/LubcqiW1+S7GJlcp7CT4R9dGoCObnZKCkpQnR8VCbsbdxnWMB4Cwh6xu8N7Lexdu8+1jbvY3VzS5a538Lm9jcY6BvBxXPXBPa+UBdaGnyYn17AlWPncOzISYSCARkDOjw2iJ6eHvh9foy2d+PamXNIz8pEV20LLu7/COe/PoKWxloMD3RLP/goh9fIKNZhmeDGw86DBw+RdCcJ/+p/+h9x/swxjI30Si981tQnXbuOttJyLETHsDbHGvspTM1PS8LdgC39YgY7B9vMzjHb3sbsrcuejXpGh0exuryGpYVlA2VJ5DPZ8/NU9vKNyfSXeHwC5D1XPpU932ebXDsMhy103cOBNNZZkQ6DGcm3kX77EmpLs+BvqsTIQKc01pEmOaybtwl5tG7MXu4F9NZ1b2GvsXp6NCaj7Kpns+/pytclgDdqX5X9uJOYN8rGORb0hLxbesc6ee6Z+LuxUmNv3fbqzn/E8vkI6+wHMTo8EoP9/NwyMtPzcOXiTawub6CkpByff34Yzz77HN56az/ee+8APv/0IC6cOYJbl04g9cZZZCdfRmHmTXHdVxSkoqooXUBfU5KNmrIc1FTkorG2GK1NVaLqg75mhP2tkgjKXI9wsBXhUBtCIbaS5eQ6DssJIuwsVm14U+XM5DmZQBd0ru10OTNQxxuwE7ad+cLan1+67bHM79HlDd/hQcAM4tH3eK+HAH2mNhAKIiA9/c1v6n4oEHKG+oSk6qCxsQ5ZzHx3E+1yMsHxtoWFuagoM6108+x4WnG/SxZ+gprXwwBd+9Y1Txe/1MZLg5z4unqj8M1zVfIu2AXkVuXzmgBXhU+rbvqczDTkZHoufQU9nyvw42Afy7DncBy+Q8gzVm+WQF/eSYR8Yo97detb5e9MtDPtcOMz8RmrV9c9rwl6jrPdCfZU9dxXqNOKOnfgr8903wV74h5hLk12EpW9A3xCWg8Ceq2Ad62CXvcIbxfwvHbvXbgnXnuA9+L7hLvnJaByj1f3hLUeAAjweJjHw/9R2PO5OQDw2Y1bV3D5ygU8/9xv8MH7H6GivAJPsB1u4fE90haX11wEvSxC/vjryDv+BvKPvo7C03tx9MBLeOr7f4HjH72N+uJMUffsk8+Rt/6GUoQE9hUw/fKrYwNyqO4Zt9cyPKPwmZkfwtgAB+R0Ym5qSDLyV1bmsbZG2K/GgZ7g36A734G9uOIt7FXVU+Frkh2hv/3wW8wvLiC/IA8FBXky+IXjdE0OwJYo+g2r6o2iJ+y3sSqwJ/DvY2VjS9bqxhbubmzj9p00rGxt4sjZa/jqyDncn1jA4R/9Gu++tg++pma0NNejt6cDI/19aG5pQl9HF0KtbcjOzcVITx8ufvIVMi5fR6S1BYO9XZifZva86fu+vDyH1dUlMHN9ZXUVk9OzKC0tkUx8jgQe7O3G9Ng4NpZXMD40KG76ZVHRnEc/g4W5GUxT9bLJjMLeltYxS57NcZiwt76xia/OnsONnBys338gyXssxzMKfxGz0zOYmZoWYLvQdq8Z1zfA9+L0fK6xfnNtoK+NdYYGB5HJQQ03L6CmJBO+xnKM9HfEwZ5KnjX1Wn5n6uvHwUZBXCZeTzseS9qbEMBzhr2ZYx83w97OsSfcY+58Xo+ZpXH6McKe0E9sqENlr7C31nXZc7IduxTG7dGVbzPyFfY8XFHZC+wz8nD5/A2sLN1FWVklvvjiSzz33HN4970DOHjwHRw+/DEunDuGW5dPIe3WOeSkXkERXfh5dN87sC81sK+tzEVjXYnA3t9aJ6NwCXgzCrcNkVAb2sO0PrSH/WiPcGxtSIBP6EcibKMbjI2XFcgL/M042rCMqY0/HOhUPX7Lsr6dl5m8Z97xpvCxCZAu78BBiHv7vNY/Q69N+SD/us1vybfynvlr43POvG9orDNxc2l7S6VuEvGyM9NQVJSH8rIiqdAR173Nttce+TG3fkJcPgb7XNttL+G5gJ57eijgqFubae8Cnb/DfVXsavmOLm3Go88U8GqlQ16sjp4KPsV0zcswsCfcDeDpATDKnuD3YvPGRa/x+JiVqXYO8K3aF/d+zNVva+ydbHyFPkGv1/QKxFz4PBRQ6Sc011Hg7wT5RNArtNXyOX8vrkVuHOg1MU9j8d49f0PBbmw8zBXu3wX4nZ4p6HkA0GuFuAt8d8+9ViXPb/X6n2c9Vz7d+Bcun8dPfvI0jh8/jaLCIjxRfPKAgJ3A15V/9E1wFRyzsD/2BvKPvY6Ck3tw/oM/4Bc/+Esc2vcaKnOTRd1L3L6mAL76EgSbyxEW4FfK6NvuYK248hm7Z9yesKe6V9hT3Y8PhEyS3qQpvyPsWRPOrHnjyl/3oL+xgbuOuif4720xjm+a4LADnsJeSukE9g+xsrYKZu7mZGdKbfnm5t0Y7DmXnpBfE8vhNvGwV9Abex/sp3fs9Hl09vbiwLuf4423Psa3ixs4+u9+hJd/8BM0Ndajuroc3RE/Rno60VhXjUBrKybHxtHC6V1NLbh+9Axq0nPR3mhgzxav87NstjKDpaVZLC0vSCIhu87dXb2L7a0trK+uYGV1CRPTUQwMDODBvXsYHxjA3Ow0lpeYkW8U+RJd5yy/m5mSRj1U9VT9nit/AcuLC1heW0dhQwOO3LiBiYUlLC+ZDnjqzifsObSF5Xyegjdue0m6s8pdga57JrHPAl7fmTWDcpaWlzA6MorczHQk3biAquJ0tDWWY6gvIrDXpjgx2NvueFJ+p6CfsNCfYoKeceVT2VPBM0eBvyEZ+AS8qnpazcYXV74HegG+zrB3svFdZc9YPVX9XTneTAAAIABJREFUTisR8Lzne2o58Y6wZ0Md0xvfwD4nqwCXzl0T2JeXV+HLL7/Gs88+g3fePYCPP3kfX331KS6eP44bV04i5eZZ5KR4sGecnsq+piRLpgfGK/tK+FtrEfI3IRxoEdgT+B2hVnSEfegI+dER9qNTZtYT+GZWfViATWgb6CuAA8E2hCN+hNv98kyh7dr29jC+a7nvmmseLhTO5s/kPZ/xzzXX8c/Nvr4bb8P2W/2+oyMsg680SU6z6gl21tkXFeWirLTQdtczhwBx1dON7yTrJUJfYU/3PK9jcLfQ1055sTa4LtRt7b3C+79pqeyZ6GcPAAp52njQezBXRU/LdwTu9kAgbv6Y+rdDbBI64anLXsCviXtU6zHIm9G2HvgJfQ0BJEvGPbPu49W7A/wdlL0Le1e573StkKeNPd8B9oS3+65e674BuQd+s+9139sJ9LqnEE9U83pPSLvXLsgV9rpHpa/XXvzda7DjQl4PDtzb+SDAOL0BPt34Z86exI//6SncSUpGTl4WlT1hTzVvXPcEfj5d+EcM7HOPvyqqPv8owb8bdw6/juf/63/G/j++gOKMm6gvz0ZDZTZaqgvgry9BoLEMoWZ15XM4jpbhmRa6qu4N8DkNL4Sx/iDGBvgv+34szEYhynZtSUCvsKeqF2W/+SjsjUK/ZxP3PNhT3dPtvvXgGwF7ZVUFMrPS0N5hau2Z6LehoN8i7O+LoldVT7i7qp73y3fvSQnemcvXkZddgBuXk/Hm/oPi0s965QP8/Hv/AVUV5aioLkNnpw/93SHUlBajtapOStKmpmdw6cJlZF+7g66KekSamtHdEZZkLw6ykX70y/NYXl6ULHlmyq9yLa9gdWlFWs6ub95Fd3sHRjp70Jqej/rkXJkjwJnxC1yst///KXvvMLuKK+2X5947d+abGY+zjT3jgCMYjA1IRJEMMgaTc5KEAAESCiCRgwEJ5SyU1Wp1zjnnnHNSVucc1EERDJ73e95Ve51d56gl23/UVO3atU9j+xl+9a44yIh8RtSbSnZaNEf89cyZl1K4ozh1+nOMjJ5Ab+8AxiQan8V2GKhnoE5lT+gr0Dkr+O09rhXyOut7Uf/8zqmi193VjZSEBIQF7kZOShQqS9j5rsEoewfuhD0Br01w+vu60dvTJRaLvp5eaQzkUfi9DNBrNwpfS+IS/EzBc2Cv6XdaNU9nX2VPqHtUvpS4NTXxacb3Bb0H5nYwnuWzl2h854JAn70v7JMT07Fr+16Mj51ATm4e1q7dgGeeeRbvvvcOli77C9auW449TK/z/wzhQdsRr7BPDpegPMK+MCMOhZnxKFQzflE6KsvzQWVfV21g31TPwjsVaG6oEtAT8r6jyYLlOWB2VP9kMNezk73jHhU2Z56zz+h3/+xs/5bvt/qO+/y7xcWFouxpxmcqHMHN6Hoq23Qq+8xU6XWvQFfYi4/fsQLY74yZ34mwJ8Tj3Sp4egmYbCbU1Zd/QcA7qXa8oBDwvJTIcHz7tsl+MtjzP5cNe70UeBQ7Qe8De/rddVCNixne2hO/vAbyKdRjIrwAb8PerE01PL04eJS9XgImMdmrqtfZTrfzQN2pkGc/C/SdYDwFOmeFur1n9mnS14h8VftG0SvMfWeCW/cU4heaFcpmdgPy1GxvA15Bz1nfnx/m3qZ8+yLANd0AJjCPaXd7sW7dGjz04OOIi49HdHyEUfapm970hj2V/frXkbrhdRD2qTThr38NSRsWIXHzEjx/73TMm/kE4sL2oDA7DsU5cSjPTUZ1YbrAvraU6p7K3nTCY+tbNsg50sROeMaUr7Cnsu8g7I80SNncoQHWaR/E+MRxMeMr7G2/PZW9PVyzvqvw1Yx/mg1uvvwKX3z5BYqKCiRAhdHIdBOwH/2pM6rqzzr+eWO2V8gT7rayHzt9VpR9aGQC1q39DD2dg0jLKpSmOqUJGZhxz8NITUxBUXERmppr0HZsP0oLCpAYGoPTJ07j+Ng4AgKCUJaWg6asAtRVlKG5pU7S7gYHzEVnfGJYVD1BzyYpYxPjGJ0Yw8T4CYyPTcglaKJ/AKFbd6I+KRcF7Kp39iwmjo9Kah3r2/ezTn5Pn5SqJXSl2M7gkPSeH2fqHWvVMxVu5DhO8jvm2ksuvhOVf9yJ2ncK5ii47ZkQ9wW7/Z759iYVzwTq0YzPLIC+3l6kJycJ7LOSI1FRlIHD+2tNgB4b24gf3pjx2d/emPKN6b63pxuEvRk9Ys7nxcCTZ0/Yq5rvdf31hL0v8D2gd/z0NOF3dbi18WnK1wA98dc75ntR7arcfeBu++zt1DvCXn323Z1G2acmZ2Lndj+MjU0gJycPa9dtxDPPzMC7776DT5d/jHWE/U7CfisigncgPnIvUuKCkJkULqpelH36ZMrewL62qtSj7Al8j6qvN6pelL2zbm6iUjZQPh9EbVg3NRHirMDnregV7nqWz757+s539v27+myf4579fL51S0sTCgvzESfmdAN7NsPhICgz05ORnZ5s8uwdJU+Y6xkb8lyrgleYE/Q6uKcWBFlTiTvApkleGus4wL8g7C1/vZr+Bd50A8Q7Zno128d7B+dJSl8MA/xMoxwN9DPAdyrhObn2Cneqdc+aQLdgL2Z4p9Y9oW0uDAzwM0F6hDovF1TxCnuj6B1TvSeXPkz+nUvgM7I+KvJcn7034E0hHTnvVM/zTsMz77mnAXfntLW9AOwN6KngQyVwzwW/fQk4F/423Al++3myNUGv/nkb5Fy7sPf22XuD/8Jg9wW9C/u94usPCPLDhx/9BU89PRtZ2bmIiA6lsmdA3htI3rAEyRuMr17M+OtfQ+q6RUjcOB9J6+cjZd0CJK1biOQtb2HRE/fiuUf+jNC9W1CYFYfi7DiU5SahsiAVVUXpqC3xVvcKe/a6pynfNedXo+NQjQf2PR0HMdjfgePHBzA+fh7Ynz6Fkx7Yn8GpM2dwmuMsg+3of3d88J9/YUrdsqnNX7/El3/7CpVVlYiMDEN5RTHGxo/LWbapPfn5F5g4a3zy46e9ffQKekKf4/ipMzj7v0BuQRmWrVwn61Nf/A0nz55FU8shvPjyfESGRUMik2sqRXGyDvm2Tdvx5ZfA4OgoVq5eg8LELLRkFqCptgr7W+px9Mh+9HSz1eyQ/Gdn8Znx8QkZE5wnJiDz2ARGx8fxxalTaN9/EEcOHMLx/kEpVjM+Oobx46M4PjqG4cERDPcNYWRwWOrcE/YEMfPsZRwfBdPtWL6W/nuuR0ZNrr2m4KkVQJW8multoNuwZz19vuNshhvYJ9846XcDfQPISktBWMAeZCZFoLwwHYeaTec7CdCT1DsTb0Bfvaj8/m70Ut1LcF6PUfY9zgVA/faOGd8D++52dDHgUUabmaXxjVNchxXztMudzlY9fOO/P2bq4QvoLXWv/ngL9ib6nn56x1evs6TsObBv7wBhPzQ4irTULGzbugujo+PIyS3AunWb8OyMWR7Yr9+wEn67tyDYfxsighzYxwcji8o+LRp5aTEoSI8TVV+YnegG6ImyL5GiTQ01xox/XthT5TfWocmBvcJTQWvPfGeeFfBGtes3nBXsCnmd7TN/b61/k+e4/nvn+V7/rp5taWlGQWGugb1A3u1mR0hlpCUhKz3Jq1wuTfzSHc+Cv0JeZitAT9Q3I+oJ6IQoGXIR4NpR/GLKtyBPda+wV788Zw/YJ4O9+PsjBPbSj94y4fNvq59ezfaEvO8g8L3UPZW7qnxCO1qVugNuVfKemb3RCW0DepnVj69nosNNwxv1y8eESjEeqnABN+FPE74TzOdR+55LgQtxL7gz9U7S73zey74xuzPtjsBXNc9Z197KXs30oYiIMLBXxc7ZgN98S4Cb3zHgnwzo9p6qeRfwxjzPZ2OeJ+S1rr7m4bspearqFfi+ML9QsJ6epbJXdR8Y5I/XlizBnJcWSBXNsLAQXJSyeYlJtVv/GsRUv+F1JK1/DYkE+9r5SFg3H/Hr5iFp3TwkrlmApM3v4v0XHsKTf74NezatRFFmHIqyYlCWmwBW06sqSkNNaSZqmYbn5NxrCV3C3rS+rfR0xGs/WImOw7UC/O72Fgz0tWJ4pA9jY2wJa3z2qu7FlE/Ynz5llP3pszh1+iwIbA5G1DPQTseZz01xHNa6Z2GdxqYmREZGyo2fgWo04/P7k6cZeX9uQJ6qes6jJ88I7Lk+88Xf0NByEO9/tBS9Q8cxfuosTp79Ag3NhzBj1stY9NqbqCgvQ1VFMbr6O9Ha2o4lr7+NsbFT6OrrxopVq7D6raWojk5BQVQMDtTVoqWpXlQl09wM6MclzmDixAQmCPoJgp9K3x0nT52S8rxjujc2JsqZ6vn48TExtyuYFcoegDsR+TyrQyDv7IvKpwXg+LklcvU37VlK9Q4PgTn6kw2J0hfYj2FwcBi52VkIDdiD9PhwlOen4UBTNXq6jnnq4/fTnN/fhZ7+DvT2m7WJ0Gdve6bdcfQYn31PF3p5QeBwFLwJ0uuUzIuurg6BvgnMa0dnZwc6u7wr50kUvuWv95jznbx6PnN41Dqb31ilcz2gd8z26sdX0790vWM0vgN7Builp+Xgsy07cfz4OPLyirBh3RbMnDkL7733Dlas/ATrN6yG367PEOS/DZFBO0XZp8YHI5P59en02ccgX3z2CSjMTkJ+dgJKnGj8msoSjxm/sb4SBvY1aLFVfYPx11PVN/v43G3I2msPgJvrxB1GlxgvCgpZha4Ned3TM+eb9ZwNe9+zemayff2bnFtaGpGXnyWwj080ufaslEeYE4w046enJpqKg1TuBL1G4ts+e5rzxaTvE3SXEO2l5n1N9Wq2V8Drs+TTqw+ecNcqeVTu8YQ6U/KiECuWAWPOJ6yp7Al7WUt6nom2l+8F3kbp63teaOKp9KNNlzxtZetR8rwA0EoQzU53jv+eILbVvGXO91b6pqpelA1/Z20g7l0kx/bJGxVvLg561lwICHNNt+Ns4E5LQFQkg/o4jGVAZ+l0R9B7VL4bde9ryrfB7ap5Ap1VTRX05sJAQOuFQb8z8D+/oldI68z+9EbdK+BN2Vy9FOhMUJu1Ab+5GBjFbyA+eQ18BbyeMaB3ovGDAxCwzx8vvPgS3nrnXWTn5iA0NBQXpW55E0kbFiNxHQG/SEBP2CesXYjENfMRv3YB4tbOQ+LaeUgQ2L+N5QuewsN33YxNqz6UAKvCrBgU57IxTjIqC9NQXZqJmrIs1JbnoKEyD02eErrGlH+spQLHWozKl4C9wzVoP1wLdsDr7z2GoeEejI4OY2J8zICO+fZMwdPhAJ/R5DbsCfxTn3NoCp1bCvervwGHjx5FdEy01A7vH+g11fPOfI4Tkl7nmu9tE74NfIX+yc+/xNGOblw37VaUVtXizJdU9n/F/sOteOe9T/DEE88iMysLRUV5aG1j7fkh3HXXfZKD39nTidCQEDx53e1I/HAtUt5bicPllZIq1XZkP4YHel1lPzHuAb0C3xf6us9LAIP5xsY4j4taZMAdYc2KeRwaZU+omwuBmSeDvYJfYc9Lgip8G/Jc60XC3rfVPS8CPMNLwMjxUQwPH0dRfr7APiUmFGV5qWiuL0dPpwV7Tbnr6wb99TJ6e9DPmv89Pejrpro3vvteFhFioJ5Avwvd6qvv7gBBz1TLrk4G6LXLM/cIe02/86h7q4+9wr2T5ncL8gp4ndVsz2cFPjvjeQfo8ZJwFB1tbQ7sezA0dByZGbke2Bfml2Djhs/w3KzZePe9t7Fq9VJs3LRalD3N+JG2GZ/KPt0oewN7+uyTjLIvSENVWR5qCfsq9dlXG9jXm+A8Nd9rYB4j8mU4wPeFuy9Y5bmZ6t6FvJ5RGNvg9d3Ts//sbP+m/a29r2ua8XNzMsTnbfLso5GS6PrsM9KTkZ6ahCS2qHUUvZrwVd2LWZ8XABluNTwJmLNUvqTgOb3r7cA8BbzOvBCooudaTO8KewJcTPQmgp4pg3GxFuyd/HvCXCwBTmodIc48fBOM55rleaERk36Mk6bH33ZM9Zz5OzJz7eyLGd8x2RP6nouBA333IuDAXi4HRu3bSl3PqXleZ4W5e5aBewbyeglQyNuzibY3UfcmzY7Qt3vXq2L3hr2t6m14859DLwPcd2Gvan6y2Rv0/E5VvM4u6I0J3zy7qXdqCVDQe8/GZ68Q5ztdX3g2FfRU1Rtlvw979+6Rmh2r1qxFRlYmQkNDCPu3kLRhCRLXvS7AT1q/SEAfv2aBKHkD+1cRv3ou4le/ioQNi7Hp7dm4b/oN+Oi9RchOjURBViyKchJQkpckPe4ri9MF+LXlTpGdmgK01BZif12x9LqnwifwjTm/Cm2HamR0HGuUvuYKe5a1pboXoJ08gQlnUNmbYWBvA5+R9YT9yS/MOPWFAf9f/xdo6+xETFwsMjLT0N3diTNnz0qAng17X7M9AW+P4ydOSxBfV/8Qfn7p5di5N0AC9piS19rVix279uGddz5ARU01SksL0Xr0MEZHxiVQ4pOPPkXT4UP4yyefYNZlU7DkB5cj/K4nUR3HwkRZ2F9fIcAbG2WAnnPRcVS9Qt3Anir/hGPmd5W+gf0ERkcnHOi7Sn8yoOueDX6FPGfP5cAC/d8z5SvwBe5SbteNyif0R0Z4+RhFRUkxQvbtRlJUEMryUtBcX4qezqPSvEdr41PZE/IMxOvv60F/bw8Genox0K2w7zFpeA7oCXsDeicwzwP7TnR3cnTJ7At7za33qHur8Q2hLX57n253vrBX6HP2etfGMrvH0N5GM36b1DXo6urBwMAwsjLzsWXzDlH2bERD2M+aNRvvvEvYf4pNmwn7zR6ffVyEH5JjA42yT7OVPVPvElGQm4ji/FRUluaiprwYVPf1Ysav8sCeKXfNEn1vIvA9oHci8RWiFwL+hd7p9/asAPbds5+51t/lrGv7DH+Hz/bv6Vrf8X2Lo+zZSpkBbgJxBugx3z4xVnzNBvaJ0kTI1LE3Xe54MTDpd1TyBvTxUkDHKqjDOACnZ32iVVRHQS9mfU29s8z4arLnrOZ8F95GtTNFTlS8A3cDdlvRO5D2gb3A2yv4zgTrEfg09asZ3xfg9vO5sDdR+GyDy3MuxI0FgND2Mu17nXGVurdy13K5BvR6ETDQN2reBb1R+mKmt/Lp5ZlWACe3Xsz8jilfUvCcgL1In9Q6G/A2/M2+UfW6r+peZwN3XgLccwp5eybg7edzAe+a7nmWINdLgnm+MORtc76ba+8CnwF6DM7buWsrHn3sceza44eU1FQD++RNbyBxw2IkrKWyN4qeoNcRt3o+Yle9ithVcxG7eh7i1y2C/ydz8eBdN2HJwueRmhCCvIwYFDIqPy8JZQUpqChKQ1VJhqh7FtlpqMpDY02+6YhXz254NOeXS0e8Ywcq0XqwWmDfznz7zkMYGuqW8q7jE2PGV03gOaA/ceokOCaD/Rkqeye6XoCv0GeL2r/9L3r6+xEbH4fk1CQcazsq+foM0Pt7sKcJX8dxmvPPfIH+kTFcefW1ePKZ2Tjz179JEF9n/yC2bN+Fp5+eiay8XBQU5eHo4YM4OTqBebNewZOPPotDR1pxx/S78OpvpuDTb/8Cu345BWnrN6A0KxFN5QVoO9yC48P9GHWi8Vnwxgb9xMRJE7Q35sKekDfKnpC3B1U+4U+lT/CzBj7b3HI4pv7j3LffcV9993rmuKlt7xTUUTU/maJX2HPWoEDPeSp8cQ2MobaiAsH+u5AQsQ+lecloZDOcTva0N21upX2tNMDRlram4Y3m2ZtZzfcdJkBPFD3T7ZyUOw/sCXmObnR1doq6t5W9F+wt0NvBeVyfq/DdLneq6m3om/URtLVR2bdKgF5HO/9+DwYHhpGTVYDNm7bj+MiEdJ3btPEzPPfc83jvvfewes0KbNq0Bn57PkNQwFaEB+8AYc8AvYykMLlkixmfPvvMBI+yL85PQWVJLqrLi8AAvfrqCmmD21xHdV+NRie/3sx1RtE7fnEbsPbaBq7vmpDlWZ193/8zzwps/t6F/j7P6Vn+vj7TFcGxv7lJgC959FL1zvjrk5lvn2ii8TMzUpCWkuCY8Ql1U3xHIvcduMs6MQYJiTGuT14VfKxVLlfT7lgTP57mfWPiNxYAjay3i+VEiBpXkHPWs0bdu3DXd4S5R43L2tuMT3P+ZO/Vl09QE/g23Lkm4BXmntK5Ujnv/MreQH4y0Id7FctxQa617Q3oCXP+hs5mreZ4E3hn3pkLg7SudWrdi6L3mPuNkhfohwchIjwYYtqPoA/fDIW3qnkFvgtxY8Z3fffnKnb3rDHF67NC3VwEXDXPfRf6k+faG7Crud6Y6idT8zbcJ1f4NN37O3EBZk3gb9q0Dg8+9DAioqKQkJhgYJ+4fgk4CPv4NYsQv2ahR9nHrJ6H2FWEPcdcyPPq+QhZvhAP330z5r74pPwLKC8jGvmZMSjKMcAvL0yFqnua8+m7N1X1CtBSV4RDjaU42lSBozTn76/EsQNVBvhH6tDTcQCD/Z0YGRmUKPQx+qrptz55QiDPWZX9qdNncPKUGVT34rN3/Pdi0neC7wj+M19+haHjx5GQlIj4xDgcOnJQgvtOnTFR+KrodVaTvQfyJ04L8EcYUX/6LCZOf4G773sI37v4R2g5eBRnvvxfUO3nFBTjiSeeQUp6GopLi7D/QCMmBoawdv67uOXqm7D/wFFc8dur8OB3foiwy67F9m//HDGvvo6ihAg0lubiUFMtBgd6cHyMEflMuSPU1ZxP8BvY+yp7Y753QW8A7/tszPvmHcFvw1/Xo0bRW5cBqnGqfFH6bGqjufM+s8LfnlXhy6ywHx1HfXU1wgL9DOxzk9BQW4SujsPo7zbNcCStjr75gU6Pz56BejKkqA5z7emn7zB59b0G+Ab0LuxpwTGgN8BX2HdIcJ5bFpfAZ0Ceb269mvNpmqcpXkdbK58d030rm98Q6s5odfd5rq2VpXId2LcZ2FPZ5+ZSzW+TAjtFRaXYuPEzzJz5HN5++22sWbMSmzevh5/fNgTu24awoB2IdWCfnhjqwt7Jsy/MShSffWFeMspLclBdUYSaylI0VFcK7JvqDOhZOU+L6diqnmsbsueD7bn7hD0Vd5NE5/vC3Yay7zsFtf6mfVb3dNaz+hv2WQ/snUvA/pYmtDQ1evLo1YyfLECPQUx0BNLTk5GaHC/KXqPtjRnfANtV+KbcrgTfORH2cjGIZYU8Uydfg/iknG5ctJsyZwXf+UKbYNY9e5aAP6p7B956Tp8JaLN2YU8zvu2Tt98L7B0Tvgfuti+ewKf/3lHlvBB4Lgbct4rm6D5L7hqVb0z4VPcEthlubXvCnucU7Ap331nfsyMe36m532tWtX6+9DtR+WrOd+YI11xvTPWuKtdLAGdX2bvvFeg2yPUbfaewP99sgO/CXlW+QlvN+EbdU9Gfq+r/Hux91T1/i/BfvmIpHnv8CaSkpSIqJgoSoJewbjES1y8W0MetXggqeap6ztGrXkHMynmIWfGqzNEr54Ejas1iPPvgnZjx+L0I3bsJOWkRyMuIQmF2LEryElGanwwCv6o4w5N731DudMSrLcSBBqPujzRX4EhLBY46wKc5v7t9P/p726UAzCgDzuiLPjGBsZMnZEz4KHvCnqDXocF6ErDnKH2B/V+/xPiJE+K/iImLETVw4vQpaXIzftqY6gl622SvoOdM8z3HyMQpDJ88jVOff4X3P1yKO6bfg7TMPHz+FdDZN4iy6jrMmPU89u0LkApe9ftrMdHfh+DZS/DuHx7BQPcArr/5Vtz+7e8j8cobse2/foxdDz+F9CA/NBZlo6W2QlLHRmjKZ0S+o9oN8BX2JzE+dhJjjrqnepcUPS9Vb0BPsNtqX0GvM1U+17biF6j7wJ7+dg6PSrdM9Ap0vQTo8zkzf4MugdExNNTVIjzQDzEhe1CSk4i66gJ0th2U3vNshCOw73WC8aSaHtPsaLbXSHz6603uPfPvufYy4TP9rputbhmkZ8z3NOV3dRo/fmenBugZ4Ityt6rmEeQe0GsgnmOSp1m+tdWY5zlPNtpaeTEg5E1NfKbdyXCUff/AEPLFT29gX1JSjk2btmDGjFl4+623BPZbtqzHnj1bEeC/DSFB2xET7oeUmCBkJIQhO40V9FgX30m9y3RhX1aSg6pyA/vamgrU1VainoVxGlgmt1Yq0hGiHFqopslR6ISpC9hzffIKWwN3Ar7JA/vm5iYvxe2e1ej9880X+jve3yjk7dkX9vTXU+EzvY5mfIV9ihOgx1Qxwj4lKc747B1lTugr5DlLwxs166tZ3pnV9K/nPcCXErdusxstiqNAd6PnXdh7AT2O+97vFPTubEBPPz33EnwuACbfXpW+Mfurold4C/gV9BKtb6XVKfDPm4qnJv1zYR/tROEbyJtAPfcioDB3TfkG7sZ8b/zxBtA26BlQR6XOWQe/k32Z1Vfvvtdz50KeQDdDVb6BuO57K3uFvc4KdgW/2VfF7/2twl4hr3D3nRX+/+isgJeLQIhxBdh7VPbvvPsmnp01AxnZWQiPCEc4o/ET1i8GBxV97KoFouLjxGz/KqJXvowYjhWvIGrFXESumIvwT19G7NrXMe+Z+/DofXdg92crkJMSjpzUCORnRqMoh8BPQll+CioI/KJ0U0a3zBTaaRT/fREO1RuFf6i5DIeay3F4fyWOHqxBZ6tpiMJmKjRlj46PYvTEmAf4CvsTDNZTZX/SUfhnzkrePAvFnOYQ2J/FKdbQ//xL6ZyXX5CH6JhI6fLF3HU2uhk/fQbMn5fh+Oht0HNNyAvonfnzvwFrNmzB3PmvISu3EKc+/xLdA0MoKqvE2nWbsHv3XimTW99Yi1MDAwif+Tp2/fFZ/PXEadx253TcecmvEP/76SibtRAFu/YgMyoEdUU5aKgpkxKuzBY4PnpcfPcEvRkmFU9U/Xlgb8Ndgf73YG+Ar6Z9qnj662nKHxMfuygjMMZYAAAgAElEQVR7p02tAl1nAt1enwN4Jxd/aHAIQ0zJk/a6Y9jf1IDIkH1gffyirATUluej49hB9FHZS2EdE3Hfpz77Xs2t17kfvd296GWgXncPemR0obu7C91dbHHLKnrWswTq+cK+FaLwO1ulJTHz6iUfXiLvdc3UOwPuttZWUenesD+C1laOo2g9puMYPGdbW6UBzmSwLygoxcb1WyUNz8D+M8yaORtvvUVlvwqfbVmPvXu2CexDg3YiOtwPSWxvm+htxi9wyuXmZ8eDyr6sKBtVZYWoriwDYS+gr2ctfFMPn2VwFfb2rKAX2Ev+vObS16PxnGA8846At8HvKnzz3hf47kVCIe7+De+zk33v7vkC3n4m7HmJYUlcD+ylqI7xwTPVjD775KQ4sOKdRNs7RXQU8Jy5T7+9SbtjIJ+pd29S7GgBMPn1/BtsZy3Knopf2tuaDndylhcOibx30uwcSOsFQCDONDruMyLfgr1E2zvnbdgT6LHityfsqewjvcrg8j3T5WJjaY7XYZnxpdMd990Su1ToYsqX2U3Hk3Q5J1Kf4JZnKnbfdDzLZ38h2Cv8bdBzLbX0JeLe8dWLinf8+DTLe8HeBruJpncB7/2OQHahr2dduBtwmwA8F97GLG+ezdpX0etZnQ3U3bPmYnDhaHwX/N559dy/EPwV7iGEfYj2sTfmfPrs5y94BS+9/LKI2/DwMISHh+Ci+HWvgSNu1ULErFyAuFXzEb9yHmJXzkXU8pcRs3wOYlbMQcSnHC8hbOkLiF4xF2/Nvh/33nUTNqz+AFn0ISZTaUQiPysKRazRnZ/s+u9ZWa/MNMmpq85HS3UBDtbmg/3uDzaV4WBTOQ43V+DQgWocO9qE7s42DA4OSP43y6sSyiwsQ3P+iVMncOLkKZw4eVpM+BMnTksve5awYytbBuTRB3/yzBc4fYalb8/giy+/wv/+Dfj8i69QXFaOsIhwUd3DoyOYOHMGo6dPY+T0GYycom/+LI6fcJW8regF9uMnMTJ+El/8L0vmbseajVukjS732nr6EBAcjszMXERHxaGWjUDq6jHc1Y3WglI0JaTj7KmzePypZ/H7X/wSe294BIVvrkZbcxMqSvJRX10qEdRd7Ucxwi51LGlrKXsX+DTtm6Eg/3vKXsGvCl6f+T399yZITwvqjEnEPCHPyHmO48OjOD5sqvP9Q3AfGDQR+A7seQkg8GkdYIT/kYP7EcPc1qDdUu61rqwAHUf2S2EdMc2ryb6/E/3sG0BV7ymmo8DvRU9Xtwv8rm555p4O24TPva6OTnR1mOj8zs526frX2cEoeabFtYNr8a+3t6KjvRXt7a1oaz9mguyOtRmTvBNwR+VuzPSHBfRtx1rRxjPH2p2Zzwb27HgnwO/oEp99f98wigrLsH7dFgwOjKKkuBKbN23DrFnP4803Cfs12LplA/x3b0XQ3u0IC9qFmPC9SIwJRCp72KdEIYfKPi3WpN9lJSBPYJ+C8qIcA/uKEtTWlDsd7mrRUO8MpyLeZKBX4Dc1NMIzxExvKX6JxCeseQng7Kp7BX9zczOampphLgONorTt9D5TwIfw1suC+X1zGdB9cyHQC0Jjo7erQAFvXxK4p7BPTU1GvKPWqcS1ix3T0eizZ7Ae/esEuoDd8r2rUtdIegW9Fs9RUNvBdgy6475Jk7N99FHSvtaudc9WthKNHxcldeslrU6i8Y0iF8VO1U5zP9PoCHZeCJyudSaS3zwnSMS9a/pXU78H8rFhiBPoq4+eEfgRiGNangwn/U7z7a0LgJj3HaUvAI9h3Xuj6BXadpCeXAbkEmBUPSHOPZ31GzMbk720vI0MQXSkU3hH1LoDeTsFT/zw9Ms7vvooM2uO/Plg74Ke0Hcj7Y2y12p6Cn+dXZVOmF8I+qr2J5/dADxeBhTuBLmu7VkBr3v2M9ei5kO9LwYKfhORvxf++3Zh1nMz8dZbbyEjI0NM+GHhwbgods1CxK1dhNiVCxC1/FVE02S/Yh5ils9FxLKXEbHsJUR++gLCPpmNsKWzEfLRc7L36dwn8KdbpuCjdxYiTXJ/I5GTFoncjBgUOMF6dsAe0/EYnV8nLXDzsL+mEAfqS9DSUIaD9eU43FiB/fvLcehIPdq7jqGvv09UoKaS0Xc/ceIkJgT0Jg2P6p5FdFr2H0JwcDii4xIwNDouTXCo2E9yfP5XHOvoRtP+wzh19kuUV9chICgM2Vl5GBg6Lu+p6EdOnsGwZapXJa+AHx4/iSGOsRMYHJ3AF38DtmzbiZnPzcGZz78C33f0DWHDlu1oajqI+rpmHDh8FNUN9QKUE+PHcfL0hJRGraprQHpOJpriUtESk46+9k4cPtiCg/ub0FBXI+qSledY/pYQNlH2DMLTQjsnxDTvC3wF/2Qz4W4UvOu3d58V9m5gnvHRG4UvKl9A7/rrVdHbs63qNThP9/issOfl4tiRI4iLCkVowA7kpceiuiQHbYca0dvV6vHB90o+vYnG72O6XU+fF/BV1YuytwCvoFe4E/hcK/gF+My1J+xpzm83feY72ts9gCfkWc9eRofpeCclc9WU75jvaa4Xkz7N+seOCdwN8A3oLwT74qIKrF2zCYMDx1FaUiWwZ4DeG2/QjL8aWz/bCL/d2xC4dwfCg3cjLnwvkqMDkRYfClYezE2JdmGfGW9gn5uC0sJsVJYXoqbC9LKvq2M7Wxf20q3O6nSn0Fe/vfjybdg3NKKxoUEazzRR8Tc0oJkXgIYGNHn89QptM9OPz7oWTY1NaHaGOesqenvfvgiYC4c36O09X8jzWYGvsGfTnJTUJIG5mPHjo5HiVMJjXjlhTx894c3UO4W9mufFH++odPHR+5jxbdjrhUBS66xz8h3T7RxoawQ++9Yz354XBXa2E5BrSh0vC04+vX5HdR/rKHcJsnMuBXQJuGrfXavJnv56rXTHc7rvVede1LiBNy0F9N9r/rxWxjMFdUwEvimKQ3Vv++mNX97bd68+/AvN3rA3UfYG8ja4Na9egvPOKY3rqnjXPG+3tDUXAgW+AbwC3wW7fksg+yp1F/SuuV7PmO/0YqDv3Xr3NOW7Q4vpGNVOoNswt591f7KZcKepXiHPtV4EuOfntwuPPvYY1q5di7S0NISGBhuffczqBYheNR9Ry+chYtkriPx0rmeELZuLkGVzEbz0JQR//DyC/vIcAj+cjZBP5mDL4lm495YpWLJgNhKi9yItiWrDFPvIl1Q8N1jPDtirK2dnPJbSLUJLbQla6osF+ocay3CguQwHD9agtf0Quvu6MMRqb44fepR+6YmTmDhhVD3N+eMnT0jaW2BQOH7045/j8iuvRn3zAVH4Uhf/y7/h7FdAalYeohOSRcX3jwyjprbGKO7RExgZPy2g9vjjx05gaOyk7HEm2AeOj0v0PSPw+4+Po29kDGe++AohwZG4a/q9GBwax/D4KQyMncCnq9ajpLQKvd2DONbagfrmJrR1tqOfneiOD2JoeASnTn2B06wFwKyCiZMY6B9Gb2+fVIXr6upEb2+vKGDmxivsCXpefM6n4PW/J++Z35jBiHuj4L2j743C556C3swakGdm1sP37Wrn5M5byl3BztkX9rLnKHtaDJiGRkUSGrBTqsFVFWei9WCDB/a9vR3wwF5Ab8z1qu4N6LvEVM+2tjTZe41OF+5ekO/oRCf95pw7OjyK3vjT20XJG9AT9lbFvHZtbsMGN47ZfhJ/PYPxXB8+lb/x2VPZy+Df7uxBf9+QAH7NaqPsy0qrsGnzNjw3+wUsefMNrFm7Glu3bYLfnu0I8N8hyj42zA9JUQEe2OekRiM3LUYuSwVZBvYFuckoLcpGZVkBqipKUF1VJj579q2vl7712t7WNJlRn72oZ1bSY2Q+Ie4D+6aGJjTWN8jgOxvUrjp3ga9Be3qOs/xmI1V+o7kkWL8jsPfK9//n/PgKfIU92/SmpBD2pvc84S1qPTZK1KzCXi8CErxngVoD8sRU7zS90T2Cnr3sjdne1L33gFzemUp57E+v+wJ2vnP2+E7eO21sPdC2AC6q3jHhK4jPgb0TfMcAPf0N8cc75WzVEuDuGVM9VbqY7Fnv3jbfx5qIenmvtfAdE77ZY896VssLR7Qoflfl/yOwtxU+1/TNi6+eqt1R8Qp6La9rw16A76TcGYB7w16/dWdv2BPSOrzB7+6b9+Yi4MLf7XNv9tTs751/HxoWbCl2uzSuUfK2urfVu722AW/vK9z53oW9C32j7Pdh587tuP/+h+C/bx+SkpMQGhaCMJrxo1a+isgVBvShH81B6McvWeNlBH3yCgI/eQkBf5mNoA9nIujDWQL8HW/Pxv23T8WLMx9CePAWJCX4Iz0xAFkpocjLiEBBlonOpzm/hBHChamoLklHXVkm6stz0VBVAOO/z0NLfT5a6gvReqgWA72tGBpm//U+DLKX+tiY1JMfGRvH8YkTGJ1goN4pfP7V33D6r38F8+eLiqtw7XW34qZb70ROQQkmTp8R/zkh3d0/jMLiChSVlGHi9GlpWMP/c/RIJ9Zt3I7ohBQBOf3yRrWPO3An4MelQh4D79p7+tHZO4CuvkGJuh8ZO4Hy0mrcfst01NQ2Y+zk5xg7+yXe+2gFlq/agJHhcRw70oqGhka0tbVhcGgQQyPDGBrmGMPI8ChGho5jcGRMnrk3LFHvxnROIFJ5E9686OgYY6388RPu8yRBeeZCQAXvWgW49h6TK31Nu/OG/eSd7iaDug15rmnyV9CLz56XhuNjku/Of/my8112SiQqCzNwdH+9wL6PrXmlPj799qyF75rwCXkC3xTSIeA7vQYL6IjPXlLtNOXOicQXE74D+naC3h2Twt5R9FoFz1Mop23yoDwX8o7aFzO/j8+e/wxdDDIcRHlZDdas3oyB/lGUl1UL7Gc+NxuL31iCNevWYOv2zdjrtwOB+3Z6YJ8YFYDUuBBR9jbs86jss+JRkOPCvrLSwL62thK1vODWs1Ut+9lXiUmfbW0F7grZSSDvgbQDfwLfvgg0UvU76l5nG/427D2/xfNiITCXBip+wl6HqnSPxcGnup/5fW81r98Q9hy1tdVITkmEyZGnf9346znThJ2dkSqNceibV2WuMLdnqX8/Cewlv56pdk4AoFwKrN7zVO6+sBcTv08UPtW3jEnUusJe/O9U5tYZXUuqnlMYR/z7DvRdyFPRG/+7AN+KutdUvHh+Ex3mieinepeUPF4CBPiOqucFgbXwCXvLImCvbTO9DXZ3X4PzHDM9o/ijTHU8hb09G9DzQhAqQXpREaZ/PS8JBtYGyi7cXfibPcLe3TMmf9v8z+99Qc9nb/O+66836t22BBDgnhEWAgLfPPsqfKPsFeY2yLnmvs6+ZxT0nPnOffY3PvvgAASzn31wADZt2oRHHmYDnARJNafbOiwiDBdFLJ+H8KWvIPTjOQj64EUEvv8iAt57AQHvv4Ddi5/G6lcexpqFT+GzN2di73uz4P/+LPi9OwPb33sRD0y/AY89NB07ty5FbNQ2JEZvQ0qcHzISA5CTGoa8dC24Ey8V9soLklBVnIbashzUVRD4OWiqyUZDXR6OHKlHakoCVq78FNt37EBdfQNOsub9FyySc1YC6U6wNO4XX4laLyqvQsOBQwLvXbsDsWL1JsQnZ2LF2k34YOkKvP/Jctz70GO48pprcfsf/ojQkAjpQb9y7XbExBdj6YrdeOa5l5FbXIbB0RMYHqeCH0Pf8Ch6h0bRMzgio3tgGEfaOnHgSCsOHm3F4bY2HG7rQGdPPw4fbsP99z2CoOAIjJ/6AqNn/orl67Zg8dsfYGziFA4eOIi66hocOXjINKYh6AeH0Dc0hKERwn0cI8OE/ahZMxWO5nbJi3fN7ecDvexb0fa2H95W+LqvpnzCVk34OrvvTJodfes6CP7zFdOx4U6o28N+5wnQc2BPWKcmxiF03w5p7FJRmIEjLbXo7TwmufYu7E2zG1/gqwnfNtnbpnqqeeOfN6l3uhY139kufnsv2Dv+eVX1DMKT0er4651nY7K31bsJyhNz/rEjaHUGnxmkRzWvpnxeKNrbO9HZyayCIVSU12LN6o3o6x1GeXkNNm7eilnPvYDXFy/BmrVrpEWlwN5/B0IDdyIqbA8U9uwpoLDPyYgV0OdlxiE/OwklhVmi7CsdZV9bU4m62mrUCeyNOb+RQXqEfQOVvDHTe0GcKt6Bv87mHM+6/nwx19Nkb40Lwl6yAOrEJeB1EXBgr64E49OfLN9e/fm0IqhLwJ1V2dfWViEpJd4L9gmO/55wzXFg7/HNO/56XgZ0mGA9n2I6jvo3ZnwT6U+/P7+RvdgIj5r3qHrHZK/vxd/udLKLp6VBC9+wuY0ToEeVTtiL+d2Jlqe6lyHQd9bqw48JB6HtXhAYjGdA7zHfOwpeFDpVOf34LJcbNflwzf0W7HkRYPc6B/aE+GSK3gvYTlqeOWd8+ZqDLxcC+vUZmOcoe/tbgtpV+KYGPovlKOxtkNtrA3UDeXftNs/hWQPsyUAfJAFtNtD1QqBQ13ecdc/AmyZzDcpzg/U0Mt+GuTnvbcpXyHvP7hkDeo3At6AfHCSpe0FB/vjkk0/w7LMzkZGZhcjoKIlRCwsPw0VU8kEfvoCAD17A3nefx843ZmL74hnY9vqz+HTOo5hx1zQ8dOfNeO6Re/D6jAfw0StPYtVrM7D+nRfx8J/vwD1/vBmrli1GRPAGxISuR1z4ViRG7UBqnB8yE4MlUp/QZ6R+cW4sygsSPEV3qPIbKnNQU1OCjLw8zJ7/Gr7xg5/guz/8CQKCwhEVFYd1GzcjLSsb+aWlaOvuQXlNPaobW7Dgjbex6O33kZSejZfmvo4XX14k8L7j7gdx9wNP4IV5r+Pb/30J/uu7F+Mb3/qu3HZemjsPdz34KKY/OgN/eHAGVqzbgqKyKrT39mNkfAJ9IwbwXf3D6OgbQEfvgCj6lkOHUdPQiNrGJtQ3t6Cx5QAOHT6Gmrom3Hv/I5gzdwFGJpiWdxrvf7Qcd9//MI60tovPsrK8Ag319eju6cHg0BAGBgfQ09uL/uFh9I2aYjV0VwyPjGGE0e8EsQN8nQl1uQBYCt9zAZhE2fuC3ga6DX4FvM4Sde/k1BP0qu5l7dva1gfsNuRFyTsBel7A5yXHqaLX39eHzNRkBO/djozEUJQVpOIwm+F0tgrsTZCeMeWbAjquuqeyV8gT+r4+eTXbK/B19pjuBfYEfic62zqclDjHR89OdwzKE7i3ov0Yze/tXtCmad4MAv2I+Orbjx0T0BvIc58+fA3Yc4P0FPb9vUOorqoX2DNYj7DftGUbZs1+AQteW4w169Zi+7at8NuzEwH+OwX2kaG7ERe9D6nxodJAKCs1CtnpMSDsczJjkZsZh7zsJBQXZKKitACV5cWoqiyViHyBfV0NaN6mOd8E69U7pvlGLxO9qvcG+ukbG8HZHjbY/7E1ffum/r6r1g209XvbnUDQ88JwLvBdN4EJ/lN1TzXfgKZmU9yHAXrV1ZVISo5zYM+COabJjSh7B/YKevXX6zPN89qXnlH2EpxH8/ukZv5oTz17BuYR6DTVswwv3VT0zxPAHB74O4F88sy4AAm+c5W7muPtWSrr8Rx996LynfQ7J9COoLeHm3dPxU6lzsA6o9gJe4LX5Nczat9V/1TyhH8s1bsH6gb2Amj5LVfZq2K34a97ZvaGu0Kes4BelL1b815AH+mm1fHZAN+Y+xmcpwF6xozvrdwV4gp+wtizlop66qe/8My8dIW4Bt4R+GZtKXlH1Su47Vm/0z3+nq4520DXfXvPsw4JQog1goMD5ZlzUMg+BNKHHxKEoNBABATtxZI3F0td/Ny8Ag/ow8LCcFHgBy9i7zuzseftWdix5FlsWfgkNs9/AhvmPY4lT9+H3//mUkyZcj1uvvlmTL/1Zjx0152Y9dDdmD/rIcx+9nE889QjeGPRHCz76HVsWPUOAnavQ2zEDsSFb0NC5E6kxO5FenwgspJDkJMWikJG6+fEozQvCZWFyagqy0JhYQFemPs6Lr70d/ifS6/Cd3/4c2zctBPhkYn4ZOV6PPz0TNzx5/twyx//hKunTcPl116La26+BZf+/hp8979/gh//7Jf44Y9+hkt++Rv8/DdX4ueX/w6/ufo6/Pu3vo///Pb38Z3v/RALFy3C4089jtvumY7r7pqO6Y88inmLlmDrTj+UVtWgd2gY/SPHQSXf3jMgpW9Z//5Iexca9h9EaWUVSioqUFZVgapqqqQGlJZX4MOPlmLxW+/KxWBgZBwr12zG1OtvRkPzAVTV1KC4pBhl5WU4fPgQCDgGHra3taOrrx/9ms7GrnMO6G3YK9Bt2J9j1teYBkvh27CX85ME5yng9SLA2VTVMxX0bNiLsld1Pzzi6WjnqXnvRNrbYPeY7xX6AnrCnsV5RjHYP4jcrAyE7N2JtNhgqaJ3oL4cve1H0dvZbpraSES+Y8qXaHw14fdKqp2vuveFvqr5yWAvEfidJvpe0u2YdiegZ2nbNqfELVPtzFCfuwG4Cb4zqXZU8wS9ewHgvvjujxrYs6COfk/Yd3f1irKvrmrAqpUb0N83gvKKWseM/yLmL3pNYL9j+zb4+e3EPv+dCAncCYV9igP7zNQoZKXHIDuTIw45WXHIy0lEcUEGykvzUVFejEqBfSXqaqod0NehnsF6dQp6KnjC3oyG+gbI8AH8ZLDXPQW2zg2NDWjwKH1eGMygEleAS7Aez9BKIHO9qH09a35LzxP+quhpRdBnV9GbOv0u7KuqypGUFOuBvap1pskxIC47PcXk0UvanHc0vkKfs4DfKonrUfRi2jeV8qR5DWvZs4mNE2Cn/nwG4CUI8M0lwHxvLgUKe77nvoG4d6AdXQ6+cKdiF2sAlb7AnmZ4J7JeTfrcF5O+gX1sTKiplOcA3+OnV6uBpOqp2d7xyTtR9+ZyYICvF4XJ4a4meg3KuxDoXR+9QJ+q3ml0I+VvHZVvLgUm7U4Uvacm/uSmeYW9gbxj4meOvoxga74w7I1yV6h7p+HZat69EHiDXOFtA57w132Fvf3su3Zhb+AeEsJZBy8AgcacH8o5AEEhBvZMuVuy5G0Q9qGSdhcBpt9dtO/9Odjz9mxR9J+99hQ2vPoY1tJ0/8KDeHfm/bj8istw2eVX4frrr8O0G6fhtmm34k+3TcO9d96Cxx+6D08/9Tj+8IfbcM89f8KDD96HJ598GIsXvoDdny1DfMRWxIRuRlzkDiQT+gmOTz8tGoWZsSjKjUFxYTJKigvg5x+MFxctwUsL3sZL897EZ7sCsGF7INZsDcCVN/4BF33tG/jxVb/FtAfvxtS778ANf/4jbnvgHlxzyw34/XXX4NobbsDtd9yBP957Dx6d8TQWvfU2Xl74Ot5490O8+8HHeOOtd/HyK3Mx55V5eOPdD7B20xZExsSjtrFFovXFH98/LIVx6J9v6+zDkbZuHDzWgdrmAygoLUNBYSEKCvNRXJyP8opSZGVlYvPmzbj19j+gsKQMfUNj+HjpWlx22e+RmJQqgYAFBXkoKiqQYiadnZ3o6enBsWPM7+5G/8CwwM/48SdX9zbwuRaQ+4DdV637PivQJ9s3kFfQa5CeqZanyl5gzwvJyAiGJe7A5MzTB2+PydQ9LwBDg4MYdAZhz1S+oYEhFObmSsnc5OhglOYmo4X18TuOoreL/z11oUfy7Y3Pnjn1nuA8KvueHo+6V5VPqOtQ0OtMk32XBMcRtg7kO/m/wzG0dzLanjXwrWA6NeNrAR3LJG8DX6B+7BiOtbY6wKeiN6q+9aiJzlfQ04zf2cE6AAb2tTVNWLVyPXp7h1FRWYcNNOO/MAevLliENevWYfvO7dizdyf8/XchJHAXIkP3IC5qH1Lig5GeFIrM1EhkpkcjKyMW2RnxyMlk+l0iivLTUVaaj/LyIlRUlqKmpgo1tVWoo9++tk4GYV9fX496B+psw9zQ0AQzeyt5hTrPc22AbEz35tlV/4Q0VXlDU6MFfNfMb37L2xVguw88rgLPZcH91r0AeJv3JbjQauLT3NKIqqoySa3T6HpjZmfp2ijpBpeVkeKY3hlMd27pWwE9m+RQ5VuwT3BK6YrpXi4D0Z6IegG241e3oc6/yUsA/f9qwqcVgCZ7jainqV2j8lXRi/ldSteGO61sHTUfZ6LmRZl7SuCqyV798wp/p7OdpfylPK5T715S6yz/uycCn776KI4wq2e9qbSnFwVV7rwAuEr9fIB3c+cV4BpsJ0F60gKXwYHhXoF6fGcPVelG8Rvfux1ox9Q6VfxU4iyhq0NK6FrPBuiTQ59gVtO9q+gV+q7p/kKwd9+5vnsDfDd1zhfwegkg6NU/74G+T8pdCGvre/Ls9yIoOAD+AX54dsZsLF22GhlZ2Q7sww3s/d55Hrveeg7bl8zAlkVPYf28x7Dm5Uew6oUH8MHMB3HN76/Er379W0yZei2uvf4G3HjTzbht2o24/eZpuOuPd2H69D/hnvsexE23/gFTp03Dn+7/M955Yz6ef/p+/OXNlxAZtBmRQZ8hOmQ7EiJ3ISXWH+nxwciWzl1hyM+ORGF+EirKi1BYVobMgkqkFdciOqcEfrGZ2BuRhhWbdmHuW+/itY8/wsvvvIG7n34MN997N26/7x7c89gjeODxx/DCy69g6fLl2LB1C7b57cJ2v91YuXYd5i9egufmvIyPl61AYnIaqmobUVXfhILSCiSkpCMuKRXJ6VnIzC1AblEpiiuqUVnXiOqGFtQ1H0TzoaNoPHgIhaWlyM7NRnZWOrKz05CbmyHrrVu34Kqrr0ZCUhJaO7rh5x+Cxx9/BkkpqSirKEN+QS4KC/JRUVGGo0eOoqurC63047Z1oKenHwP9BOEQBodGQHM+lT0D9SRYbxKT/oVUu6p4X6jbzy7cjd9eAwHNvkbiuyl3TLsjnLXQDhU/hw15z3rQgN0D94EBB/JD5j8j3zNgTwIFQFwAACAASURBVIITR1BWVIQQ/92Ij9iHktwkNNWWoKvjCHq62tHDojgM0vMJ0OvrNqpeiugw3U6L6LCQDocDfIU8ZwG9E5wnfno7Cp/59KrouRaTPdW8FWRH8HtM9wS4gbjCvPVYK455lL3jtz96DPre12fPAD367Otqm7Fy5Tr09A6hsroB6zdvxcznX8S8hYuwau067Ny9E357d2Hv3p0IDjCwj43ch6S4YMm1z0iJREZqNLLS4zywz81KRGFeGkpL8lBeVogK+u2rKwX4tVT3NbUCe5kV+IS+BXuFulwGHMAr8HUmeHXN2YDY7On67832d2JdcH6H6Xrn+7ahwa36py4BG/a0HtBvX1FZ4mW6V2VvFLEpqiPgFzO9N+xdEz73LTO+Y8o35njzLpnvY53Iepr5acZ3zPYEvsBdlLvVwc4OtLMK5kiKnQbiEeI854G564NXyDPAToPsVO3zPx+Brf56szbFdNS0L8F3TlEdX9Xuwl6L57hq3/vdual3hL+odE/pXFX4buU8F+y26d6U2OW3kZ6SuU4AnxOIZwPfgN69BJgLgGuu91L3jqoXpU+TvkfhO6rf47s/95mwVhVvZvdi4ILcqP/JoK17as5X0Gsq3nkh7gt1KyBv0m+kqM5eUfd+/rvxyKOPY9v23VIql8o+LCwU4eGhuGj327MF9J+99jQ2LXgCa195FKtfehgrnn8Af5n1MG6eeg1+8evL8btrpmLqdTfi+utvwk033ojbbr0dd999P/541324/5GnMOWm23Hp1dfhqpumYfHr8/HZuk/x0rMPYeGcJxHit1FGROBmxIRuRULkbqTGBCA9IRBZKUHIy4xAYU488guykZpXgrj8KoTllCEsqwKhqcWISC1ATEYJQhKzsTcmCftiUxGRkou4jAIkZBUhOacYyVkFSOHIzkd4XBICQiMQGRuLmOQkpOfmobC0EhU1DWhsOYyWQ0fRcviYzOxL33jgMJoPHkEdTe/1TRIXwADA7IJiJKZnISo2HrkF+cjKzkRqahLSUuKQmkyTaTo2b1yLW2+ZhvXr16K2rha1dQ04cOAgqqorBfQFhbkoKs5HWVkRWpiGR4XYbgK1+C/9np4+9PcPguVT2ed9iKrXUb8eEFs+fBvcCndbuSvM7XO+a57x/LYTrKewN2qeQXpmGNC762Ga8YdHjEWCFxQ2vPEMo/RVxXMeEOBPDvuKslLpfBcf4Y+i7ATUVxWiq/0werQnPeveW7D3mO1ZLY/KnkOq5HVKWVzpW9/VhS4Cn8VrrOh7e83UO6/gvDanlC0D6JziN1Lq1g7KE+CrL17z6Wmmb4fC3jXrHxHQK+xV2dM90OEU1enrGUR9XQuWL1+Hru5BVNY0Yt2mzzBj9guYu2AhVq5Zg127d8Fv7274O7APD/FDbGQAkuJCLNjHeMGe6r4gN/Uc2FfXVKKG7qeaWtTV1qK2thZ1dXWeYWDfaNS+wN8of57hu/p6gpyV6TjrWp+NJYCA1guAvbahbr/XMzpPds7eM+eo6usmrQCo0KfPnpccj5+eveedqHnCkIMV9NhGlpcACcQTFe8NfWPO94a9Ru5P9k598pzVR2/M+MaiYP62KYWrlwCj4p2IfIJeYe9cCGyV71mL6d0BPdeOSvcKxHMuAqLCvS4MTLUzaXfGFG+b593mN/xNz0XAMee7sA+VKnq8dPA3vH30LuDt/XMuARqUxyj7SQLz3D1fqPPZuAvMGbfpDUEuZXUJdSp4gn0SmEfIBUID9FyAeyn98GCEs7mO81vh4cEICw1EeJgJ6POFPZ8Jd93XS4Lum3euwteLgC+8z6fm3eh707Pe/s6880dQSAC27diKhx55BOERUYhnA5yIUISFO7Cnot/6+jPYvOgprH31cax++VGsnPMIPp39ID6a/Rj+OO0GXPKry/Dba6ZgytTrMPXa63HDdTdi+p134fHHnsGd0+/BA48+jRv+cBd+PeV6XHHDTbjptlsxb+6L2LZhBZ5/6gG8+/pL2LdjHfbtXI1Q/3WIDP4M8eG7kRztj7S4QGQnhSOP5sjcZCRk5SMuvwYJxY2IL2pEXFEDYovqEJ1fh8jcGoTnViI8pxLh2ZWIzK5CfEE9UgobkZJfi4zCBuSVH0BxzVHsP9qDw61daGJhm8YWFFfUIq+4AolpWQgKj8Iu/0Bs3LoDK9ZuwDsffox5ixZjxvNz8MCjT2D6PffhhtvvwO+uuwG/vOJK/PAnl2D+ooXIyclBYmIckuIjkZzAHNpwbFi7HG8tWYilH72P0pJ8FORno6gwD0WFucgvyEJBYTZKSvNRyQ5k9TU4fOggWh3gd7CSW1cXelgZrm9A+t4PDAzJPDRozN0K238E4jbUed73Wfc4/zOw5z/DZIM92Xkx0cF/dl5YxFIhs73mO0fZDzH18DiqKysRvG8XYkL3oCg7EXVVrI9/CL1d9NnT8uHA3qqeR+CLqndgL+Vxu5nOZmre879Pgb0Tja9Qnwz23JOUOwv2EjEvOfGmLa1An7nybUbta0CegpywP3bUKHvjqz+/suclj7BnNH5PzwAaGg9g+afr0dk1KBfRdZu2YsbsF/Hyq/Md2O/GHr892Ou3C0H7diM82MA+MZbKPhTpyZFIT4lBZlqsA/w45LB0LmFfnIuy0gKUVRShqqrCqPvqKtTWGND7wt5A3Sj8uroGcBDwOivsOevahf/kZn8FOy0EBLVCXdf2s571ne0zuva9ALi/5wQCNjeitKzIA3gFOmcqXoI/Iy1ZoM/UOVXyWuHOgNwGv5M3z3K5Vsta8ctrVL2Uw3Vq2kv0vROQJwF4jBMwUfem7r1Z68XDnjWlzqh6mua98+cJfKp5glhUPS8HPrBXxW/PXhcB+Za/ow1tXLBrEJ8Ne0KbefWEveTXs7Stpd4n99+fX+V7LAAR3hH4tonehT0vAwb4+p4z35tnp9NdeIin651ttvcCuFMTn3v6W+d7T7gL2An3MOMO8DxHEOzayvbCJn2Fv8Lehr8NfHttg3yytYJf38kFgYF6QXuxeu0qPPbE40hKTpF27qHhIQiLCEV4RCgu2rb4WWx57VlsXPg01s57HCvmPIpPX3gUS2c/jI9nP4aH77wVP/rFL/Dba6bi6ilTMHXqtbj+uptw6623495775e0tvsffhzTpt+DS66agstuuhmXX38Drr/1Fixc8Aqefvx+zJn5GHZtXoGdGz6B37ZPEbhnLcL8NyImZCfiw/ciNZpm/QhkZscjISsXsbnViCuoQ1x+PWIL6xFTVI9YPhfWIa6oFvF8LqyXCwEvBnXH+lDf2oOaQ+0orj+KtIJadPQNS1peUWUjpt/7KH537TT8+nfX4Ge/uQL/84tf4eKf/gzfuPiH+PdvfQf/8rWv41+//k382ze+JbOu/+Pb38XXL/4hvvbt72HabbcjMZn/gohCbFQo4qPDEBa4ByuXvo8dm9di+6bVyEqNRXpyDLIzkpCfk4r8nDQUFmShpDgPNYR9XRUOtDTiyGECnyldrN7WLsDvZp333n70MXCvn4rYMe8P0uxN2DL/3ihsBb/vTLjrnoKez7o/OeCNOZ/njKo3AXQ8q4C3Vb7ucVbI62xAT8B7jyFaLDicaPzhoVGpM0CzckigH6JDdqMwKwF1FXnobD0kzXB6qe4F+F2SZ68+e4E9zfc9PeilZYSXJSfXvruzw8uMb5vvFfYCf6ZOcrQ7kfgW7F1l3+o0stHUOYX9UaPaJdK+1VkfEzP+hZS9BPrJ/94m9a6ndxBNzYfx6afr0NYxIMqepZefmf0CXpw3D5+uWY2de3bDb+8eicgP9Geu/R5ER+xDQkwQUuJDkJYSgfSUaIF9ZnqsROZnZ8QhPycFJUUG9uUSpFcusK+urkJNTY1nEPg29M1zvQBeIa/g11lh75kbGlEvAXnnB766BRTWLpxdSwABrm4DnXXP9wJwIdhT3dOMX1JacA7sGXVPvzj97unpSbJWwCvwbdCbvRgpxmMC9bxhL7n1NNWrKd4piEPzvQTlSTS+uUx4YK9nNa3Ogjl/h2Z7gbia+q0Odfp3+J5pcwbm5/rqRYE7qltM/lo0R4PzPIF35tIgCl6AbqL1FfiqzF2YOwV4HOjr+396dkz1LI87WbqdN+i9lb9C2p55GbCfFeDcU7Dbe3pW9843E8x8p8CWCwAvAZ6ofO9COwpyPW/PBvaTm/wJ7X8G9gp5M5u2tsyvDwzeh798/DGemTED6RnZ0t6WoGdBHamNv3XJLGx87RlsWPAU1sx7EiteegzLnn8UH898CEufewQz/nQHfvKrX+LS31+F3119Na6aOgVTrr8J1984DTdOuwU333YH/vzQo7jprnvw46uuwc+nTcMl19+IS6+diun3TMczzzyKj99fgrXL3sXmlR9i65qPsWvzMuzbuQqh+zYiMphR+35Iiw9ARlqUwD4yuwJRuVWIyatGTF4dYvI5ahGdX43ovEpE51UjOrcGcYX1yKo5iLahCQyd+hx9YycxMPFXFFTsR13TYYF9YGgSLv7J5ZKG95/fvxj/8b3v4V+/+S38/9/4pox/4fzNb+Jr378Y/3XxxfiXr39Dxr99+zty9us/+CG+9p3v4/dTrkV0TAyioyIRGuyPcI7APXhz4UtYu+x9RO7bgcTIfUiIDoBES6fEICctAYW5aSgtypUuZPW1FdJe9MD+Jhw+fBBHj7KmulGN7SzwwrKuhFgvwU+13yfwH6BPX2BpAvqMKZ1+dNfcbq8V+H9v5jfuGcLdpNsZ8I8KzH3h7vtM0Ntwd9W9Ab48DwxL/3YTmzAsLV35t5mSGBbsj4igHSjIikNtWS46jhwwne+629HHtrU9Luw9oHfM+Ab259bBt8Gua51V6etF4LzKXurfe+fJewXmObCn/57/G6rP3pNnz33Hb9/Os4zq98C+G929A2huOYJPV2zAsY4+VNU1YeW6jXh61my8MHculq1ehR27d2GP327s2bMN+/btkIj8qHB/xMcEGb99cjjSUyPl/28YqMc0PMI+LzsZxYU5KC0tgMKe6r6qqhLV1dUyCH2FvQLfzIS9Ue+TAd53r47qn2qfwX06HJO/cQ1oUJ832CcDuO79I7DXs3pxsFP1BPYlBdKoRk35Uv8+Psao+cQYpKYnSkEcpsgp4BX89rNn7VS+E8A7rW4l6I5gd57lIiGlcHkpMJAn9G3lLt9YwLeVu8DcgXxMnOOzt2CvCl4hb3z3TkBetAV9Rtb7wN5L2TtpdYQ00+tc87ybUieAVyUfHYno6EhERXF2u+OdD/IK68ne853sqxn/HB+9C3eFsqvivaGu73XWc77w5nvdI4B1bQf2STCfpOa5AX4KawN3Y77n2oa9ntFZ/fF8VoDrO7aw1T17VthzFpU+ic+e570hr0F+hP1eMA2PEfmvL3kDr8x9FTm5TLuLlGI6ou5ZQW/b4hnYvOgZrF/wFFbNexzL5jyGj2c/ir/MeAhLZz6KVx68F5f8+hf41ZW/wxXXXIPfT52Cq6+9DlNvvBnXTbsV1954C+687wFMu/d+/OTqqfjZDdPwk+tvwiVTpuDBJx/DB++/iQ/eWohl776GtR+9jfXL3sNnaz/Crs+WY9+uNQjeuwHRoduRHL0XGUnhSErPQFhmOcJyKhGVU46onCpE5lYjkrNn8NkMKv7UonpklDQgragBuZWHEZdRhdKqgwL7+OQC/OSX1+JbP7wE//G97+PfvvMt/H9f/wb+n//6L/y/X/+6ZxDq3/7Rj80F4OvfwL9/73v42sU/kL1v/uCH+NVvrkBAcChiYuMQFOiPQP/diAoNwKsvzsTc559CanQQogO3ISZ4J+JCdyNFupOFIy8rEaUFmagsyUN1ZTHqaivQ3FiL/S0NOHigGUcO78fRo4ekc1qbBIu1oVPasNIPzRauDObqQ39fPwbp/xbFP4ChoUEMD7OxjPGhK4QJUXvtwtxV8LqnsHdnDcSzffTnmvBVyetsw97bhD/scU0MOpkHDESksmea3/6WFkSEBiA8cAfyM2NRU5qN9sMtRtl3sWsde9Ur7J3udk7jG5ryFf4alMeZJvxO+urZzlZ99tLaVkvksh4+g/JYD5++eja+aZdB8EtMhewR9A6keSHj2gN4e82iOgQ+z3J2Ot95AvTYPIcBmYzVoM/eKHsD+6P45NMNONrWh8r6ZnEpPTVrFp57ZQ6WrlqJXXtoxt8JP8LefztCAncgMmwP4mMCkRwbgrSkCKPuGZUvOfcEPvPtU1BckI2S4nyUlhahorwM1ZUVqKmqRE0VYV8l/nua9Gtq6lDLUav+e8Jezfn1Ulaa0Gaqqc5cey4ECntrrvf49Ql4XgQ4DPQV0pPNagHgO3s92VndU9ib2UTpE/bFJfmi7F3Yx0jFPII3PiEGySy4I4F10ZIT7+baK/zdWS4B9O/TKkC4cy3DPHt89AJ65tYb0HPm3+CwgW+C+Jgzz4Y0rplelbtUxfPx2Yvqp7me6txR6vTva468BuTZM9+ZQRO8+50xxxvTvVHxjomekfeOwjczzfYRnhEVxdonJmLeBrlt0jcgd3/HPse15yLgA3t9RzDrhUDhrbNCXefz7dtwJ9h9nxX2Cm47ep975hKgCt4X8u6zHXinQNcgPPdZ0/dc+Nug96ydXvaeZw/cvSGvlwGdzQXBH8HB+xAYuA/PvzAHb739PrJz8xEaESHR+KyeJ6l32xY9jc3zn8K6V5/AirmPY+mcx/CX2Q/j/RkP4aMZj+DVJx7CLy/7JX59xZX47ZSp+P3Ua3ANx3U34LqbbsG1N96MKbfcimv/+Cdccs11+MW1N+Nn196En151Ne748z14bdE8vLngJXz4+jx8+s4ifPr+61i97G1sWfcxdmxZhr071iDEbzPiQvcgLS4EySkJCMsoRnBWJaKySxGRU4Gw3GqEZ1WYkV2JsOwKRGRXypAgPl4OMioQllmFwLRiBCQWILOwwZjxyxrw80tvwn9+579Btf5/vvsd/Ou3v43/853v4j+++z0x03/rf34kUP/eTy/B9y/5mYz//vWvwfHjX1+G/77k5/jRJb/A1p17EJuQgsCgYOzbuwdB/ruxfOkHePTBPyEycDvC/DYg0n8jogO3IC5sF1JiApCdGoWCnCQU56ejoiQHtZVFqK8pR1N9JVqaanHoQAMOHWzE4cMtOHr0AFpbD6Gt7YjkeXe0t0mEea8Arhf9PX0YEDN/H/oH+jEggxHvJurdBMoZH7oNfMLcd6h6t/fVTaB7/A2uFep81rWxNBhVzz0Def5zqN/e25Svip9nze8ex+GDhxDFQJqAXcjLiEF1SSbaDzWht7PNmOZ7OgX2vbz0OHD3zAp9pwGOgF5ASpieOxgf0dGpgy1tnSFd7QjjNoExffQsqKOlb9uc0rg26F1/vQV9J81O36mqZ3xGK/390kCHroEutHf2obNnEE37W7Fs2RYcaR1EVd0BrFi9AU8+MwPPzZmDj1csx649e7DHb5coe3+/rQjctw3hobsQE+WPhNhgpCSGI43qni4wwj4tBllpscjOSkRBfjqKinNRUlaI8ooSVFWWoZrKvqoK1VXGrE91X11L4NeghnNtvTMI/npzAagxl4Ca+lpw1NbXOaNeglEJfRkKe4K6gSl99aL4Rfmrqd9J8yOYbVirkj/frPDX9/a33msX9oVFuV5mfDa74SAM6btPTUnwmPFF3VPha6qd+OW15r0D7hjO0R6Q86y5BLjBeG6AnnnHMyysw8G/q8DnpSHR2Y+XjnVOpTwCXpW8mvHt4Dongt4Ft6bCUcnb6XgRUreelwKFvwDe8dFHWT3n1WSvs7SZjTIFeHxBfc6zk5Znqt9ZgXmRoYiWinjWnuXjJ6T/kfGPQN0GuZ7XWaFuP3ufN0BX6Jt5soA9BTxN+u77yYDOPf5dzgpue+27p2o9dBI1L3n0VOxU/D7vFfZU88Gh/ggK3ot9Afvw5FPPYvWa9UjPTEdoeKhnMCL/oq0Ln8HG+U9KcN7KuY9h6UuP4i+zH8L7Mx/AhzMexqKnH8ZvfnspfvnbK3DlNVPwu2uuwdSpUzF16vUmMn/abbh1+p9w1S2345KrpuLX196C31x/K37xu2tw02234ZWXn8fCeS9g8YIX8daSV/DeW6/i4/cXYc2yt7Fp9QfYsfET7NuxBuH7tiIpOgDJSbEISytAUEYZwjNLEJ5ZhpBsgrxcRmhmOYKzTKQ+90IzyxDMM+mlCEotwb60IvgnFiA+s1xgf/BoNy6/6g784JJL8aNLL8NPr7gcP738Cvzk8ivw0yuuwM+vvFLGz357JX7229/KO+797Mor8dPfXI6fXHoZfvLLX+PiH/0Uy1evQ0xCMvbuC8TevX7w270dn21aiz/deTO2rV+KoJ1rELxrLSL3bUJMCN0Tu5AaHyjdAGmmLs5NRmVJJmoqC1BXVSy961saqnCguUagf/hgE44d2Y/WIwfQKmr/sHTA6+xoR5fjj2ZOuUft99LMz2h+gp8BfvT1m8I1w0P/l7H3Ds7qSvd0u+rWrVu3ZrpPh9PJbieCTRQSOeccJCEJEEJkiZwzykIBRFBAEkI555wjOUkkgzEYJEQ04HZ3z+k5c2buvXPqnOfWu/Ze37cl4+7+Y9W7dvpkd1X7Wb836pI5Q+lrgP8t2/uAoK+tVsPear8TN72CvD3PoKfaNxS+PiAYsP8z3Z1PKS8pIj/jDG0Npdy80sSzb+4r2Est/LcyDOfbV7wP9ro1rrYa9qLmFextqt5Q+sp9LyV3L4yxti9eSL6EOXZWqiPMTHyVOS9Ndcw2ubrMzgr79+1tcDcVvb5+2v2UrudddD9/zrNnr3n+7A0vX7zj9evvePiom/CIGLq633L77jeEhZ9gqecqVq7yJSQikrMZZzmbmkhySjzpKfHGqNvsFIoL0ygry6KqKpfamgKl7pvqSmmql2S9Ulqayzh/oY5LVyQ59CLXb1yjvaODjpu36Lglq4Nbt29yS2Av6v7WrR6wv3nnLrfufqmWcQC4y+27d9QS2MvegL4BfKlA0euuQN627nHHtv9xZS8QtycIGlUAVrDLXkO9t7U+k3i9dOKT8ruLF9sMl73Zylbc+DVVBuxF7QvsFXQtbnyry96edW9CXcO9tzXd+zZ1r6618jeUvRon20vdC+S14re68jWclWoX4CuXv5EXoF3zysVuxvZ1ot4PXPtK/RsufgV6cdeXFZmZ8/kqwU/m0RuZ+VqJG/dt6l7Vz78f2PKO6pFvAl/CAarHvRka0Ht9QOgNd63ke9/XYBYrz7TVe+vzv7XXoH+fle/0fQPOGuYGqPUzsVq9y0FAg1w/l+veS2Buvaeve0NeX4u1Ab/HXmrosw33fC/Q6/e11aNtk1POsth9CampmdTUVZMvFQRFAvw8Y+rd6R0riN66jKgtHhzb7EHYhsUErXUmYPUiAlYvZt/KJTg5DaHf4EE4OI3AcfhIRo4YxciRoxkzaiwTJ05hxpx5zHRZzMCxE/nEcRSDx0xi4IjRjJ44kTXrVrFhw2q2bFnHth0+7N27Eb/D2wkP3MNJAX6kH8lx4eSmxlCen6Iy3Qvqz5HVcJW8hssUNF0jv+m6beU0XCVL1HvDFaXicxuvkdV4mez6S2TVXSGt7iJp1RfIr77A//ef/8l3f/nvjJ28iI/6D+FzpxH0cxxG32GO9B02TAH9MwH80KEoO2QIn5hLDgKfDRrMpwMH89kXA/nn3/+Bg/5BlFfXkZSWydmUNJKTk0g6E8/0yWMJ2L+V7KTjpJ4OIz/tJCU5cZTnx1NXmkpTdTbnGgq42Fyq6snbrzRx61obd65f4F7HZR7cvsqje+08+founQ+/pPPRfbq+eUDXk6951vUNz7qf8PxZJy/NUawCNoGc1JzrRjPi6jfA/x3v3un6drvK/3uQf99zA8r2sIAV8HovADdUu5FtL9A34K/vW1z5Ku/AruwFrFVlJeRnJKphOO0XG+h6eNeE/TNeS4KeSr4T4Btue+W6lxa5lpG28r9HD9i/r7ZemuqY93Xc3hav1+V2ejKdrZ+9RblbXPga5P+QfdqpWuoaXfle8Oz5S56/fM2L12958KSb0MgYOp+/4+7XXQSFHcPZfZlS9yFh4WTkZJOekUJq8mkyUuLISYmlMP00pTlGYqtMwKuTzPzKfMOlX1NCU00ZLfXVXGht5PLFNq5cvsj1a1e4cf067e3tdCjoS/z+Jrdu3eHWrbumFfAbSv/mnTvcvCN7WXfNddsG/J7gv8udu6L2Bfxa9d9VwJfEPTv4DYgrt/6X9uY9Gup/z/aGvL62wt5Wg//Vl1y40Gpz46tsfFH2VeUqPi3XDXXVNpUuCt0GelHjZjtbicUrtd5jwI0x7c64LwcB+2Q7rewVxKUjnmWCnah6DXWluG0QN0CuhtjIPdW61uimp2PycgBQcfUyUexGzFwl6am2t5KoJ5CWEKOR3CeHAfU3zCE26tteSXnS2Ma6dJnd37tna4gjGfkW0Buw17/5wwNCb6j/GOz1exryNqCbZXVSWieJcqrMTg4EZnmd7T0LyCUpTQba6Gca0nKt93/bCsx1Ix29f9+BwA59DXENfLmWvb7/Y1bALc80wG1W2uSaLn59T6t6uZa9xOzz8tOJjYvG1c2DsgoZgFNmQN4svZP2vz85vcOL6G3LOL5liYJ9uK9k4bsQsNoF/9WuHF6zjPEjHfmkf1+GDXPCyWkEw4ePZsTI0YwePZbx4ycyecZMZri44jB5Kh86DOfTYSPp5ziCYWPGsmixC+vWr2LjhrVs3ryObTt92L1nI4F+O4gM2sup8MMkngol48xxijPPUFOWT0FNE5l1l8mpv2SDvCj3XAF93WXSay+qlVl/WUE/vf4ymXWXyKi9TErNeZIrz5NZ1spf/u1/8b/+938wz9Wb3376OX0dBPSi5A3Qi3oXyIvVe4G8bQ0S4A/hs4GD+cVvP2Dj1p2UV9eTRjkR0gAAIABJREFUmJpJfFIyiYlnSEyMZ4TjUFzmTiPrzAmSooPJjA+nMO0EZVmx1BQm0VCeRktNFufq87jYVGK2Cm7g1pVmvrx+jq86LvLg5hW+vnONb75s58lXN3n84DadD+/x9PFXdHc+4FnXI54/fczL7qe8evaMb18859uXL/hWRuLaxru+tiX2ido3St1E6RsZ/QJ0rdI13DXQ9bW2AnP9rga7tlqh91TvdtjrA4AcAqxLf6d/+8XzF9RWllOYlaRgf+NiA50PbvPti6e8fvWM16+fq/p5lXFvwt2A/Wsb7DXoNex14p0Gu7Ya8FarYW+rg7fAXu71VvC94f6008zM76Xm5TudtCdufDXfXnrwv3zJ6zevePud5Fz8Cy9e/JmIoyk8fPLfuHrnFT77oxjvsp4JrutxXXOA9Tsj8N0dyr7ASPyPhHEq7hSxCSdJS08kVwbjFKZToRJCc6ivzqWxLp/G+gIa60s4f66WSxebuHKljatXL3Lj+lXab1zjxo2rtLeL0r9B+83bdNy6S/stsQJ/o0Tv5u0Opf5v3jaS+aQ9tNrbDgD6IGBYrfS1FdVvQF7bL1XGvq7X/9KEfW/AK3VvNvqxKn3ZyxLA94S7/dr4LWNsryj88xdalLIXFS9wV8CvKlPQrK0qp6G2yg57Saaz1MarWLt02jPva4jr2nn1boX0uzdc+HJfT7hTjXTMwTYK9j2Ab3HXKze9AXoZbqNyCaTlrR5eI/F43SnPbJKj4W9Ye/mdgL5Uet8L5M2xs2pvyb4X4Atgjcx6e6mdAXkjMU+rcKuV59YDgBX24r5XkDfb3Epmvf3dnqV3GuLK/o3aeg1mbeV92avud7qOvtAst9PXPYAurXGlrryAIolV94rZa9AbMO4N/d7XPZW9Uve2CXlGLoCG+t+zPwZ52/1840CggS6/p/bSIc9U9lbIW++pBL28NCKPhbNsmRd1DY0Ul0q8Po+C4gJVZy9jbn8Su8NLxeuPb17CsY0eRGxwJ3i1K/4rnfFb6UzAqqXMmTCGP/T5hKFDh+HkOAInp1Gq5n7sWGmyM56JU2cww9mFIZOm8LHTSPoMH8XHQxzo5+DA6AnjmDFzKp6e7mzYsIYt23zYsm0d+wT4h7dzNHQ/cccCVWleQfppKouzKKiuJ7P2AlmyGq4q973hpr9CRu1F0moukF5zkYy6Swr6aTWXSK+5QErVeZIq20gqbyO1uJmXf/yzcuWvXL+T33zcl74OoujFXS+QNwCvIS/Q18sG+8GD+WywAfyf/+5DlnitorS6nviUDGITzhAbe5rEM2eYMnkSn374O46FHCTpZBBpMSHkJx2lNOMUVXnxNJQm01SZQWttNucbCrjcWsa1c9W0X6zn9tVm7l5v5d6N8wr6X9+6zMM7V3h09xqP73fQ9fA2Tx/do/vxVzzvfMQLBfxOXj3r4vXzp7x82c2rl89VMpuoYBnx+ubNK969faPc+7rBjQa+BriGurb6vrZyX+/F9ga99dqAvh32VsDrvT4YaNBLfsDrFzL5rpo8NQynkOsX6nn81S317/VKYP/tCwP2ZsxevBnKbf/6tUpe1PX0GvQCduuygl3vNeB72x8Dfm/o9wa+XGvo26wk7Emsvrubp92ddD17ytOXb3jQ+Yob9ztpvvoVhdXtxKQ0s8z3BBsOZuG6OZF+8/bxwezd/H7GTj6cuZPP5u/hC5cDOHn6MWaFPzN8w5m2LpS5PqEsWOPPsi0h7A6JITgqnqOxCUTGRBOblEBmfjYFJYU0tTbTcq6NS1eucqPjJjfFjd/ezi3JzO/o4GbHLaXwpbVse8d12m/eVO7+9psdyFJegI4O2jtumiGAm+pQIAeD3vDXal/ZHrF9C/Bt7nqBtCT9GRBXMLfs33cIMN7p6eLX7xmHACn9M9z44spvbWtU/eZ7w768tIg6gX11hRE3V2NqJdGuSC0F9t6u+h+5tg66kZG2ukWujs0rW1HSI16vFL6Ox9sOAkZMX4Bsd+PbY/C2e/ogoKzRFU+8BdYkO+UF0OrfrI3Xv2uA3jgkCJQNkItnwJ5hr7wC5drdrxW6FeLmvoeyF+hLzbzRCc96WNB7gbaebGcFufUQoO8ruJtxfes9DW7rPeteqXQZZ6sS0vJtsNfqXb+rf0eUv4a03JN4vFzr9417hqK33bO8o799n9UQ7/1M3xcrz/S1DLrJz8+1qXvb/fe58JWaF0Uvyl6WzLRPwz/gMGvW+tLaek5l4auyO1vpXb4J+83SIteDY74eRPgsJWSVOwHeizns7Uyg91IWTZ7IR/0+wXHYMEYMH8FwceOPGsPoUWMYO3ock6fOZPaixYyaNoc+jqPpN3wUn4mKHjqUWQvns8B5ATNmTWXmrCl4ey9l23ZfduzawL69Gwn238mJsEMknjxCTkoMZQXpFFbXkVl3gdSqc5ytaCO34YqKw58tbyW58hwp1RdIrTbgLoCXe8kVrZwtb+NMRQuJJa2cyWvg0bNXCvb7/CL4zcd9FOyVilew76noNejFKthrK/H9QYNVIt9s58XklVUSn5pOzOkznIqOIzYuganTpvN//Z//BxvXLCflZDApJwLJiw+nKPk4FTmnqSuSYS+i7jNpq8/jQlMRl1sM4MswoFsy9vdaC/faz/HVzQs8uHWRr29d4uGtywr6T+7f5OnXd+l+dJ/ux1/z/Ok3vOh+zMtnEtPv4uWLp7x62W2o4VfPVEMaNSnu7Vszli9KUtfr/zC73gr13nsNZw13sRrcPa3A3kjQ04AXa31H/4b8DTlMfPvqDY11deRnnKWxqoDrFxp4dO+mgr1S9t8ajXJeSy29Bv2rVwr0UqlgNNDpOcL2H4G9gP/vw15n4pu19JYEvPcB33pPyvDs64maeFhdf5XVm8Lw2hLFsm2ncNt8mmkrj+GwyJ9RbuGMW3WawV6nGLgqlqEro3HwPsnAFVEMWhHFUO8oHLyP47A8ipHe0QxbcYIhXpEM84rAaVkYg138cVgcgKNHEGOXB+O86TjLd8ex+2g+O0LS2BeRya7QZA4dSycuo5qcinOUN1ynpPoitY2XOXfpGleud3D5WgfXO25xtV1gb6h6Kce7dfMW7XJPwgA3zXXLPBCowVByCOiwHwBUOECS/iS+b3fva4Uu1p7o94/txVOg4v+W7n4a9vJ7VmUvsG9paejhxtfqXia6yWjlhppKpex1Vr1AXqtzlXj3I4D/4TPDja9d/1rZS129NS5vQF5c+4aat2XeS229FeLmcBuVRa8a6FifWwFvORgoN78lPm/2utfue21/DPb2+3b1ryGtrYK1mWSnAS1KXrvyjXp5o/lNsTnRzvqNAr0oehWLN9/r1ffeqJfvGafXf0tAbQOuqdblmQa4zSpVb4JeOsepd3tm5Nt+S7n57Ql39kQ96Z4n3/b8mwb85YBgHAoE1sY9uxtfw13DXF9rsIsil2faaqgL6BXw3+fKN4Gvv5NvZdqddMyT3vgC+5y8dLZt38rOXXtpaTtvTLsT0BcVqKXa5Up9/cnNS4na4MGx9UuIXL+E0NUeBHovJmCFMyHeS1kyaxqf9PmYoUOHMszJCafhIxg1cgyjR45lzKjxTJo0ndkLXBk/fS79h41i4Mix9B/mRN+hwxg+fhwLFjvjvsyDhc4LGD9xDPPmz2TrVh/27tmM/4EdRATtJT4qmMzEExTnnaWwsoqMmnNk1l8gt+EaQbF5hMTnkVlzScXjkyvaFODPVLSSVHGOM+WtnC1rIam0jYSyFuJLW4nPqeXOw24F+6jYJH77SX/6DnU0XPlDhyl1r9z6Q4bymYOo+iEqQa+P2gvwJVlPkvmM9as/fMz4abPIKiwlIS2TU7EJnDgRw8lTMXh7ezPoi37s3eZLQqQfiZGHyRB1fyaSssxoqvMTjdh9VSYttTmcb5T4fQlX2iq4rqb/1XHrSpNS+F/eaON+x3kF/a9uXkTW17eu8PjLG3R9dZunD+8qpf/syVe8ePpQNaF5IfH8Z128fN5lQr/bKFt78y3fmcl7Uvr2J7PbXW+g62sNdrnWYLZaAbdcWwFu3evWuD8Ge/29/IbA/u2bd7Q1NZGfmUxDZRHXzzfy8MsOXj3v5NWrbsON/+qFqkiwwV7K6wT40invPd3yrG57AbpW9O+z8lyX3fVI0DNL5VTjIx2r73qKqpcX6Jtue63ke4BelL4F9t3dT/ju3VvyC5pwdtnBtl3HKaq4RGn1ZXJLz5Ga30x6yRVCE2tx3xmHy+7TjF0TyZDlJ3BaeZrRa+MZ43uWYatjGex1nAHu4fRzDWXQ8iiGeUczak0sUzclM21bOpO3pzF5ayqjfRMZuf40TqtiGLk6ljFrTjNhXQLjVkUzY0MiszfEM2ddNNNXhjNzZQgr9yayJTCJgFO5JOS1EHW2nIS8ZqJTK0jKqqG06gINLddovtBO65UbXLjewZUb7bTfFsjfokO8ACrx75bK7Jd2vHclw1+V+N1RGf8379xCmijJ4UE39jHaS0vM/45S+Srmr5L/JPP/rlo9DgWW9r5GTwAD8sYhQlT/XWN0rw32UgNvuPC1LS8uUKDXsFf18Kq/vRl/V+VzUmbXc/WGvMqy16V1ZozfAH0REn9XLn4z416BXiAuYDdhr2P0MjNew165503VrmGvvrHB3Ghnq1z0ZlxevafK46RMzl4zrxS6QN/a+U4dAn7owtdA1WA3rCj495faaYiLVWV3pvve1umuNJ8i7X43FXpJkYyoNWGvDgPvA74BZf3PI1C27m1AF/Vuwt+4J9A3wa9gr135RkMZI4P+h+AWZa9/xzhIGNBWe7MRjRXWxn27B0A/+zGw6+fa5tvm3NsVvYa9oexlkp3dba9d9T1sXqY6KKhYvU31S9ldGqvXrCYwKISW1jYKCgvNsjvTyojbU9s9Ob55qXLhH/VxJ2K9GyFr3AhY6UzgikUEr3DHe+Es+vX5hIGDhjB4mCOOTk6MGD6K0aPHMWr0OMZNmMrMeYuYNHMenzuMZPCIcXzuOILPHRzN+nwnFrq6smT5MpZ6L2Xm7KnMmDaRbZvW439wN0f8dxMT4Uda3FGKshIpLC8js6qN7PoLxBfUsi0kmc1Bpwk7W0xqxXkF9sTSZk6XNBNf1kp8SRNnSpo5U9xKXHEzscVNxGRXcfmOUWufUVDC7z8bSH+HkXzhNEIdRPo4ONLPwYnPJVFvmKj8IfQdasTz5RDw2WAHPhM3/qCB9BkyhN982geHURNIyy4iITWTkzHxqsQhIiKCiPAQjkcEc/zIYU4E7+d0+CFSTgWRkxhOUdpxKvNOU1ecQlNZJi3VObTV5XOhuYgrreVcb6vmxvlabl6u4/bVBu5cb0GALyr/Xvt57nfYlf43d6/y5J5A/ybdD2/z/PE9XnQ95KW49p8+4UX3ExT4n3cqlS8NacSdL+V6f3z3vdnFrmfSnga9Bry+tkLeurfCXe+tcP9be3nf2hBI8goutLUo2NdVFHHtXCNf3bnBi2eP1TS6VxKz17A3k/CUG1/2AvxeiXla1Wuwa/Wur61WP1OJc5Ipr7LljRI8KcNTS1zxpqIX0L8wQa9hb4W83j/t6qLraRddYtW+kzdv31BWeZHZc33IyKriyy8fUVgok9CqqK6pormpmfT0XHbsPIj3Wl+muK5g5ppwvHadYYlvKEFnqvCLL2f38Xw2BKez2j+dVcH5uO3PYsGuVGZsTGSQ1wm+WHsap3UJjNmSydht6YzamMRo3yRGrU9kxJpYRqw+yciVJxm3Oo7JGxOYuSuVhXuzWbQ/j/l7Mpm3I4PpPglMWXuaqT6JTPM5zTzfWLz2pOC1Nx3vA6ks2XUazx1xbAlIJii+CP+TOWRVXSSttIXcyvNUNF6hov4i9U1XuNp+l+s3b3O1o53rHde5eeMGHR1yOLijQgq2Bj+3jEOAAPyOKgM0kgGNw4CUBMrMiZ5tfjXs7arehP09I27f3FLfs/SuqoRaaZdrwl5c+QawzYS7XkpeD8lR/fMtzzTk5TAgDXIUvC2wF4iLS18PwxGr3PnWbPwKmXAn8+eL1Ox4dRiw1cTb+9PbyvBM5W8odCusjVi7ui/Je6ai/4E1FblOwutte0LeiNEb4JYMe6PW/ofvGC5+DXgjVm/E6RXoreV1uhRPgCxxdovyF5gLcA1VL0C2J9QZIO95LcDV9237IkPJW++r5DyzJ3yRGvNqVfD2vXyjIG620rWW1lnvG3vjMKDhrp9rmIuVpjpG5r7RQMf6rKDA7hHQkJcEQAVz27z6LGSanSrFK8gmt5fS7x23NxL0MsjKSmXpsqVEx8ZQ39hEfkGRqe4N2OcJ7E9Ict7WpRzb5E6Ejyvh6xcTusaFgJWLCFixkIAVrqxzncOAzz9j0OAhDHUcjqOjo3Lnjxo1hhGjxzJ6wmSmz1vElHkufO40hoEjxijY9xs6DMdx43AaN5YhTo4sXOyKu6cHq9d6s2SJK3NmT2fntk2E+O0hKuQASdHh5KbFkl9cSGZlC1l15zlT3MT2Iyms84vFNzCOmPxGThc3c7q4ibiiJgX3mKIGYgvqictvJKZQVj1xOdU0X7mrlH3duUt82H8I/R1GMMBpJP2dnOjvOJy+jk70dXJSIYfPhg7jMwcnPhUryn+IA31E9Ztx+9/37U/fIY7Enc0gKT2X4zHxHI06SVhEGGFHAokI9eNo8AGOBe4l+sgBkk8EkBV/hMKUY5RnxVBTcIaGklSaKzJprc1FZec3lXK1pUIBv+NCLbcuN3D3ahNfCvBVHP8c98W1L9C/eZ6Ht8WtLyr/Ol3323n64BZPH93l2eP7PO98yIuub1RMX2D56kWXymR/++Zb3qnyPKP3/h//aO9lryHeG/Aa/Pq5tnJfA763/VuQl2fyvvyOapVrdu6TaxlvnJNxluqyAq6eb+TerasqRPFcwhMvpeTwOa9Vgxw73AXyNuj3Ar4A3aroNdStoNfvyDNrrN4GeQ37Z8+MZjkWda+hbrVPu57S9aRTxe4V7E3Qi8LvevqUb9++o6r2OnMXbmSt7z727vdn/0E/jkXFkHA6iVNR0ezZc4DN23fhsdyTsTPmMcvzEJ4bw4lPyObe/W8oKiqlrKKW4opW8itbSMmvZmdADO4+Acz1OszopUHKzT/eM5TJy0NZF5itDgVeB9Nw3p7I3K3xOB/Kxi2ogsUBZcwPLGT6nnRmbk5n6rYUJu5IY+q2LGbvyGHWjmymbcti6vYsJvom47T8OA5Lo3D0jGLcyhhm+ibhvCubxQezWR5UjHdwAYv3peKxL5XFu8/ivC0e1x0JrPFLw+94Ji0XrnPhwnkuXbjIxUtXuXTlClevXuH69etq3bhxw14pILkEqlLgFrdv3VYhBGkEJOvOrZ6tfg1Fr+P+dtjfvXubpuY6BWPJqDey6kuorSizwb62skzBXmXTW9S80QTH7F2vIG6vlTdi9Eafe5VUp6baybuGmldqvazQAL2p6uUbDXtDwYuStwLd7qZXKt0Sj5dYvAF8s0uejs+bffGVetfJez8C+96QNg4CBqj1Xh8Oer4ryl7H7N9vBdQ6Yc+Avv0brcjlN9R7KqZv1NdrKIuV52L19xr+xr33uOlNVd/juQX2GsA22KvDgyTqSdKegN1ilZu+Z4ze9r2lj37vewJwfa8HzFUpnpG9rw8E2qr3TNhr0KtnBbnk54uil5i9cUDooeQL3nPPpujFCyCx+0xVGbbYzY30zAwqq6vJL5DEvEKzg55Rb69gLwNwBPaRvm6ErXMldI0rgSud8Vewd2aT+zwGf9GHAYMGM8xxOA7DHHByclL19iNGj2b0hElMmbOASXOd6es4mi+kuY7jCOUqdxg7hukL5uMw0qjRd1vqwVLPJfj4rGbZUndcFs0j4MBOIoL2kXAqlOzUaJVBmFnRqFz5KeVt7DiSjM+hONYdiOZYejWxAvSCBqILGzlV2MCJgjqO59RwIqeGk3l1ROfVEJNZSUXzDf4TuPngG/oNHcWnA4fxxfCRfD58uAJ+PycH+jg50H+oA58PcaSPgH7IYPoMHUTfIeLWd+DTweLSd+CD/p/zQf8vOBqXSHJ2EVHRiUQcPUFYeDjBIQGEBh0kInA/kYF7OR66n4QoP9Jjg8k/e5SyTCNRr744mabydFprpBQvX8Xur7SIuq+i/VwNNy/WcVsD/1oz9663cP9Gq1pftbfxVcd5I5Z/5wqi8h/fu07XVx08e3iHZ998qRrSPO/8mpdd3/DqWSevX3bzRhrTvP1WleMZbnZ7LbyGuIKwxXX/Ptj3hrv1+n2gN/r727Px5f3vVBhBhuD8lb/+9V+RQTqtzc1kZSZTVZbH1XP1fNlxxchJ6A17032vXPemG18re2uCngK5AF8tmS74XM0fkKY6ot7l/o/BXlS+vK+T64xMeqP8rgfcO7sQwNvc9QL3J512Na9VfVcnXZ1PkT74tQ0dLHLbwvxFy5k5ez7ubsvYvm032303ssLdjeWeHniuXI6ruwuTZixk/MLtLN4Qil9IDOnZZSQkpJOanktGfhkZReUciUpk855gVmzYzwL3DUxx285Ydz/GzlzFjv0naD5/h8LievIKa8kuqietqIGzBY1s9juN88YQnDeGMmXVEZxWnmS8byyzticzc2syznszmLkpjik+sQxfHsUI71NM3HKGuX4FOB8pxy20jMV+BSw+UIzLnhxmbc9i3KZURvgkMWxdEoPXJvH5ygT6eMXzu0VhLNocTWX9eVXq1tBQT31TC82tzbS1NnH+fBvnz5/jwoVzXLp0gcuXL6l15coldRi4du0qN65fo71dDgPiFZCSQWPJ2F5jdK94BfSSSX7iAbhFY5NMtTNa2RrAL0UA/0Nlb3G5i1oXBS7z55UtVt4Ba/xdK37DHW+AXIBsVfJV0rjnvbC3x9w1xLWqVwcBaYxji9/3fFfUu3wjiXC6AY6OxRvK3lD5GtxWq6GtE/Lk+v3P/7EJdvr3BND27HsBuXktNfeqqc4P4a8PAT+02mVvegdMF75A/e8ugX2xEZ/XEDb62NtVu07aU7F4U/H33EtJn3kQMF34ci0laxro+rf1tbZyX+/FapjrvX7W+766liz8/LwffCPPBPrSTEfvexwCbMDPJCc3g7i4GNw9PCgtK6e0vFy58PPkn7+oQGXlS2b+T05t9VTZ+JKJHynT7ta7qyE4QStdFewDvZ3Z7emMw4C+9Pl8gIK9o9MwRo4crmA/csxo1Ulv0qy5TF3oSt/hY+jnNEo11RFYDh0zmgkzZzBl9my+GDyEcZMm4bl8GZ7LPdi4aT2LXRey2WcV4cH7iTkeSNbZk2q0YGZZLRnV50mtvMj24AR8955k1fZwQk8XEZ1Tx4ncWo7n1XAsr4qjudUcza4iKruaqKwqTmRVcTK9ipyq8/y/QOertziNn87HXwzli+EjDNgPc6S/gyOfODjw0ZDBKjv/D4MH84cv+tP3i770G9hfue+VyhfoDxjErz/5jMPhUaTklnL0VCJhR09yJDyCoGB/ggMOEOa/j4jAvUSF7OV05EHSogPJPxNBadpJqnLiVKJeY2kqLVWZnKvL5UJjIZckdt9awQ3Jzj9fw61L9T8Avoa+AP9Bxzm+FpV/6wLf3LnE47tX6XrQTvfDW3boP3nAq65HvHrexRtJ2JNyL7P5ju62pwFtBf7f21sBb90rsKvhPd8b43plZK+59N9R9o9/4fs//Qt//st/51//9d/ofPKUc21ttLXUq4Yw1y408GXHJdSB5VkXL6SvwItnSt1LoxwNerG6S56+J9cCdGN8sAF1oyueNNHpeV/DXqt6KZXTe5VBb8mmlza4GvQSo1fLAnqbu94G+C46Oy3g73zKmzffUddwAxe3TSxyXs6c2fOYO3sePmvWsXOzL77LF7NnuQf+a1YRs2snu1dtZoHHXpZvjWS+my8unjtY6XsIr/V7cF3uy4Ilq1jg7sOCJRuY5b6Oac7ejF64kVEegYye7U1CSjk19ZdIS80hJ7uAwoIKCkrriEtIZ/P2Q3is3IrXqp3M9tyD06qjOO84zUy33QQdzaC45irJ2dUkplcTnVzFieQawpLqWXE4nSnrjjJnawwzt8fjtDaRwauT+GLVGfp6n+Hj5fH8fmkMv3E7wa8XH+fXi0/wc+fjTFp7iqy8MspKcigrK6a0ooyqmnLqaiupr6+mobFGqXBJqGtta6KtrYlz55tV6ZyMvJZOeNL6VpoDXb1xSZUO3pAmQe3X6egw1k2zI6ABf6OEsL6hWjWtEdCrLHml8EsVhCRebyj7nu52FWc3XfL2BDq7MtcK3XDfGw1zBOrijhfYG675QipL7bCXvRXoqu2t2SXPel/B3EzWKyvVyXbGYBp9MJB3JCFODgYG6A3lL/BXsXMzw97qpjfALsrcbJhjjqQV2P8Y9DXMtdVglmv7XnfBM1S5hr646AX00kFPl+UZSXn6fe22t18bv2n8zt8Fe694vQZwb6t/x3b/vYAXuBvLGBZj7gXwtmWA3PY7vcCuQf6PWbtrX4NfVL1KzlMK3j4QR7vx896TzGeFvuHGzyIyMpzly72orW2gqFh64heSr0BvgX3MFk9ObV5G1AZR9gJ7N6Xsg1a6GMreaz4HvVwY4zCQT/v1Z+iw4Tg4OjB8uBMjRoxg5MhRjJIZ99NnMW2hCwNGjaPf8JEq8/2zIUP5wsmJ8dOmMnnGDMZPnsLnAwfhstiZ5V5L8PFdw9IlrqzxXkpY0H5OHPNX9fb5OWlklVaSVNxISukFDkVlsHprGN5bQjl8PIOojGqOZVQRmVVJZFYF4RnlhKWXEZ5ZTmR6OVFpFRxPreRMQT1//d//zru//g+mzHXloy+GMGjUaAaMHKmgP2jYcEZOmsj4aRMZN9KJ8RNGMWP+ZLyWLcLdbQH9Bg1QSYYSjug/ZAi/+uAjth7wJ62gkqPRSYQdjSY4LIKAwACC/A8S4refML/dHAvcQ0znH9vMAAAgAElEQVTYPlJO+JN7+gglyVFUZsVSW5BIU1kKrVUZnKvJ4byqu5fM/FJD3UuynrjzL9Vz50qj4dK/1sz9a808uNHKgx6wN4D/6PZlHt+5Qtf96zx9cJNnD2/z7NFdnj++z6unj3mj1b3Mhbdl5xud9gTAfw/w+rkV7vKdvlYQF7Bbauo16K32O5mE9/2feffdn3lrvvvNw8fc7Gjn6uXztDVV01xbzI2LjTy8d5NuCUt0SyOhp7x80c0r1f3O6I6nYa9Br69VS1wBu2WKnXbjv8+1/wM3fvczm1rX6l7X2gvwdUKe1VX/PtjLvc7Op3R1dStl/+bbN9Q1drB4yXa8Vm7Gw92TRfMX4em+hG2+qwn3WUH+8qUUuzjT4OxK6mxXlk1djefGCDxX72HZ+gN4btiH++qdTJnvzbCJCxkxxZ3RMzxxnObGhIXLcZy7idHLIpjqsZNZi7exZlMg23aFsnNPKHv2R7B1dyhe63fjsXIbnt47WbF6J1PdNzPUI4gpbntYsfYQXz98Q0FRDcnJOaSczSEtpZDMrApiE3PYvC+cMbOWMXexL0u3RuDgdZJfuhzn167H+d3ik/zWTUAfze884vj90gQ+WJrIr91OM80nhuT0bHKyk8jJSSM3P52iokzKS/OQca+SxV5bU0Z9bQUNdZU0NlTT3FxLc0sdLa31tLU1cv58MxcutXDxchtXrp43wH/tIteuX+L6jcvcaL9Ce8dVtWSUtOzr6qvMmL1RLy8JeqLKpV67vrbSmGTXqyGOAFuV3pk190aGvfG9fKthr5S+7pUvCl7H6Hspeq3urVDX4FZKvtQ4GKgDgQl4G8gV0I1+9vKNAXfDyjvyjeqTb9bSWwH/vr0B+16AV4l9Mtzmh4peAKxh/34r32hgG4regHYBxWbdvS1T37xWtfLWWH6PvYZ9ri1+r4H9Pivwlfva6nc0lHtfC9R7qntx7duVv3gCBNj6e7E/BLj9HYH1D5/3jOnr5/pdSdDTvfONgTkC/xwklm+8YxwG1EFAlLuAviBHldepe1rtm0l6BvSNErz9+/ezYcMmmlvaKCiSeL2o+kIKCg3Yq6Y6sZuXELN5CVG+ripmH7beldC1zgSvWkTQioUELZ+Pn+ciJo8axh/69MPBYTgOTsNwcBxmg/2IkWMYN3ka0xc4M2j0OD5zcKSPwzCVyf65oyMTpk9j6syZTJsxky8GDmLipAkK9qvXrGCR8zx813lzRBRx5GGVpJefeZasknKOJRcTl93E8dQqNh6KYdXuo/hF53EkuYLwlErCU8VWEJpSSkhKCSEpxRxJLiYiqZSIpHJOplfw5l/+yv/8j//ExXMNHw8YisP4iQwdN46Bo0fjOG40u7dvIHiXDwFLFrFvxUL27FvO4b0r2LllNUMcBqmRuJ8PHcaAIYP57UefsGbLbjKLazkWl0zo0WgCj0TiHxhE4OHDBB/arwb+HA3YTeyRfSRH+ZEVE0zR2WMK9jX5CTQUn6WlPI1z1Vmcr8vlUrMB+6stlUrdiytfq3sB/pcm7L+63qKA/7UAv72NrzvO8fDmBb65eYlvbl3i0Z2LfPPlFTq/ukHXgw6ePbrDyydGtr648yVZ761Ze//dOyN+rzvdaaD3throva0CvAlsreoF9m9N6Fut3mvYv/r2LW+ky973f+bB/a9obGigpamO+uoSctPjaakt5ur5eu60X+KbB1/S/eQRL7q7eCUK/8ULNejm1WszE99U+Bry2irXvQX4Wslbwa9BbwypeWZz3WvXvE3hWxrm2GBvKvyuTksinkXZd0kMX0Df1a2g//rbd9Q23MZz5SH27AsnM6OAqrIqjocdY/u6dUR5LqXFxYOaBfNomzWTyinz2TjDhyXrw/BavYfla/fg5SOg3sEMFx9GTPNgzIzlzPLYyizPzUxfupYBMzfi6BHBvDUBzPXczZK1B/Fcuw83r+04L93MpNnLcZriwujpHjh7bGTJup2McfZlqGsII+ZsZOgED7YdiMZrwyGW++5lw/ZADgWcIigsni37wli9M5Cx85YxZfYS5q/YyQC3CH7lHM2Hy+L5w/I4/rD8NB8sO80HS0/zO49YfuMWyy/mRzBrfSRJyakkn40lJfUMWRlnyclKozAvi5KiLMpLcqkqL1CdM+uqS6ivke525TTWV9Ik4G+soaWpltaWOtraGjh3vokLF1u4eKlV9f434H+Ba9cN+N9oF/hfNgbdCJBNyGsrABKvgmqfq1vdauibTXIE+BrgCvKVdtBrgKvYvnbVi6oXV76p8itKTbUv16ayV6OxzR75CvQmsKvk3VID3pUlhVQoiJvNdXTM3rQa+FI+aLxrDsZRbnlr4p65LzesVt1azQu8jQE3epqd1NX/EPhWJW8DuZpSJ1n6RSp5z3ooUO8Ui/ovUEl4qmWuZOBLJr7Mri/Sh4P3qXtx1wvANeyNvYZ2byt/ywpmea6v37s3YW8Av5DCwsKesLfE6DWk32eN5Dt71r680/tgYEDdeEeea1Drbnz2yXga7kYDHf1efqFxX4HerL2XZ1rRW/fSF18y+Ddu3MiuXftoaT1Pvvy7Fcvwm0IKCmQZ4YifxG70IHazB6c2uRO1YTHhPi6ErXMheNUCQlYsJMRrAQErXJg7cSyf9fuCgYOHMdTJAQczSW/M8FGMGjGacZOnKtg7jBuvXOL9nJxUH/pBI4YzZeZMA/YzZzFosAOjR49h+XJPlix1Z+GiOezZsYmgQ7s4Fn6IxJgw8jLOkFNUxrG0Yk5m13Iqpx6/mEL2RWUrG5xQRuiZco4klRGaVELwmSKCkooIPltMcFIRoUlFhCUWEZFYwONX71SS3totu/hdnwEMHTceh/HjGTJ2HENGjWG9z3o2rV+J25QJzBznyNiJQ5k22YmRIwbxWb/P+LhfPz7t359P+nzGbz/8A2s3bSddYH86ldBj0QQfOYp/YAj+h/0V7I8c2kmk/y5iQvaRdOwQWbEhFJyJoDz9JNW5cTQUnaG5NIU2ceXX5HCxvoCrzaVca63g+rkq2iUz34zdC+zvXWviq+ui7sW2ILCX9VBg3yGwv8gjcenfvmisO5d4cvca3Q9u8uKb+7zseqhK2aRu/c2b12p63ndvjT76f7QkzmnQW+P1vSGvr62wl71W8AJ2WW/efqesBv277/7EW0nQ+9NfeNf9irf3O/lT92uePHlEU121iufWVpaQcTaG+opcLjSVG22FL7dw79Z1uh7dV2WFyqUvjXPMyXbala8hr61y5ZvJd1rRa7gr1a+m3Umvekv2vZTbmY1wlOve7IKnFb1231sT8eReb2Xf2WlX9Z2d3Tzt7OTlq5c0Xu5iplcYU72CcN98lJ1BZ1m5MYTFy7ayeuFSIua6cWrhItLc3AmZNJ9FU1fitiGCZSv34r12LyvW7mbJ6p3MXrqBCbOXMcfFi6Xrd7N2ZxDL1m/HacE2Bs73w2X1YZb4HsR51Q4WrdiBs9dOFnhuZabLOsbNWs7IqR7McvVl+Yb9DJ25mi9cwxjruouffz6V//ujMfy073j+qc84ftlnLL//fCKfOkzlI4cp/HrgeP7Lpw584jiZ0S7r6LP4CB8uTeR3y+L51ZJT/NzlGD9bGMHPF4Xzq0WR/Mb5KL+cE8qkFSGEhEdx7NgRYqKjSEyMJiU5gax0GdmbTHF+OmVFWVSU5FBdnk9NZQF1VYXU1xTTUFdKY30pTQ1lNDeW0dJUSWtzNS0ttbS11nP+fBMXL7Zw6VIbl8XdL4N/rl1Q6r+2ttKWjV8tjXMqS5EGO+JirpO++FKSJ1AX4KsEPbGGO17D3miUU0KFhALM6XU22CtIC9TN/vfiglcZ90aXPOmEJwl7qi++AL/UaJwjoNf3FORN6Avk1TcK/AJ9WQXGKitQ0/HKzPa05SWFqJI9UfWWcjpdkicufb3soDfj9GYooKTUCngNeruaN+BuXOu9grjAvLiQYtsEPCN5z3hHnv0Y7AX4eYbqtyXlSSMefQAwYF9YbB8xa8BfrmX9MHYvkNVg11bfK5JnFoBrZW/A3pgC92NqXh8aNMjtMM+2TcSTZ/pvyt5Q7D2VukDZeKaBL256YxUUape9POu1lGtf7uUqZa9d+Rr2Vqtq7HMzWblyNUeORNDU3GqU3KkKhAIKJFFPwT6Xn8RuXELs5mXEbFnGcXHlq4x8V0JWLyLYawFBXvM5vMIZj5lTGDxwCIOGOTHYaShDhg3D0cGRMU4jGCN98CdMUrAfPnGyaj3b32m4Gioz0NGJ8ZMnMWX6DKbMnEP/AUMYN2EKLq5uzJo1k5UrlrJv12YC9kv73H3EngomOzWO/IISwlLzCE8r40hKGUEJJQr0IQL6hDICTxcRlFBMUGIRgQmFBCYUEJRYSEBiAYGJBYQmFHAkJoebXz9TsN8fHMY/f9SXwaNGMXDEKBVekMS8vgMH81Gffnzcty8f9+nDhx9/xEd9PmWwo+QXjGPG7Gm4uruyZu1qdu7azsmYOJJyyjiakEHI0VMEh0TgHxDK4cN+BB3aQ9DB7YT57+JEyF4SIg6QGR1EQWIYFWnHqcmJpaEwgabSZForMzhfk8Ol+kKuNZZwTbnyK1Xc3qru711tRK/esH/UcYFHN8/zza0LPL590VyXeHL7Cp1fXqP769u8fPKA192P+fZFN29tpXjG9Dyt8AXiGvZWq+He2yo1b3Hba8jLfb3XVhS/rDff/5m//tv/5EltGzEfj6Nw6lKedbTT1tyohpLUVpSQmhhNTUkGbXWFXG2r5Pr5WjouNnH/1lW6n3ytXPoyEOjVi1dGn3vLdDsBvVL0lvi8dudLPF7D/oUqs7NDXp5pV/3zp/a9jtPbrFk739lDwdthb43Tiwtfu/GfdHby/PVzmq88Yf6qo4xZEsLY5ZHM9DnNlPWxjF4VxVC3AEY4+zNraRDzPQ8xduF2hrv6Mds3ngUrglm2+iArffbjvWEvS9ftYL6HD84rfFixaQ8bdwazev0OJnoe4AtXPxav8mPt1hBWbjrA8vX7WLJ6N+4rt+GyfCuzndczYZ4XU13W4ea9ncHTV/OpSyhjnHfya4e5/NOAafxywDR+8flkft53LD/7dCQ//XgE/+UjWcP4+Wcj+MBxBgNnr+UPLkf4pfMJfrHoBL9wieLniyL52cJwfjo/jJ/NDePnc8P4rzNC6Dd3J55rN7NhwwZ2bt/G3v17CPD3Jzw0kJMnwkiIjSL1TAyZqfHkZSVRnJdqtAEuy6amUib75RuT/eqLaJJRvib4W5sqaGuu5lxLLRfaGhT4L1xs4vKlVq5cPkdtdbmCfbUMwKkoRawAXsFeHQTM5jYa+Frlm1a79FWfe1H8WsWb1kjaK6WyvFS596VG3hhaI7AvoFym1ZkNcgzlLqV2RpKdgL1SYC4QLy1Q92XUrSTn6WeSByDue7lvuP6N5DwjQc/i1pfYu/TI1/X0lvn04sUw4vkCbYnZG9+pWLrKtDfuG8/s77zfbW+J1yt1b1z/UP1reNutStYzFb64+OVgIOV5YvUzsRLbLzTVvYBUEv602pfr9y0b3C2xfLlXLB4C6aGvfs9IvrO58a3ue4u7XkNdrN5rWBvWfl+/o60Gvlb+WqX3/D7LciiQTHojXp+fJw11JCu/15JDgJmkJyV4VkVvB34mGZlpuHks4XR8InUN9ao9rgF5OdSYSYYFufwkZpOHcuPHblnKcV83Ite5ELHOlbC1MuLWmaAVC/DzXsSqhTMYOXQQjk5DcRzhgIOTA45OUoLnpIbijJswmZnznBk5earKYO8nTXUcHFV/fIcRwxksteufD1RgHTtpMjNnz2GxmwsbfFeze7sP/vu2EBGwh9MngshJjiEvt4AjSdkEnykkPL2cgMRiDsUVcCimAP+4IvxjC/GLLVT7wzF5HIrOwT82j8NxsvIJjisk8EQ25248UBn52UUVDBo2kj4DBjDYaThjJk9m2pw5LHRxwWvlSrZt30ZAgD8nT53gzNlEsnMzVA1tfUMVzc11Knu4oa6K5LNnSUgv4Gh8BsERpwgKDsM/IJjDhw8RcHA3gQd3EOq3k2NBu4kL36/i9vkJ4ZSnHac6O4b6gnjDlV+ZTlt1Fhdq87nSWKxgf61NEvWMuL3E7iUz/97VJtuyxe5vtPJ1e6tS9xr2Any9ntwx4vid92+o+P2Lzoe8Vsl6z5HOeu8kO//NW6XyBdBWmP8Y7K1qXsNeW1HyspTKN935GvaG/Y63f/yev/6P/4eXrVdI++nn5PxyMJ2N52g5f0m5VWsrikk7E01FQQottRLeKFewb79Qz+3r53j88C7PpGugLX7/QiXeCeR7J+fpJD3dKEdAr2EvcJeRsyrTXrLv5dp01Wvoi9X3bFaV0dnhblX0Avqeyw57UfcSujjXdo81qwPxXnOQzKIW4jOriMmoIDghn73RRWyKKGP+hjhmrpfytgiGLz/JYLcTfL4ghC9cghmy7AhOnkeY5B3GCNcDjFqyn1lrQ3H3DcfV6yDjPYMZsDgAF+/DrNkYgM/2AHx3hLB+eyjrtgWxYsNhnJdtY6bbWkbNXMq0hd6MXrCRAW5hzFjmR59x7vzOcQ6/Hzab3w2dya8HTOVXn0/inz+fzG8HTuU3X4zjo8HT+XysOwNnbOR3C8P4J9dT/HThCX664Cg/WxjJPy2K5BeLIvnVomP8elEUv5x3lM/m7GLesvWs8t2Kz6Yd+GzZztYde9m3dy8HD+0jwP8gR4L8ORYewsmjR4g9GU5C9DFSE0+ReTaWnLR4CrKSKM1LpbwwQ80CqK7IobYyn3o14lcOAWU0N1XQ0lLN+bYGLl5ooUbDvsKAfVVFqcqyF6io8baWTnZK3VsgL6BXZXSqRt5Q6sqt3xv4vcvqbO+bUDeVvYBdA99Q5Ab4Bf56GfF3UewSizeUe+9EPYnFG5n4FthbWuKKm98AvP25amNrG3pjNN3pCXtD8RuA1wrfqtZNKFuS8xSkLdfWw4Gh8O2gt10LvC0Z9vo3NOxVPN8CdHn+Y3AXwMozDVr9Xo9rKbkT2EvjHFVuZ0/GM5LyJAPeHqMXKOvv32c1tOVZ771xT2AsMDeeW1W9vK/hb7PKVd8L7ibs7a1zje/ep+zt9faZJJ2NZ7G7Ozm5eVRUVSDJhoaal39nCVkYCv8nMZvdUGuLuPI9OOazmIi1stwIXeVGiPdCAr3ns2vZPJbMmsjUMY6MGT6U4cOHMGGK1NiPZuSoUYwfP4nZ85wZP2MWnw6S7nPDGDRqLK6ey5k1fy79Bw5gkKMjTmPGMXTkSEaMHYuXtxe+PqvZuW09fns3E+6/h9hjkpF/irzsbEITMjgQm01EZiV+Z4o5EJfHgdh8DkTnsV/WKVm5HDiZo9b+EzkcPJXLwVM5BMTk4388i6qWG/w7cOnGHWKlpjk6hrT0DEpKi9UpqKW1hba2Vtpamzkn2cCtjTQ11lJfX0lVValx+i7JQ9zMVSUFJCXGE5ucTeTpDAKOnCAw6Ah+/gEcOnQQvwO7OHxgG8GHd3A0UGB/wJakV5oSRVV2NLX5p2koPkNLRRptVQL7XC43FHFVBuS0lpmufAP4ty/Vc/dyA1+KO/9qk0rUE5f+1+0tPOwQ2LcpZd8b+IbKv8TjL6/R9XUHzx7fU532ZE78m9cyNlaG53zL229lPK6uv+85f956AJC9FfbWvY7Vv333Pe/eikv/T7ztvd5+zx+/+wvv/vRX9TdfNFzgfnYZj+59RWOL8R/mmooiMlNiKcs/S0tNrhoYdLWtihty6LnWwqMHN9UUQOlIJzPn1XhamVFvWTbIy8ha01UvMNdLAd/qupe9rqE3rY7Za6sG2pjZ91bAG0l4Anlx23fx5MkTE/iGG1+r+84n3bx8+ZZLlx+yYuUBDged4nr7l6SlZFGUXUBxZh6lRRWcOJmCz8YDuHluZMJ0L1btiGbh2iPMWnaAHcGZeO9OZOGmGGasOcEk70iclobRd3Eon7kF029xGP1WxNNn+WmGuwUz1jOQyV4BTFsWwHzvUFzWBbJw7QEWrT7IzOXbGee8jpkeG5jqtZ9hyyNY5BtBv0nufDB8Fh+OmMuHTnP52GkeHw+fwx+cpvOB4zT+efA4fj94EkOnLGPkoh38dl4wP3c5wa8kMc8jjt96xPJb91P82jWKf14YwS9F4c8K5YNpm5myeBVL125j5cbdrN2yh8079rFrz372HDjIIT8/AgICOBISZAI/jLjjkSScjCQpJoqU0ydITThFRlIsOSkJ5KQlkpORSG7mGQpyzlKUl0JJQTplxVlUlOapWHtzQzX1NRVq/rxS9dIUR2XllygYysQ7W7e7Xspe39fZ+Br6OoZvs2pEremyN7PoeybiGc8UzG2wF0VfrFz0GvJi5TeVy16pezuodYzesGYcXk26++E7OsnOVlKnB9+Y8Xyl3s0OewbsBciSWGe6983s/H8E3PodG8jNZD7btVbxNhe9CW4LwNW7UmcvcXxzoI0cBqzg1vveVuDa+55c97hvwt4AuwF6m7JXGfiien+o1N8HfQ333gDX7xrPjfr6v/Wu4ZYX17xeOeTLwBsVjxcVbyp9s+5ept3pw4FdyRsd9jTsZQhO1PEIXBe7UVldQ2l5iYK99BRQDYKUsjf+/X8Ss8WF2C2LFfCjN7srV/6x9W4cXedG2KrFhK6Q2P1cDi+fw3b3WaxeOB2PmZOYPWkUE8Y7MmasE+PHj2Xq5KnMnreQafMW0neIE58OlLK78YyfNo1R40Yza95s5rksYtqceUybM58BQxyYOGUKvr7r2LltAwf3bSEkYBfRkf6knYkiOzOZgJiz7D6VQWhaGYcTCjkQl8++mDx2n8xm94lsdh/PYu/xbPYdz2HvsSz2HM1k/3EBfy5+J3M4GJlBVnEz/wG033pATnYhTY2Nqra7vk7qcMsoryijoqLUODFL+8fCHEoLc20uNEkeqijJVU1fakrzSRbYp2RxND4Tv5Dj+PkHc8jfj8OHD3D4wE4F+6BD24kM2EXMkf0kR/mTHRtqZORnnqQmL07Bvrk8VcXttSv/qnLlC+wNV74o+zsK9vW9YN/Egxt24Avo9dLK/rF269+9YiTrPf5Sddp7LY12JFnv5TO+fW2OjRWFb8mu/17Npu8JfnkuCXZi1d7qwteJee++5+2b73n71gr7PyvwSwb+u+/+G3/6/l/47vt/ISu/gqysEjq7umltbVRzxuUwlZkcS0nuGTUS+HyjdBisMGB/tYVH99vpevyAp12P6e7u4tmz7h7Nc2xJeCbkrUpew16sjtP3zrZXal5K7kTBd3UZWfl/F/JPefLECnfr3lD3Tzq7ef7qWy5ff4Tv5mBclqxlqecaVq7wYeOGbew9cBB//2A2b9iJz9pNODt7MG7SXLbsjsRnSyhNTTdorD5PaUE1xcUNZOZWk5Jdjd+RVBatPMiUpVsZPNuXn43xxcE7npFex+nvcpDhK8IZ7R3DsCWn+MIllI/nHeLTuYH0WRBIvwUBDFp4kEGLQ+jjfoIxnpEMnreTzyaspN9kL/pP9GDwFHcGTXRh8AQXBox35iPHaXwwaDwTXdYyd10Qn7pF8huP0/x+yRn+2S2aXyyKUu77n84O4WezgtT66YxAfjdpPZNdvPFYs43lvrtYtXUPG7fvZduu/ezcd4j9hwPx8w8kOCiIyCMhHI8MI+bEUU6fiiIh5jhnE06RkhhDWlIcWSkJ5KadIS89Sc1TKMhMIT/LWHk5KRTmppOfk05ddRkNNRXUSBvcSnPJBLvyEsqKJCxQ1XPKnSUhT0NeW+lvL3XzBpzNRDwztq/K6JR610reiMtXiOIXV72p3JUbXtz2Evc3n0lMXkr1xJWv3xMPgCj79yt0Mw5vzpj/gYJ/T4KdBr8CukBd9bI3htYYpXr2ZjkCXw1xq7Xet8Fcu+B798rX13oKnnbZmxC3f28cMoqLpB6/wEjgM93474P437pnBbzs1ZK/JwcCgbkN7L2z8Q0A2kvsxNWva+2N5L8Cc4a9kVink/LsiXf679kBr+Pw9li9PLMB24R8rsC8wIC8HfaSgGeBuxwAzHn27wO9/Kbcz8lLIyQ0gBUrV9LQ1ExRSZHpxhfYZ6v/PeSfQQ42P4ne7ELMFlcb8E9tdOe4j8DelcjVrhwxYR/gOYsDHjPZ4TqLTYtmsc55Fp7zprJw+kQmjR3N5ImTmDFjDpOnzabfYEc+/mIIoyZPYdX69axc482yFUuZOns681wW4ubpyVRJ1hs6FC8vT7Zv2cCh/dsJCdpDTGQgyQmR5GadJTQ2lUPxBfjH53M4roADMfkK9DuPZbD9aDo7IlLZGZHGrsh09kRksCcind2R6ew9lsGBqEz2haUSn1Glau2/eviU9LRcqioqqK+to7yslNLSYqqry5FknoL8LJISYzkTd0r9h0b+o1FbVUqVzIguzqGqNJ/a8kJSk5OIOZvB8cRc/EOjOeQXxP7DhzhwcB+H9+/Eb99WAvdvJfzwDk4G7+FslB+ZMcEUJh2lPOM41bmx1Enc3lKCd7GugCuNJVxvlhI8Myv/fA13Lgrw65S6v3dVXPoN3L/WyFfXm5S6F4Uv7nwNe63wbfH7u1cwXPl3UL30JXb/8qmCvZqOJ8D/Vqbjfce77/7Id+LSf9errM4CeQ17cd/rZXPXv/1jD9i/eSvZ+XbwS+b/n/7yVx52PiUzt5CszDwunbvE+dYWaqsrqK0oJSvlNIVZ8SbsC7ncUq6mA9683MRXt6/y5NF9nnZ9Y8C+26iNF6i/7OWmt8Jd7yX5rjfoRb0L3K1ue5WIp+vpdda9NMwRV70qqdMuexPmT0TVi3vfyLyXfc8DwBNevnzK9Rvf4LvpCPNd1zJ1xkImT57KlMlTmTZtFrMlnLRoEfMXzmP2nJmMHz+VTZuD8NkUTFFZM4ln0khKSicjrYDC/BoSk3LZeygCr7V7me++jknzVvKhoyuzVoUyb9leNr7KfZwAACAASURBVO05Tm7ZOY7F5RF8PJf9kTlsDcnB+1AeU9bFMW5lFE5Lj/DRwhB+7XKKj5yP0d/9GP0WhtJ3QSCDXIIY7HyYDyb68unUTfSZsZVPJq2lzxhvJrnsZvaqMD51j+K/LjrKTxdJYt5Rfjo/nJ/ODeWfZgerJcD/6fQAPpjkw3TXlSxZtZnlPjvw3rwLn2272bJ7Hzv2HWTvIX8O+wUSFBhEWGgoR8OPcOJoODEnj3E65jgJp0+SlBBN6pnTZCQnkpN2lry0ZPLTUyjITKMgO53CnEwKcjMozM2kMDeDeqnjrylXyXd6uI2AX+LuAvumup6w12pdJ+ZpNS8wN2BvT64z4vBGLF0l4JmZ+NpVL5BXsXsL6MvE/W7G5LVaF1e9NQlPYvSSZS/31TslWr2bcXcFY91Q533uesNFrw8K+jCgXfYqYU/BPs8GfZUt/54ueVbAC/jtkLa75/V9AXHv59o1r60odw1seVca4KgkP0n0KxLYG+pev/OPWA15DVz5Ru/VMw17s7ueQN2q8vXeCnv9jrKWuL6CuSqbMw8TOqavGu7Ym+5oqGurQa+tTbmr3zJH2JpNc/Q3PawofYnn2xro9FL16n4mu/fsYNOWLbS2ybQ7cx6AmZSn/tlVAmGOwN6ZmC3OxG93I26rG9EbF3PSdzHHfVyIXONM6Mr5BHnPIcBrFn7LZrLfbRbbF05n4/wp+M6fxqr5sxjnOJRJEycwffosZs2ax4Chw/mw7wBGT5rKpm1bWOLpxtyFs3F2X8ga31Us8VqKs/tipCHPgoVz2bljE/5+u4g4coD4Y8FkJB6jKDuFsOgUtoclcyAqHXHR743KZndUJtsj0thy5CxbQ5PYJuvIWXaEJrM7LIVd4Snsikhhb2Qae8NSiUos4k//9u90PfuOjIx8ykrKqK2uo6qyUo12rKouU9m28n9GiZvVVRTTUFVKXXU5TfXVtDbX0tJYQ3NjNU31lWRlpXE6NZsTZwoICovjkF8g+w7tY/+B3RzetwP/vVsJ3LuFsEPbOBG0i4SjB0iXJL2kSMoyTlCRHU2NuPJLz9JSmc656mwu1uVxpbGIa00lXG8t58a5Km7aYF/L3ct1NtAbsBdlr+P2LTy6abjztbJXVrLz71ym894Nnn5924C97qwn8+JF4SuXvlF//+7tO6OH/ndGDF9c9eK+F8BLXbwN9DYl3zMZ740cAExVL6C3wl6y8ZVH4M//QufT5zQ1tFBf36RWQ30jtdWVSIKewD43NYbGqizONRiwF1d+x8UGvr5znc5HX9HV+ZinT7tsbWxfPJPkO7ur3g53456A3HbPdOFrVS+wt4Je4vMa9ta96o5naZRjxOcN2Nvc9Z12lW+F/ZMnnXS/eMb19m/w2RzIfFdvJk2by9Sps5g9/f9n7D2gsjy3fd/cu+/eqyQrJiY7ibEgVVGjxt4FC1VAuiI2QKnSe68CoqAiKiJFOqjYxV5iYoq9UWyJGlPWytp7r7PvPnecc8+5vzvm834vfJCsc/Ya4x3PW7+YjDX8Pf85/3POpTgstsVusQ12dnbYOzng4OTA/LmLCA3JxD8wHRunVSz3C8FndQSr1sXiHxCP+8oQde6wPBC7ZWtY4LSKUZPdsPVIwdFjEx3HrnLi1GX2VzZxoLqNupo2auoOk7+lGvc1UbitjcJlTQzmC1czd81mZnikYWYThHtEOauS63EM283CoF1MX7ODSau2Y+W9lVGuuZi6FjB6WR5mywsY6lbKmy6FKk//tksBf3LKZYhDtgb6JRm8vSSTN23S+WBuAItc/fFeHczKwAj8QiJZFxFDSEwckfGJKpSflCyh/DSyszMpyM+heHMu24o3s6O0mF07trKnvIx9FTvYv2cXdfsqaNhfQVP1XpprRNXvp7m+2gD7Globa/tgLyF5zXEv/eo1k53AvvP4URU6/5X73kjhywZAlLdS9QJwMcxJh7sBRjwJ1UvpnKF8zthQp5fNCeRFMBgm2Cnoq254hr74Um5ndEhuX782rqNXRru+7nn6RkBblYKXZwa3vr6h6AO+UvWDlL1hiI2m8HWj3sBcva7wfwVzXcEbhemN35FNhDTVEdgL6NUQnJZG2g2DZ7ShNQJ5/eiHvWbQ0zYHCtpGoX19E2B8X86NrxX0xZRngL304lf99vX59qL0DSDvz2v3G9n0TYC+9m8GmrROd0063Bv6G+/8Rp5eoG0MWg34ktPvjwwYg1173q/s1TM9rP8b5jzprKeOxhoCg9YRn5jE+QtSdqfD3tiJLya9Jt4oD3NVqn5ruBfbIjwpC3dnW6g7Wzd6sDXIgwJ/BzJXLiFtxWLSfBaR7LmEBHd7It0Ws8llMRFujiyYOpnRYyyZNHUan8o8+zHjMR07njk2i1XHvFlzZzJ1+mQcnO2wc1iCr58Pq9f74+TixLTpnxIVHUZKShRFhans2parGuu0N+ylsKSSyPQ9xObtJSq3ksi8SiJy9xGStZuNmeVszNxJSNZOQjJ3EpZZTkRWBRHZFUTl7SW2oEop++ytdXz307/z+ue/UVfXTHtrOydPnOJ0ZyenO09x5uwpzkr3rnOdnO88xYmjhzjUUk/d/iq2bysjKzuT2LhNrA1ci7PLMubOnUt2USm76g6RU1ROano2ScmJJCREkRwXQWpsmIJ9blIEWzKi2JkfT9W2dJr25HOwupiOOkPevn0PZzv2c/GoBvvPTreovP31c4f46kIH31w6xs0rx7l19Ti3PzvBnWunuNen7M/y8Eu9BE/K8AT2F/uc+X3QN8D+2cMbPO+WoTldvHjWy8tvn/JSxuK+lHD+C15L//zX4tD/iZ8NnfB02BuH73XgC/z7FL1ebidhfAPkjUGvq/vXsmGQ3vo//pXPrlzndOcFzl+4wtlzZzluUPbyl3jDvlLOHKnj4skmPjt7iM8vHENMeg9uXOPxo3s8ftzFk6e9PH36WE2fe/5UoP6tgva3Su1/y3fP5HiuDh30sirIS25eSuxUaZ2sT7XWtxK6l2OQqlfXotyNyuz0PP1vgd74npz39j7j+bev+eKbJ4RGF2Hn6sf8JfbYOzrj7OTM8mXO+Lgtw9PFESf7xTg6LGX+XFuCAhLYGJ6Pw/JgnLxCcXQPZrHLWqbZLMd6hj0zF3oycZaLAv0CV39Mp3ixwDsH93UZRCVvJSm9hMysUgryd1K4ZRfZRTvZEJWBT0A0bv4huKzcyCfzfXDfuIVFy+MJisjj6rW7VOxpZMeuOsrKD7ClrI6S7Y1sSi1nrlcsFouDGG0fygjHWIY4FfCOcxHvKnNePm875jLEXpR9NkOWZvHO0mzeXpTFR3MDsVnmh8+6UPyCIvAPiWT9pliCY2KJiI8nOiGJxOQUUtNSycxMJS83k8352Qr221Uov4Td27dRWb6dqgpR97uoraqgoXqvFsI/YIB9oyj7Gloaazl9okOF8gX0CviqWU67MskJhKSpjqjygYpeC9dLFz1tYyBd8DRlrznjtYl1h/RZ9IY8vVYzbwjjK8FgONeVu9oktCqnvV4ap0+yU0Y8A+gPS2c8/Rtx6Mu53DM46jXYC7D7FbyCsSHXLr+tqXf5poVDaoCN5tLvV/WGEL4CvWFinaExjl6ipyt2Y3j/1rnxewLYwe9ISZ1AX7nvdfAbwV6UveTQBwBflfVpyl9X6saA18Guw12//tW7BtirnHyf8U6DvgZ6LQqg5bT18L1AXDtXJrtmSQGI0U2gbjgU1PXrgV32RLUPfE8L3xtDfGCdvbYZ0KCuQV7fCGgbhQOGHH5/BEBX+P2gr6PuwH78/PwoLCqk88xZmprFkCcpCumc2UpTkwH6LU28Eevpgs+ihTjPn8dKp6WsclioBt+EeLkS5G5P7ApH0tYvJyvQm9wN3qSs8yDK241AFztWLV2At+08Fs6djdkYa0wtxzLc3AxTa2usxn/C7Pk22Cyxx3rcREaNMsPMzJI1q9cREhxMeEQomVkZrFnjz/Lly8hMT2BLQSq7yvKordxGW+MuSorLCY8tITy9lIjMHYRm7CAkfScb0nYQmFJKQOo21qeUEJhcQlDqNjaklRGSsZOIzF1E5+4hNncPSXl7ePTsL/zyt/9GU/NB2loO0drSrpoN7KuqoqAon/i4BIICAvH09MR2yVKmzPgUq/FjGWU+luEmoxk+ajjDTEwZaTqG9z4aTlBYNPuaO8gt2UVm1mblxE+SfH1cBCkxoaTHhZGTGM6WtE2U58VRVZJKY0Uu7fuluc5v5O1PSAmeIZR/7hBfnj/M1xePcOOyBnxR9rq6f/D5GR58Icc5HvUBXwO9Hs7XYd9z8ypP7n2pau6/7Za8/UNePO9V8+JfvnhmGIf7nWq48/r1a358/ZMK5Rsb8H7rXKn9AWV2YszT8vM63Aeusjn4Mz/KEJ5f/k3l9e/ee8Szp99x7do1jhw9iIwalWZKDZWldB6u4dKJBq5JK2FpNnTpFHe/ukL3g5v09jzgyZMunj7t5vnTXgT2z59+q4XjJZcv8FfHM20krZEBT3fWG0+tU0a8Z9IAR0LxhmE2vwX8AbCXUP5AZa+H7weoeoG9OP2/+57rt56wLqSQBQ5rcVi+muCIWGLiU4iPTyEpIZmEuBgiIkII2hiMi4svQcEpBIRm4+i2ASePIJw9A7FzExXvxxRbTybMdmbCzGWq5n7uMj9Mp/kw2ycTzw1ZLPePwWdNLCvWxLBiTRTuK0NZ7LqGBc6rWey+Hvd1EXiui2TiPG/cArcw3XYDmXnVHDpykaTUYrJzysjfvJMtW/eyuXAnG6PS8AqIY9xMZ0ynLWG8XQAfLE3jbccCBft3XQoZKofzZoY65DHULod3lmTytm06w2atxsbZB5+AEPw2SGe/KIIiY9gYE0t4fCJRiSkkpKSSkpZKRnoquTmZFORlqVB+aUmhUvcVSt2XUinqfu8ualRznkrqa/fRULefxgNarl5SbxLO12EvYXk9NC///xLVLLAUN75Aug/4hlr3weV10vBGSt9Ubl5AbnDbH+5o5eBho+52yjSnt7E1RAEMzXGUu97Q3lYpdT2kL+F6A8wlnK/DXLnt1f2WPmir0LwhDSB/bvl3UAAfNOVOACzvdrQ1qxkACsjKiS+K3ZCT13P+hvp8Hdr6KtDWz/V1MMj/d9cCX/0dHdb6taxaGL9ZwV6Arx8qtG/oc68DXKnyPvOdVkon96SeX/9t41XfAOirAFQ/N161+/+5ZwrCffl7UeZGql5vq6v622vuehUNGKTgNZAL4OXQFb5AXvL8Wge9v6f0BfLyTId939pYR9X+StyXe7F3bwUnjp9QXBPYS+ldi6qxF9hrm5Y37B2X4+DkwTInX+wdfHBz82eFXyDevmtZ6uzJMp8VeK7yx39dAF6+XqxetYINAYEErAvA292DxYsXq3a5U6fPY8yEKVhaT+TTGXMYP2kq8xYuYfXqICIiYomNSWJXeSV79+xjtf8qXF2cmTplMuGhIWSmJrPMzpbwDSsoyk1g984CGmrL2L69gsDITPwiUlgRkkxg3GYCE4rZmLyVgMQtrEsoYl1CIeviNxOYWERQUgkhqWXqCM/YQVTWLqLStvHVvef83/8v1NQ147jMnWkzZjNuwkSsrKwxszLHxMyS4eamDLcwY8K4iUyZPAnr8WMwsbLCbMxYzMdaY2U1Qf27fWhqhvfq9exrOkTe1t1k5RSTmp5OYmIsSTERJEeHkBoTTFZcCEXJ4ezMiWFfcTL1O7Noryygo1by9qWq3v7sYWmuU8MlFcrXSvBE2Q+G/a2rRqH8a6fRgH+Oh9cllK832Pk18P9XsH8hyl6A//JbXr16wfffi7r/iZ9+6M/H9+Xlf/ipL0cv9waremOw6yF8fe17Jk79n//Kf/1v/5Pq6nrclnupsNPdu3c5Ig1POtpU6qZ+XymnDu3ngmyAzrTx+fkOvrh4nNtfXqbnwU1l0lPqXnL3T3t59kQG1Rhc9Qr2otZ/7bLXVb0MsNGhr0L1RiV1g5V9XwMdAf1vlNf19mqhe2PQDziXDUHvU54+f8GXXd/jGFjCeJd0PvXIZpZXGkvXZKjWs/4ReQRG5RCZnE9yzjZikotJzChjfXAiDi5rcV4eiNPyABWyX2i/gmnzXZk4256Ztq7Y2vsw234lH01bwQyvLHyC83Bfk4jP+kRWrotjxZpoPFdtUlGBuUtXsMDRD1f/cLwC4xg71xenjduZtDScoea2mE2yx+JTB8bPcGK6jQdLlq/D3iMAO69Api3xZtREWz6euIDJy8IZ5pDDBx7SJncbHywv5j3nAt51zNNy9oszGLIogzcXJDNq4XrmO7hht9wTtxWrWbEmkNUbQwgMjyQkOpYo2eikpJKakUZGeppy5W8uyGFLUT6lWzXYl28voWLnNvZWbKdqbznV+yqo3b+Huuq9BuBX0VBXReOB/cqgNxj2GvTbVXhcAKvDXkCu3PCGNrdaeVx/X/ujYrIzAF7C9Rr0tZy8SvsZ1cBrtfAa6AW4muL/dQ979Z081xW9gLkvP68NsxHIytFXF69D3chNL/8M/T3jVTYCEj5Xven/E/l442/l3BjK+rn+jkBVv/db628910HcZtRIp7Vd+x0tnC/GOc0891u5ew3Qxvl4Ua1a/l02CWqKnW7M+1+sOvSNV/1c3wRoQNaUu9zTrvvD7vq1el+pZ72GXVP5WnMcbSOgg1u+0c9lHXytvlFd8ga+p3+jg12udQe+MfzLd+3Ezc1T/Tfp6Ogw6pinh/GbaWqSFEQDb/gHhBMUsInwiGSCwjLYEJZHbEIJcWEZ5AcnkrEymKj14URGJpKdkcWu8m2U79xG84EaGmqrqK2tpnx3FQkZRayPzCQkLh9v30Ds7T0oKdnFkY5T3PjmllJez54+5ssvvlCTrE6fOs7einIiQ0IoK9pMQkQoC6dMwFciC14ORKx1JyI4HL/gVFzWx7NI/uLxCsJxRRju0i88JI21MQWsi8tXx/r4AgISBPqFbEiUDcEWItJLCU8s4szVm8qRX1S6i3c/GM5oS2vMxo7HctwELMeNU1Pvxowbw9IZM3H6ZDpzzSxxnjmd+dLy19IC07HWmI8Zj/nYcYwcbYqLpy+VTYcoKNtLZk4x6RnZJCUlkBQbRXJMGCnRwWTGhrA5KZQd2dFUFiVyYHsmrXvy6Kgu4tiBrZxu3smZg3u5cGQ/l47VGfL2LXxx9qAK44uy/+bSUaXuddhLKF836YmyN4a9rur1VcvbX6VXmutIz3zply8T8fQwvkHZv3jxjFcqd28oxZPudwrugwAv92QjIMY7ow55esheh7vxKqDXr3/++a/89/8BN+88ZMqUmbw9ZCgLFizk4sXznJCOZh3ttDfs50DlNk4e2q8mA17t1GF/jDtfXqb3wS2e9j7kiYTyDbDXQD8Q9pKH7yudUyH7pyqEr+4Ngr1eTmfcFEcvq9Of6dcDa+k1I94AuPc+oafnsTLoyf0ecepLCuDpM7qevWZj3A4mLgrBWabMBZQwyzeHSe4ZWLmkY7U8iwneOUz1zWWKRya+0ZX4b9qB66o03P2ScPeLY5lvOEs9Aphm68bkhY7YOnnh7LmGWY4reX+aN7N8s/DekIrX6k34rovEd10EPmvD8VoTwVL3tSxwXMFCe18Wu/njujoCizleOARvY6pLJP84ci5/HD2fP4yawz9+OJn/4z1r3hhqyT+8b8k/fWjF7z4ay7tm0/hwwjyslwbxkWMO7y/fwlCpr7fPZoh9Fu865PCOXRZ/WpTGWwtT+KfZMVg7hrIyIASfNWvxWbOOFf5r8Fq5Ch9/f1auX8e6oI0EbQwhLCyMqKhNJCbEkZaaSG5OOkWFuWwr2cyOsi3sLi+lcvcO9ldqyl5gf6BGV/e/hr2Ya3Vlr9Yj7RxSOe8W1ddBYKw62SmDXX9IXwvta+1yZSMg76h3DQ1yBoBcGuf0Ad+g6A3v6yF7vTZe3lOqXYX6DZ3xpEOemPIMSl5+W0roBPIC2EMH25Bae6XkdTUvqyGUr7+nw1ithgE0uvof8MwI5vp9gbacG6/9IBfXvBxamZ6U6vUf/WY9/X0d9vqq/65+/Vur3JNDKXhphmNk5lP3DFDV3tEc9CpEPSAH/+u6ex3gWkhbC9HL5kCZ7wy/qYX59d8cCG6l3g3qfDD4tcY5g9W9ob7eUCuvQ13fIOigl9/SQd4HegX7Qfl6Q55e3jWGu36u/d4BCgo34+7hw7ETx2g/eIiWllYthK/WVkMHPfn3buKNzMg8dqaUsCd9G+mROaxwCcLLYRW+i5axw92X646ruOgdQEdwJKeiY2mNCKUhNJRzpaUc3lbC3uICduTlkxqfTlhsNhk5u6jc28DXX97l+dNXdD/q5d6dO9y7e4PHvQ+5f/sm92/foOvBHbru3+XOl19RW1FBe00VDSW51GZGUp2xgaq0QLLCA/D0D8VlXRy2Lv7qcPDeiBx23sGsjsxmdXQOq6OzWROTq461sXkExBUQFF9AaHKx2ny0Hb+kGuvsq2/nIxMrTK0nYGatwdvcWlPutpMn4jNjCiuXLSHQ351pJsNwmz6VsWPNGTXGitHjxmM2biwmo01YuMSOPQ2tFG7fR2Z2ieqgl5ycTHJcDMlx4aTEhJAZG0xBYghlmZHs2RzPgbJ0WiqyOLy/gKN1xZxq2s7Zg7s537GPS8dquXxS6u2b+eJsO/15+6OGvL2m7I1hr7rpKWWv19xL3b048y/QfeMi3Teks94VBfunD77mWdctvn38wAD7J4iyF5Pei5fPePlKQvka7H94LbD/wTAlbyDwjWEvhjxN4QvQ+6Guw11fZbzrv/7bfyAmvczsAkxMrRjyzvu89/6HvPPOUHaW7+DsuVPqL+b2xmoF+1OHqjh7rJZLp5v47Jzk7Y9y6/pFuu7d4HHPfR73PlLAV2V4KkwvsH/K8z5lrzXN0Y14surw11cd5JKTVwa83sc8NrjupWa+v25ed98PXgfCXiBvDHod9mLQ633yhOff/kxSyk7Ss3Zw7sLX7KtqZffeNopKG8goriM4aSeLVyQz0yOVCcsysXDO4dOVpczyK2G6ZzYL/AtZHFDE3FXpTHYNY6ZbCEu9NuG8JpbZrhsYPn0VNqsKWLExBa9VwXj7h+DlH4rnqmDcV4Xi5BXAPIcVzHPyY8ZSLxa4rcN0pgcOIduY4xXN780XMMTanrcsF/K7kdP53YjJ/G74BN4ymcgQs09522QyIyYtwGymA1aLAvnYOZ/3XAt5x+DAf3tpBn9aks7bi9LU8SebVH4/L5ZxTqGsC91E8KYIImJiiJE8fVw8UfExRMXHEh0fR0xcLDExMcTGRhEdE0FUVBjRMeHExkQQHxdJUlIsmelJ5GWnUVKUp0L7An9R+RLSl3B+fa2m7Fub6lQYXy+5E9ArgHe0GcbDtqjqGx3gynFvlL9XxjyVq9dy9jrsdaXet0qJnCG0rzYAKt/eD3x5pkL9Ys4zUuQCYQnn97XCFdgPUvfKkd/eTEebmPVa1XPZFOgGPB3+OrAHr/pzmUCnQdx41YCtA1wP7+vA1t4X+Muhvav3q//1tfa7OsTlW/1cX/Xf1a/FMCdAVw129PNBq7yrwVpT8ArYotp18KvQv5bzV+reqGROfr//ey3vLt9p0YN+sA/+Tf23+9bW/hC/AHsw8BXE9RC+cuXrkQBd5f86D68Dv38DoNXWywakfwPQD31jsOvPje/JeUpqKqv813P6zGlaZNqdNNGREH5LK02Ss1eHAfYZSZvZFpBA3boE4pf54T3ZhsCZdoTPXUqw5UT2T7WhbtIcdlpNZq/FJ9SMm0Hdp4s4MHMxTXPsabBbToOrH/WeQZQFxlOyeTv3799XSr67q4vXr14hLU5lzOp33z7l+ZNu5ap+eP8m9+/c4PbX17n79ZecaGvi2P4y2ovjOVmexPnKTI7u38KKgBAWegQyx96H+Y6+2HsEssR9PYs9AlgRmsyqyAxWRWbiH6UBX2C/PjaPwPh8NiZuZkN0LvsajqnGOkc6LzPKcjyjx0zA1Ho8o62tMR87BlNLSxwmTsBp1ic0N+zmswvHcXddyqwxJky2NmOEpQUmY8Yy2lp65I9mxpx57K5roqS8mixj2MfHkhy3Scvbx24kPzGE0oxNVOTHUrstheZdmRyqylewP9FQSmfrLs4dquTi0WounTjAZ51NfH6mVQFfC+Vryl4z6mkmPR34Ans5pOZea7Dz92H/5P5Xfcr+u2c9vHyuwV4L4z9Xyl5C+a9fvVZNbyR/L4c2FncQ8AXyBmWvd87TwT54FdD/29/+g29u3CE8PIrJU2dg5+DCzFnz+N3v3+IPf3iTLSVbOHf2lKqBbm8Q2G/lRHslZ2Qy4KkGrp5pV7D/+uoZ7nzzOV0PbvO4W1z5kvPv1Yx2T6TjnTj0HxtC9M94+sxIzRta3Q4GvSj1PgOegN5wPO7pRT/67gm0DZuAnp4epd57ejQlr4Neh33ftSrDk01CL0+//Ym45O2Ulddz9NhpaipraaprVj6S3dVNxKQU4B8Yg4NbILMWr+STxetwDd6CvU8CG2K2synzAB5hu7APLMNm3Vbmrd7CTO8CpnnnMNk9FSuHLMZ5lDFv9WbmeCVi45PEYt84XP0TcPQOY5lnCEtd1mLjsgox9M108GPUDE8cwnYyb2UKf7CwZcg4O96yXMAfR8/iD6Om8sdRk/iT6WT+aDKRP474hPetpjN8si1jF2/kg6U5vO0obXFzlKIf6pjLew7ZDLXL4t2lmQxZlMYf58cxySWcdcGhBEeEEhUbQ2JiPClpKaRkpJCenUFWTia5udnk5edQUJBD/uYc8guyKdhsOPKzyMvNUO1187JTyMlMJjcrVa152akU5KZTVJBNSVEupSUFyr0voDdW9gr2R9pUH3ZR2GLQ01S9FpqX8joJ4es5ez2cL+tg2EtL276Z80YmPYGxel8fT6uH3pWiN7jmlTrXq6URGQAAIABJREFUznXHvb729bvXnfltWu5dz7//Fuz7wdyvsnXw65DVruW5ptA1uGvuew3e/d/q3wxeBZ768feeyf2/947xM3HJK9gbAK879vV7ykXfl6PXwa0pf20DoIX8NchrEG+RcH7fRkCrkR8AfEMTHu37/vI5HboK5AZwy+8Mzrnr7w1cBcpiypOogQ56rSmO8fc6pPXV+Df0e7Lq943vybkA3Rjw+j19DQuPICQ0krMXzqoBODIER6syaKW5SWruZQKeTL5r4o1wl7XkLfYjaeZSipe4s2XFOuLdPIi3W0bA7IWsnzOHoCnTiDC1pnriTM7OXED9mE+oN5tAq9lk2iyn0DBuGgcn2lAz1414b39qq/dz+dIF7t6+TU/3I168+JZ7927xxedXuXrpLFcudnLxwkmtteXFs3x++TzXLnZyqrWe+i05NJbl0Fyax8UjLawLT2KWoz8zFnkye6k3c+19WbjMD1v3tXhujGNFRBorIzLw22QAvoJ9roK9AD8wMputFY38+/+EazceMG7yDEwsxmJmrR0WY6wxsRrLvE/Gs/TTCQSs8iY3L5u506biMPUTrK1GMcrSEjOLsZiIwje3ZNKUaeyoqmP73nqycrYalH0SyQkxJMZvIjk2lLTYYHLiN1KSFq5gX701iabyDNr35dFRU8yx+m2cUn3y93K+Yz+XTtRy5VQDn3WKum/jy/OH+PqiuPI1dS/AF5OewP7ONam3P8u962cH1Nzryl5X9103rmjz7u/LvPtbfNv7gO+e9vDi+WO+68vZa2F8gf0PSt1roO8H/o+GsL4GeZWzN7TH1WEvUDcGvVzroD9z9iLBIeF8du0Lfvj5F375l7/x/NtX1B1oYsuWbXSelqY6HRw71M7hpjoO7CnhaMtuOjuqDSOA2/jsXAfXL53kmy8ucffmVzy6f4uernv09j4yjJ2VgTPippccvuTkNSUv6l0HvJ6nl5y9HrLvh/1jBfc+sBvBXqCv3+99rCl+DfoC+l/Dvg/0PY/plkPC+eILePEjGbmVzF/si7P7ejx8AgkMiCEhPocNESmsCorG2z8UW4cVTLXx5BMbPxz9EgmLzuXmjW5q6w6xd38buytb2L23hYKyBrxCNrPYN4m5ntGYL41hmHMeVh65WLlmMtYjmyl+hUz0zsHSMR6zJVFY2W3C2ilUHaYL1vLB1FU4hO9l8eoc3p/gxPsTHHhbBuKMmsEQi9l8MG4B71jM4s3RU/iTyWSGmn+qBuKMWxLGB4tyGLqskH9els8/LyvgPac8hjpkG0Cfzls2qfxhbixTl28iIDiUsMhQ4hNjSUlNJi0znczcDHLzs8gvyKWoqICi4gJKthayrbSY0rJitu8oYecuLWUoqUOptd+zS9Zt7NuzncrdZep8d/lWKnaWUL69mB2lRUr1G8NeQK/U/ZE21S9dYH/6WIc2XU7ArUrs2lD5+d8Avm6w61P0hm9UuZtumpMGOXoO3ij/LopfD81rU+VaVW8PPRevnouC7/tWc99rYf1mDrU1cahNC9uLIU/9lp6TV8q7H9TK+S6lcLoRTw/Ny/ty3iarpAdkYp0Mshmo3nXVLquu5HV4/+9WfQOgv6fBvb/LnQ57gaoobC03byjLM5TnKdi3aM+0XL4O+n6F3Q9rvQWuHgHQNgCqLayo/Nb+ITUK5EYmPR2q8o4As/95Iy2G6XA6wOUd/Z+pfyffyNHXaEec+kaw1xz5Wnme/q6sxsCW3zJ+pv2e5g0YfF+DfW3fAB0x9EmzHcnB19fXsWbtetLScjhz/jRNYsgzgL25WUL4WhhfQC9d+96od1hPyVQHkifO5dw8H1rs/VhsZo3dp/NYsdyD1YFrCQsPJz5gI0XOXjTMc6Bq7gIOzFnA4ZmLOWa7jMPefhwO2cSBqERygzexysublT4rKNu2lUvnOrnxxWdcOXeGc6ePcfHscS6dE9B3cuniWa5evsC1qxf4/MoFLp86zpUTB7neeZTrJw7z1blTBIbFMd3Wg2k2rkxf6MacJZ7YOK1gkdtalq0JxzssGe+wNFaEpyvgr47KYV2MwL6ADfEFBEXnkFFYwS//8T959OxHps9ZzEgzK8zHjFMVBFJFIMd4UzNcJ05lsfVEZltPwGXmXOaPs2a0+UhMLa0wtxzDaCsrTCyssBz3CSXlleyqaiQndyvpadmkpiSRlBhNUsImkuNCSY8NISdOg315TjRVxQk07szgYGU+R6qLOV4vJr1yzh7UYH/xWDVXTh7g2hnJ2wvsD/L1xcN8c/EINy/LcZQ7UoInNfcC+887eXBd5txr3fT6W+iKwtdK8WQEbs/tz3lyT0be3lE5e1H2LwYo+36TntZCtx/2ouxfv9Zgr9S8IZ8v5zroZf3+9Y/qWgD/6vVP6vjLL//Gvbs9bIqMo7v3KX/79//ghz//wp//+jeePX9JVVUdRzpO8OhRtwH2bXQ0C+y3cqRpD50dMhCnUSn7a+c6+MIA+zs3rvPgrqSBbtPd/YDHPT3KPKeVxomyf8ZTA+z7wvd6nv6xVkffF8I3lNrpMB+8PpYWuOrQQvy6stdWLWyvw727uxc59GtZBfa9PfLPfM7z716TU1zF1PnuzFrozfR5bsyU83nLmWfrju0iNxbYOrNw8XImLXDHdP4q7PxTWb8hmdr9bWwrrmBXeT17q9rYX9NORk4ZfiEpLPMJYbGzH+MW+POJZyrOa1Ow94kgZ2cLSVsbCcrcz4rkapxiKlkSsYepMnjHNwcL9zRMXbIw99yBpXsuli6pWDgkMmxeMCYLNvLhVF8+murOB5MceW+cDe9azeF963kM+3QJYxzC+dAhn/ddN/O+hPOd8nnPMZd37DIZslgL5f/JNo23FiQye0UcYZGRRMVGkpyapOrpM7IzyRUlX5inWn1u21ZE2fYSduzcys7ybVTs3s7uPTvYu3cnlXvLqdonpjwJ2e+idn8FB2r2UF8r5ry9NNRV0lC3j8YDWt5eD+Pr+fp+2Guz7JWyP35E60FvKIvTmucYhtAYVL6u7lV5nJ6HPywufAnPy9Aa/dC+U5ECeU+Z8/qb3sgmQQO+rK0cahfgt6q8vB5uV658gfmgWnn9uayiyNW1mO4MZW26ipdVf6bAKwAV8Bvy9/o4WoG8fqipdQcF+vKunpfXzgXa+n0N/hp4dZj/1irv6/f7puMZ3RNoqudK0Wt/NhXSl3+W3FOrBnvJ1av3lXFPQG64butX5f2/p6l71f9eQvjSB39wKN/IuKc/1/rHa6BW/zzZJDRrYf6/B/s+KPcBvl/Rq82AUvoG+IvDXpXjCcQNoXl9NcrHa6a+X8PfGPqNTTU0NdeqDYOY9GQ4jvx2XV0tPj4rKN5SyqnOUzTKZqUP9i2GEH6LUvVK2bd96kXA6InEjv2U1nHzaPxkIU7vm7Bkhi2Ricl4BG9gTXoyG8qL8ClOJSAvkYSiDPYW5FG0JoAMv1WkR2xgc0YiCREbiQgLJD4mkqCAjaz2X01UWDDHmpu5ePw4pw+3ceb4YS6eOcnFs6fUnGrV2aq9hS/On+OLzlNcOdHKtcMtXG2v46vTh4iJiWfKHAdmLHJlhs0y5th6MH+pD4tc1+DoF4rnxng8g5PwCUvFLyJD5fHXx+QRFLeZDfGFBMfnE5tRzKu//D+8/ut/xdbenY9HW2i9AMaMY/RYa0zHjsXcyhKL0SZMHzuWeWOt+dTMDPPRozCxNMPEyhJTC0tMLS0YaWnOSHMr8kq2s6+2hbyCEjLTM0lPTSBZyu/iN5EaF0ZmbCi5cRvZkhJKeXYUlYVx1G9Po31PLh3VhRxXJr0dnG3fw4XD+7h4ZL+CvQrln2015O2PKNjfuNTBzStHuH31GLevCvC1mvsH17XWuTrwB4bzL/LwxhW6b3/O43ui7G/zvOcB3z7p5sWzx6r87pUMlVE5e0O9veqXL6H817z+/nsVytcU/o8K+gJ+Y/gL5F+9/lHB/vvX2sbg1Q8C/B/5l3/5GyXFuzh9+gL/8u//wUu5/+Of+emXf+Wrm3eorqmnoaGVz65+TufJExyX5iQK9qV0NO7l9JEazp9s4kpnO9fOStvc02rG/Z2b17l/5xse3btF16P7dHc9pKe3CwmtS879qQBd5sk/HTS0xqgpjoK9XKv3+3P2v4L948cMVPO6speQfj/sdcjrwFerwL5blP1jep4+pue7l6QXV/HJTCfmLfBi9kJ35i3xxNbeiyUO3ixx8MPGYSV2Lv5MtfFi5Bx/PEILWbh0JQtsvVlitxJ757W4+ATisTIEr5XhuK0IY84S6Uzpg8XcFYxZnsQc5wByi6u49sU99lRUU7W3nj17GlT6YPO2OpzXRDNr+QYmuwYx3CaQ4S6bMffKYbhdHGZOKcwJKOdTv21YuOTysV0q7y9K4L2FkXywMJz35wTw/uyVmDjH8r59Hu875PLPDvkMdcxnqENOXwj/HWmqsyiN382JY87KWGISpelUImkZaWRlZZKTm8XmwjyKthRQYgC9QH5XRZkC/R6B/L5dVO2roLpqt4K7Dvim+iqaG/bT0litjtamGtqa62hvOUBb8wGVCz9zSuuQpwP/WEerMoCKIUvAe+J4R5/pTi+rky53shFQ4FdT6bQZ86ojngH2CtyqdE5UtnbIN6K6ZZVD7uvNcATAuhqXVTYCqnZeV/xGNfMK1gbz3cBzo9p4/flvuOzVBkB34RuZ9FQXO1Hxhm8EykrpG60CYQ3u/ZGCv3f9W+/qkNdWUe9aOV3fhDujNIAOaX0d+K3xpkJT6/pvyfv6oX+jnPgSvu8L0+sKX7snDXr0b9SqSua0srT+0a+D8viGdIACvoK6prj7TXkNNDcZm/mMgK9y74Z6e2m+YyjH06ICB1QdvmbKM/TBV1Pt+uvptQ57vwZ/Y1Nt/4ZBbRRqaWyuo7JyD56ePlRV1XDs+AlttG2rwF3Sg9Jcp80Q2pcwfjNvxFrMZcpwEzwsJpDi7UVyfCheSaE4bk7BbWsmS7NimJu5iU9SNmCVuBbTGF9Gu9mwwM6eMdbjGGkygpkzPiUuIpTU2BjiY6OIi41h7Zog5s5dxLTJUynNK+BUcz0nW/dTvXsHzbVV7CwpYGteBrU7t3Ksdh9H91VwdPdWjlcWcbZqGxfrtvPV0Tpy01KYPt8OGydfbBx9WeTiz4Jl/sx18mOJTxAeG+LwCk7ER/L3A2BfSHDiFkKTiolILubR81/4L/8dvP2D+GikKaZW49Qx2moco8ZaM8ramhFjLPnQZDjh0REsWmTDR6OGM2KMAN4AewsLTCzN+XjUaBIzsqlpaqegqFS1+sxITSQtMZq0+E2kxYSSGRNMnsA+OYSd2ZFUFsZSV5pC2+5sZdI7VrdFM+m1V3BeSvAE9ifq+Ox0o0Hdtxu58o9w84rU3B9DnPkSytfb5krr3N+C/aNvLiDKXnXRu6d10XvWc5/vpIuewP75EzTYP+flK4G9DMh5pXL2MiBH2ujqoXwd8oNXY9i/+v61grxAXcx70j42P3cr37/6me9//JkXP/ysgP/jX/6FW/cecuToSY4eO8Xx46c5dfw4x0RRtR7gQGUphxp3c/pINedPNnL5dBufnTnMV1c6uXvjCx7c/ZqH924q2D96eJfurvv09jyit7dbU/k9htz7ILjroXsBvTo35OeNDXrGsJfwfb+Slxy95rI3Vu76+d+DfVd3L496n9L15DE93z5nc2kNk6Y5MGu2GzPnuTLH1o2Fi91YYu/BIgcfFtp7s9jeh0mzXBg5YyWeIcUsdl7PfLuVLLBbyZylfny6YDljJy1m9oLlLLBfyUxbL5a4rsNs3lrMXDOZvSyMFQFJRCUWEhOfQ1b2VkpK9lJato/45EJc1mxiur0vkxe6M2qGBxN885i/OoOJ83zJL22iqPwQkZmVhGVVE5C6H7+EKpwjK5iyKg9z+wQs7OIY7ZjJe/Zbec+pgPcccxgquXtx5Euu3qDs37aVnH0is31jiEtOJCk5ifTMNLJzMlV+vrCogC0lmykt26LUvIBe1LwO+ur9e6ipqeRA7T4a6yppPLAPAb3AvbWpmrbmGg62ylGn2lkfamvgcHujCtkL7HVF3wf8I+2qP7iU0A2GvQb8fnOdrur18LrW1lYvp+uHutYGt1l1yFOue1H9eq7eaAKdPn5WB77xBkDO9Wt9c2B8PaCfvQ57w9oXuteVvlFoX57ps+L1Ujcd8jrIB1/rEJVVC+tr8Nfv698NXo2fa+eSNtCiBtpv9at+/V0d0Pq1rAPv9cNe5ePV5DoDvBXEjcx7KnQ/GNr9Kl9g2wd9o4lwGtCNf6f/N/RneqMcvdxPu68Z3ga+oxnz5H0JsWvPpORNK3vr/85g4NNd+7rKN1zLt33Qlw56+nO16k7+WmSOfVlZKcvdPWk/eJiDhzuUslegF9irwwB+w/UbCybPYsb0+bi7+OKdnoB17FrGx6zDaoMf77gu4s2ls/nDzEn8w6Sx/J/jzXjT2oIPzEz52MIC+zUridqaQ3RJNj6RwbitW4/l+MkM+9iE4aMsGWVqxbRpU3GzW8q65U4Up4SxY3MqOzZnkxMXQ4ivN6UpcZzYv5227Vl01mzhUlMZn7WUc/3Qbu6ca2T/rq3MWezEQgcvFjp6Y+vqx2KPdSz1CWSZfxieQbF4bUzAN0Rgn86aKDHobWZDQgkhSWWEJJcSnlzKl/e/478D4TEpvD/cBBPJ1Y+xZrSVtRq9K+N3zSRUb27BzDlzGTNxIsMszBhuacEoCwtGy7x7CzNGWZrz4fARhMbEceDgEYq2lZOdlUtGSjJpCTGkxUaQHh1KVvRG8uM2Upy4kR1Z4VQWxlBbmkxrRVa/Sa9xG52t5Vw4XMklVYJXw9VTDVw706yMesZ5e73BjgZ7Af4J7n1xSuXsddjrofyub87T/Y048i/TffNqf8vcPtj3KpOegv2r58qRr/XK12H/I68F+AaT3muDatdh//33PyDHq+9/4OWr133ri1c/8t33P/LDz3/hzp17bCnawZ9//lf1/MXrn5Dj9c+/8PS7V5w6e4Fjx0/TeeYCJ0+cUF3LNNiX0d5QzsmO/Zw7Wc/lTgPsL5/m/s3rKl8vIXw5HklFx6N7Cvg93Q/p7enisYK+gL/fZCeKXwCvjt7+HLwx3LVzUflPedzzRB39ZXV6Od3TAXn6AUreEMbvu9fzGAV7cek/fsLzJ9+Tt6WN2cs2sdA9gkXOG1lkvw57p9U4L/PH0d6HJUvcsHfw5JM5Ans/fENKsHdZzzw7bxY4eDHfzoeZtm5MnLGE2TbLsHX2ZZHzCuyXr8Z8th9jnDOYYR+G5Sx3Rk5ayohPbLGabs/EuU5MX+jCxDmOjJ/nhtVUO6bZeGE6y4ux7hnMcI3CwzuSG1/3sG3bPoqKyimUo3gXRSWVbIzJYcmKTZhNd+HjSQ6YLglluMsWra7ePkuBXsHeLtNI3Wfy1sJkbNYkE58i0+2SyMxOJycnUxnwCovy2DpI1QvsK/eVU7W/ghqpoe+rna+iuX6/GnTT2lxNe4tAvlZNujvcLmq+gSOHGumQ+RVHD6LDXhnzVM6+VQ3FaWuqVya8U8c6lJlOOuMZl9eJctdBL6vAXl0bme/02nxx0x86JDPiGw3tcLW2uAel6Y1S+4ZQvg5/g1FPqXajjYB0ujOGuw7//nvGyn7geXub1ue+33QneXgN0Arkg/L38swY8Pq5anJjCOcb5+z13+oHtoTfDU1w2voBbvyeBm/9HU2py/N+qPc30ZGQuq7c9fC6/p4WWjd+bjDhKYUvG4N+MGumOv1aG+kq99RvqzG32lAcfeStCtcrQ54GZbWZMFL02u/p8O5ftZI/McBptesawPufizGuSRS9csPLn7dFdbAT4GvRANkkaBsFDeraxkClBwybhAH3m7TpePK8sa91rmwA6qhvqCU/Px9PrxUcPyFO/HYampto7AO9BnwJ7Wvgb+INT+81BGyIJCIhFdeNG3ALDCS1eCurNm5irqMb75pa8k8fDOP/Gvo+b330MR+ZWzJ+iS0O6ZvwPVCE/d50ZmRvZHLESsa62DF8rDUW4ycxduJ0ZYaznjAZc1MLrEYNIzM2gPyYIIJc7QhydSQ3fCOna3Zx/2wbXRdbeHSxmfsXWnhwtpX7Z5p4dKGVI9V7sLV3xcbeA1tHL2yXiUFvpRqu4boqFO/AOLw3JrMyLJ3VkTmsjykkKL6EjYmlhKaUE5ZeQXhKORe+7EL+l1NUxj+PGI3JGC0HP9rSCjNLK2Q1sbBUZXbDzEYz3MyMkeYWjDIzZ5SZGaPMTBluPprhFqa8N+xjVgVtpOnICbaUVZCTU0BGSipp8XGkRkeQFhVCxqZAcmOCKErcQFlGMHs3R1O7LYGm8jTaK7M5UlPA8foSTrds5/yh3Qr2l4/VcPVkPdeUK79F5e2/unCor95eb5976+oxBfu7n2sKX2CvA78/lG/ol39Tau2v80Ra5vbc59vHXfzw4hm//PSaX37+gT//5Qf+8stP/Msvf+GXP/+FHyVU/0qUvQZ7Xd0L3H8F+1evFewF+DKz/dtXP/Ddqx95/eOfuX/vEcWFO/jxh7/y4pXh2ffaZuD7n/5C79NvuXnrPg8ednPmzBn1l+rRtnrq95XRdmAnJw/LXPt6Lp1u4WrnYb68dJJ7N7/g0f3b9Dy6R8/De3Q9vMujR3fp6rpHV/d9lcNXKr/7Eb3d3fR29yi136vc84ZyOiPYG5vvBPaPe+TQQC9rP+y1c13JG68C966uHpWv11d1T+AvwFcmvcc8fvoD4WlNTPLYzHivLKb6ZjNvVT6L/fOx8UrE0SeBJR6hLF0erJz4H8wKZFlQMfZu61mwVJrnuLFgqSczbZczYbo9U+c4MXvxcuY7eLPQ2RuTOd5YLkvGcoY3Q83m8a75XH4//FP+MHwKfxw+iT8Os+YPw635YOxMTMfPxWqGHR/P8mCMRxYzXGMYPtYOO7dQ5ixdiZ3bWjxXhbA2NIGgiBR8A6Jx8gvFYuoiPrSehckCPz4U571jnjredczlXTHnGbnxpYOewH5pQDrxyYkkpyaTlZOhQvjiuC8qzlew375jK+W7SlUIX1T9vqpdVFfvprZGcvFVNNVLO9z9tNTvp7VRQvYDQX/kUANHDzdxrKMFCdfLEBwZcfsrZd/RTh/sjx7uB7mMmFWQN/S3Nwrha+CXgTXaZDpR+GLY69sIHGqm41DTwOcGF/0AaBvq5lUNvUGV68+VC98I+Hp6QFf0qkFOn6LX+s0L5I0PXYXr8JZVP2Tjod/XoWy8Gj8TY54Gdlkb+tS9DmDJxetw1n5jYPi/7z3DhkBX6gNgbwx4aelqgLICrsq1a+pd5el1YBvSAto7hufG3ylQi0IX0OuHDnttrn2LzK43HDLjvkUG4+ipAUNHPGPIDzhXxj0t/C+/r7nd+yGvKXntuabkdUVvvMoGQYO99o72/WC469eNzY39Sn2Q6tdMewdITUlj7bogzp67SFNLKw0tzQr2/YDXFb4hjB+2MYQ1AYGsWb+BoJBowiKTiYzPIDoug9BNyazfGMmasE1MWGzLwo1r8ShMx3FPLnMKozEL8WSYx2LeWTSTN2dNZOgn4xhtMRYLC0vGjrHikwljmT1jCkttbfB1dSE/IZyElW7sjA/hQu12us+10X2+jYedrdw5foCv2vZwWaae7S7mcEk6LflxVCRG42Dnho2dO4sdfbBx8MV2mT/OPiF4rY3FPziN1RG5rImS2nqBfBkhKTsJS9/NpqxKonKriUjby7HztxTsKyrr+XC4GaOtxmBqZcVoCyPQW1owwtKcYeajGWlmhomZOaNNzRhlOpoRsgEwN2eEhbmCvauXL60dx9i+fTf5WXlkJqeQFi/KPpy0qGAyNgWQGxNAUWIQpWkb2J0XTt3WeBrKEmndk0FHdT7H6oo41VzKufZyLh6u5PLRGhXK19R9C9fPtfHlBa3JjvTKv3FZnPlH6Yf9yb5w/q+Br3XWe6hMel/w5MENnvc+4MeXz+l+cJejBw9SWrKF/Pxctm8vo62lha+uf4WMuP0v//rv/PzTX/jhhx+1zno//shPP2md9cScp1T9q9e8ePm9drx4xXcvv+f5y9c8f/Faqfunz15StHknvY9f8e3LH3hmeC4bgpc//kxrewfFJWXcvn2fixcvqL98BfYN+7bTVlfOyYP7OH+8nsunW7naeUjB/u6Nz5Wy7310j96uBwruAvpHBth3dQnw76OrfFH6Ug3S26OF+PsMd8aqXz/Xa+v16wFhfD2k/9t5eoG8MegHwv4Jj3qf8OjpM7K3tGHjlIDrihRiMhtZEb0b+9BSpvvlMcl3M5+uKmaW32ameOUx0jGLmauKWbIqjXle0cz3jMDGPZz5LuuZsdiLaQtdmbXYExtnf+Y6+jJizgrGumdiNcObPwybxJsjJ/PWyEn8cYScT+RPJhN50+QT3vp4HEOGWTNi/Dw+muGNpVseczzTeNPMhn8YPoV/GjmV3308kT9+LO9OZMjwyQyznMkHZtN4b/Rkhph8wj/P8GSYo7jwt/K+c5Ey6Q2VcL4B9pKzH7IonT/MTWD+qgTikhJITE4iIytdK7HbnEdx8WblvNdhL6a8vZVixqtAQvh1NRK636/a30qOXgvfC+gPcKjtAKLoddDLGGoBvYTspXveb8FevEHtzQ3IfPuTRw+r4TWq1E5vqmOorVeAN3TW6xs9axhwo4FYC+eL2U610h1cM29w1ovpTh16mN7ITT8Q9FprWzU4xngEbd+51hFPh37fqkL3/Tl2He4CVmOAG58bQ14H8G/f08L4GviNVXm/Uh/8nX6tAV/bFOhGOX0ToFYD7BW4B8Fcq5Hvh71sLCQdIO9qyl/bhMjvqN8eVHIn7wuMtVVX+ob8vQHsfSF9FfrX8u0C/cEqXfvzaUDuB7+e7+8HvfadKHS5J0Bv7Avja+CW+/KdqHztOx3o8q3+vn7jnkn2AAAgAElEQVRP/0aArR+qna6ofHVoo3Hl25CQCMIjojl77oLqid/c2oIcA0P5zX2/88bVlv0cqt5JRXEBBZk5REcnsyEkmsCwGDZsSiI8TiZvuTAz2B+bsmSmZIQwYpUzb8+dxDvjLRk2ejSjRo1irLU5C2ZPZoXjAmJXe7Aldj01+SEcrUxjd2Yku9Liad6Szald+XzRsIMr1Vs4U5HDkZIUWvLiqUuLoDo+iL0xG9kTFciuTWvYE7mKHeHrcbJ3ZvoCJ+xd17DcNxSvNXH4B2cSGFXIhtithCbtIDxtF5GZe4jK3kdUThXR+XXEbq4nvqiR6Kxa2k58oWB/5MRFRpqOY5SFFSaWYxhlbsUoC8NqbomJuTkjzUwZYWaqraYmDJfDbDQjTE1VB71hI4azwMaGil27KcktJC8plaz4OFJiNpEUFUJy5AbSNwWQHb2ewoQAylI3sCcvnJotMTSUJtC+J5OO6jyO1RZyqrGEM607OXdwD5ePVnP1eJ2m7s8088W5Vr68ILn7g3xz8TA3xJVvgP3tz45z93OB/RkVyr9vpO61cP4FBPQPb1yl69bnfNd7jydd92isrSJo3Ro2rFvHrh3bOXq0g9Odp2lubCY1OY3oyFgaDjRy88Zt7t2/z9dff8U333zDgwfSk/4JL19+r2Avq4TxxYz33Yvv+e7FS559+5Inz1/y5NuX/PDTXynfWUvn2c959dMvPPnulbovsO9+/JyW1kPU1TVx+vRZzp8/iwqpilt13w5aa3Zwol0a6xxQyv7K6UNcv3SCu4Y6+96HAvv7dPc86DtE2fdBX1R+1316eiS0L7DXw/tGoX0d6krR99LzG7DX7/Xn7sVt30NPj6ya874vbD8ojC8hfFH2jyRv391D9/NnFJcdxcMzg9PHrtNx8Cz79jeyr6aVHZUtZBTX4xmUzWLPKGY4R2K5PJcJfqVM8cphrLTY9Slkut9WpvjmYuUch6XDJiY4RjHVKYrJdgEMmxuApUsmUxYF8taoWfzu40n8btgE/jBsAr8fNo7fDxur1P2bH47hj8MseGfURN4ft4wxbnnM80pliOUihljN5x3LebxjMYc/jZ7KWyM/4c2R43nHdBJDzabwsfVsPrKey4czfBm5bDMfuhXxzy6bVdmdUvbixl+SypDFqQr20kVvnl88kXExJCQlkp4psM+jYHO+gr3k63fs3Eb5LsnX72Svct5rIXwd9tLvXsx4mhGv1gD7epWfP3KoCQ30LRw/0qZm10sIX2AvoO7L14tB73CbUvYnjhxCDgG9HsY3hrp2LkpeOwTofeY7Q6mdVmuvhd91cOurbq7TG+cMVuq6YteMfE3q3+OwcuEPDNHr7/XDXXPci+lN5eONDHc6aI3B3gd/Q2Md/Z3/zGoMZ3lfrvXvjJ8Nvt/3jt7v3siY1/9df3RAoNx/tKie+eIv0BS3KHXDpsHIhKf/jooaDArl6xuIX626gje0wNXMdnoe37AahfE1OMumQzfnGUx4KvQv4JY/m4Bbe65BWwO+Bm8JtWuH5voXRS8RAcm5G8x5Kq8vyr+/na0OfIF6Q5Om7DXga+H8hqZ6GpoO0Nh8gAMNjaqZTnp6Nqc7z9HY1A95Bf2+nL3cb1H19m/cOlrDzRN13DrdwpenD3LhUCut+/dTWlhMSlwGm8LiWLBwEeNtZjPVaymznBeyZMl8XJ1s8HO3I3qNF8VRAdRkbeLY9mQuVmXxWU0en9fkcbUyg87tiTRlhdOcGUFbbjhNmaHUJAWyPz6Aqpj17IteT2X0OvZGrWPnpvVUxEdSkRRLWWwopbEhFMZEsj4wDCffjSzzj1L98SNSS4lO3UN0Zg1RuTLHvoa4gjoSChuJLWhQkI8tPkDClnqStzaTUNRAzcELCvZffHMfS+spqh++iZkG+uEWVowykxp6gb4lI03N+Wi0CSNE0ZuMZLiZCR+ZmzLM1JTho0bx0fAPmf7pJLZkpLMlJYGiuEgKo0LIDwsiNXQ9ycGrSd24iowwf/Ki1rA1KYA9OWHUFEXSUBZP2+50DlfncLSugBP1xXS2lHK+fScXj+zl4nGtBE9c+dfONHFdgH9eA75y5V8+wq0rR7VJeIYw/v0vpAxPN+ppzXUefnORB99c4tHNz3j+6Ba3v7xCflYavp5ulBTl8/D+HVVr3939kDt3bnH7lvRB+Jy62gOEh21i5cpV5OTkcvToMU6dOq06Mu3fX01FxW5On+7kq6++5vbtezx42KVc59IS9snTb3ny7DseP3/By9c/c6rzKltLq3jx+hd6njyj98lznjz/jp7eZ+r/oEePnODY0eOcOHFU/cV7VGpf9+2kuXo7x9v2ceZoLZdOtXDl9EG+uHiCO19/puXsxZgnTvzuBwroAvWenkfIv4u487u6HvCo6z5d3Zr6V9Dv1RS+qHwV1u/uMYT5e+kVcKvrXh53928I1Ht9KQDdga+DfiDsByt7Xd13dct/n24ef/uCvLIjOK9IJSOnnOzMEorzt7Fn515qqptIyyhmbUAky1xWMm3WUqwWBeEZXY3tsjA8/VPILj1IUGo1PvGVOIXvYWFAOXP8tzNlxRbGeWQwenkewz3KmepbgvWyZEbNC+KDSd4Mm+jG0DELeXPUFH4/fCK/+2g8//ihNW8On8ifrO2w8Mxj9vIEhpgu5B0rG4aYz+dt8zkMMZ/BELMpvGP2KUNGf8LbI8cz1HwqH4yz5cPZ6xjuukUZ9PQOekPsMnnXLouh9hm8Z5fOu0tS+ZNNEjb+8YTHRBGXEE96Rhp5edlsLsyneEuhMufpsK/YvcNQZmeAvQy5Ub3uNee9wL69uU6DfXsDHQcbGQh7rZGOgH6wshfQSzvmlsZ6jnVosJextNpUO8nLDzx0Q57W5U7rY6+62vWV22nOeh3wenmdfi2rKsEzOPYF7Dq8NROeuPQH1dQblLoofK0ET1tVj3ujenvNeNefmxfA6mDXVx266pmRaU+ujQFt/N7g+zpU9dI7/V3j9/rfMfpdyeXrY2WNYa9q7CUyoKn0vlUpfcM9dd4Pe03NGxS6ANvwe1o+XzPg6SpeWw15fQO4NVOd9nuaI95QFqfq4jWY94Xy5c+sGurooXfpaifOegPQVdmcPtlOa6Qjils38GnqW2uqo/Lr6jv9ueE3dbOdyr9ril+DfX9EQDYLKoSvnPxNNKlwfmOfqhfYNzQ3UF1bh4eHL6XbdnD8xCml7AcoehVl0GvtZW3jjVvH6rh1/AA3Tzbx9clmbnQe5M6F49y9eJJrxw9zouUA+3eVsHtrFvXbczi0XdR5Lp37CjhbU8iFumIuVudzdnc6J7cncLh4E615oTRkbKA6OZDKuHXsi1tHVewaqmJWsy9mDbsj/dkVsYqKTWvYHb2OyvgNVKdtYm96ItuSE9mVl0tzxU4OV1dRt3cfpSUV5BbsJjZzN6uiigjJrCC5uJHkLc3EF9cRt7mW+KJ64osbiC1uJKaokdiiJuKLm0ne2kby1hZ215/hf/x/0Pv0BZ98OpcRJjIAR4x3lgyzsmC4OO3NLRkhOfrR5kydMZORJiMZNWoEI01E3Y9mpOloRpmYMGz4x1hbW1CQHMPOlEi2xQSxNSqAsk3rKItYw7awVWwJ86MwfAUF4T4UR/uyM3ktVTlhNGyNo21XGoerBPabOdmwhTPN2zjXvoPzHXu4cLyGyyfquaLa5zZx7Wwz16Xu/txhvjovTXYOc/PqEW59dpzb17Q598qRLw12vjzPw68vKcjf/+Yy98SNf+c6V88dJzU+Ej8fd3Zt38rXX13j8tXznO48zqnTx+g8c4LOzlOcPdvJlSuXuXbtcw4ePERwcAizZ88hJCSUxMQkkpOSycrKUqGyc+fOcebMWc6dO8/Fi5f47LNrXL/+JTdu3OLm7bvcvt9F95MX5BaUceXqN0rlysbg4aMuunt61PsnTpyi8/RpOk8fVwa9Y+Ky3b+LxspSjrXs4cyRWi6dbOJyp3TRO86drz7TnPgP72rGPD1k392lwN3T1U2v5M+7uuhS0H9ogL4eBZAyvUf09HSp0L4CvwH6kt/XD+XEl3y/fk+p/l+78Y1VvR7KH7B29/Kwp4eH4gV4/orN24/i7JvMrAW+zJ67jDnzHVhi785yj7W4Ll+Ni6s/C2xdmD53KSNn+OAbsRd3j1COH/2M9vZO9uw+QFVlI5V7mynd0cDG6EKmLwtmvGMgI5dE8KFjPmOW5WHpnI6VazZTVu/G2qcMM9csPlwQzvuz1/Pup968Pd6NodYOvD3JA3P3POZ4ZfC2mS1Dx9owxGIub42eyTumM3nHbCp/Gj2Rt80mqvD970dY847lLD6au4oPHDMZ6pjNUKdc3nPKRcL479lLBz0J4afwlk0ib86LxdY/ltDYaGIT4snMTFONdDYX5KsmOtJAR8L4uyq0uvr/n7T3Do76XPc8/cfuTcfHxzlhE4yNsY2xMRlEFCCJJILISAgQSIggQBKSyEkiSAgQkkAox+6WupVzQjnnAJzkc869d+bWTM3O7tZsbe3M1Oxn63nf/qkbju9MTe0fT72//qVusIvP+32irql3gr1K0HuqSu0E9gW5GVjNouqzJpLySgp1vL60yKyS86rKi19J0DPm2BfbCjDlZFNSZFWufB2Pt7vijT75ryXoqXuMjnayOs2alyY6agNgd9M7g16OnTPrna8Z52VVbXIt0hZXGuhIDbxZNdIRpa/MnKvvUasJq8XRJ9+ArzTRkXc5q30D+uqcNNN5DfjyrNwz8Q6nBDo55wx0wxVv3Gtcc14N6DtWw92ucwDUeYnHm+wu+glo689G97wJRe6kxPWmwD7hTjX8kfcYUNdue1HiE886x/Lt9fmvA924d8KlL98nbn21SdBxddWgx0jic5pgp+Gu3fHaA6CVvj6vm92IQhe1/4rZG+/k5jru0bF7HcuX45wccesbmw3He433yYZCqfu8HJ4kPWXzpi1kZGZTVFxqh72us1eufNUm12iXq6H/xlB5NoNluQxU5DFQbmKwKp/xhmJeNpUx2ljEYL2VocYCeisyaM2Lo/bxVcpjz2GLOkP+zVPkXPYnLdyXtDBvUkL2kXRmD4/P7CU+aC9xJ/byKGg/j4K8eRx8kJTwo6RdOE7ujRAKYy9T+fgOz3ISabel01WaS39NER0VRbSW2+isKKCrPJ/m0gJqbDas6bmkp1kIu5nIcs+jrNkeyG6/CPzO3uJYRAI+p2M4cEam4cXhfzGJY1fSOXFDwG/iTFQedxNL+E//+f/l3/7H/53FazfwwZRpTJ4+TcXjP/1Sku+mMXnqVAX2mTO+wX2dG59N/oxJUz/j0ymf89nUqXzy+ed8NPlzPpr0CZ9+/gGXQgJ4fPksD0P9iQs5RMJZH5KC9pJ0ejdPg/eSEraf1HBvMiJ8yIzwIfvCQXKv+GGKDKQgNphi2SCl3aQq+y61+XHUWRNoKk2hozKbvvp8uuvzaanIpl266lVZ6KiRWffana9m3LdVMdBazWBbNf1tNfS1VtPTUk1HUyUtDWU01ZerfyhPBh7G13s3GWlPaGmup6qqVIFeIF9dU65gX1lVRmVlKeXlJZSWFmO15hMfH8fdu7dJTUnGbMqlqNBKZWWFGl7T2FhPY2MD9fW1VFSUYbMVkJOTxZMnT7gbHc21G5H09o9gK6zi5s17KhGvu6ePnt5e+vr7VGigo72Dzs5OGuqqKcjLoiA7jbS4aDIe3aE4J4FqWyoNZbk8q5RRt8UMdjUzNigNdYYYlwQ9lYk/xosX47x88YIXz7U9V7AfZ3x81A79UZXAp5L4xAug4vgCfDv0X0hs327PXyCbBrVxUAl+ouDFdW+YVvRGkt4rcLcn6jlU/W8Zffk7Rl/+gd/9/M/ciy/GY/tJ5i7awIKFHsxf4M68BW7MX7iOxS7rcFnhzirXzaxcvZVJP3qx9ehDtm87zvGAiwSfvcb5iBtERd7n4aMULl2/y07vo7is9+Lbxa589KM7091DWO51iQ++difg/CPOx+ZzICyJnaef4nksDTe/VOb63mfG7pt85XWLL7beY9KWR0zffoMpa84wfe1JPl9+kM9d9vLhnA28N2sVb34xnzenzeXNKXN4c/JsPp7pwmdL9vKB+yXe3XiDd1RTHQ17aZWr3PirI/j1qnB+vTyEtQdCOXH2LCFh57h0+SLXblwmUmL2dyNVzF6UvQH7p0nxpCQnqkx8laCnlH2ycuNbRNnnplNgklK7dAoLsuwxeym3y0PDPl+Bvqq8SE+zk0x8NZ8+nxJbAeacLAV6ids72uAaJXW69E6dd0rSMzrrTZTh2eGvYP8L3fKcwf469BWURaXbNwOqU55FA113ypPQgDTecWwEbBbpnW+m0Cw98h2wNxS+vFPD3pGFb4Bcw17c/o7YvgHt/z+rA+qOunjlVre7+1+/rl3uunmOQFW77h1qXiAr/74YENaT7CTWru9R1xW45bOO4yvVr6CvY/oTz07AXibiGV4CvanQHgHH90zA3vm77ep+wlXvDHrjWLnxDRg7YvTKTe+UTGfAXnkA7F3z5N9IA94T152ecYa9HOvsff0d8lxOXhZZOVnci73Pli3bsBWWYLUV2Wvqpb5ekvHskJdqALtJz/w3xuvyGau1MFKdx1BFNv0l6XQWJNGcHUfNk9sU3btMftQ58q6cIjPcn4yQw6SfPUDamf0kn9mv4Pbk9F4Sg/aQcGoPiUH7eBLsS0rYEbKvnaYg5gIlj25Qnx5LhyWJ3qIMBivyGKkpYLjWxlBdIf11NvrqbPRUW+mUzGupq6600FVhorPCQntlEZ015TTVVmKzlXL69BWuX75H2NmrBBw9j9/x6wQE3+NI8EOOnk/iUEQSPuHxHL3ylFPXMjh9LYtr0Wb+5T/+X/yn//Zf2ei1hw8nTWaSyrT/UrntP5s2HbFPJk9hzrxFLF3mynufTOL9zz/lnU8+5t2PPuS9D97jww/eZer77+D+0/ekXAgmL+Q0OYFHMAf6kh/sR26EH1kRvmRd8CHn4n4sF70puORL0ZVDlNw8REnkIYpv+VF425/C6ECKHpyhNCGUuowrNBXEUJ3/AEv6XZJiL5H95BZttSaaKjJoqsihuSpfJau11RbTUV9OR10FrbWlNNeWUF9ZRE1ZIQ01AvkqWp7VKnVwMvAIRw/7YMpJp6mxhoryIiorShTsRdkbJgpfrLSsEFuhhZzcTDUqs7a2kqZndarbofSwL6so1tdzMkhMjENKqC5fOU9o6BmCgo5z/HgAAQFHOXL0qPofcfz5HzgfcRVznpXu7j5aWlpobW2ho6ONzs52lRNQV1ets6PN2Tx9cIe0+LtYsxKoKEilriSXhgoLzTVF9Hc0MtLfzfjwIGOjQ4yNDtqhP8rzcYH7OOMCevEejD/n+dg4z8fHeD4+qu+TRL5xMUniG7WbbBb0BkABXzYM488nYG+ofQfsNfQNVS+wly6ABvSN8wbwtbL/PX/847/wIL6UrbuDWLjEjSWL17Nw4XoWLfFg8VIPlri4scRlLS7LBPhb+XKpNxsDHrJp2wm+/W41c+a7M3+xO/Nd3Fm1fhfunt64e+5XJXnzlnvw8Ww3pqw+w+INoXjuDqGj93fcu59MTOxT7sQmExmdzrXbZtx8LjJzrQ8fL9jK+/MO8Mnam0zzvMHMbdFM3XKHb7wf8eWee0zyvMr7K0/zweJjvL/gIB/M3c17s7fz0ewdfLIkkE823OL99TeQTHwpu3t77WXVKvfttReUshfYi7J38w3lbNg5QsPDuXzlEtdvXCEy6jp3oiOVG//BQyNmL2V3AvsE0lOfqPp6ceNLZzwjZp+vQC8JehkK9sW2HIptOhvfgL248F+HvdHz3pyTqeL1JbZ8pN5e5tNb7d3w/qotrtEER9Z8rdQFqgbMBf46AU+75A1XvbEave6N+w3Aqxa4CtA6Rq/i9cp1b3yHsRrA15CfgL14AIy4vax2M+BtqPqJz0Y3vX8F+AJm497/0WrcK6BVitvZTe90LO9xAN8OaIG0xOgF0M6xeqeMfL0JMFS7fu51iGt3vfM1XcrmfJ86tnfSc6h6Ab6h3h3Ad35OA94OcQV2Y5Pg1DjHAL7K4Nelc/KchrS9kc6Esnc8p8vrHBsDHdN3jLyVf291fb3xLofS1+83auyzFeyvXLvOjp27Ka2sIc+Sr2Cv+uAr0Ft097xXyvByeaM9N476lDuUPbxE/q1Q8q4HkXHpGKkRR0k5p2PrKeKKP+vDkzPeJATtJfH0Pu2aDz1E2oUATJHBlNwXpR7Fs4z7tJsS6cp/Sm9xJv0VefRXmegTqzbRW5VHT2UuPRU5dJXn0lWRp6y70qTg3lVhpqsyX1l3VQHdVTa6asroqaulv62V9KcZnD5+jsaqBnqa2miubMCaZyUhLoWo24+5FJVMxO0sLj3M5/IjK+Gx+YRFW4i4mcXoH/6tqrX3OXKSDz6YxCdTp/OhxOcnT+PDzyfz9mef8Q/vvccPP/yEy9yFfPnO+8z76GOWf/wpW6ZO5+D0rwmVVrlzfyJ95RrK3DwpW76OQpeVlC1fgW3NSkrC/Sm5HojtxhFs1w9SeN2Xwhu+FEUepiTqMOW3/aiO8afu/gka4oNpTAynKi6E1OtHOHfUk3073Vnn6sKsGZPZ7raUxrJselvL+e1IN2MDXfR2NNHWVENTbTkNVaXUVpRQVVZMd0ebau1aVlrC48R47sXc4cqFcM6eOk52WrLqB15WVKBKkyrLiqgQ4NtN5nvL5/KyIoqLChydxOyTwjIzU4h/FKtGjl66HE5w8ElOnvAnwP8QR4/4cvToQY76H8Lf/xABAYcJ8Pfj+PHjpKVl0NXdj9lSyJEjgdTVNtJQX0dDfTXPGmtpaW6gubmBZ011akPxrLaC2jIrZQWZlFjSKLdlUFOSS32FhWfVNjqbqunrbNWTE4f6GR7sZWRogPGxEQ10BXUB/5gG/dg446NjjI8J7EeQJjyGPR/XDXkkke/FcwG/xPzHefFcvATjvHyuge+s8iX2bkBfjhXQ7Zn4BuxfWVVynsTsx/j5z//IjXtmNu4LZbnHfpbLnIcVG1i6bB1Ll3mwZIk7SxevZeVyN1avWMuMZbvwCLyP5+6TzF+ymYXLtzDfZQPfzVvNt3PWsNjFk1Wu21mxWhrzbGLSD+5MXn2WxRvD+Gn5fvxO3WDbviAOn7zE2fM3uBIZy8kz19i0+wRzVm3nwxnz+V8nL2D6unCW7rjAN0u88Qt9woX7Jew/l4RXcBLuQU9YEfiYH3wf8NXuaL7eE800z+t87nmLtzxu8a5y5V/hPffrvLvuKm+vucivV4erWP2vVpzjTZfTeBwMJSQ8nHMREVy+ekXDPvK6aqhjuPF1gp60x9XZ+JKcJ5PsdOmdXdnnpSOwlyY6konvyMbPVsq+rFjc+PkqXi8Z+arGvtBMUaGFIonZWy3kZaVrF74aV2tR/58bk+kE9gJkib/rTnlO9e+ixJ3q5dXxhKveEY/XoM/THfXUdDt7q9yJ0jlx1+ssfUcMX4At9fIOhS7ALpANhkWDXhS91awVfkG+mXx7v3wD9PKsM6gN4L+u7A3F73yvHP9r5w1oG/dPuNQF3PbNgwPqDpX/yjk72AX0CvbOoFfZ8xruBsQFvg7oO8D/SrKe0z3OzznALYr+dVX/17A3lLVjlU2AA9ATXfOkKY+EIIxrKlav+9+rXICJrHrZeGjgq8S8iY2Bkcin3fsK6vb4vc4lkGQ++zAcVW+vga/d+gJ52VTo/AFZs3OzORt6Dp9DR6iubyDXLLCXgTc6SU+O1bQ7k/TK1+cknv9GVngAmef8yQg9oiw9xI+nZw7yRCz4EMnnJPZ+lNxrJym4G0bJwyvUpNyh1fyYblsaA2XZjFRbVK38aK2V4Vorg1UW+ivM9FSY6K4w0VGeS3t5Dh2VuXRWZtNZmUNneTbdFbn0lIvlqePO8lw6K3LpLDfRUZFPR4WVzsoiuqtL6K2toruplcw0M8nJZlJTc8k3FdBQUU1Xaxu9nZ10tLRRUVJJemoe92OSuXHzMRfvZXM9oZDLMbm0Df6skvQuhEby6d+/w/effs6s9z7mx7c/ZOEnk1kz5Uu2TP6aqx5biF65joc/LaHAZQ0lK9ZRstaN8s3rqfJaT/nejRQeO8iDPV7k+vnQGXmO9iPelG/bSFm4L5VRgZRHn6Dq3kmqogOpuBtARewJqu4HURcfStm9MySF+hDlv4PDbotwnfUF30/9mCmffsCXX05j2qSPWTTjc055ulCTFqPmCtRX1dHd2cfz5y/4+eff86efxdU8xHB/P20trfT3D/DnP/8TyckpnD4dxKULEUTduEry40fYLDnKnVlVWqg2B7WySaguV1ZdWUJ5qU2VEeXmpKv2pHEPY7gjiv1SuBoxKmA/cfwoxwIO43/04CsmwFcmkD8moD9EwNFDHD58kKioKBqftdDc3EHUrRiiIm/RUFulXK111SXU15Qrq7Ov9VWlNFQX86y6kMYqq4J8fbmFxooCda69sYLOljr6utsY7O1UQ3FkXPLY8ABjI6L0h5XiHx8X+I/wfGyMsZFRJ+APK9iLuhfoGw15BPhK/ctmwe76l0Q/UfiGyjegryEvSl4n3o2Lsv9XgK+vSXOd3/P7f/4XLjwoZp7XVVZ638Fl10VW7A5l3Z6zrNjkx/I1u1ixwpM1a7bhus6LKS77cQ+IZfv+0yxy2cRCFw/mL3Zj9rzVzJ7vxvylG1iybANLlq9n0Qp3Ppy1hk9Xn2bpjot8+J07/8sH3/O3737Prz+aw0fT5vLld8uYOmsJX81bxSdfL+LD6XP5+2lLmeIazA+uR1nneZSO3t9z92E61+8+5trdx1y6Fc/V24n4h0WzYk8w36w7xEz3QD5zC+FdUfXul3h77UWl6N9ZK8cXeHvNBd5VawTvrAph85FwXXoXIXX2V9WQqShx40c7l97pNrlGzAaP5uAAACAASURBVF6U/S/DPlMl6OlGOlloZf+qG1+UvdTaS1a9dMYTBV9YmE+h1YIpO4PSEptW9QrqRn97B+QN2BtJdwJSBV8D9gb4Ddgbat8otbOvouxF+UsrXQO+apjNBOw13A3o66x7idvb4+/KmyBue1H6uqe9wF966wvsDde80SbXgK+xGt8p7zXO/dJqqPXXr/31eUfmvJTDaWUvrnZ70p1qsuOs+O2q2B4LN2AvQ3A0zGW1K3R7Vr0BeWNVcfSJa/Z71ft0NrzeGBjntVpX8BfQWzS0/2eUvWOzIK1mjd/v8AIokCtFr5Pr9GeBtJGJL/F2e1Le66CXz/ZNgoa9I2NfqXxTlvKmyvOvmwyxMc5JGCA7Ows//wBOBZ+jpqGRHLOFXHvZncrE/4USvDyBfWZEIPf99/DkzGHyrpzFdC0UW8xlKhPv0JD5iLb8FHpKMhmqMjFcW8BofRGjDUUM1RcyWGdjoNZKf3U+A9UFyvoq8+mpELPQXSmmgS/Jf92i5MuzlfVU5CHWVSbnBPJ5dCjTwO8otyjYd1UW0lNdRFddGV31jTSUVVNqLSYn08zDmATu3owmJuoej2Klj3YW1oJS6qqf8ayuhbqyBnJTrTx8lMaNO4mkZRdSml9NxsX7XF/nSbSHJ/eWe/Bo8Rrytu+l/thJKvYeoD0oiArfXZQf3kHJsR0UndqF9fQuikJ2URy2i6IIbzIuhzLj809YPukDCn120rZuA+3e+2mPOUPjoxAq48MovhdMWWw4dU9vUBJ/gYKYYEoehpF6yY+gLYuJCtzJ5SPbOb3bjVDvDRxYv5ADGxZy0msFmVcDKI8+RXNGNPGxsTx9nEaBpZyHD5N5/CSNkuIK2lvblYqVbPKxsecMj47S29tNe1sTzxqrqauroLamTKmdmir5e9HHZSVWrOZcstKSePwoVs0Iv3opnIjQ05w9fZxTJwM4HnhEwT1A4O53gEM+e/A/4kuAvwa6gP+YAXr76h9gB7//IY4d88fb25tDfkfJyDJRUVnL+fAIcjPTKCs0U15koqokn5oyK7XlNurKC6kvL6ShwkZjVSFN1UU0VxfTXF1EU1UhzbVFtDaU0t5cRWdbA71drfR3tyODcYb6uhnuF5Xfz+jIwIR7X6n5UYG9s8LXoDcUvl5HGLODXsFegC82Nj4BfAP8BuR1XsBzxl88fwX2zmpfYD+m8gde8Ke//AuX71qZs/4M33mcYdWhByw99JA5e24za/t1vt18nh82nWPBljAWeIYwac05XHwfsO1AhOqPv3T1FuZLB7yfXJm9YB3zlq5jocs65i5xZcbsBbz15VImrQpimdcF3v5iOX/7yY/87adz+JtPfuBvPprJ3334NX/3wdf83Sdf8+70H/ngi7m89dVKJq85w7erjjJvzQHCIhPwDjhHQNBFgiMiuXj9PuGX7+F74iIb9p3k6yXr+WL+eqatPMSH687zzpoIBPLvuom6F7usMvHfXXuet9dE8N7qULYfu0hwWAhh5yO4ev2agn1k5HUds5/ooBereuJLzF7q7NNSZNCNQ9mrXviqRa4uvZMEPQfwnRP0tLIX2Iuy1yVzGvgCb9nMlhZrz5VRTvc63J3VvXLtG/FzUf1i9sQ81V3POXnP6VgS74wa+3yrSfWlN3rTGwpeGuxowBt19AJ/8yvJdBPAlmQ66YZn3wDk21vRTgDaIkrbobYnzotq/x/AXmXbq7n1zq73X1LpRqz81dUApAFotTp115NNg9oQqGl3+s8qCXm/NMrWeIczoA1vgt5UyO9yuNZfuU/K9OwhAVHVosqdr6tjpc4dGwXZTCioq5j9ay5+o0xvImnPEaPXcXSt4kWR55p033udsGcofrtS/wXoq2der7mXLPwcY9Mgq7EZkPdr978B/KysbPbsP8CVyNtU1NWRI+rdbMKkIP+qmjcy9OU3v9Gak0hNciw91gxGawoYq7XxsqmE37aU8byplPFnJYw1FjNSX8hQrZWBmgL6a6z0Vlvoq7LQU51Pb5VFmXzuryqgv9JKT6W44AvoqtLX+ystDNfYGKkrZrC2kMGaAgbrJPmvmKGGYgbrC+mtNtMlyl42AVVWuqoK6a7SsO+sq6C7rla587vrauioq6OjtoFnFZWUSOZhchrJj57yKDqRhIdPefTwCbk5FmoqG6mvekZbXQd5aSYeRycQG34ZvyWLMPvuo+KYH82XQii7fJLSqLO0J0VRev0UtoiDlF71I+/cHnLO7qIg4gDWCwcovOJDyTUfzFcDuHNyP/f9d2PeuZWn38/l6pffEL5tDae8XPH1WIzXsm+54LsJW9wFMqNOYL59gqJ7p6hOCOZZSjhNKWE0JZ/jWVIoTU9C1PrsaRiNSeHUPw6nPjGcNtMDcpKfEB0ZjcVUhsVax6P4TG5ce8Cl8EiuXLmJ1VpEenoWFRU1PGtsp7O9l5GRUcbGhpUKlpHCuZnJxD+MVor96uXzRJw7Q8iZE5wNCiTohD+nAo9yIsBPgf3wIW98vPewZ/d29u7axr7d29i5fTOHffdx/NghBX0BfaBAXdz34saXTYH/wQm3/gHf/cTFPeRRfCJeO3YTHBxGRHgYUdcvUVqQSbEplVJLOhXWLCptOVQX5lFTZKK2JJ/6MiuN5YU0VWnYt9QW01InVkJzQxltzdV0tdXT0/6M3q4WBf6Bng6G+rsZHuxhZKiP0aF+xkYGGB8RtW9X9+LSHxV3vvYASMxfbFStQ+rvS/7O5LrhGVBx/zEd/38hsfnx54yrXADJBxDQv7DH7PVqxO9l1cpeNgRj/Pkv/4a79y0scd3NkcDzZJnquH4ni+DrKRyMeMLO8GTWHH/EvL23+dHrBjN2xTFt20Pm7brNor23mL/jMou9Qlm4/hg/LN3Fj4s3MX/VVmYtdmPKrMW8O9ONz1aFsHhbGG9NXcQ/fDaXv580l7/77Cf+YfKPvDn5B978TOruZ/L3n33Lh98s4L3vVzPF9SQL3IP4cu52Jn3nyoy5Hny7YD0/rdiOy0Zvlm72ZukWXxZ47GPm0g18tWgDHy7aw7tu53lvQyTvr7/Jhx5Xed9Dyu4uIqB/xzWCX4sbf8lJNh4M5cw5idlHcOnqFa5ev0KkDNFSI231tDsZgpMopXf2pjoC+0y7upd++KYcXX4nCXpW1VRHZ+RLUx2ph5fueUY2vij78hKrrqFX42vtsLdZyMlJp7i4QCl+gb1jcp3dZS9q3SiXM0bPqmx5GWCj58sLyDXopZ2udNOzYMs3q02ActEboFeKXwCeS4HKmNeJcvJZbQREnat4u91lrxS7qHbjPvuEOjWS1qH2FegF9nZ1r5W9APiXFbzyABixfQV/UehaVWuFLpnu+lmH+123xdWtce3qXWAtm4pX2uVqVa3UtEq808pegdXejU+/U7vAVdMc+W6VkCfA1652DXT5Hv3bHJDW5XXa/a9/h8OT8LqbXm8qdFa9HeLq/c7KX8f3dfa+DhHoOngBuVbwotZlA5Nnh7zOypfnDNP3yv0CX+3Gt5fo2WvrldvdqLNXtfVGaECrfl3Sp2vujVi98g6oUj9DxWvYq6Q/k5TjOZR/Skoantt28CDhCUVl5WSbTOSoRDzpoJejW+aa9Sz7XFXfrwfjvPHimYC9nPGmUkabShgTaxT1XshwYxHDDYUK9MN1NgXo/toC+mry6a8y01NppkeAX2Wip8pMb6VYAX2VNnrLC+irKqC32kp/QxndNRWU5uTy9F4St69FczH8CpcvXOH2jZskP7iHNSWBpqI8hpoqGGwoobtKNgw2equL6KstobuujJ6GKrrra+muq6OnXqyWvsZ6BpsaGGptYri9jcHWdnqaWmmva1Zx/aqSaopyirHlllJX10ZnWzex5y5werkrVUHHaQw+QUVYINYQPyounaY25jJV969Q8eAyZbFhFN8OovBmINZrx8kJP8qjgH1c3+vJue2uhOxwJdjLldNbVhPksZKQjau5sH8dtwK38+TSUQpiw6hMuEhj0iVaU6/SmnmdtqwbtGZes9tV2rKv0pYl6zXas6/RJvdkXqcl4zqt6dfosSWQn/YUP59DBAWdJ9taS4a5gpSsUp4m5xOfkEl2TgEF+UWkpmSTm11IZkY+NmsZDXWNlBVYyE1JIPr6ecKDT3Ii8Agnjx8h6PgRBesjh7wVxA/67OXwgb3s3rmVPbu92LljK7u8PNmzcyu7dniqYz/ffZw4dpBjRw9w7Kgvx47KsXbrH/E7wJHDB/Dz8+HwER/2e+8mKuomnZ3dqsPT3n0+rF3rSuiZQPLS47FkxGPNSqQk7yml5mTK89OotGZSZcumqjCHmhITdWXiwreqpMSWmkJaakpoqS+nrbGC9qZK5dLvbm+ip7OF3s5W+ns6GOzrVCZqX2x0UMA/yNjIMKPKRibc/ROwt3sDjM+yGop/fFQUvuQACPBf2tdxnqtcAEkKdED+lWO7e1+de/GSn//yz0Q/tLJk5W6S4sX1XEN6ch7ZqWbSU/J4+CgVX/8QVmz0ZpHbfr7feo4vt0Xxw+YIvt8UjtuxJFz8E/jJ5z7f74hmhsdFvnA/x5euQXy+cD/vz/Xls7URLNgZxltfLuPvJ83nV5Pm8qtJP/IPn83irSmz+c2073lHVP2MBXzy7SLe/2Etk9acZv6GIH5a68sPq3fzo+tOfljlxbcuW/lmiSczFq1n6vy1fDF/Dd8t3cLsFbv5dOlB3nO7yIfrr2vzuMo76y7y9toIfr0ylF8tC+bN5aG8vTwIN+8znDwTwtlz57h45SJXr19VPb1lhn1MjAP20kHvcdIjRN3rSXeOdrka+KkUqGz8TKyqzl5Ar3viG411jJi9hr1Jqfsiuytf5tbLpLCSEptTXF5G1ppRTXLsoFcT7FQNvGNGvcB9okzuFQUv57WbfUKxO8Xn9TP2bHt1XpfJSR296pinptPJOXmHgN5MvtlIutOleI7xtHJeNgj6XnHp68/6Xc5q/vVjvalwvFe51E15WExmLGbdcU5BXJL1VB284bKXa2JaUStwS/mbAFug/8q9AlXHfQawNdANUDu52gWmBuwn3PmvPS8bCLUxMEBsuNTtsXz78/JdDsUvv88OclX+ZrTPNauSYYG2o6WucU33u1du+YmSOcd9+rxA3gC+c1ldtlL2Sq0bdfSqcY6Gtlb7AnnZEOjnnJPzjPG3alW1/M6lefod4saXRjoy/U5q+BMTH7PRcxsZOXnkFxaRbbKQbbTLNZuU0s8R2BvAl0S93FzeGK3XMB8Sl3y9jSFx0dtNYC/uegG9mFL2dVYU8Kvz6asRmAvsBfpm+ipF7eukut5yKz0lBXSUF/Osppbi4iqSUyw8ijOrzOBTF2PZc+w8blsOsm6tF26rNrJ983bOB5+lODuZ0aYqRp9V0lddTH9tKb315fTWV9LXUEtvQx29DfXanjXQ19RIX/Mz+pubGGhpZaCtnYHWDgbbuxjp7KavuYMKaynWHAuF6Xlk3XrAo8AQ7uzez719PiQfCyDteCCPz5zg3I4thHm4EXdwL9d3bOS0x3LObF5NwNrFHFk1l4u7NnDr8G4eh/qTee0U+dGhlMVdoD5JGglF0ZN1g56sSNozbtKcdoOm9CiaM2/Tmn2Htpy7tOfcpSMvmk5TjLIuWc0xdOXfo6vgHl35sXQXPKCr4D5dBbEMlKdiS3vKmYATHDl6htSCGuJzionNsBHzOJfYuAyKSmspLCzjiJ8/MXdj6OzoUC1orSYLlvQUUh/eIfpaOKePHeL08SOcOXmUoBNH8PXexd5d29m/R8yL/bu3s09s7w727vFi3x4vpexF1W/fskHdfzzAgP0BAo6I+So173fYB7HDh705dNib3Xu8uH79Kj09vZw+E8xR/2NcvBDB6RNHSX98j/SEaEwpD7BlPqIwO46S3ATKzEmU5ydTbk2hqiidmuIslY3fWKYb6zRV2ZRrX8rw2hrK6XhWQ2dzA51tz+hqa6a7XaAv+Rtt9Pe0M6Bc/F0K+iOD/YwMDijwj4wMKHe/uPzFRobFBpUZ5xzhAPEE6FCAAF8l/AnoR8aUx2BsbJyxsRfKBOwSThFTx/L5uZjA/l+4/cDG0jX72bBhD15evhzyPcmZoItcvxrD2TMX8d4fgMeGnaxavZEf1vkyxzMMl3U+nD0XRWpWORejMwi9ncvx6znsu5SG65kkvvd5wDe77zJ9530+k9n0O28y0+sSX7oHM8XlKNOW+jBlwRY++m45n3y7gik/uvLVvHXMWODBe3O28Mm6EOZvPM6Pq32Y5bqX2au3M3ulJ7NXeDJ7uQB/E9MXbOCrhR7MXu7J/DV7mbrsCB+767r6d1Rr3Au8uTqct121/Wb1OX6z6hzvrjyN2/7THDsZpBKKLlwW2F8jMjKS12EvU++MBD0D9uLKl2x81S43J5X8HCm9S6fAopP0dLtcycg3XPniybMre5sd9vaEO3GbyxxwidkbrnuBvBGbd2TN6+x6qbGX+nel6O2AN4BvrPpangK3wN7IuP8r8NsT6lTsXQHbPsDGaRSt45reEKipcfbaezWDXmL/oqzNGvgCffksngKBuQF4Q53/1We5R5lJvUPH0MVDYMD+l48NcBrvlVW75V/fEOj3GHF4w3ugV33N2eUvx8Y7FfTtnyc2CfI99gl1xnM6Sc+sNyDKZf+6uhcXv90dP1F7r8Fv/DmcVb28T/e6F9hrN73xXc5gV6VzE5sAZ9DLsah2+7x6I8lOxed/OfP+rxPy7ApelebJsaHsjc2CbrKj3fqZ5ObkEB0di+e2nViLy7DkW1Umfk6eeWIIzkTc3v7nE9BLst8bo/VWRhqsDNcVMFgrZmVAwC9K3gnyAnrDFOxrC+ivtSrgi9IXGxAVX2WjWzqeVRYz1NXD737/T3QM/h5rVTvpeVU8eVLI0+QCklLNxMalcOVmLP6BIWzd7sNiFzd++P4nli2czwlfb4oyknne/oyR5hoGGirob6ikv1HUfB19jQ30COibn9HX0kR/azMDYi0tygYlaa21hYH2FkZbO3jZ2ktvdRNdFfW0mAqxRd0jLzyCzPNhFN+5wbOHd7HevUTK9WByr4VivnEO2/UQzGH+lFw9RV3sRRofR9GcHkNrdgxtOTG0Z0fTkRNNZ04MnbmxdObF0p53n/ac+7Rnx9Kec4/23Hu058XQZo6hw/yALkscPdZ4eqwJ9FoT6SlIoLsggZ7CBLoK4+kqTKS76DE9xUn0FicxVJVDRWYql06FcOhAICmmauJzyniQVcrdJ2buPMokNctKfEISmRkZPHkcT0rKYxITHhEUcIz4O1HkJMZy73oEJ/z2c/q4nwK+wP7Iof34eu/Be+8OZeKml2Nx3yvbtY3dXp7s2LYJr60b1YYg0N+XgCM+BBzxVibxfFH1AvnDfj4cPLSfA7572LlrGyEhZwkKOk1YWASNjc84c/oU4SFBpCXGqvK6nCcxWFJisabHYst8QFFOHCV58ZRbEqksSKLalkxtcTo1JTnUlphoKC9QSv9ZpZWmmmJa68ppbaiitamW9pYGOlob6Wxtoqu9mb4eDXyBfl9XOwM9nQz39TDc38PgYC/DQ33K3T8y3K9BPzTIiNhwP6MK/nJe5wCMjkoewJBK9hsdGdFJfwL7kVFGR8cYGxuzrxr0CvjjL1RvgVHZDIy/4Oe//DuiHhaywH0/S908WbjSjcXL1rLUxZUVK9xwW7eZjeu9cFvrief67fy4ah/fuB5ngcsOzKZq8vMqeByfQUpiFimPc3iQkKGmPP64zpuZq/YwadlhPlwdwdebLvOFRwRTN1/j+0OJzDgQx7SdkXziepbPVgbx2bIjTF1+iGlLD/GbH/fx0bpQ5m09yezl+5izfDffuWzhq0UefLXYgxmLNqhNwVeLNvHVovV84+LOj67b+NzFl7dXn+dXrpd4a80lNenuXbfLyoX/tquAPoQ3V5zlN8tOsN43mONB0lQnlPOXLnD52hWl7GXEbXT07YkRt6LsjQQ9gX16ymOy7aNtZbytKdsBe6mzd5TfSTa+A/bSLlcm36lsfGmWU+AAep6U3qkhOGY10MYBeO3GV/CWXvf2OH2h1LiLqndS9gboZVX3GT3s7V3yBLzKTW9PtPvr2LwuuSuwT6x7fWNggFvi9YbbXMCt4vd2Za9BL7AXcGvoyz1mp5I3A/YT5yeuC/RfBbuA0PmcfHY2BWa7+jagqRW/gNcwZ6Dr5w0XuNyj1bR2oxtA1RsHcfFrNW58fn0TYNyvV1HjGuDqd1nEQ6DDBHqj8FrsXbnjDY+A4SFw3GOo7b9eHa59Hds33Oqvwl658pWr3ui0Z9yXTa7E4O0d+AzlL7CXYw19XW6n597r+nsdl9fZ+EYvfWmZO3E+L49Ll66xc4+3mhxqNhfYa+zNqif+BOglhi9tcu3teBXsR+ptjDTYEOhLAt6QxNJrChClL+BXx/ZVxdlrCnRSniTm1VjV8YACv5wvpK+6lJ66av748x/5D//1v/G/AX/5P6Hrt/+O8rZRLMUdPM0o5WFcBnduPSIq6j6Xr0Vy9lw4Bw/6s8bVg1nfz+GLaV8x/4c5hJ86TlddBS+62xTo+xvrGGhqYOBZo1L0oub7W5oU6AdbmxEbamthuLWFIYF9WxuDbR0Mt3byvLuPfxwb5899/Yw11DFUUcRwST79tmw6TU/ptCTRaUum1/qUjvwEOk1x9OY+pDvrHl12cLfk3KPNJOWF9+k0PaRb7skXaD+mqyCRDms8HflxdJjj6BIz6bXDEkdnQTyd1gS6bY/pLZKeA0/pLUpW1lecgrKSVPpKUukvTWegLJ2RajO1piyung3De+8RHmeX8SirlJjUIu4+tnArPotEcQWn5lBdXkF9dSVPnzwh6UkyZYU2yszZZMTd4UHkBYICfDh1/BAnA8X8CPQ/wKEDe5RiP7B/p1L4e3dvxXvfDnZ5bVZxelH6ErcX5S/3igtfK3of/P18OOp3QCn6Q7JxOLgPnwN72Ld/J1u2bmT27FlcuHBJlahJx6dtW7fwNDGOJw/ukBJ3m6yEO5ie3iU/JQZrWgyFGTEUZt6jJPsB5aZ4Ki2PqbQmUVtmoqW+kpa6SgX4xpoSaqukt0AxjTVlPKuvoLmxmtbmOtpbG+nuaFZxfIG8YVr1S1JfhwK/Suob6EWy+UcG+hkZGFCVDerzYJ/9vL4+OtSrcgBE/Y8ODzM6PKJsZHiYkZERJ9PwHxkZY2R0XJlW/uP8/Kd/w51HJcxd48P8FduZu2QDK109cfPwZL2HJx7um3Fbt5H1HlvYvHE7c90OMnNVIIuX78TT04cD+wI5HhjG2dOXuHn5HhEhkWzfdYwVa3fyw+J1fPKjB5PXnGLhlhBmzt/JuRsZhESmsTf4Pp6nE1kTmMRi/2S+9n3E53vu8rnnbT7fcItPttznu62RzNp0gTmbgpm19iizVnkzc9F2ps/bwFcLPFScfsYSD2Yu28R3y3fy6cKDvL/mMu+tl8l3MtteQH9RKfu3Vofw1oqz/MrlNO8sP4nnkXOcOnOW4HPnFOyvKNjf4Natm0THOGAvyv5x4kOSk+JJs8M+K13PsRfYi7oXZZ+fp0FvwF6rewP2OkFPYC99743+90rJ5+epbHwZgmOodWfYTwA9X0+xU/e8ljkvTXDkvAa9ZNvbwT2xitK2J+cZar5Az3VXwDZi52p1lNvJMwJ5PQxHkvH+OtlOrhtufGfYGwrfgLsBSuOzsTqfN9zvrwBeueXFje6Iw//3NwECdwfoFXjtmwQHnB1ucg17+WwHr6qDNzLe7fB16pynAe6A8usjbR3vkXuc7lPJeU5JfH/lHXgV/PIeA/TOxxriWrmbnJPsjLI7wyVvr6nX9wvwjRI6p6Q6pf4dmwFD3Svw/1X2vQF6Abx+R44k79nvkx77QUEhHPQLoKqu3l5fb9GNdOyldgbw1d+5PWaflZXFG321RfTViKu+mOH6IlU6J8A33PaGmhfQD1Tn68Q6OVafZWNgVRsElZVfU0x3TSW/e/mP/Pv/57/xT//5v/CP//d/5Q//4b/Q+8f/g8qhv2Bq7ieppJGYzDJuxJkIu/YI/+Oh+PoexGe/N3v27MZ9wyZ+mLuIr2Z8xxdTprBx7Wosmam87O9lsKWZgeYmBsVl3/RMrXI81NzMUEuzgryAXlsrIy0djLZ1MdrZxVhvD//y8x/59z//gZG2Zroqi+krKaCn1Ex7USZ9pTl0FaYq4HfantBhe0ybNYH2ggTaLY/oMD2iPS+OFlMczXkPaTXF02F+Qpc1hW5bOt2FafQUJtFlk3NP6LQ+pkNW21O6Cp/SZUuiuzCJHgF8cTJ9JSn0laQpuA+UpKvJf0NlmUhXw6GKHAbLshityae5rIBbly6zd58f8ZnFPMwqJjrZxp3HZiLjMklMMdNY38qF4HNcDQ+nprKGlqZ2mutqeFZeROajaOJuXeJsoC+njh/kROBBBX1/P2989nkp279HkvA2smenp/p8YP8ODvvuVW56IzYvCXkCelHzYtKsR2L+hw7ux9d3L94+u9m7bwdeOzz5asZUPDzc1Fz78ooq1m/YyMOH98nLyeDxw7sk3Y8kPS6S3MdR5CfdoSD5DtbU2xSm36U0K4ay7AdU5MVRZk6ktb5MNdJ5MTLMQEcnfV1ddHZ20NHaTPOzOurqKqmuLqOuror6umrq66p4Vl9DR0sTPR1tCvgCecMGeroY7NVmxPYlm1+bVv/iATBsZKCH4YFehgaltn+Q4cGhCRsaGsIwAf/w8DDDw6MI8IcF+iPPGRt9zp/+9BduP7IxY9FOPpm+nGlfL2LFSg82bt7Cxo2b2bhhExs3eLJpgxcb1u9ktushvlp9Epd1+1m4zIOFi91Y7OLBwkWu/DRvBUtWbGL52l0sXLqZ2fNXMWm2G5NWBDJnQyB7/MJpa3/BvagE7t2K5/btBK7eiCfsRiJr9p9j+uqDTF1xlM+WB/GuSjsaTgAAIABJREFU+00mb7rONK+bTPK8wvTtN5m5/TbT3C7y8dJAPlrqw6TFe/lswQ4mL93LF8sO8OHCw3y87gofy5Q7t0uqa95bq8N4S9z3q0N5W5S9yxl+veSYgv3ZEJl8pwfhXL16hRvXr6v++Hejjf74McTH22H/5BGpTxPIkMY6asztUyRmL7C35Eh/fD3iVtfZSxc9cePrqXelRXbYFxXokclq2I3U0+uudObsDGSWvQK2MVZWxeq1stcqXreqlXtk1vwrytve7c5Q96LgJQHOKJ+buFeBWwPcgK2U1BkbAQV3O9DVsfMmwK7iBc7Gs7I6YG8cO1bVbtYpyc75OQPyzu8zzsl9Cu4ToBfY25PiVDKeeABElf8S1AX2djWvVL/eJAg4NYgd3gGlMCdi5U6wNeBuh7WRpW+48g2XvHqnis+/BnYjZv8a7AWiE+9Q1+zPqTI+4x36dxqgN1Zn4Mvce3XeGfYTpXdOMJfOdhOd8XRsfkKJG1Pw1KbD3m9/4n267l6+Q98vrnsD9rLq8wbo5Z6c7DwOHDhCcNh5KmrrFOTzTA7YmyyOenvJzpe/e+mql56ezht/Hu7neWczQw1V9FYV0l9tY6BGq/ohceuLyrcre4G9YYP2Y6328+mvkWS6YsY7Ohl68W+w1veQWtxAamEjGaXtZFX1k1bTz+Pydu4VNBCZU82lJBuBl+7hc/QUXjt3sX7TRjw2uLN+ozvr3N1YuGgJX82YydSpU5j97UxioyJ50derlPtgkx3wzc0M2+112I+0tzLc2spYWzsvOnt50d3PP4694J8ljtrepuv3y2x0lVroLsujpySLruIMeorT6SnU8O4uSqW7MJUuWypd1lS61ZpMR4G2TvlcKPek0FOURq+yVHqLU+gpFqiLYk+lvzidvpJ0+ksz1NpXqo8HyjIRE7APSutiO+gF9mIjNWY6y2zERUZxPOAs959auJ9mJfppAbfjc4l8mMmjx3nkZeZzPzKKhJg71JSXYysoJCjAn1sXzpGbGEvCrcsEH/PlVOBBTirYH1RueA31PRw9vF+ZuOklLi8m56TN7oH9u1SCnih8A/JHD3sr0Psd3M9B330c8Nk7AfpZ33/Nd7O+5lTQSapr6ti0eSsxsbHUVFchrtTkxAc8fRBF6sPrZMVdx5Rwg/wnNylIvoktNZLijNuUZN2lPOse5dmP6G6qY7R/mKqiSopMhVSWVlNf20RjQzNd3b1093TT09NNV2cn7a1tND17RtOzBioryigptFFeXEhNRSlNddV0tDyjp0NK9romYG4Af6ivR8X3B/u6nTYDPcr9L9cGBnoY7O9jsH+Awf5BhvoHGRx0tiH1eWhIA39IQf+5Av/vf/4Dt5LKmbHmFF8uP8ZnP21j/kovNm/Zz5ate9iyxYstW7azxXMHmzbuYtaqw0xdEYSL+wFc3XeycpUXLqu9WLxiI3MXu7JwhTuLV29j7tKN/LDIlSlzN/LBUj9mefizYosfh05dxfdICKfOXib80i1uRD0k8OxVNu07yQ8rvZRb/qMfNvPZmnMs9jrHrNW+bD4Shd+1HNYci8Pl6GPm+Mbx5c4ovth2g6me15jkeYNP3M/z4dpzKiHvvTUXVV39b9ZG8Js1YQr0b62U5Lwz/GrpaX7jEojnkVBCwsIIDT/HhUsXuHLlsoK9tMyNjr7FfTX5LkY1bXqc8ICnj+MU7MWNr2GfRHZmkgK+JTsNS24q+ea0iaY6Dtjbp95Ju+fCV2EvsfkC+Yc+O0ONtxWoKzBLHNyqY+2i8p1hr0AvGwGnhDs5FtBL2aqsAnlLQQ75UhanTNfVG88YLnkFa+M9drAr9S4T6eQ5Z9jLsb1hjXLd20FvJPS9eq+ea69hrzcHBsj/dbjbga42EznIlDkNfcd5Pdc+W7nyLRaLgr0z8LUr34iFy3NGL3wnkNshq+41i/tew1VvBAx1byhwyZ6XLP1s3T/fqHE34u8qmU/fmycldQbAJzYL2uWuv+P1OL6APwt5Tj1rL6lTGwL7JsH5t0mOgXwW0250I5PeUOYON74D0I74ugFo3VFPhy30e+Q5PfBGvd9eeuf4LseG4fX3athrN39mZjZeXnu4eesuZdU1qnmOM+wNVe9YtXs/JSWZN34/NMA/jY/xz+Oj/Gm4n7GOZvrqKumpKqK/0sZglWTh67I7gf6AxOerzfTXmBmottBfo7PzBf79tWV0tXWRll/F7ccmrt3P4FzkU4JvJnHyWgKBlx9x8toTgqJSOBudwanbTzly/jb7A8+qFrZrPDawco0ry1e4sHLlclzXuDJ/8RKmfPUVn372OV998QWRFy/xu/5+xlrbGBYl39LMSKvE5ZsZbWthrK2N0XZtIx1tDLW3M9Lezmh7Jy+7e/l5cIQ/DY0y1tFJT20l3eXFdJdZ6S0z01OWS3dpFr3FGfQWp9FbnK5MIC7WXZRGV7Gscj6L3pIsekqz6S3Lpk+eK8tW7+grzqS3NJOe8mz6S7MZKMmkr0wsi4HybGVKvZdlM1Sew7ACey5DlRrwwxW56vxgZS6DlXkMVZVx6/w14h6mYbLVUlreSm5BAwmpRUTFpnP3XjKJ9xMozcvlz7+Tdq/j1FTXkp2eTmZSAlnxMTy+c4Uzx3w5eewAJwN9FfClZ77Y8QDJrPfh6OF9HD6wm327trJ35xZ2bNvIlk3uKl7vudmNnds3ESCue6XoRdX74OfrzUHvvXjv2832XVuZNXsm38/6mr27t+N/1I8tW7Zy9+49urp7KCoqwpyXTdqTOFLibpH28BoZDy+TFXeFvIQrmJ5cIT/5KraUq5Rk3KI0U4Afx3B7C30tHSTciuZm2AWSkzMwWYowmazk5xdRUlxOY30TXR09DPYNMzwwqpoMCfybm5qoqa6horSMYpu4cPMpKiig1GajqryMxvpa2lublOof7JV6fVH03QyrbH5J7hMPQDf9YgL8vl76e/sY6O1noK+f/v5+BgbEBtQqzY0GB4cYHBhhYHCYoWGxAV789iW55cN8s+4i326I4utN15i9M4qfdl5j4dZwFrgHsGKDP66b/FjneZDv3U4wfcVpVnscxGPDbjw8drNy7R7muGxizlIPFq30ZNG6HSxcvZV5y92YMs+T9xcc53u3U3y1eBtfzt/It4s3MXPxemYt28z8dbtZ4LaHhRv28o3LRmYsXMNH33vw6crT/Ojuz+rNx6lpeElsXC7XIxO4dDOB4KsJHL/0hM0nY5m9I4KZnmF85xnO5PXhvCXNc9Zd5N11Ms42jDdXhvDrVcG8tSqEt1eF8vbKUD5YfYbtx84THHpOzbO/cNkZ9tJF7xb3H9zVw3AexZIYf1/DPime9JREMtOkuY4Gvaq1V6NuBfbSH18n6RUWSEa+jLrVI21rKkooFWVvH2ojrnyJ2xdY8jDZY/YCcgfc7c1vjDi9AXSLnkpngFu64wloBbq65a2Gsip9EyCLwldxe9kEyCbBsVEwVL16lz0pb+I5FYfX734V5K9uAhTszbq/vOM+eU6S9nJRqtgYFOPUula+R8PY4SnQal6UuC6nU5n1E+pcYuByTSAu6lzfJ9DWSl7UooBem1x/Fb4atuo7JUtexePFW+BQ10Y9vHpO1dwbvfGdVLeCcjairpXantgACPSNsbTG/Q5A6851xiZC5wNM/D77b3n1eccGRYNXbxzkzyfA1o1w7I1ylAvfkUA3AWqVVCebAcc1R828sWkwlLpA34jr20v2VCjAaI+r71OT72TineqYJzPsNexl8qin51YSnzylpKxcj69VWfcyxtZuRoMdk7323pRHckoSb7zs7eJlTxcv+3r5/egIP4+P8ZfxMX7u72NU6pjry+mpKmSg0spQpSh7C/21FgZqTAxVmumrLqC3xsJwpYn++koKSmuISTYR/cTEjQcZnL/1hOBrjzgWcRefU1fYG3iBXQHn8Qo4z/aAMPaeiGBv4Fk27fZhzfqNLF+9msVLl7JoyWKWuCxlybLlzJ43j8+nf8nkyVOYMe0Los5f5I+DQwrqw20tjLS1MtLWwnh7G+Pt7Yx1dGhrl7WTsfYuxjp7eNk3wJ9Gx/nH5y952ddHf0MdPZWldJVa6S4z6QY/pZl0l2RqdS8K3zBDtasNgKj/DHoF8OU59FXkMlAuw4RydXvgihwGynPoqchV0wSHBPhlmfTb1bsAXrnp5b6qHATqQxXy9ynAz2WkMpdhOa4yM1SZx8vGMgpT07kZeoOgA6c4ceAkN67ex2Suw1bSSmFRAykJT7BlZvDHl7/jD3/4M3/645/V3PkXoyNkxMfw9O4VQiReL7AP8FGQl/j7Yd89ym2/b7cnO7a6sXPrenZt3czObZsV5Ld5rmer53o2blzH1i3r8Tu4Dz8p1zvkja+47w/u44DvXrZu38h333/NRx+9y9w5s9i6eQM7tm/j+PGTpKWlscZ1tUrAKi/JJzcjkcyke6r3f07CVbIeXCArLoLchDDMTyIwJ1/BlhZJUdpNpexHejppLC8jNfoWMRcvkVtgpay6nqLSCmzFZRRYSzCZrZjNNmwFMpK3hsbGJtraO+nq6qO3Z4Ce7j462jppb2njWX0DVeUVlBQVU2CxkG/Kw2rKo9Rqpa6qktbGerrbmlG1+33aAzA00EN/n0C/hz5l3Xrt66Gvr1eZNDTq7e2lv3+Q/r5hvQ4N0jc4yPMXL7FV9TBlzi7+YfJK9p6Jxj8qB4+T93E9eIfFuyKZt+M2P+2J5rudN5m6LZIp6y+zcnsom/acZvPO47is8+XTmcuZNnsl035YydSfXPl6/jpmzHXhg1lreHeBP9+sPcqMZduY6bKN75Z58t2yzcxcsoGvF7ozY54b0+esYfo8V75Z7K5g/8GyQL5acYBV244THW/mVHAkERfvcvn6Pa5ExXH+Rhz7Ay+zYuthvlmygRmLNjFpqS/vrbvAr1eF8daqc7y9OkzF699ZG8bba0J5W1z5K0J4f9UZtgdc4HRwiFL3ko2vlP21a0RGXVP98WPsjXWkHbOzsk9LFld+IlnpT5CY/YQrPy8dS54010mfaKwj424lI19m2kuCXkmRRZfdOQ20yTfLP95ZlBRbtTtdlLwk2QnU7fF1I7HOaGmrh9NoBa9A/4rLXmfNOwPc2Bj80qqft28Y7CpfQ1tK6PTGwAFxB+iValeQl3Oi5PU1I5veEb+3T4Z7zf2vSulUBr3zBDqHi11D/F/5LPF7tXHQzwp0BfiO+LvdjW+Pwwv8XgGrUus5WAwlLqtKqNMZ/cpNL7AXCE/co+GrFLacy8vBLErb7vqecM+rzYMjUc/ZYyDQNe43gPzKqlzqsiFwrsfXx/o+gfwvleMZit8BdVHhExsC+Y2vZdMbKl3ea6h+fY8d9Op+uSb/f+oNRo5kz+eJ5ahxtjLpTsrv5B3x8Y/YsnULJrOUjRaRZzGplrgT1QNOcXvjv5OEGJ4+fcIbLztb+V13O38aGuCPw0M87+9VsfGfhwb50/gIf3kxzB+GehhprWegvozu8gJVSz9QZWakyqzc/AM1FoaqLbRXl5GaY+OewP5xDjcepHHhViJnr8QScO4mvkEX2Xs8jB1Hgtl84CTue47gvvsgG/b6snH3PtZ6bmHZmrUsdHFh7sKFzJk/n58WLGTOwkXMmvMTUwX4n09m+meTeRB1iz+KamppYbitldH2dsY7O9QqxwryHTpWP9rRzXhPH7/tH1Sw/+eXv+OPwyMMNTfRUyV/JnHlm+gsyaarJJNuA/DF6UrNi8I31L2xKtVfIgo+2w58mRooI4Jz6K7Lob82l/5aMwPSOKjKwqDaFGQzWCFqPpuBylw1J6Bf1Hu5KHgTA5V5DFSZVLfCkUoTw/JcjZm+WgujbTVUF5ZSU9JIcW4J5sRs0mMyeBiZzoOoZFIeplCQla1Kw3r7hxgd/y0v//AnNQ0uKyGWlOjLhJ04yEl/gf0BThw7pNz0u3dsZpfXJnZu24CXpzteWzzY7aXP7dm5hW1bNrDFc70yz83r8fXdpyAvGfc+vrs4cGgvm7avZ/LUj/jovTfxcFuFh9tqXFcvZ+HCeZw+c4rvZ83k84/fJ/jUUa6eP8Opoz6cOurN2QBvrof6k3o3HEvCBUyPQslPvEB+0jVsKdcoTLtCmTmB0YFeiszZJMfc5GHkbWyllRRX1FBUVUtJdR2l1fUK/sXl1RSVVGK12eGfX0hfv8y1/72Cfk9XH50dXXR3dtHV0anX9g7amppprK6lRjYAhUUU5lv0pLF8C2VFhdRWltPyrIGO9mZ6JPbfJ+DXJoCXEIJAXtaeni56e/vo7R2gr6+f3v5BevoGGR59jq22i0+/cWf52v10dY7xJD6LpMQsHjzK4GpMGt5n77J0ZyhLd4Qze9tFpm25wdeel5nrdYPvva7wvddlvnE7yefz9vHmdA/+Ztoy/mbyQn49bT6/+sKVDxb6M2XJXj6a7crnc92ZtnA905duZMZSUfkb+WbRRr5e4M4XC1fz9cK1fDzLgw9djjPDZT9fL9vB9IWefLd8Bz+57mTphv2s2+mvOuet33+K5Zt9mLHIjWnz3Hh//m7edQ3l3XURvLvmAu+tvaC66b29RsAfinLlLz3NW4v82eR7ltOnzxISGsL5ixFcvnyR65KkF3VVddFTsL9/d8KNn5T4kBSVpPevwT4NS16qgr1D3Tvi9gr20g/fKjPq7Ul6ouwlESsr4xXYi8JXbnnDxf7fWQ1YC8gN4BpQNz4b9yiV/wrQHfA27nE8q7PpJ97x+sCaiZK5V98hkNfAl98jxwaYHQpehQ/swBZI6nj8L4Ndg/z1a9q1r55VClxf1xAxQGvAXyt9gY4BGVnNeXmY84x7RGk63Oz692jXvdneUEaA5gxu9bvUZkJg7HzNacPgPKnOnplvxO0d4HfExye+Q7wHykugXf3K3a/64GuX+wRAXym7k8Q5Iztev3MC6Lnak6A3AAJwx6ZAw14n3TneK58F8Hpjod8rM+z/P8Le+ruqLH/XpaWqq6twCtfg7pJABAkkSJAkQIAIgRBCXIh7SAhRQtzd3R0IEFespLur+3v03nNt3D/huWPOtVcS6Lrn/DDHWnsv2WH06Hrm+35sBvayxl7AXqP+Y2JjMb1uTkNzC+XVNRplrwC/QmxQZg2/EUpf/G8gYJ+VlcEcAfFPb7rpLM5npLWZ/xgf5b9+muKfU+P8fWyMn8fG+PXjFP/45SP/+uUjv02N8untKyZ6mhlrq5bgn+hUSvZetzaSWVDJ86xS4tIKiUzMJvBpMl6hcTj5hnPf3Z9bjzwwv++CqY0jJrfsMDaz5Ny1G5wzNePM1aucMDLiiJ4BB4/psOfQYXYfPMieQ4fYd+goO/buZ73WJlatXsPOLduoKynjt8kPTL4d4MPAIJ+EihdLJOMNjfJpaIRPI6NySdhPvuc/Pv/Mf/v7P/jnp88Im3+8p4MR0X+/VcTty6Qtr6j5QmnXC8t+tL7wC9jLuLxQ+AL2TcWMS+CXM95Szk+t5fyzsYxfawv5paqAT2X5fO6o4v3Laia7K5jsFEAvY6KjnAkB97ZK3rdVyuN4RzliTXVU8qG9Uir7qU5lIzX5upmy4iJ8vJ/g7RdDXlYVPS199Da8or2ui6aaBuqrqpic+EBaRi55xWWk5xTK+u+yrBQK4sMIdnuAi70Nzg9tcLS/i4OdlUzIE4l5t28K2/4iZtfOY2Ym1gXMzC5y2cSYSxfPKcC/epE7NhZY2dzC2vom9+/dlqp//doVLFo4FwOD41y+cpEzhqfYt3cXO7ZtQlf7EMvnf8e2FUs4tk2LMwd3cM3gKHeMDLhzThcz/UPcNNjHE0dzKhL9qIr3pSnJj+bMIBpyQuiuzeXT+Bg1BVnkJ0XxIi6R+vZuGts7JewbOrtp7OxRztu7aWrvplkcW7to7ejlv/z3/5O//f0/GBmZpLCglKL8Il5391BTXklHcxtdHd28e9PP0MAwwwPDDA2M0P+2n7ev++hu76ChppayohJKCoukdVlXW0urqHrofUl//6DsIyCV/MQUY6OjjI4MMTYioC/G+I4zMjYm4T/14TMNPROs2nmFrftMsH8UjMujQGIi4slJLyA9NR8XtwAuXbXmnKEZumet2WDowpFrvhw5ace1RzEYuyRz9PYz9prFsPZ8EKuMvWXMfaWOO0sOurFK34812vf4fo0uf1l1jO/WHuF7rYMs2abNmt16rNqly+p92qzYf5iVu4+ycJshS3Sd2XD0JjtOWrDzpAU7DG6y5YQpm46ZsOnIeTYeNmbTESPW79NH6+ApNh42YvEBcxaf8eVH42CWnA1iiWGgVPfzTnrxg767HIAzT9dDvvuCpQsuLq54PfbEP8CX4JAAIiJCeRIVyrOYSDnm9nlSHMnJCaRrYvazYV+Ur5TgCRu/vCSPShGz1yTpKbAXs+0VZd9YX0lHe5McfvN1q9xqoTJLimhqEA2ohFrXxOpn2e2zv58+11j36ucvjsLSr5xR+LKvvaYXvnqfCnH1sziKzYAax1cy4kX//P/5QBoV3EKpS7jLOvsZ4Kuwr9BY+GocXqmt12wEviqp+5+p+ulMfbW0TcbHNSVyUt2rClxN3lMS+crLZxL6VOhXSuhoyu9mwX5apctYvYjFz1jqs89FYx1lE6FuMMR9M5sG8R4F6pq4vlT26vlMrH7mnZqNiVD4akhAE/+X75FwVzYtav29gPUMsJW/R4B69vV/h/sM7NVrynuU5xX3QJk1Pw16zTx7VdlL2Jcqyl585x8QiMVtS1q6uiipqpKNc0RLXBmjFza+OgxnlpVfVFREVlYWcz4OdPPrQA8F4UHEPLhHSVgwr4rz+Njbzm8To/zzwxT/mJyQ0P95fJy/v5/iX58/8R+fP/H38SE+vO1lrLuZ4fY6uhrryMkvJymrhLi0fKISMwl+moRXcDROPqE8cPfntoM7N+45YW7tgMkNW85fu42R6Q0Mr5py8vJldC9c4OipUxzS0WXPwSPs2HuAHfv2sXPfAXbtP8zW3XtZo6XFyhWrOKmjS3/XS34Zn+J9/yAfB4flEpD/PDzKp2EV9mN8Hpng14n3/OvTL/znX/4uYf95eJjJVz2MdTQp7X3F4B4B7iZNPL6xiJEGAX3Fth8VsXiRaCeT7QplnF6AfqKllLGWMn7urGHIx5eJ4yZMHTFmYPcpenboMeLgyN/yUvipJIuf6ov5qaWMX9or+LW9ip86a/kgqh/kbIEqJjrFhkBY+orCf99ZyWR7BZ/fdjLZ94pHtx5w3+wRrTU9vOp6RWpCOqlJ2aSkZFCQV0BbYydvX4/yum+IkvJqPn78icq8TPLjQgn3cMDZzgon+7uIRDyRgHfd3ASLm1e5c8ccc3MTTEzOcvnKWS6ZGHLlihGmppcwF530bptLyFtJRX9LltgZGZ9h3bpVLFq0gPUb1rJeaw0HDu3D1uaOrKC4fEaXx3aW+NheJ9bFitwgByoiXaiMcKIy9BGVofaUhTwk5N5Vzh3cROSj67TEutEY5UB9vDN1iZ68qyvh4+AQVZkp5L+IIjU5jYbOlzSosO/oplGsNmU1tffQ1P6SuuZOevoG+dtv/5WnMUnk5ZfwNCoOXy9fCtOySE1Ioqq0krycAqqr6snNL6K5uZ2W5nbaWjvoaO2Utn98bCJBAWF4e/nh4enNY29/vP2CCAiOIDQimqhoMaI1h6qqBgn/keFBmSg4PDyCWIOjw4yI7P/JSZq6x9E6YM5fVx7hj0u0mLtyBzv3n8TU7C5Wdx5y+9YDrt+044qpNXpnb7FO2xq9y874eUTR3v2O0DgREkvDyf8Fd72fc+VRDMduhMm++uuMAlhm9IS1l6PYdiWczUZ+bNB3YvmR28zddpa/rDvGNysP8P3Kvfx1zR7mrjvAD5sMWXrSnRWHTVl39AKinn778WtsO36FHSeusE37EluOGrP+4BnW7z/J1qPn2Kl7laWHb7HsnAB9CAvP+DP/pDfzDDzlmn/Sg0WnPFl00otlJ125aOWKo6MTHp7u+Pn7EBQcQHh4CE+iQiTshbJPfB5LSnICaanPyUxLIkdm5Iu4fRoq7NXyOwn7inyqK2ay8qfj9r8De7WBjsgVqSgtnoa9WnYn6uBng3j2uYC3sPaF+v89B0DY/OJ7CfRZrsAXMfqvFP5s2Asgq7CXMP+dkjsV2rMT7lQQi6MAtvJ5prGOfK+m5l4JA3yp2EU8+vdAL1X0rA2B+n6lC55wBoSNL56dse9nPmtgXiGOYoytGuv/CuC/A3tVhc/AWN1ICFdAE8+XmfHquwSI/x3USva+ov4FVJUNwYxVPwNa1aIX0FUgrtyvQlix0xUFrqj42fcpgBegV9fMe1Soq8fZz03X12usfvEeoeLl0kBehf4XsJdz7EVznTIcnV158MhJ9sQXsC+TnfI0Vr4KeNFFT7MBqKiqoLCwgKysTOb8c+Ql/3n4JS0pMcTev0WS3R3S3ezI8Xeh8lkYr4qy+dzTzr9Gh/nX+wn+NjnOL+Pj/Dw2zi+TY/z2cZJ/vZ/kHxNDvOnuJDe3hBcZRcS8yCEyPl2BfUg0zj6h2Lv7Y/XQg5u2CuyvWNhifM2Cc1fMOHP5CgaXLqFrbIz2mTMcOK7LnkNH2bl3P9v27GHbrj0S9Nv27WPTjp2sXreBFUtXcuf6LX6ZeM/HoTE+DA3LJRW9UPUC9sNjfBoel7D/Zfw9//z4swT+bx8/8fPYKB/fvmayp0225R1pr2astYLxtkrG2yoYby2Xql0MApKrUcTyBfAV0EsLfxr2JfzSWUWfkwO9m4/yes8J3hlc5O3JKzxdvoHIrTtpevCAN0/D6I0Noy/+CX3xkbxJiWO8Mp+fOmr42FnNh+5qPnRW8LGzgk+dwsqv4GNvNX/vbOTd8yRirt7GT+8apeFxlCYmUvI8lerMAkqysslJTiHtWTLpiRlkZWbTUN9Ab+9rclISyYsPJ/yxI4/uW/JikCvZAAAgAElEQVTooQJ7u/t3MDVTYG5mfhmxrl67iMUtU27dNpPNcURMXnTEE0fxvcnlc+id1GbHnm0sWraIRUsXMHfhd/ww9898/5c/smurFqe0D3Fo6waObFrDVb2j3DitwyMzI/xsLhPlYE6iiwVpj23ID7Yn0sGMq/r7uXHuOGf2rOe5sykDGZ70JjlSHfGIvqpSJt69oyItmdzEKLJycmnqeU1Te5e08oWSV1Yvje3KamrvlbB/3T/Kf/sf/y/tna/p6n7FyPAk/X0DdDS0kJKQTHWliN+K8b5dVNU2UFVVT0lxBQ31LaSnZfPy5Ru8vQN46ODCVdObnDG+zLlLppy5aMrZS9c5f8UCI5MbmN28h5tHAJ2dvYyOjDA02M/g4CBDYhLjyDCDwwNMTIzR3jPOxr2mzFurI3vVf792H2t3H+fshetcvmjK5UvXMLliztUbd9A3tmDNESv2Gljh/ziC3OwSYmLTiI5JIz4pi4iEdK7berLzuAmLtx3kD8u2sWyPNYuP2PH9zossOWSNrmUye81i2WwSytKTjiw6epeFe28zb4cZc7eY8N2Wayw/5c3SA2Z8u16b77W0WbJdn2U79Fm9W581e/RYu1ePVXv0WbVbj3X7TskNwbIjd1h00o95Br7MPyma6Chx+gWnPFl40p0F+m4s0HVl0XEHjO+44OjkjLunOz7+3gQF+xMeFsKTyFCinz2Ro24F7MWkxbSUxP8l7CtKc6iqyKG6MlcTtxez7ZUkvab6SjrbmmiaZeMLK18sGffVxOwlxGuUJD2R+PYFzNX6eKnAy2UWvwT9dAa+4grMVuziXG4SNA11xDu/2DR8nW0/67oScxdJdkrdvfjbVFhPHzVWvPgsr8vEORXymvtFrF5TfifuU2LtSkKfmmQna9Wl3S/i+wLaKrwVxTwb3EoNvQJ18b2iwhVl/zWUv/4s4+8apTyt3mWynsjw/1KRq9cl8KdtevUeBdhC2YvfEKp7dk6AGnNXgar+HSq45d/9lVswA2oBaBXu4nc0av8LgKsQV+PyqjWvPjej7AXcxe+qkBdHtRxv+jvZTlck2hVrGu6UKkNuZGKf2FSUIeL16lFY90qrXNGcRyTrlWNtc0+KjZauboorK2VrXFXNqwpfHEs0dn55ZTn5hXlkZqYzZ7SigP8+1MtAdRbR9uY8t79Onsddir3vk+9pQ5arDdmPHamJi+J1WTEfX/Xwr7FR/mNqkl8nhvk0MsBPwyP8OjnO+PAQ+fllpKQXkpCcy5O4NAIjE/EKfoazTzj27oHYOHhiYeuEmbU9F29ace7adYyummJ46TL6Fy6ga2TMccNzHNYzYO/hY+zcv59tu/ewZdcutu7eJY9bdu1l3catrF6zgRXLVxMVHM6/Pv/Cx6FRPg4P83F4RK5PUt2PS9gL4P88NsU/3n/mtw8/8Y8Pn/hpbISP7/p4/7KTcdGSt7NOhiXGVNgL4LcL+Jcx1lbKuJgt31zCaJNYIhO/WJ4LO3+8uYiJ5iI+NxTyn2qKmCxKpzY6lKDbFpzauZ0j61bREB/OZzFDoDGf9w15fKrJ53N1IRNluQyUZvFTlwB+JZ+6KvncXcnPvdX89raJX5vKaPP34ekRffIv3yHT1oHiiCc0FxXibmeHu90jEp9Fk5OcSH5cPAEuLni5ORAa4Ie7uxfPwkMpSYslyt+NR3Z3cLC3kg1x7t+zxOKWmVTtt+4oyv3uPSUmL6z6GxamGF8w5Njxw+zau50Vq5Ywd963fD/3L8xdOJdly5ewZvlC9m1awWXd3dib6OJ0zQCXawZ4XDck8O417hpps2flIo7t2IrpSW1unDyCud5hDHZuRH/3Rgz2bcZg10bMdI+wb8ViDq1fwsPLetw/fQDr4wfoqiqnv+8l5WmpZMREkldcTHPXS5rbVMh30yDi9209NLT3UN+mLKHsR6c+Mzg6RUh4NK/7Bnj3boi+129pbe6gtEQkRtWTnZVPeWkVZaWiL3kdrS2dcjU3d1BZVYeruzd2Ds5cuHqdM5fMMDC+wkG9cxw+eZ6TF80xNLnJVQs73LzCePl6gIGBQQb63zLY38/AQD8DAvoiXDQ2QnPPKGv3XuW7VUf5bvVevluzl1Xbj3L2ghlmV29gfvU6ZlevY252nZPG5qzVvsvek3c4f9GUCxevc+HCLQ6eMOL0eTMumluje8ac7YcMmb92B3/+cSMrdpmx8sht/rhgM3bO4UQ/L8XaNRIzl2ectX/K8btR7LOMZrdpNFsvhrL+fAjLLsWx4VIQa085s/TYHZbsv8LCbaeZr3WMH9buZ+6G/czbeJh5WgdZsPEQK3YZsOjAdRYYeMt4/WIx+U6U3Z3yZK6BK/P0XJh33Il5Oo7M17HHyNIFJ1dXXDWwDwyagf3T6Jm59i+S4qZhr5TfpZCfk/rvSXql2dOwr63Op65KwF7U24vGOgL2jUpy3lcx+woZPy2Sg3BESZuAsVTtGoirwK/T2PLTMBebgWqxIVA2BUojHfG8JoauAbB8n0bp11Uq71aBr77r949qJzwFzOKZmf74s+L0IklP2v8z/evV5Dup+qdB/2Up3ex71A3A7KOiwFWlXykTvyorq2TDHAWAGjWtsfFVoH5xTVrqApiKdS5L6H4P9tPv0Khueb8Se5cg/52NgJiOJzZC0qoX5XPTNfTiHarS//IoIK6GEOQmYbp17lf3CXdAY/lPH6XSnw15ofzVsjs1AU8AWah/Be4q5NVNx2zwf3lNPK/AXAJdxuZLKBXjbWUyXiklooGO2IQI6MspeArwxQz7ouIyzK/f4llsAi1tHbIfvph4p5bZCcirSyh7MQmvrKKM/IJcMjJTmZNkfYUyn0dUhrmRaG9KTbQH+d73KPS0It/binwva3LcrMl2u0e2x0MK/N2pjQ2nryxf1ub/NjHMPyfHZTb/+NAQRYVlpGUUkpRSQERMKv4R8XgFPcPF5wn27gHYOj3mjqirt7Hj8i0rzpvd4Pw1MwX2xucl7E+cNULnjCH7tHXYsf8AW3bvZtOOHbPWTkXdb9Bixeq17Ny2nebaOv756Wc+Dgo1L6Av1oyqFza+gP3fpz7xzw8/8duHz/w8OiZL996/6pZlg6Od9bLV71hbFRNtFUy2VsjjRFsZoyKhrr1Mgn+8uUyW2UnwtwjoFzLalC9V/2RLBW05cSQ8tsPh2nn2r13Lse07uHlaj6rox7wuSOBVSSLvyhMZqU7mc2Umb58/ZaQig0+tJXxqK+NzdxWf2yuYai6mKzOeeKvbFPp6MF5RwK9dLbzvbKM2IxXHu9bo6eoS7h9MiIs357V1cbKyISEolMKkeApeJODj7ISjjSVO1jexNr/ETfNL3LO1wN7eGjGS1tHlIfceWGFz/w7Xb5py1tiQI8cPsWPvNpatXMKi+d+z4Ls/s0zE3TcsR+fIDrTWL2f5isXo792K65VTJLlep8jPisoAS6qDrKkNuUt9hB21kY9oSXxMQcgjPMzOcf+cDs5XTuN0+RQPjHWIuHeNtMf3iLEzI0AMFTLRw9P0FHbntbl35jAPzxow0NbGy+5WSjNTyIh5RlFpKY1dPTS19dDY3k1DRw/1Qsm399LQ8Yr6tpcS+LVNXbz//C9+/e2/0NXzmvz8Ynwe+5GcnEpn90u6u3ppb+nkZe8bmpvaqa9robhQqL1G8vOKqRKZ/fXNODi5Y2vviNFVM05euMoRg7Mc0DXkgJ4hxw0vcfqSGeaWDwgMeUb/4Bjv3vXz7t0b+vvfMtD/jncDA7wVwB8bo777LTt0b7Js1zkWbNPjh43aLN2qjc7Ji5ia3sDM7LrseX3FzIoTRrdZp23FPoPrnL98HeNL19E/Y8rcpZuZ8+2PfLtwHQtWbOGbRWv5ZvF6vl+5nR93X2LJ3mssWX+MospuImNTCY6MISw6gZAn8TwOjueshQubj5qyaLsR3229wAJ9b5af8WXrhSC0zgeyySQMrUshLNNz4YddN5i7/Qp/WW/An9cc4Nu1h/hhswHz9luw2NCHxWf9WHTaR3bMm6vnxjx9V+bpO/PDiUf89Zg93x2+yxkLJ1zcPXDz9MDX/zFBQf6EhQYSERmMAvsoEhKekaSx8jNE+Z1M0hP19inSyhcZ+Wrr3PKSLCrLcqiuEMo+DwH8+poipblOfSXtrY2I4TdiHG29pl1uQ20V5WXF8j+gjY111NRUTvexl7X1GuCrTXLkZkCzIZCbAGHli82BVO4z5Xcy9i5i7SJLXxPbnz35ToJbo+rl+XSsvoJqTZtbpSveTNKf2BBI630a3pqe9tLyn2mhK1W4VPxK+dx0a11Riqf5HXUTINS0VPEy/i6ApwBWQl+WzikKX7TeVQbjqHF3dROgqcEX0JXPqha9+lmB/GzVrah7Feqa35fKXVHDakndF8D+nQ2CgLwAvnQA5PPK3y42KTNxfEWVKxsQxaJXYS/i4qJHgPgswDv9eyITX5OcJzYQMqNeZumL96qwn7H4lf74agxejKMV15R7Z+roleuzS+tm+uoLyIvNgQJ7AXSZiCe+k45AmQb05VLBSxtfgr+EkjIx7KyE7Jx8LpmYkpmdT2OzUnZXJsvtlEY6s6Evx94K4JeXkVeQQ3rGC+ak2Vwg1eICcTfOkmh5gb68OEoi3MlxsyTX4w65npbkeVqT52lDwWNbCrzukeNuQ7r7XTL9naiMi+B1aR6fX3bzt8lJamsaSE0XsC8mIiYN/0gN7L3Deejpz10Xbwn76zZ2XLGwxOS6BRfNb3LW5Ar6AvbnFNBrnz4j1f3Og0qcXsBea9s2NmzditY2sbbJ+vuV69fz47LlGJ8zYmp4FGHVfxpSIP9xRFH1AvQ/jU7KawL2v73/zD+mPvHL6DgfRC990Wu/u4WRtlpGWqsZba1iuK2CYTHNT5QUtpYz0SrUfZnMvBfxeWUpan9cJOk1FvKxtZzWtEgKwl15XZLEu4osiqL8yQ5xoz4pgO6sYPpzoxgsjGWoLIGxkkTexAQykfKMoYRQXoU9ZigxmuakOGrjY0l2csDhtC7Zvh5URASS5+tJ5D0b/M6b4HD6HFd27yfq1i2eGF7k8RFDrM8Zc2D3VuzMzSlJTaIk/TmNJbm8bKomNToc2+tXOaN7jFMG2hjoa3Pe6Aznzp7k0KE9bNq8lhUrF7Ns6VzWrZrH1nU/orNjHRcPb+TeuX2EWxsTYXuF87qH2bVZC5PjO0l2uEa5jw3lfjep9regJtiKmhAbakNtqY94QH3UI9oSPXiTE0Z/wVPq43xJ9rxLnNMtsn1tqQi1ozLUjvqnTnQlutOb+JiuBE96kj3pTXlMd/pTfhkYoqOpluL0JNKfxVJZVUt9p1DzPTS09VLf8ZK69pfUC9B3vKKhTaxuals6+fW3/0FlbRsJiSm0NHeSnpxNakoGXR1dRIY8wcPJneqyaprqWygpKKO9rVta98LGf/O6n+KiCuwdXLC2c+CsyTX0zl3iiO4Zjp825ojeGY7qG6J37iLmt22IT0hmfHyKgQHhILzRrHe8fauAf3BolLbeAfYb3GWDjuhg95AVx21YfeIO+wyt0TO+g5HJLS5euYXpdSsMTO6xVu8++w1uccnkNucvWaBrdIMfN+3nu5Wb+W75Fr79cRPfLN3E3NU7mb9hn1TlS/Zf49sVO1m3Q4cte3Q5cfoal6/fw87JG8sHXhiYWLHn+CX5zJxFm1muY8OPBy34ZuVxthvcxcYvBz2LCLTNo9htEsF64zBWng1htbE/q0+7slznEUuPu7PoTCALTvmyUN+HBQYezNd3Za6uM98ff8RfdR7yVx0H5mo/4OxtN5w93HH38sBPwD7Qn9BQf8KfBBElM/IjiY+PlrBXrPwEMtMTyckUWfnJ03F7tQRPwr40m2qZkZ9HTVUuddWiDK9YKvuOtkYE3NVYvTrsRsC+oqyMxoZ6OWGuVmToS4CXf1F+J5rdiHp5afWrSl30yJ9t72tq7cU9qksg3qUuAezZ5+pnFcJiul1VpVi/A3lNLX2VWkInGu9o4K2Ol52JpaswVmvthX0/c/+Mglcsf9XWlhsFGXtXIC8AKL5Ts/vV67PBqNrtEr4iCVBsIDQlfQqIv1LNs8GqyZZX3qeEDNTfnA1gCd1p5a4B/DTov3y/eH6mPE4FvPpucVQy0ZV7lOsCtHJDooG5Wm8vVb1ociPr6r+Ow4tnxPPKBkBV7YqKV2L7qk2vlOApve+ne+FPOwUzin5a1csZ9l9uACTkNdn4isovobSsUGbjv0hO58IlU8qr66mqq1em21WIUbYiUe9Lha/G7EWr3eycTDlCes4Lm0ukWZuQaH2B6JtG9GTEUxsfSobLHXLdBfCtyHG3ksDP97xLvtddCh/fpcjbmhyPO6S73CbVyYocb2cq42Ooys4lK7uEBAH72AyCohJ5HCRi9gL2Adxz8cbyoQu3bO25bmnLVYvbXLxmzrlLVzAwvoDuWSO0T53mqP5Jjhmc4sCx4zJJb9P2nWzYso31m7fKJc43bNnO6g0bWb5mLUuXr+Sx52P+9fPf+TA8JmP4aqz+32AvlP37z/wyNiHL9hTYtzLSVsdgcxXDzZWMtFQx2FrBUFs5Q6J+vrVMZs+PtZcz1FnOUEc5I+3ljLVXMNZazmR7JUO1hdTERPCpsYT3NVlMVmTxviaXyfo0hmqEkk9hvDqJDzXJ/FSVzpvYMAYTougM9mEgLoL/aCyiLz2OCv8AukOjSb16lU+psfwtJZFmF0eyHz4gxekhxd4u1Af70eDhQ899FzqtnXDTPcP5XTtxv2qOhbYB988Z43jTjGDnRxS+SCA7LproAG+uGJ1myyYtFiycz5IFc1m2aB5rVy1n3cof2bpmCWb6+3G+rEOgxRkS7C6S72lGZbA1kfcucGbnOo5t28wNwxM8u3uO2oBb1AVaUht4h7pQaxrC79EUYUfr04e0xTrSHONE/TNHysLsKAywoSjoHpWRTjTFe9Ge5E1vqi+96X70ZPjSleZF5wsf2p9705PqQ2+KL6/ynvPz6ChtdVUUJieS8iyWuuY2CftGjYIXil7AXl1C2de19lLX2sM//tP/wcj4L9TWtTIyMsrYyCjDQmm/6qO+tp28vBJa6htIjIrF+b4D5cVlJL9IJ/ppHM2NbaQkZ/DwoQt3rO9z9sJl9E6f45C2Lod19Dl64iTnLl2VGwEP7wASn6fQ1tbBq1evGBh4h2znOzg0Df/BgWHaOvvYtNOQbxfvZcO+s+ibO3P0mid7zruz8aQjG089Yo/RI3RMHrD37H3WGTix/8w9jC9bcd7kNieMrrPp4ClW79Rh6cbDLFy3j3nrd7Fw437mah1k0X5zlh6y4C+r9jBnvhZz5mkxZ/5G/rxwE/OE8t+wmzU7DrFw3Q7+tGQdf1isxZJDZizcZ8KidTqUVrwkJb0C/4AYHvs+xcEjEguXSE7fjWTrBS/W6tqyTtcOrTNiyI03i/Qfs0DPk7knXPj+uCM/nHBkrq4j8/WcmK/nzEJdBy7YeODk5oqblzu+/l4EBPoREupPWEQgkTIj/wlxsVEkJjzjRZLopCey8hPIzkiSsJ+28vMzKS3Morw4k0ph5ZflUl0uYvc51FaJjnoa2Lc2yBi9aKQjJ9dpJtuVlhRKddvYUCfL1ASMZZKe6HcvuuJpEu0EWCWohW1fqUnME9b+V3F3cY8K+9mldvLZWeCX92melTF1AW9ZKqcZYFM5u3ZeWPkKdNV4ugp4FcDqUb5Dk6CngFrTWGdWNr74tyjAF5uCmfi7+g5xVErhNPCW9e4KVOU1GcdWPquw/wLwmpn105uC/x9b/Yvr01a9RqF/8YxQyzM18hLGUs3PKO3Z71KAK55RY+fK36puIGYS6FSAq0fxPjUPYXZJnvK98pyq6pXvZtS7+r0CacWWV+x8uRGYHnQj4uxC6St/n2L7zwB/WrmXzsB+tuoX12dgXyTPo57GctXMgoaWDsqraykuF7H5f4e9GsMXx+KSErKzs0hLTWZOos0FXticJ9HmLFEWZ2mMe0JbRgKpLrcl5AXo1ZXnaUWelxUFj60pfmxDgZcVuV63yfWwINfVgnSHW+T4uFGQU0hcSiEh0akERcbjHfwUV78IHL2CeODqg7X4D+i9h1hY38PU4g4m18wxNrnKadFU56wxJ86claA/pneSI8f12HvoKJu275JwX79ZAF9ZAvZrN21lxQYtVq5dx/r1WpQXlvHbx1/4MCBK70RG/oy6F6pfKPt/vFds/F8nJvkw0C8H64iGQKMdjQy3igY71Yw1VzPaVCE74n3srOLX5nJ+aSrm55YSfm4o4pf6Iv7eUMYv9aW8ry6kvziT9tR4qkPDaX7yhO7oJ3Q9DaU3PoK+1GimyjOZqstnvD6PDzW59EYFMxofzWRCDFNZL3hfXUbFkxhePPCk/eZDmrbsZ/TIUX7VM6DhmDaldrbk2j+g80kIPZEhvIl9ytuEZ3S7udF8+x4xOqdI0z1L2cXbBOqfw/uiEf43zbE3MsTqlB6Wp/Uw19OW1vu+TasxPLwba0MdPMyM8bY05+yBLbiZG5DueYNSv1tUh9lSE36fVGcz7E7t4/SW5dw1Po6l8QmeOt6g2N9CAr7xiS2tUQ60P3OkNdqexghbqoOtKQu4TYn/HcpDbWmIcaYjxYeXmQH0ZQfxOiuA3gx/utN96Erzpjvdi860x3Sk+tKd7k9flh99Wf4MVGfzeWqCpsoK8hLjSY1NlNa9UPaNbb00tPdSPwv0de2vpY1f2/KKlq4hfv3X/+B5ch5FJRV8+DRMe3sZfa9baW3voqaln5aXg9Jmf9X5kvbmdtrb24iPS8TXO4DM9GzCQp7w6KELNy0sOXP2POcumHDe5CqWd+/j4e1H6JOnPImOJSLqGcEhYQQHBxMeHk5CQjw5OTlUVlbT2tFJ75s3jIxN8apvgE1bDrNoyRqCg0WSWiSBIZH4+D7hoWs4Zg+C2X3hEVrnHdl4wZUVp93YavwYnWve6Jn6cOyqGzsMrdmofY11u41ZvfMky3YcZdmOIyzcdJSFu8xZdtCS+Ru1+evqfcxds49vl+3gmyVb+NOC9fxpwRr+MH8Ff5i/km+WrOePizayeL8ZP2wzYvkmPfxD07G674udgz+PvSPwC4jENzAc87uO7NY3YYnWfv60ZBs/bBFZ/G5Syf+g68JcXRfm6bkyX99Fgn6BniPzjzuwQPs+5y1deeTiiKunGz5+XvgHirn2/oRGBPIkMoToZ5q4vUbdpyTHky6aQKU/l+peWPmFuWkU56dTWphJeVEmFSVZM7Avz6amKk822BFd9DpaG6ivUWrs1eQ8cSwrKZQgbZxdeqd2y5Pld5XI2fEaMEs7flY8X1XnMzBX7HsBVPWaOE4v6Q7M+iyuqcl3033nNUNyZifgyU3HbDArE+pmq3kBPAl4sWmYzsgXsJ/VOEdCX7lPAb1SIjcblsp5CRUaaItYuwghKFn3ApyKOlZ+TzNdTvMbMtlPA2oVrrPfrWwWNBuFL4Cu1rQryl3G6tWYumqfa9S9VNxqBz15nGXDS2UvYu4inq58r8J/9t+hnivXlH+TuglQr4mj+qyi4JV4vPhOhfXvKXv1mjjOqHvx94iRtyIRT31eOAOV0xa+gHqJUO/y+swG4N9hLyz8YrlKy8vx8vXjxi1r2VOktLJaKntljv2XNr6q8oWVX1hcRGZmJsnPk5jz4v5Fku4ZkWh7hme3DSkJ8qKvKINk1ztke9iQ5W5Ftoeycr2syfWyJM9bgP4ueV7C3r9NnsdN8t1vkO96k2wPW4rT00jJLCb0WRqBYbE8DoqSsHf2CsbB3Y+7Dm7ctXfijq0dN+5Yc+26BReumEp1f+rceQwMjdA9ZcjRE/oc0jnBgSPH2LZ7n4T9uk1bWbtRrC2I83Wbt7FywyaWrV7HsmUrOaN/mvG3w/w69p5Pg6N8GJwBvojZ/23yowT+399/4m9TU3weGuL929dMiNkAXU2MdTQwKuz8tmqGRf17QSYTHr5MWj1kyPQOQ1dv8fLUJVoMjGk2MaXB0oq+kADexUUxmPKc188TqQ0LpTkujtqnz2iJjac34TmfS0r5e2sT/2hv4581NQxFhDEeEkivuwfZpjeIOmlEhKE5OWYPaTl5mcmDx/h0+ABvl6+mTmsjLQ52VDo78/y6KbmWFpTesCDu/FmiDfVIOn+eDst7tNy3JdfOlhdODiQ+uk26+21S3W/zwvUWSU43SXG9RYa3NbmB9ykLtacu/CE14U48d7+Lud5+HK/qE2J5ltA7p3E0Ocalo9vR376WO/p7SXhkRlmkE25mRiQ4W9IS40BLlAN14TbUhd+lItCGUv9bVAZbUht2l6an9nQkuvMyw5++nBBe54bxMiuQV9kBvMzyozfLn+7MALoy/OhJ96En05fuTH9eZ/nxLt+P1zkBDDUW8tOHTzRUVJIWG0NKYrLMvG8QGfhtvYgyO2nlt72kQSp9JWZf29JF56u3/Of/7f+itfMtTc3dsgmOGH072P+W1o7XPE2sISalguHxKfrfDNLS1Et//xjv3vbLuvvXL98QFBiKo4MLD+0dcXJ2JygojMjIaJ5GP+NJ5FNCwyIICg5VVlAwAQGB+Pv74+vrh7e3Lz7e/vj4BxIWFU1CUjqp2YXsP3aONRt3c9/BCW9fH55FRZCTnEzOixS8XD05oqPP7iMnOHDyMgt2X2TFUQs2Gdiy5YwTe64GsOWCNxvOOrNc24YVRy1ZdvQ6yw9eYfEOQxbsNmP5ASuWbj7DYi1tFqw/yNx1e/jLim38cdE6/rhgNX9cuFKuPy0S4N/EjwcsWLz3Gou0jvPtsp18u2w7i9btZcNOHfYdM8Lg/A30L1iwV9eYJWt38e2STXyz9gQLtJ2lql+o78UCPVcW6LvKkbbzBeh17PnhqB1zj1hjaPEQe8eHOLu74O3riV+AGIjjR3CYP+ERQTyNDic2TsTtNVZ+chzpqck0bTgAACAASURBVAlkpiWSnfFCidvnJFOYm0JpYTrlhelUFIu4fS5VInYvYZ8r2+cK2LdrlP1s0Ivz0uJ8CbJ/g32lGEkryu+UTnZidrxorav2vxfQF59VyM8o/9n18ooboIJeqnmh/GfDf9a5El+fgbj8PMuql7FzDcgVBV85DXUB0dlrGvaVysZCKm/VZtfcK6D9dXa9CmPVjhfPyVwBjT0vs+alslc2HhKMs1W5BLhqm/8e1H//mpJgp2l3q9bHf1H+JhS/AKaiuBUgi3ep6l0Fvgp6EW+fUdviXIX419+rIFdhLz4roJ8N+y/fpbxD+e0ZoCv3fA17ea/IrBcjbGWTIPU+sXmYCSWoNr4Kd/n5K4Wv2Pkz2fglZWXYOThi7+hKe08fJVXVlFRVUFpZJZcYeqNCXj0K2BcUFZKRkaHC3ogkWyOe254l1tKQPI8HvCvNIs39LtnuAvbWZLnfIcvdkhxPa3I8xdGS3Md3JOgL3CzId7Ugz/0WWe63SHa5TX5MBNk5hTyJzyQwLA4vAXvfcFw8g3F09+OBsxf3HVywsXPgts09rt+24up1C0XdG13A4KwRxw1OceT4CQ5qa7P/yFF27T/Ixm07WLtxM2u0Nilr42bWbdrCWq3NEvYrVq/jxyVL8XB24x8ff+LDwAhTgyO8HxiRtr6apCcUvliib8CnoUE+vO1j6lUXE92tmpr7BoY6qhlsKWcwKJQ6raOULN5K5orNFGzbT/kBHVpMTXnj78nbF5EMFL9gtCaHsTqRZV/MREMRg7X5vKnMpacgi67MDN4WFdCQFEdjYiJ1EZGUPLSn9NJlys+Y0Hj2GuMWNry6bU/PjQeUHdKn+vBROvX1Kdm1i+y160ndtB3fjTsxX76K0AtnyLx3kzi7WwRcv4K7oSExJ89R98iORDsr7p49QYGvHT2J3nQmetOR5EfXC396UwLpSQugM82frvQAelL96EkOoDU5mFT/hzhd1cf69H6uGxzAylgX/7tXKAixo+25B23PPWmO8yLZzZHwe/cp8r1Hpf9dygKtqHliTdMzR9riXeh+4UFPihfdyV50p3rTkxnAq5wQXuWGKcDPCaY3O4DenAB6swN5mRWkqP3cQPpyg3iT409fvh8vCyIZ6ahjcmSS/tdv6WhultZ6a1uPbJrTLBL0WrtoaOmkobWbxtZeGltfUt/aQ21zB++GJhif+hvPk/N582acqvJammrq5buGhsfoH57g7YDIlB9m8O0wzU3NjIwO8ebNO/l/zKLCEsLCwgkODiU8/AmRkU8JC4sgJCSM0NBweRTn4roY4ytWQECQBL44+vsL8Afi6xuA52MfHJ08uffQmdu2LhheNGP/ER32HzqGnv4pbphZYHnLmsuXrmJ49jwnDU5z5PhJftx2nE0Hz6BjYEJAaCLOPjFcsXyM7k1PdlwWqt+TjWc92WzozgaD+6zQc2CFgQtap+xZd9SCNfsus3KHIYs2afPdqu38cfEG5ixcw5yFq5izYBVz5m1k6YFbLNp7mbnrDvPnZTtkCd+cJRv505KNfLN4A39euIbvFq/lzwtX8Z1IBly0jr+s02GRjiuL9L1ZoOfBAl1F0c/Tecj3R+8z96gd844+YKH2ffRN73H3wX0cXJzx8PbARwzECRLq3lfCftrKj3/K88QYXrwQWflxGtgnkZuZRH72C4pykynNS6G8IJ2KQqHuhZUvVhbVshQvT2bht7coU+1U2IvpdY0C9kX5Msu9vr5a9pMXveuVDnoV1FYpqr62WvTQF7F8YbGrABfQ1nS5q6lQ5srXKH3wp5vjTN+rUflCnUubX33HVwp/GvxKJr76fgFbZYMggK7Y/WqJ3O/Z+cpGQIGx0h9/JjY/e0Pwe+cCcrJHvQbgKuy/TKxTIKuGFFSIqolwM8r/98AuoPvlEha9mrGvhAW+7nGv1sQL1T8DbSVmrsBSVdhKD3zleTFER/l+BtoKxAWkZ8NbXFet/K+Ps+/7+vx/BntVmX/9zIzaVxX+bLgLZV9SqiT6zf5ePVfG2irNdISdL2BvYWmNf3AYrV29lFRWUSLq6SXsKzWZ9zPZ+GL6ncjGzy8sIC09jYTEBOYk3z9Hku15kmwvkGBlRLrDbQbLc8nzcyZLZOF7CNhbyiUUfq6XDTmeVmQ/viUt/HzxnZuI798ix+0WmY43yfJ3Jj87h2dJuYRGJvM4OBoXv3BcPAJxdPPnoYs3DxzduPfQCat7D7hpaYPpjVtcumrK2YuXOGVkxPGTJzmqOwN70R9/+769ylCcDRtYtWEDazZuZN2mTazW2syK9VosWbWKH1esYM2aNfL3//bhMxP9Q0wODPN+cHQ6ji+S9cT6LLLxhwaZErX2L7sY72qRVr7sqNdeJ7vqfS4vZjT6Ka9C/OmKDOB1YjhvsmPoL0hksPgFA6Up9JenydLFodochutyGKkXPfVLZP/8wbp8eksyac54QXFUCEXRwdQ+j6LnRQyjT58y7upP7817tF25Qe+Vm7zWv0TxtkOEbdiC/+6d+OscxPPwPux3bsPq4F6sThzDzkCH6CtGZFldo+SBJZX3bam5Z0mLvx1F3naE3DlPe5oPfVnB9OWE0pcfwbuCSN7mRfA6N5SXucG8zg2X8O3LC0Wst0URDJY8Y7g0jpGKWEar4hkojaUrPZCGZy5UBttT/Pgu+T4PyQ5/Qpy3N5XRPrzMDudtYRh9mX68zBDLXxOH9+OlsOzzw3hbGMlAURT9RVH05YfzMlfAP1CqdwH4vtxg+gqCeZMfytu8IPpLntCan0h1Xj5VhVV8ev8Tnz5/4v3UT4yPvGdgcJS+d0P0vHpDR9crWtt7aW7tpqmli/rmDqobmhke/8A//9P/TWdPP13dLwn0D8TT2ZGOlgZaWttIS02nsb5Bdsvr7Oymrq6B3Nx8YmLjCQoKISAwiNCwcA3gwwkNCSckOOwL2AvQC+AHyvuD8ZeQDyLAPxA/AXq/AHz9/PHx9sPN0wd7Z1csbB05b3aTU+cucVzfkKM6uuw7cITd+w9xUPsEh0/oc+SEPnsOHGPJxiMs3XqUU8am5OSX4ecXTEhQOMGh4fgEhXLT1pm1+0+ycKsuKw6cZ8GBGyw6ZsdGQ0c2nnNnw9nHbDL2Zq3BA+bvOs/3647zzYr9/GHJdv64ZCtzFu1m8YHbCuzXHuTb5bsk8P/04xb+snQL3yxexx8WrmTOouX8YfEqvl20hm8WreZ7LR1+PCGUvBtzjzszV/sRc4895Iej9sw79oAFYh21Z9HR++hdu4elrS0PnBxx9XLDx9ebgABvgkJ8CAsP5MkT1cqPIkFY+UkxpCTHkp4ST2ZaAjkZz8nPSqIo5wWlecmU5adRUZCpqPvSLKpKM6kqz6a6Mk+2yG1vEe2OK2iorlSONZUyK7+sKF+CvL6uRtr1Aux1Veqqora6Wvlcqah8qeTl8BsF9ipYpdUvZ9Sr4J9R/ar6l2V5GntfVfdi6p6SsT9b8X8Je/Xe6ukyOyXZTkymEzBWoCvg/uUS8JVugFTwyrXf2xzMqHlh7wsFrcb0lfdLC19Tey83A9POwGzwimfFbygZ7r8LfDWp7nePyr9D2veaUj01MU89Tm8EZHa8gKhQ4KLTnAJoReWLv18TCpD2vwrvGaArmwRlI6JsBmY7BDP3zcTTZ8fvxe+qtfNfw158P/veGdtfbC5UB0Ba+dNDb8T36sbg92x8Ed9XhuGITH8xSEfU6SuDcEopKCzmsqk58UkpNLW1U1pZSZlQ9lVVX5TgqaV3Qt2L89z8PFLSkomJi2FOqt05ku9fIPn+JVJsL5FsfZX+okxKQn1Jc7Emy9OaLA8N7EWinpcNuZ5W5HjekZa+OBfKX4A+z/UmuU7XSXOzJj8licTUIsKfpuAXGoOHfyTOHv44evji6ObDI2dP7B3dsH3ohOV9e67fseaK2Q2ML1/hzPkL6J425Lj+SQ5pH+fA0WNK69wDB9m6ezdrJeC1WK21USr8VRs2sWLDRpauW8+Pq9ewZOkyjh3T5u3rN3wYHWfi3SBTA0O8HxRNd0Zlg53Pw+OyFn+q/x0Tb14x3tvJWGcLY+2im56w8usYb61lsr2GSTnmV9TAV/GxTbS5LVP62LeVMdUiVjmTLeWyx/14a7Gsxx9vFpn6Svvd4YYChuryGatTOvONNRQxWV3Ah/J8JrPTeBsaxKCnJ28eOdF705J2k2u0m5rTaHObynt3KH9gTaXDPRpcHtLl7U6N6yPy796i3cue/icevH3my7ukYPrSQ0l1vUVzgj8DJTG8KYziTckz3pXG8q74GW8F8Asi6CsIp68ggjcFT+gvjmSo5CnDZTH0l8TwMjeSjtQA6hI8qYp1oy7Wk6YEP3oznvCuMEY+25QeQfqTSOI8fYl3cyPe6wEt6cH0F0cxUPyUgWIF7AMl0QyUxjNYlshIaQJDpXEMlsYwWhHLRE08U7VxTNXGM1YRx0BJFO8KI3lX9IyegkTiQwNpa+ygs6WXN30DvHn7joH+ESbHPzD1/iOT7z8xMf6e0dFJBgfHePt2SGbSi7K6xpY2RHva//6//z9MvP9EfUM9YcEBhAV4MfTuJSUl5bi7eRH15BkvXqQQERlJcHAYgYFCsSuAFxZ9iFTwAugK1MU9ipoPkxsCsSkQS1X1qpoXRwX2gdLG9/T1x8XLhweubtx58IhLNyw4aXSR46cM0TY4jc7JMxwVyagn9Nirc5xdR46x86A2m/brsXaXNlsP6KBtcJZjxw04Y2jElatm2Njace36bfYe0WHlhq2s2LSPuRt1WbzVkKWbdFi9/wKn74ay55oP6408WHHKlZUGHqzUd2XxMVvm7b/OX7aasvDwQxYfuMlf1x7jj0u384clm6UD8OfF62RZ358Wb+APi1czZ8Fy/jR/JX9euJrvN+iw+JgTPxx2ZN6xRyw44cTC446yF/78Yw+Yd9iWuQfv8sP+2+hctuGO7V3uO9hLK9/TxxNfP08CAr0J1Vj5Iiv/WYwYeauU4b1IiiH1RSxpybFkpyeQl/mcAo26L8lPpbQgTQ5TKi/JpELAvkxk5+fSUFOOAvty6kU8XjbOqURk5JcUFlBVUUlDXR011dVKRn5VJbVVQuGLY5XcDEh1LxS+sPNlxr7SYU+WyE0n5VUo8X1NDF4ZRSvUvMYBEMfpznnCrtcAXpbPaZrfqHF78Q71XB6Fohf3qN8rR1VdC9CKGfPqkspf02RHtKVVQaza+yq01eOMyteobgF9TcxettwVgNfkBAioyt+VWfdK/F+Buxr/V2P6Xyl7FcJfZdZLC18TX1c3Hkq8fabeXQB8GvqaWLriJFRNJ+KpsBdgVdwDsRmYDXUBcnUpgFeUvtJWd6YcTgBd2SQI0IpzBcjKBkN5h3KuWPbi/OsloC+eU54VJYWyRl40zpFxe/UoLPmZbnmyeY6I22vs+5mjyL4X8f4ieRSNdUpkb/tcLppcJa+gmNqGRtkhT3TPK6sUmfhVlIvyQjn9rpKycgH6SlnCl5OXR3JKMtExz5iT8eAcGQ8vkGp/kXQB/DsXeZX9nLr4p6Q4WpL1tbKXZXhW5HpYKmV5XlZku90m1/UWuW4WZDtfJ/XRdbKiQsjMLOJJTDIBIdG4+0bg7OHDI3dvnNy8cXYVRy8eOLtj6+DELZv7mFlYcumaOWcvmHBSJOqdOs0RnRMcPKotk/R2HVBa54ryO6HsV63XYtX6jXIJZb9MqvvVLF25ioWLlmB79z6fpz4yKdS9BP4w74dG+CBK82THvSEm3r5lrO8loy87GOlqUvrkt9XLMrxROfSnmvG2KtlVb6K9ErFE050vGu+0Vsje9qLPvWjAI5bM3hcZ/C2lcsn++Y2iRK+YiaYSJhuLmBLleg1FfKzN53NZFlO5LxhJecZAfDj9MSEMPAthJD6c0YQwprJjmMiIoS82jNepcdQnRFIQ6kNbajSvClJ4U5xJ+bNgGl+EM1yVzGBZgrLKExmqeM5geSLvSuPoF8Ati2ekPJ5hsQnIj6Qr1Z/GBC9qYz2pi/emKSmAnuxI+ksSGKlJZbQug+FaUVGQymBNMsM1GQxUZtGRn0L2k2D879uR5OtL44tIXhfFM1SVwHB1PKN1Lxivz+J9SwEf2/KYaMqir+w5VQn+pPg4EG53C1dTY+wunuKekS63Tx/B3eY6UcF++Pn40tDQSnfnK0ZHJxClay973/LmzRD9g6MMyml2U4xPfGBkfIrxsfdyut3I8DiDInwz9VFO/5t6/4nBwRF6OjspL8wnMyWZqKhoac0LW16oc2HLh4dHSBUfGhohP6tWvUikCwoK1qwgzVEB/Jf2/Yx1PwP7IHz8gvDw8cfV2xcHNy8sHzhicuMOpy6YoGtohM7psxw/LRJST3NIz4D9IiFVW4edR7TZdeQEe7T12HX4BJv3HGL73sNs3rkfrW270dqxh817DrJj/xE2bNnJik17+F7rCIu2nmDxmj2EPEkmNa0YZ/dg7ruFc+V+IGcsg9lzwY21BnasPvWQlQaeLDkVwvKzQWw09GTzSXuW7L7Ggi1n+Mvq/cxZpMUfFq/njwtFct9a/rRwDX9avIZvNx5nrrYj8457slDfg4UnBPTt+f6wLd8fsuH7/Vb8dZ8Vf917kyMX7nDT2pr7Dx7g7O6Ku48H3j4e+Ps/JiTUT1r5EU+ClcE4MZHEx0XxPPEpKUnPSEuOITMtjpyMeHIzE6eBX1yQSmlhGqXF6ZSVZFBRJmL42Qrsm0WCXjlqb3xRYldXW0VxYSHVlZXU14muiVXTI2hVu17G2TWxeQF2aeVPQ1uToa8m2AnVLuP8AupKT3sBfAFYofxF/F/E+UV8X/mugko1Ji/mx6twr541qU4CW4Bco+an2+AKgCvvVhPnZoAtlLkmwW5WN7zZ8XkBOXXNPKfG/TVJd+IdAtDT9wpACpCrENe4ACJ7X36n1uErsFegO/M7X1r1mnerKl+j1tXf+gKeXyh95e9RFbkCZaWLnrIZUEICikMw23lQNgDqe5V/h/h3CstfSZ5TnhFwV6GuugIzcXX191SVrr5v5iggrxlVKzPuFXBXlJUjlmLdz67LF4l2SsOc2Qp/5lzdaIh3Fsq4v4S+UPelxSQlveDyleuy0VdNba0mPq8AXkBecT7EIBwxv17AvoJCkYmfm0vSiySiY6KZk/3gHJkPjEkX694Fnt82oiM5is6sJJIe3tbY+CJmLxL2rMj1FEl6VrLsTtbge1lKC1/E7MXKcb1BpqMZaY8fkpOWydPYVAJDnuLuE4yTuzePXB/j7OaDq6s3zu7eOLh68MDRlbt2j7gtsvNv3ub85WsYnr+E7ukzHNPT45C2tlT2Avbb9+5ly64drN+yWQN8Af2NrFyvxXIB/LVrWbJiBUuWLWfp0uUkxiXy69RnxvoGmHg7KC39qcFh3g8M8aF/gKm3bxh/3cPIyzaGu5oYaq9jqLWGoZZqhsWM+1axRHmd6KSnLlFyp2myI8vvlAE24+3KUVwTQ27k6Nt2ZeCNaMwjNwKtpZpafTFAp4ippmKmRGe+jhImOop531bCx/YSPnWU8qmjHDHbfrKllPLkCGJ9HUnw9yA+xJfoYF+eBvrIcrrEsBCeh4SQE/2UhqwkOgue864qlZHaDEbrMuVxrC6D0eo03hTF0pkRRlOCN3XRbtQ8daUx3ovujDD6CmIYLH/BcHUyQ1UvGKgUvQJe0F+VQn91CgPVqQzXZjBSk8tYXR4jTZkMNWbSVZRKfWo6edFxhD2y47mvAyUxj6lK9Kcixo/MIDdC7S1xMjPmrrEBD66cw8vSlKduj0gP9yU/IYjyF6FUpMcQEuiJu6cL929bkBjox7umat60tTHyZpDx4TE+vP/A+ORHhkemGBmeYPz9J5npPjoyxdjwFH2vBhgeGqf/7QgdHS8pK68h+UUG0U9jeBIWTmhQiIS6iMOLJYAv1gzcg2WmvNgEzFbugYFBBAYGEBgYiDgPCBDn4js1Vq/A3s8vQInV+wXg4xuIt18gnj7+uDz25aGbJ5b2Dly5dYfTF03QMxRlpmdk5clhXQOp7Pcc02H30WPsEIOfDh9n19ET7Dmmyx5xPHKcPYe12S2u7T/Iln2H2LhrPxu27WbN1r3M37CXxZuOsnzdITx9nmJr68JdG3tcXLzw9gvGOyCCs5dusnDVdk2N/j5+2HydhXttWLDXjEWHrFl3PoA150P48YQL83aYM1frHH9dfYI/LdvLH5bu4g/L9vLN5nMsOCEy7h354ehDvj9sx18P2fLXgzZ8d0CA3pLv9llK2GsdMeKU8XmumJtz28qae0Lhuzrh5eWhUfeB07H7GNE+N/YJifGRJD+PIjUpmoyUGLLSYslNj6MgM5H/j7H3/G7y6vp1SUJ1o5kOIfRicDe9JBC6jTEY915kyU2WZMm90Xs34G5sY+NGJyQh7UmhpCfvu/c4n86/cp0x19JtGZJ37/NhjnXrbhIez5Nr/WbtbL7CnbZrdHfcoPuOG/g9t+jtaVKQ/0zBvm8E9gL64aEB7nS2q9j7/eEBXXKnmuYIxD0gN9zo+pxAt0c3zHEn28mGoF+pe51cpxvi6Kz8EdircbWSA+CBvQ4B6M/yHWoTMAJ/7UrXGwMDwm+v+vk+nSWv3PmjrwtkxTWuzwmMR8NezhtgldXz2eMG11309DX9Hu2m97jqjWuGgjYUvQf2AkH9Pfr7PJ+NTYC+rtS9AX4jQe9fPACeBD15TmDs+b2S7S6m4a0T9DTUjQ2KEd83IC5Qd7v8Vfa+sZEYrdKNe0evHpe8fL+AX1YNecm41yb/JtUCV673eFz1HpDrZ3XSnaHm33bre+59G/bizpfvlSqfmJg4Hj1+Rv/ggBv2vUhsXlz2auKdeCnc7ntx4XfevUNj000uXj7HyTPHGNOcs5emnL3cyt3Ptax9XEjaw9DJCr7rbuKKOZlmlaCXNAL7ltJ0mkfBXmXn2xJpLUmgTUrwrHG0FMZyqyCJpnNnuHDpFpUK9lXkFzuxFDmUqreWuFQcs9DmVF3KcvIKScvOU9n5Bw/Hqdj99l272LBNMvI3sjY8jDWhAvs1rFi7msUrlzNv0UdIUx0F+w8XMXvhR8xeuJAZc+cxbfZsJk/3Z01AIE/uP+b/+f2/+a83v/Hbjy/55Ycf+P37H/jzP9/zx7ff8es3X/Hzi2e8ef5Que+l9O7V43u8fNzLa2U9vHnco8rwfhbX/NNuZW+edeuues81/GVinQyyETMm2P32XH9W6/M+zybhucC/h1+fdfPbUxmT26Xm3f/2SLfd/eNJD3+Ih+CzQd68+IrjtXWUO5ycqK6mrtJFXZmDepedGped6lIb1Q4bNbYS6uxFnCl3cK2+gjsXTvCg+Spfdt/i0e0zDF+tYfCCk6GLpXzWWM13nad52XuRV/cu81P/JX68d5Hvey/xo1jfZX7ovaxg/8O9a/x47wY/Ddzk1aDAvpE3Qzd5NdTEK4H+/TZ+6G/iSetNbtZXUJpyFFPkbjJ3byd33w5ssQc5ZsqitaFSeQNeP+xSo3zl3y4th1/KrIHP+uhtukx5mR2LKYtacw6fN57haeMxHt68yOc9XTzt6WCg5Sb/efKYX7//kd9//pW///ybv/78b377+U++/vI/tLd2c+P6bc6fu0x93QmqayTWfkwdNzScoH6UcjcAL6557Z4XwIt61zYa5JJpL4AXk4z7iopy92c571H1GvYSq69SsC8tq6TEWU6hw4XJaiM5x0RUfCKf7ItUJaYy4TFs81ZCNm4maIPbhR++zg37jQSs20Tgxq0EbdpK8MYtBG/YTLBMhFy3Tqn/lWHrWbImhEUBwXy4JpylQVtZunoTC5aEMm9xIAuXB7F0TSghG7exZXckW3fFsCp4K7MWrmSc32ymfLQD38W7GeM1n2Uh+8i2X2Z9ZBGBe4tZubeUOdtszNhqY87WQuZuzmNmUAZTg7LxjsjHa10mXhHZeIVlMyk0g0khaXgFp+ATmoZ3WBregQkEbD3E7qho9h+KUTHH6KOxJCQlkpGRQW5uNgWFZhylxVRVOWloqODM6Tounz/OtYsnuHHlFLeun1awb7t1nvbbF2hvukh7yxU6FfAlQ99Q+LcZHujh2eP7bpjr3vcC+8HBfjo62nSsfmiQAXHPS7KdgFuVyEkGvnbXK4U/MpBGVLiRNKehrmFvlOmNir+r+L68Q8f81X1uta9d7/pelfH+D9BLi1sdyx4BuxveAl/tCbj3P8Bew1VDWo49oJbvNUBvQN5Y1QbBnQdg3PP2ZkCe/Ze2ue4MfQ9cNcw1BA3ga9Us73v3vKh+BfJR0+Y0vI1kO72q+0bc9Prfod71lvoXpS6wHw1o/TfQrnUBr1x7+zeq5L6RzYnnNxq/Vav50XDXmwINewP4OtyggS+wd/fCd8N+ZCb9SJxeVL0upRu5d1TJnngCtCvf8AboVVS9/K7S0lIyMrJ4/vmXyHAb6XlvZN2/uwroe+710tbVwfXbNzh3+RzHTzcwpil3P005B2jMjeRabiQXUvfT5srn1XAPN4ozVZKezsYXdZ9KkyONJnHd25KVum9zJNPuSFagF9i3WeNpLYqlKT+exioH1y/foPb4eezlteQXl5NX6CC/0IHV6sLmKKOktJxiu4v8QhtZpgKSlDs/mX0HD7Fj7142bt9OxObNBK2LYE1oMKuDA1mxNoClq6XGXhT9QjfwP2LWggXKZn/4IdPnzFE21X82EaHrcdmcdDS38v2XL/hfP0tL3VdIvP6Xb7/h569f8ObFZ7x+/pA3T4Z587ifV496efWoh5cPu91z7mXWvWF3ePO4izdPuhHg//ysR7fTdY+oHQ1841hgL7PqDVPjbY3Pn/XyxzMNdwH8H8/ks1gfr58N8+bVH0jt+M2WezQ0nKPMVUG1s5zjZRUcr6jkREU5xytKqS8rodZppdpeQlVJCZUlRdQ6rJx0lXCh0kbPpQa+aL/KjiHhkgAAIABJREFUq8Em3gwLuG9omPcJ6C/xowC/7xIv+67wsu8qL/uu8bL/Bi8HGnnZf4uXA7d4OXiT1wM3eDN4i1dDzbweauPNUBu/POjQEwHl73K/k//03uarOzf4pquRnwZb1eTA1/fb+Wmole8HbvPdvZt8e+8W3/Xe5vt7HQy33yQvO5VzZ09z+fQJHrc18k13I1/dbeX10ye86Ovj+Z3bDF8/waPrpxm+cZmuW7fo7+yiT5rhXLxKvUqWq6G6plapc4G5Vu2SQa+BLlAXxT5auRsKXrvsRa2LetcQ1xn2Rpb9aNhXUF4u0Jdz1Qjky8rknF6drnKcLsnEL6PI7iS/xEFWQRGJWbkcjNOwl5j9ui3bCd0kEN9E0PqNOl4fvo7V4esJiNjImvXiyt9CyOZtBG/aQuCGTayRmH54OCtCBe6hLFoTrBT+ssAIVoZuYFX4RpaGhLM4MJQla0NZtCqQhUtXsWDpKmYvWo3/gpXMWLAYL/9Z+C3ciPfCLbznPYvrt/q4cuUOxSW1FDtqySxwcTizhIi9OcwPPYp/0EFmBMczMyKXCSF5TFKKPguvsAzlvvcJTVeg9wtLxyckFZ+18QR9cpQ9MYdVS+yYuATik1NJTk0lJS2d9PQ0MrPExZ+OSSYxWrKwW82UOYqor3Jw9kQVl87VcePKCVoaz3pg33xZqfuu9ut0i3XeoKuzkcF7XTx9POyB/ZDE6/uVdXS0MzgwyPCwdNCTJL0BBgb6tdu9f4DBfvksEO8fcb0rYIsSH5Ulr93yuhROZ9G7k+zkWfEWuNvmGhsJA96eVeDtUfcq8U6gK659dzxeK3Ot1PVzcuyOx7+l7I3YuQa+hrVxTgDpgb12v+v7BB6j6+QNyHs2AhqO+neIi9hQ57JqmP7fYG88o75r1PNGHPz/6Oo3FP9IfFyArP89hnvdeI/h5pffY0DfOJbViKVrkMt7PP8Wz7sMhf82aDX03z4nStv4Hq3G5frbKl0l2Lm74I0MtpGku15dSjf6vQJz/dnwCLi9ACPntRfCZMqjqMjK8y++pLdfQN+rXPYys/5d2Ev3PBmE09rZwbVbjZy5eJaGU/WMaTJF0ZwbRWPuQa7mRnIpPZKb5jR+fdhLS1kBt0vSlfu+qUSr+yZJyBPgK7d+Mm2lqbSXSkvdRK3si+NoKTpKc0ECN4ozuHXuNCfOXaW08jiF1koFe0uBXbkWrTYXdmclttIKrOLSLyghNctEbFKqit1/uj+SrTs/Veo+eN061oaFEhAcxMq1MhRnNYtXrGDBYgP4HyKQnzl/vgK+rFNnzWbarDlM85/JggULCVyzlv2ffkp5YT4DLbf56flj/vrhG/76UYD/jFefPeClW9UL6F896uallNEp6+DVwztu61Q14G8eCfDd0Be1L9B3m+qjLy58N9D/eN7HHzKu1gC8cf7zeyPnR1+XTcKfXw7w1UAH589c4uqtuzz8/DVPvnjNvYdfcL3pDlcuNXHu2EUayuuoL6+gvtxJTZmNGlcJ1U4rFY5CykryKbPmU20tot5axFmnk8baSnou1PKk+QLf3hWAC7RvK4i/HmjkVf8NXvc38nrgllLyrwZv83qwCVlfDt3kzeBNfh5q4c1wO2+GO9T663AHvw938vt9GQHcxm+P2/lVZgY87OLVA/m7dfD6USevH9/hp0cd/PBQ7A4/POjg+0fdnKhz4ap00dbZyf2hYR4NDPD4Xi9fPhjmpxcv+PrxY57c7aLrygVun2jgWl01Z6qrOF4piXfVNFTX0VBbT31DPXX1tdTVCtAl1u5R6nKszxkxeL2Kgn87Lq/d9IaK16pe19BrVa9BL2AfbQJ7Mamxd5S6cJSWU+JwUVjiwFxUQkZePgnpWUQeiWPn3kg2bd/JeoH9xs0ErtvI2ogNrJHhTwL7sPWsidhEoMDe7cZXiXtK9QvUw1gRIq78YJYGhiioLwsMZ1XYelav28zKiI2sDF/HyjB978rgEJYHBrMkQDYG4cxfGcCUBYvxXbIe76Wb+GD6QjXQJ2LrXsI27WRPZAyJqRnkmIs5GJfN4rWbeH/KTMZ4T+f96auYHJSkXPcTI6SePgufiEx8wwX2qfgEpeCzNgmv1bGs/TiWXYeOsFuU/ZF44hKSSUxOITUtXan7nNxMNaPBYsmhwJKDtSCP4gITtqI8NcypzJFPdVkRJ2odnD9RydULDTReOUVr43nuNF+hW0ryxKXf0chgfxePH0sCnsTspf/9AIOi7If66GhvZ2hgmPtD9xnqH2JoYJDBfrEBBu/pY9kA9PfLBkBUvzS80epfqX13sxsFeLUpcNflS9meO1YvrngVwzdK69zK3gN67f6Xzyr+LtAfGRsrGwj9/SOwV5sAw4WuYa+edWfD6/vkvIa4kZwnkPOA2tgojI6zy/2GCfxEkbtN9co3Put7dHKgxL09sJf3G1AVWAnc3wW7AXzjmgaugNX9ne6yP8O1r1S6crOPrrOX3yLqXGDu+U79DjnngbwB4f/zqoGvf4vhEfAkCGrwepT8aDDLsXyvrpnX36uBr2E/kmQ30v1Ol9cZLvp/i9kbzxj3GO8z3PfynXJPXFyC6uvx7PnndN+7qxrq3B3VJtfIwpd6e4F9V+9dmtvbuHzjKifPnaL+ZD1jmvMiac2J5LYpkhsmycg/yI3Uo7zua6f3RDmNUmsvpXaqjl7H7W/bU7klGfrSO1+66Elmvi2BFmscrSXxtBQfpbkokeb8o9yosXP+yg1qas9gt1eRJ1n45hLMZisFRXZKSiuwOyuwO8opKikjJ6+YpPQcYuIS2RN5SJXhiboPXbeewNAw1gQHsWpNACsCAli2ajWLli1n7qJFCvSzF3zIbFH388Xm4z93LlNmzlQm55avXEnImlVsDw0iJ2o/J02ZdDTU8LztNq8f9vPHlw/544v7KvlOq/guBXUBlTYNeWn2MtpeP5RBOHcw4P+zEZd/Km563VNfoK/MPa/e2ATI7HrZAPz5/N6IGRuCv18M8M1QJ+VlVaSbSsktOsaxc610Dn7GFz/+zs9//798/u0bLl1v41jDRY7XnKG2rJpKewk1jmJq7VZqSoqptBZTVliA02Kh1GLBlW+motBMva2IC1VO2s418KDpEt/2NvF6uI1fH7byy4MWflZlhC28edDC6/vNvBpu1qWFw628GWrl5wft/PyoTa/32/n5QQdvlHXyWsYBP9DjgH950IlMBvz5sVgXrx938epxNy/VcTffPbhDV1Oj+g/w559/xrfffsW3332vhtQ8efCItpYWbly9wpWz5zhZW8vx2lpO1tdx+lg9J48d40TDSY7Xn+B4rcTg66irr6O2TmrgNfBr3asH/lq5i3p/dzOg4/CGujdc9hVUVmoVL0peJeD9C+hdouadZSOwtzvKsNpKKSyxk1doVQN1ElIziZIw1d4otn68i/VbPiZ04xYC128iIGydspWh4awIjmBl0HrWhIuS30RA+AZWS6xe4O02gf3yoGCWS/w+OJyVoRtZE7GFoHVbVYw/IGIdK8PDWBEeytKQEJaGBLE8eC1Lg0JYHBTIkrXBLAzazPyADUyZs4wxE6YyZpI/73vPZMKUWfjNWsCcxasICNtMQOgmvGfNZazvZD6YtpjJgQn4bcrBd3MuPuuz8ApPxzs0Fe/gZHwCE/FeE4/XqlhWbzvCpzFH2BUTo4b8HI1PIiEhieTkNNIz0sjOSceUl0m+JYfiwjzsxfk4S4ookzI9RxEVTrFCKlwFVLkKqS4vpr6yhNN1Ti4cq+TqmTpuXjlJU+N5+nraeaKUvbTC1bAfGhbY99LR0cr9oSGGhwZVgp5sBKTcblDgbphS+kZJnSTeaRPoG8Aeab6jVLhxXjwC7m544qJXLn0D/Dppz3her1p9C6QNQOtJcwOq66KcU657aXeryu7Eu2AodeNZWeWcvONtCBsg9mwGNOgFztoM8Ms73El67ji6JPyJt0GXtRkbAB3v1gmCeiPheZdAT+77v8Ne32PAVn6zmCf7XsHe7d7/Z8zecMfLaihx/a7Rv0WO34W9cd1zXp4TcBv3yjAad7KdanErQJfrYu+CXytwgb42uUdK5ATKotxFwevpdVIbr5S9u57eiNmPBnuvJPONxPmNJD2J64vHQOcCdHR2EBV1iGvXb/LgyROl2qX0rvveIL3uDHyVmCdZ+L299PT1caf3Lk3trVy8dpGG0w3Un6xlTEveAVpzD9BsOsBt0wEac6K4mnqI71uv8+TaaW7kp3DblkJzSRLN7sY6uhwvVZ0XZd/qEJe+B/YSt2+yJtJSeIQbJdlcOnuBhlPncDqrsFhs5JiKyTYVkZdfopL2SuwVlDgqKCpxYS6wkZVrUbH7A4cOs1O58repJL2gsHAF+xUBq1kRsIblqwPUQJwFS3WynsBeoD5z3nxmzJvLjHnzmTJzDn7TpzNl5nSmzZ3FsuXL2B4cRM6eXRxLPcKZzCNczU+m1ZXPwKkavm69xi9D7fwpJXVPe9Uo21cPOnkpJpB/JMeiUkWtaui/fiBw6+SNmnvfpcfgPunmZ7epufcCfnfiniTr/f5M+unrDYDE93///C6/f97LH1/c4+8vB/nvr4b5X98M89OjHo5X12MprCI3v5KMXDtpuTYK7LWcvNBE3+MXfPHDH9x/+iODw9/S3HyPkycvU1NeR62tlBpx5xcX4So0U5qfh8OSh91ixlZgwWYxU1pgpqzYQo2tkDOVTm6frmeg8Sxfdt3kpyFR53f4/Uknvz1s55f7Lfxyvw1R8dJASMH+oUDfgHwLb0TBKyXfzauH3Uh8/hdVhdDJb486+FX9jbqVwn/1uJ03jzvVZMEnbY3cOnWCpvNn6Wi8QWdzK9cuX6OutgaXy0655CdUlNNQU8OxuhqOH6vj+PF6jh9r4Fj9MY7XH+d47TEaxHUvJXPKbS8lc6Ly9WrA3oD86FWOtQnoNeyNGL1eBfYe170BfEPNu0TRu8opHVH1Lmx2F8W2UgqsUmZaRIbJgoJ9bDyfSq/9nbtZt9WA/UbWhK/Tyj4kgpXBEawKWk9AmCTsCezFxb9BqX6t1kXFh7MyJEy581eESkLfZpXBH7huk/ISBIRFsDpEMvZDWBEYwtK1a1kSGMDiNWv4aOUq5i9djv+HH+EzYyYTp8zkgymzGOMr6n0GY7z9ec/bnzFe0/nAewrve/vwnrcP7/v48P60hfgFJ+G90cQEycCXWH1IKhODkvEKSsI3OEkB32f1EQJF2UfHKFf+wcPxHIlLJC4+kaSkVKXss3MyMJkysZizlaK3F1kotRZSaivEaS+iotRKlctKlYSoKuzUVZbQUFXC8SqbtmobJ2pLOVHroqnxKk8fuWP2QxKXF+tnYLCPzs52BXoF+UEjG1/H2OW6MhXD17A3kugE+Fqx63I3GWIjSl67+MWFL5/1hkFAPlKip46NEjkJDWjXvwF747MGvjvbXobj9GuIG8A3VLUGraHGBfAG9LXi15sGvXkQuHmuC9ilD7yYG7AK8AJ5cQUL2N11/EZW/qgEOp3FLrB3x9JHbSzUNLkRt7ioe0Mh64RBDXP9nRqM+vsUyFXsXW8qjOlzHu+C3mQYoNVeCL2xMc7JOwTQulOd/F00uA2wG597lVfAc90AvkyDEzVsXPfAW6t9XWqnge5R94bLXZS8Yfp3GGA2YC9gV0peNgEjppPzRqt5FduXeL2MYHZvFIz4vQZ+D7du32bf/kjudPUweP8BPSrjvp+7fQOIulfld9KOV5XcibK/R2dPN7dbmrh45QLHTtZRd7yaMU3mSJrMUTTnHUTAfyv3AJfSovjq8iletFyh0SJQT+W2NZFmqae3pdEsbXOlm15JinLjt5XKdLxEpe513P6ozsovjqWxIJGrNZWcOnuRyso6Cgvs5Lphn2OxkldgV4AvKnGq2L2l2E6OpZDEtEw07KXmficbtmwlNCKCtSHBrFwToEzU/ZKVK1m0TLrqfcScDyVmr934M+bNU012ps6ZwxT/6Uzx98dnxiz8Z85mR1ggmTs3UJl8gCv5cdwuSKClOJUORw7dLguDdSU8vlTDd51X+Pl+O79JtvyTHuWyf/mwQ8FeQD8C/EeGW9+t7kXly6x7iemrEbgy7142AXr97XEXvz/p4venPfz+2V3+eC5jbfv4318N8tdnvbweauerzms8uHaCgasnOVlVQ5G1BktxBXn5peSYHWSZ7WSbHGSYHJSUneBGaz8PP3/J0xc/8+jzV/Q/+IqLl5qoqqjHZbXjLCjAmZ+HM9+Ms0AUvglHvjZ7vgmb2YTDYsaZb6G8wMzxUitX68q4c/EYj5ov8W1fs4L470+7+f2JKHat/n95KPF6UfcdbvhLQ6EOtfF5pTZE+m8ino9fHrfzi4Q+Ht3l5aMOXj5u483THr4dbONByyVazzVwTMqyrMU4i4txWEXhlVBVVkq1hCgqXNRVl1NfW0l9XTX19ZJZX0NDnWwA6jhW20BDnSTjSaxeSuo05AX4hr0L/HeVvXw2wG/A3nDdy+fycp2YZ7jvBfai6P8n2BfZSrFIxUlBMRm5FhLTsoiOS2RnZDRbd+1RA58kQU9i9msj1rshvZ7VIesJCPEo+7XrBPoa9qsVxMOQiZBK3QeHslwpe1H/m1gdvoGAsPWsCgljdVAoqwNDWblWXPhrmb98OdPmzsd7+gzG+fkx1teXD/x8GDd1Bt6zFuM1cyHjp87hA7+ZvO8znTHekxnj7csYbz/G+ExhzCQfxk5bzJSgBLxDMhkfIhn4KUySxLyQVCaHpOEXmIDv6jh8lh8icNshdkceZE/0YaIOH+VwbAJx8QkkJ6WQlpaqYva5uelYzJkU5edgKxT3fT4OWwFOWxFl9kIqJIHPaaW2rIT6ihKOCeir7ZysLeVUfSmn68s4WVNB042rPH2oY/biulcmsB/o505HhwoPDY2AXjfDURn4RqKeStbTyXcG7AXqHthrN7uhulWJngoDSFc+dwjgXr8aX6thLpA37F3YG14BKb8Td76AWqBvQNyAvj6vm+oItEa79TXctcI3zgvc5d06uU6rfHlOJwAq4Cu4u9W6aqyjKwJEzXtUvb6uFb6h7GXVbnUNVf17FKTdGwTlknfX0isl7z4eDXu9KdCbjBHAj9ynlbR6dkTBG6re8AbI6tkQGIA3QP7WKm1k30ngk8+G21vVvqskPg35f94rwDc8CTp+r55319Vr6Hvi+m/3u9fxd+WKVyrdiO/rtVc2DH3iBdCJez3iIZC4/t0uerq1+168AOfPXyLq4CGGhh9wb2iYnr5+ZaLme6SDnjQcGtUuV7XJ7eniZnMTZy+coeF4LbX1lYy5mR/FLUs0txXwD9CUe4DrqZE8qHPy091mrhemKQUvMXuBfXOJuO3TabUJ7OU4hTYpv1M98nVGfkvxEdqKDit3/s2Cw9yw5nDx1FlOnDiHy1WDOd9Odl4RWXlF5FqKVb/fgmIHJa4qrKWSxFdCckYO0bEJatqY1Nxv2f4xYesiCAoNIWDtWlYFrFa2YtVKlq9czqKlS5i38EPmfPihitkL7MWNP23uTKbOnMHk6bPwmz4HX18/doavojx1P9UZMVQkRXO5MIP2sjw6XZncq8pjsK6IwZN2Hl6s5PPbp/iu64qKa//ysINfBd5PJFFvlLKXWLQb8K+fdCH25rEAv1MBXiCvnn3Uya+POvnjSRd/P7vL36Lon3TxcrCFbzqu8Ejgfr6W+5eP8UXzRX7svcl/fTFI49mzFBVVqO6D5nwHuRYHORYHeRYnpvxSMkw2krOKSDfZKXEd49yVVm61D9LZ/zktPY84f7WFuoYzuOwunIUlOAuKcJhNWukL8C252PKysZmysOZmUZyTjTUnG1tuFk5zDhWFedSXWrkkGf7XjvOw/TLfScxeVPnTO/zxVCoIOvlF1P/DNn5+2M7rh+28etjOS9kIPRK3fQ+vn8jfSf52d1VYRNz6Pwzfod5uwZadgtOSQ3lxAZUOGxWlDqpcTqrdoBfYK+BXlVFbU0FtbSW1dWJV1NfVKA9AfV0d9fWSjKdBL2AfbQbIR6//f2AvJXcCelHzhhvfUPZGQp6K1f+Lspd4vYK9KPtcs1L2MXFJ7Io8xLbde91ld9tGEvR07H4ja8I2sVZUfYR24+uSPKm9X48B+1XBYSoOvywwhGWBcixKf7075i8hAUlqDWdZwBpVpjp51mwmTJ7GOF9fxvp6M14gP9mXD3x9mOA/hxlLg/FfHMi0j1YzdeFK/OYtYeLMeYz392fs5Kka9l6T+cB/OZMDk/AJSsMrNF3H6kNS8A1KwG9tLH6rDuG3Mhrf5ZGs3RLJ7gOR7D14SA28OhIbR3xCAkmJiaSlJZGZlUJObjp5eekUWrKwFuTiUOq+AGdJIWW2QiodhVQ7i6gts1JXbh2B/YkaByfrHJyqc3GippxmA/bSCnfYDfshDe+OtjbuDw4zpGrsxcXfrxL5FOwF8oapePwol7zKnNfK2wNurex1lrwGq+dav3t8rQF5zzqgNgKGejdWN8xHsu89sBcvgKH833b5u595q5TOgL1WsQJAjxvfgLJ7HVWOp987+tlRQHXH1A3g63CBXDe+Qz/3NuzdsB7xDnS5wWxA03hWVuPYALIOBxig19cNCEuNvQHdtzcEhlv8n6DWGevyt3j3mgF7pe5HbQbkXRrmWrkboPeoe3HbG8l0skoWvScb31DtsupjnaXf031HNcpR2ft3Pcc9vTLRrnNk4I0MvlGwd79TvkuGbB05Gqc6590dGKBbXPgC+hHYu/+d0iJXMvH7emm7c4frt25y+vxp6hqqNexv54myP8ht00Ga8w7QZNrPzYxI7jry+GWoi6vWDNVFT8bZtthSRk3AM4Cvm+to2EsJXjzN1ljaCmNpkaz8gmhumuO5UlXBuTOXqaw+RoHVhah6gb30CzdZijEXllDirKC0vAYpx8uxFBGflM6B6Fh27z3Axzt2ELF+HaGhoQQFB7FmzRpWr17NilUrWLZiqbKPlixm3sKFKm4vCXr+UoI3R2A/E7/ps/CZNgvfyX7MnjyO3NhduCxp+E/2Jmztcgpid9NVY6Kn1kT3sQKGzjp4eq2aL5tP8VX7Bb66c4Vveq7zn76b/CBZ6I86Vb28ZNVr+AvgBWp3lIv6l8dSR9+pYC519H8+7eavZz38JhuD/mZetFzg4fXjDF+tZ/haA49vn+WbnkZeD3fw1/N+/v6yn7+/6OOvrwbounEZa1EpRVYXBfl2TBY7uZYSlfuQa7aSk2clx2wnS6CfUUBsQjaxCVlk5FgpdNRTd+4m52/d5VpzH+cvNlNVeZKqilocJaXYiqxY880Um01YTTkU52ZTmJVJQUYGBZnpFGZlUJCVQWFuJkWmLOx52VQUmzlVbuPmyRru3TjP045bfD/UNTLq95dnvfpvIbkODwT8nbx5KH8Xgb9skiQXokM1KGo/d5yirFRKcrMozEwnPyOdgqxMrKZcSgvzcdmKqXSKC99FbWUZNVVl1FSXU1dbSV19FXV1YtXU1lZTW1dDba2YVvL/BvrRqt04/p9WQ9lr0OtyOt0CV461iaJXqt4dqy8tdWF3OJWJG9+AvY7Za2V/JCGZ/QeP8PGefar8bt22j0cy8g3Yrw0Xpb+ZwPU6A19grxP0IlgjEBclHyQxe0m8C2H5WnHVhxMQLol961kRHMqCZcvVhtdr6lTG+/ow1m3jBPJ+3m5lP4Xxk2fgO38Ni9cfYV7YIWYE7Wd6wA78FoUxecEqpi5Yit+8pXjPXsyk2YsYOy+ISUGJTNmQgd+6DHxD0/Fem4x3QDw+a+LwXn2EiStjmLR8P0uCt7Nh8ya27viEvfv3c/jIYeLjj5KclEBauhv2OemYTZkUmrOw5puwF5hxFuXjKsmn3Cabv3yqSwuodRZSV1ZEQ4WVY5UlnKiyc7LGzqkaF8crXSOwl4S6EWUvsO/vo721lQfD90ea3hjz7NW97m53+tjdPc/ogKfq6kercrciV4p/VIMct5J+C/ojql7c/O5EPjXeVjdD0TDWGwkBm/HZA3Z9zQN8HXOXzwJEMaX4VSKfVu7GvQIs41jdN7KZcEPWnd2ugToK8Oq9BoRlHQ1guc+I+8tqPKdV9sjndzYJslnwgFp/vwHf0SDWz48GuvE75LskRCAbB/2dhqfAgLPxvndXBfVRMJfr6jv7tLoXZf/uM/LZgLsH9gbgJb5/V3XDM2LwOkZvZNrLfW/H3mUzoM3dFc/9WSl+d4a+qHrp7GeU5xnPyD3WEhvZuXl89uWLkV74StGrvvi6La6h7BXse+/S2iGZ+Dc4ceaEAn1tfQVj2vKiaM07RHNeDM3mKG7nHeBmThQt+cn8OtzN7cpCbhanKNDLbHtprNNik/n26cpE4UvL3HZR+CUG7ONoLoqjqTCGpvxobuXH0liSx8WTZ6mpO4WttJr84jKy80rIyNUKXwbjiLq3u6ootLuwFJWQlpVLzOE4DhyIYuenu9m0aRNhoaEEBweyJiBAwX6lKHsF+yUsXraEBYs+GoH9jLnSYGcOk2fMwG/GDLz9/fGePpUJk8YTuHo5MYeieH/iJGbOn8u+baEMXa3i3oVSui+UMiCd5K7X8kXrGb7uusrXPY28UHaDr+5e5+veRr4baFJxe4Hbn18M8sfnA7rD3pNufnvcw99P+/jrSQ+vZaRt5xUe3jjBvfPV9F+o4XHjKb7uvKIS4v58dlcl56kYvrv5jmra87ybP7/q52HnbezFDoqtpRRI2MNiw1RQgjnPiimvEOlRIMDPMpWQmVNEelYhyRkm4pIziI5NIfJwGnFpheQWV1Nae576czdpOH+LulNXcVWewCFJkjYn+eZ8zDnZWDLSFOgF9oYV5qRRmCvQz6LYlI01LwdbXo7yEEjyX4PLzpWGKu5cO8/jO7f5z/0uXj2RXgK96m/xq3Ltt+mMfJkd8KSLBy1XKcvLVTkFElrQF4PTAAAgAElEQVSw5mRRJJsL+f70VCxpyZhSUzBnplFszlWJW5UuB/XVFRyrr6ZBmQH8KmpqKqmpqaJa1mpJvqukWq2eGnkBuwHx0cdybjT0jXvEba9NoC6NctxwN5LxjPWtxDwN+xKBvduNbyooJtNkITlDOkUmK5f2Tmkc9elupe4NV/5bsHcDf43bhS8QF7UeEBpOQHA4AUFhrAqSmHwoKwNDWbEmmI+Wr8Z//of4+Psz3teXcd4CdV+3+TB+shdj/bwZ6+vHOL8ZeE1biO+MFXjPXMvEuetZsD6VBZtNzApOYt7qfURF5xAfn83akC2sXLOB+cuCmbxkCxMDU/EJExd+kgK/1NT7ronDd3UsPqtimbTiMN7LDvDR2vWERQSxafM6du74mD27dxJ5YDexhyKJj4shJeko2RnJWHIzsFpysUteSYEJV1EeZcVmKkrMVNrMVNst1DgLqHMVUl9WTEO5leOVNk5WC+ydHCt30nrzuo7Zj4K9tMoVhdze1sqDBw/c5XVa7UupnYq9uxvr6KY6uk7e2ATIRkGX5Ank3S1x1XNudS/KX02oEwUv36Xd58axhv9o0GtXvXFe3+feQIzE6z2gNlz0ejPwrtI35tEb7nUPCI0YvgFHA/yG2v93aLtBqIAox/p9enOhFfa/P2dA31iNBD9PKEDlBozaHAhEjffrY0+cXwP2XQjrRLjR10ZvFP4N2Ara7pj9u9fVJsAN/H9cU+pebzo09OV4FMD/AXvdBleHBIxNwbureAoMr4HE7t0mCXUqka+bu+4GOhKrF4Xf1XNHwT8zMxubvZRnX3ypYN/d16eS9KS8Tlz28m8R2Bv/JvkdLe1tXLp+hYZTx6ipq6Smrpwxd8xRdOTF0JJ3SLnyb5ojuZkbxbWsw7zu66DnTCWNBTLoRoNeddET971Nxtum0+7IUG79NtkAqC568UrdN5UI8A/TXHCYW5ZD3DLHcbW6nJMnL1LuLsPLNNlJzCggMcNCWo4k7InL00lesYM8gX22icNH4oiKPMjuPfv4+JMdbNiwgbDQMAIDA1kdEMDK1auUG3/p8qUsXr6UhW51L9n44sqfMWce02bNxm+mP17+U5k0fSpeU6bhPcUfP/9ZeE+dweJFiyjKimfwVj0Dl8sZvlbN0PUqhhtredR0nM/az/NF9zW+vHuDF73avr53k6/7b/PdQAvfDbTx431Rrnf5/fkg//3iPr887OGzposMXT7GwIVaHjae4kXXdV7f7+D3x3f561mfqqX/5Uk3v0pL3cdiEg/v4fend5VJIt+fX/Ty1UA75XYnxUUOpew17IvJMxeT64Z9tqmQrNxCMnPyyciykJqRqzoSHk3O5HBSJlGxqew5GM+ufUfYExnPvqOZpJgc5BRKHXg15dUncVUfp8jmwiGJZQXFmLNNmDOzMWekY85IJT87FXNWCpasVPLSU5TlpqeQm5GCKTOFfNkcZKWrcECDvZAr9eXcvX6OL3qaefNEOg728qskPT64wx9f9FFZmMncqVPZHB5CXEwU5qx0SvIlgTAPqylbQd+UkkROcoLqqJednIApPYVCU5Zy8VaVO2io0eA/1lCtYvl11RXU1FQo4Avsq6oqFPRl1R3wJLNe4u5iOsv+30Cvk/E06F0ulxpbK6NrXa4yFaM3su5lFTVvmJTcGcre6nBhxOwN2Kdk5qgpjxK/FthL3H7DxzsI37JNqfug9ZtQCXYC+nA5ltI7XVuvEviUaz6CtaERrAkJY1VgEEtWrmL2goX4+c9kgmTL+/goJT/BV6/jJwvs/Rg32Yexk735wG8K46fMwXfmcnxnrsXHP5j3Jy5kx75kTM6rrI8s5uNDdpwVN+i8OUDH1dvkp6eSfOgQRw7GsHp9FBNXJzFpbTrjAhLxCkzGd0083isO4bsiGp8V0XitFFf+PlZHbGb79vXs379TAf5IzAGOxh4gMTaKxCORJMZGknz0IOkJMeSmxFGQkYQtLwNnQQ5lRSYF+iq7RcG+trSAOlH3riIF/GMVou4F+KUK9m23bijYj1b24s4XSLeLG/++VvYCZw1w7UpXwB9ppOPOnlfuex1LH+mGZ5TWqdi+7qanYvujxtEaJXt6A2BA3L1RcPe7vzdyv4DfY0bsXp71wNlQ854Yvue6XNMbA49C18DWUNfxe4Gq532eMMHb9+h3yb0aqJ6Yuob9PxPgDFj/66pi+wbsPWDX79ff4XnOvTkYUe2G696zGvfKbxPX+buA/p8+KxC+o+wVuN0JeqLSDZAbq4ay8XfQ0JZrHtf8uyD3vEOefdc8z+m6/54e2ThIFr6Avo/uu553q3vVlLtuBXuJ58fGxXPs+EmePP9cDcAxIC+gNxT96FXBvq2Z85cvUHdcRnCXU11TxphOcxTtouxNh7idd5Db4tLPOciV1IN803qToasnuFmQTJt00lPldqk6Vi+98VXcPo1WWzrtou5tSbRZdWOd5pJDSOy+qeAITZZIWizRNNqyab7ZSmXVaXLynKTnODBbaykpP0mBo45McylpJhvp5hJSpcFORjZHE1KIjj7Cnr0H2LFzF5s2byEsPJygkGDWBOrY/fLVq1i0fBmLly9TyXofLl7EnAXzmb1gHjMWzGPa3LlM9p+J7/Tp+E6fiveUqUzym8o4b1+mz53NqpWLOFVdwN1rldy94qLvWgX3blQw0FjN8K16HjQd41HLaZ52nOd51yW+6LnGi95Gvr53m2/7WxXsvx/q4PvhO3w/dIfXD+/y+NYFvmi7xu9P+vjvF8P89cWAKr1Til2Uv5TnPevhzWfuhjySre8u1VNtdVX3vF5+f36XN8/uUV9RTWGhjcJCB3n5NpXnYDIXuVW9gD6fzBwLmTlmMrPzSM/IISktk4SUDI4mpnA4LoXoI4kcOBTP7gOH2bHvIB/vlhkEUeyKPMrRNAu51iosrgYqTl7FXnWKIls1RUVOrEV2LLkm8jIzKMzJJEs6oMXHkZkQT1ZiHFlJR8lMPkp2SgK5aYmY0pIwp6dQkJFKQWYapeYcjjmLuH2+gcft0omvlf/97TD1DjNjxozhg/fHMH7iB0ybPpU1AavYvfMTkuOPUih5A3m5KpRgSU8lLzWZnOREbUkJ5KYmYc5Kozg/V2VuV5c7qK8qp6FWdrIC/AqqqssV8AX2I5CvKqOyUkxfM1T8aMCXlQnUXf8wp9OJNtdImd1o8Ov6eg38Yru0hHaQX2wjr6CYrLx8UrJyiU1MIfLQET7dH6Xi9tIyV2Af4i7B0+p+s4K9uPIF9lKDLwl8gREyJyKC5RKHX/SRKiv1mjKZCb6+jPfxYZyP98jxBF8vxokpl73E5yczzm8a3v4f4jNrFd4zg/DyD2bC1CC8poeRUXCZfYnHCdhaRNhOOzsinUQfFo9PA47CajLjskmLSyd8UzS+y2LwD4wnYFsKkfFF7Ik2E7EtkaAtyazams60tYfxXfEpgRu2smvnBmIO7SYlIYb05Fiy0o9iyojDnBGLOSOO/Ix4zOlHMafEYkk+Qp5Y6hEKsxKx5qbgLMii0ppHtc3sduVrZS+u/ONVAnwHDeWldDbd5unD+6qxjWpw407SE1d3e3vbiLIfDXtDtcv9b4HbDXut9t2ja5UHwBhja3TU08peQ969ARgZZKMhr4BubB5kVcl4bhe8MdFOeuYbNlJ7b4DciL/LZwPc+pxkxOuyvT41slYArrLkZTCK2+XuAb1sBPRmQK79816t5hXsjRa2kjWvIKw3HfqdBoQNJa9Xca0b12UgjH5uNOg9GwaBp3bFCygN0xCXd+jrco9xrJW24b733GNc17/Jc15/9sBeA9l4r5GNb8BezhuQfvd49Gfjnv9pVaV2spEQ9e8uvVOjbNUmQE+zM5L6RMGPZO+r8jsNfblfMvm7errViNqD0TFcv3GTR4+fuuP0fWp87Wg174F9L109XTS3NnHh8gXqj9Uq2MvgqTEd5kjazdFK2Tebo7mVF80tUzRX0qJ4duUMX7Zf44aUpsmkO8nEVyZ19Tp+L8l67fYMOuxpdNqTFezbpd6++DCtRQL7QzQL7POjaTTH8rCzm+En39PZ+4zBRz/w+IvfePbt3/Q++o4zjb0UVJwlKc9BfKZFdRuLTUzlYMxR9u2P0rDfsonwdeEEhwYTsHYNqyUzP2AlS1YsU8CXzHxR93MlWW/hh8wU2M+ZrV35/tOZ7D8Nn6mT8Zrix4TJfnhNm8LmjWu5daqE3otOei6XcfdKGfeuVzJwo4ahW7UMN9Vxv/kUD1rO8LDtFI87z/Gk8zKf99zgq97bfCe94p/18/OzQX580M2rB908u32Jb7qa+O1pPz9/1s8fL4b5r6/v89eLIQ39p6J0+/hZ9dbvY3RffbUhcPfe/+35XX5/McyV0ycpsBRTWFSqShallCvHXEC2qUABX4PeokCfmWXAPoPE1HTiE1OIjU/iUGwCB2Li2B99hH2Rh9izP1rVe+/YG8XHuw/y8f5D7DwYx/7YDGJS8kgz2cm3VWMrq8dRVofDXoEtv4TsZAF+BlmJaaQdTSA19igZCbFkJMaQlRxLZnIcmcnxZKUmkp2WTE5aCjnpyZjSEynOSaG2JI+2a6epK7fh6z2R9z94j3ETxzNu4gTe++A93nt/DF7ek1iwYB4b1oVw+OB+TBkpFOflUJSThSUjlbyUJHKTE8lMOEpybAxJR6JJiz+iNhn2AgsVTpvO3Jdpd7Xizhdl7wZ/dTmVAvyqMioqXVRUuCgvK6NMqXYN+BGol5biKnXickNe2laKGdcdjlIcDqdH2RvxeoeTEnspxSUOCoplc1ak3PgC+7jkNA4cOqIGPm0XZb/tEzXWVprrBK/bSFDEBoIiNikLXidjnrWtDYtg0cqV+M+bg9dUP8Z5eTHe24sJPt6M9/ZlnI+vct1P9PVTn2UDIKDXGfdTGD9tHt4zluE9cwVe/quZ6B+C3/ydzF+bzMqtNpZssrN4g51lW1ws2eRk0TobH4UVszA0n+Xr8gjfXsTWXTY27CwhYredmMx6iq012LPNuPKKqDQ7KEovJiYmixXhMXh/tJngzdvZt3cbCUf2k5l8GFNaPJbMeAqyEijOTaTEnIjNnIbNkk6pJQVnfgql+SnYzUnYTcnYs5MoyU7AnpOEIysRlzmN8sJsqkpM1DkLOF5h5URFKcfLXNxpbubpwweqqY6RcCfld/19vaqpzkNx46vYuTHoRs+dV7XzaniNlOQZLnfDZS9K36PMdT98jxrXylyua+VtbCS0m95I9HOPkFVxfrlXm0BYq3T9/pEJdgr2AmMD8lqNC8g8595R9Ub5nLv2Xu7VGwGBvoa4hv5oaOt73t0ceCAtoPZsDvQ79fd6jqWET5fc6fi+EVrQkJeNg6HKpRLAgK2snnfo32GA3TgvYNcqXp4bDXvZSOh/k7x79DtHH8t7PJ/lWMbkyqrPK+C7k+3kPgPg+hn9fRrM76h1AbN7Wp3xjKzynCeOr+P6Au1ud929UUqnlb6uy9fvF2+FVvvdPVKyZ7jxu7ne2Ehk1GG6uvsYfvBQu+vdrXKlnt5w3UuPfD31TsP+dvMtzl88Q119JZVVLioqSxnTYYmiLe8greYYWs3iyj9Io+kglzMi6at38PJeG41FeqytVvIyz1465uls/DZHhnLldzjSuWNPoV1c+dajtBbF0VIgbXOjuW0Rj8EhbuYeorW2gv6BL7jZPEDdsRuY8uuITy8lOdNJtrmOotJzmO3HSMopIjYtE4H9ocPx7D9wkE937Wbz1i2s37iO0PAQgkKCNPADVrJi1XKWCvCXLdWleDIVT2Xmz2P6nFlMmSlu+2nKfKZNwWuKLxP9/Hh/0iSORO2k/bSdnvN2ui+5uHu5jHvXBPa1DN2qYai5lqGWU9xvPcuD9pM86jjJo7ZzPG6/zJe9t/myv5WmM7V0XjnL68+G+Purx3zb1cLnLeK270ZU/4/3O1V//d+f9/PXi/v8/dUD/noxzG/PB/jlWR8S9xf4//pc99Uf3V//j6+G6W26QVFeEYWFAnurgoeUKEq8PtuUT0a2hfSsPDIyTWRmmkhPzyY5PUt1QYtPTlNq8nBcIgcPH1Wqcl+UwP6gAo5MGZTBQzv27Gf7p3vZ8sluNu/cx7Y9B9kZdZR9R5JJys4nPbeQrGwLmVlmcnMLyJbj9Bxys3LIykgjPTmO1MRYkuOPkHg0hqT4w6Qlx5OemkB6SoKKzZqy0zDlpJORnkROdhopKfGsWx+B7xQfJkyawESvSUz0msA4r/G8N+49xnwwhvET3mfWzGmsDVjBgT07yUiKoyBHJw6a0pJJO3qEtKOHSTsSQ3rsYVJjD5ORcFQp/0JTtqrbrql00VBboRL7amqrteqvEeAL7EspK3MpoJeWOnA6HW8BXcG+VCv6t0HvwOF415zY7U5KbA5lxSV2pexz3dn4ErMX2Mt0R/mbb5fJd9s+Yf3m7YRJ3/uIDYREbFDH4dImd91GVq4NYc6Hi/CZOk3F4N+bNJEP5G80aSLjvcUmMd5nImN9JzLOdxLj/Ca5jzXox/n54zV9MZNmBDDOfw0TZ4YzfdFuFgWnsmKzlVUfV7BsWzlLt5axREC/uZSlm5ws3uRi0QYXH24sZd4GO/MirMwJtTEn1MGHEcUsXm8ieJuFLZ/msT/KzL4d6SyeHcCs2fOZv/YT/JZuJ2jzNg7s20bq0f3kpR8mPysRS24SBeZkSvKTcRQnU1qUhas4l4riDKqKs6guyaHGmk19cQ51xVnUWMUyqSpMp7IglTJLMqWmRJx5SSrJtrIwh8oCM+2NN/4J+4EB+u7eo7O9g4f3New98XhDpd9joE/K5wzQ67i9ite7Xf4GoI1VxftH3PGjYe/JvlfxeKXoPbAf/Zx2o0uMX8f7DQUukDJi/4arXatwD/zlHg1+8RC4Tal+j/I3YC/vFSjqVb/DAKrxXg18vREw7v930Ot7NEjlWMArQDc8APLZ7b4fidHraXVqcI2CtqH6PepevsuAsP5t8tkAvGeVGLqxgfCsWsV7wO7ZSHjOGZDXoJfzBqg994w+Z8Bef98/oN+j4W68w1j/FfbuaXcCeblPKXo1r75HNdQx4K+v9SrYS7xeoH/67HmiY+IZvv+EgcEh1Rf/bp/uEaAz8j1lhNI9T9rndnZ10njrBqfPymyQcsorHMrGtJsP0m4+RHv+YVrM0Ujd/c28KK5kHqDdmcebgXZu2rJ1Up5MvVMJedqFL8cSs29zpLnd+FrZtxaLso+npfAoty2HFOxvmQ/RmBfNDaeJwb4H1B2/hr3sFA2nGrnRfJ+mO89oONtOZn4tcanFxKdbOJSUyr7Dsew7dIR9B6LYtXsPW7dvY+PmjUSsC1OZ+WvWrmFVwEpWrl6hge+O3X+0dAnzFy1UnfX8581Vg3GmzJyBn7+/cud7T5nCpCl+jPXyImD5Qi5Wmuk67+DOhVIF+76rFdy7XsXArWqGmqq533yMB60nedB+gsftp/iy7wbP+25zoc7Bnq3hzPSbxAw/yexfjSUlgZvHa/is86YanvNyuIOfhtsV8H8Y7uCHYSlHkyY79/jzyyEF/b+/uq/AL+cE/rL+9lyslz++HOSr4T5KC6wUWmxYpD+BuUgl54myN1R9mkA+I1cB34C9duWnu135iUQfieNA9GEU7A8cZPf+KHbtixyB/cef7mHbp7vZsnM3W6Xk8dO9bNq5e2T2+uZPd6sa8cjDcUgJmcCrwGojx2xRXdGSElNITkomJSmB1JQEUpOPEh97iBRxv2elk5mRQkz0frZuWU9o2FoCg1YTEhbEvAVz8fLxYoIATMxrkgaZ1zjGTxrL2PFa8Y8bN4YpU7xZumgBWzaGExO1l4zkeHLTkxXcs5LiFejT4o6QfDiahJiDJB0W1R9LXkaKKuuqKCulprqMulqJ78v/GUpxlbtwljlxldlxOsU09A0FryEvil42AnozIKC32+0K+LLabDZsthKsJSUUl9gottooLLapShPZmEnpXVJ6ltp4RckoZ4nZ79jFhq0fE7FpK+EbtxC2YZMC/sq1QcxftBTf6TMY6+XNexMmKHtfQD9pImO9BPJefOA9kbE+ExjvO57xvuMY5ztOgf5970l84OvNxKmSq7KICVNXM35mGFOW7uGjsExWbHawfHMFSzYL4EtZsrWUpVtdLNniZNEmh7KPNtpZuMHOgg0C+1LmrS9hzjobMyJc+IeXMSPUhX+Qg+lBRfgH5zM7qIh5a3OYGxzPnIhkZgYmsiYimh3bdhCzbyepR/aSlxhNcWYS9rw0ygrTqbBmUmnNoaoklxpbJrX2LOocORxz5HDakccZWx6nHHmccuZx3JnDcVcOJ0tzOW43ccxuor4kg5qiDMpyM2i7rpvqCMwNZS+ldn13++hs7xwFe4H5qCE2I/PhteIeDWQD7v+26mY82v0vgHz7Hp2sJ+dULF5B/9173tkYqFi9B+ga9AZcjaQ9rfKNTYChcDWgPVA3gC3raPNAWm8WjOdH1LcBbymdG6XqPZsCDUv9Ho+69jyvzxkglvPa9S4bAqPpjkyt0016VNc8NcxG4PoutD1eAQP8GvYG8I1NgGwePBDXmwXjs3y/590CVM+7tGI3wG+sxj06OU/X0HvK6zSw5Z7/P6ZBPvoZXao3OtteNhL6sy7XUwl6PR1093RSVVNDQnIGnz1/QZ/MrVdDcLSil0S9LpWspxvpqG569/rouNPB9carHD9ZT2V1GeVVDsoqHIwRF36HJYb2/BhaLAdpNh/gpvkA17L3c6MgiV+GO2mpLOS2VeL2ouil5M6I16fSZkunzSHZ+RKzd2fkq7h9Ai1FMu42RtXx37LEIMC/aImjr72Lz178oXq99z/+mqauJ1xtecj51iEarnRitjcQm5zLgcPx7Dp4iI/37mfnrj18smOngv3mrZtZr8rwggkMXMOatatYvWYFK1etYPnKZSxbsYQly5awUGL3CxeqfvmSrDd11ix33H46PtOmKdhPnDyZCePfJz/1EN2XK7lz3qFgf/dqOX3XK7nXWMXgrUrut9Rxv6WBR3fO8rjnBmdrbezcHMb0yROZMO49fH29meTjpWLQEodevXAuTeeP8cPju3w3rJX9Tw/u8OODO3z/oJP/3O/ku+F2vh1q46fH3fz6vF+B/7++foCA/48vBvnteb+CviT9/fL5Y06WV1GQW0i+xYrZXIQ5r4gcUwFZORYyss1K2Qvs09NzlLJPTcsiWcXt01Xugyh7qW44GH2EyIMx7DsQzR4B/r4oPt17gJ179rNj11627/yULZ/sZPPHO5Xq3LjtYwUk6eMevmkLoes3ExKxiZDwjWzc8gm79x0kMvoIeyNjiEtIIyUtk8zMHFJTUok9cpi42FisVivJyUmEhgWzcNF85s6TBkdTmTrdD9/JXvhO9sZPQiveXkqxjvOaxFhvUbDjlInSHyfgn/gBYye8z3sfjGHMe2OYOOED5szxJzhQYv3bSYw9RE5aMtmpiaSLi//IIQX7pEMHSTwYRXJMNLIRSE+KQ7wMJcUWylx2KirKqKxwq3yXXXXtK3XaKRX3fZneCHg2AB7YG8AX0JeUlFBSYqXYbUVWK/lFVvIKi1WjKIH9SDa+wH5/JNt27lJ/5/VbtrI2LIyPli9X/zuVLPox48crE9C/P1HbB5PE6zGB8Qr2kxjnPZFxouy9JzFBrRMY6zOJ8X7TmDDlQ8ZOXc6EGaHMWr6fpeuytbt+s52PNpWycKOLj0S9b3KxeLNzBPQCebEPN9j4cEMJH6538OE6Bx+utyp1P2udnZkRTmaHlzEz3Mn0dXamr7cxc30ZcyOqmLuunDkbnMzZVMGijQ5WbzYRujWdTdsOc3DXAVL27SUpaj8ph6PJS47DnptGnTWX485cGkqzaXDlctyVy2mXidNleZwpN3O2Ip/zFQVcqMznQnkB58uLOV8hZuFceT6nHcXcbb7No/vS517PmJfyu+HBAfp6+rjTcccNe3fXO+l7b/S7Vz3wR2fou49lE+BuquNpsuMZYqNj7J7PSmGPQH8U7EfO6c2EsSkwXPJaxQt8BVoCZw/QdXjgbWCPvv7PY32vAV8D9PJ59L36e96B9aimOrrMTa4bal/nALwLZON79Grc7wG+AVbPdV1C9xbsR1z9GvYCUeO9xvOyyjn9WVbDBOT/hL3ndxrPGBsDAa/eLGi4azVv3O8BuL5/NPDlu/Xn0fD+P0PfgL1H1cuzRime0ZHP2FAYsL9Dt4J9O4VFBeSaC3n++df0vtULX9fZd/XdQ0ypfKm/771Le1cHl29coeaYJF7LzBEZcW0T2B+kzRxNq+UQLaqb3n5u5u3nes5+LmZG81NPE53Hy7hpTaFNYC5wVwpfJ+qJO1/B3mHAPpmW4gRaixMRhd+ksvGj3Rn5h7huiudBUycdd77EWXWVdJOTpCwHiZku4jMlVu8gMcdBQlY+kbEJ7ImMZueuvWz9WFydW4jYsIF1G9YTvi6MoOBAAgMDlDoMWLOCVasE+MtVzf2SZYtZtGQx8z9ayJwFuoWuGns7Y4YCvYa9uPOnMHbsB3y8PojOS1XcOW+n65ITA/b9jTUMiiu/pVap+v7WC0RH7sVHQDT2fbx9vPH29WbshA8UgFYsn0uRKYl7rRd53H2NB52XeNJ1hS8koW+wif/cb+c/9zvcwO/QwB9uV+v3Q+28fNilIP/nl8P89ZWA/wF/fC6hgWc0nzmDJdOEJU+D3iLq3lRIjiTnZZuVok9Lz0Egn5aerSwlNZOk5HTiE1I4Gpc0Avuog4fZH3mIffsPsndfFLv3HGDX7v18umsf23fsYtsnu9i8fYeC/YYt21m/eZuy8A0C+o0K9AL74ND1BIWsY21IhCoBW791m3JNy0YiKiqGvbsPEHkgmpgjsWzYtJEp06YomzZjGlP8p+A9xQdvPy+mTp/CVP9pTHTDXpSrwP597wm87zWesYZNGsdYr0SE+uYAACAASURBVHGMmySKf7z6u78/VoN/7NgxTJnszZJFC9i6eR0xB/eRlijJg1rtp8TGKMAI+OOiDnAkah9HoveTdPQw2WkpFFpyKXUUUVnuoLK8VFlFuZOyijJcovpdhrK3K3Uvat4wreo18K02KwL6omIrBcVWzEVF5BTkk5VnQbLxxY0vbWP3R8ewZccOAkJCVCMoCSuNmTCeMePGuu0D3pswTtn7E8cjoFewV+GOCUzwHs8En7GM8xnHBFH3bnf+BL8pTJyyBK+ZG5i9MpYVm4pYvd3J8s2lLNng0CDfZONDBX07i/8/xs7zLapkbfcINKHpBprc0ORucs455wwSVZAsQbKCYlbMjoqK5CA5qph18sze+73ekz+e/+Y+11PVRTeMe97zoa5avVat6tbtnl/dT2Qm+/PwSjx3oOh1sB+Aa1w/VLF9cI3ph0vMIJxizsEhahDO0UNwjhqEY1Q/HKMH4Bg9AmX0IFQxXVDFnoUqfgBeiX0ISO1DdOF5lJ6+jq7+m+jsGkZ9YzdyC+sQFV+E+GSKxylETXk5htqbcLWnFbcGWnFvpB33Rztx/1IXHl0+i6eXuvHsSjeeXunB08u9eHKlB0+unsWTqz14fKkfm/MzeLu3A1Eoh9rY7mxvYX1tDSvLyyxAj0B7EJSnbWgj4Mvv60Ofp9fpovG5j1/3WQd6fhjQV+4C9mSmF5Cnanm6inn8e2kd1cQn2BOojyp7Av9/BXuh/vkeQq2L9wiS/JoH73HocxP8oTXafH1eJY8DVMBewPCvs05961sCuNLWgZae8XcFpPnMoU6/RQQUigMDKXMBaPGO2IPP/Dt0945+5t8n9tDN34O9DvJC7esOBTrg82cHQXhadS9Arr+H/j0BfN1zDnexr77VYIVVzuOwX11bQlNzI86PXMTnrz9hjWIOtNXyqDQuAX55kw+ejrfJGuDMLs3j4dNHuHj1As5dHMK5CwM4N9IPg/muYsx3lbEx11mMmY4CTLVz2D9uKMIvU0+w9+wOXvRQLn0DZpmyP81S8SjvXoCe5gWWa38Kc30E+hPMlM9g31WCl+S37yzH89ZyrDy4j88//x88fLmNx1NbWH/7O3Z//G9Y/fYv3J/fRUPfZeRV1SO7uALZhSVIzcxBUlo6K5kbGReHsMhIhIQFIzA4gCl6Aj2Z8UnZE/DJf0818L01alChHRUF67mqYK90hsLeEXIbW1iQsrdRwMLKGqZSOdxdHPHsRh9WHg1h+YdzWH06gvVnF7H14gq2X17D7ux1vF9+hNsXB6HxC4bMxg5yGxtYWFlBKjVFkL8aQ30teL38BD/tTeHD8kPsL1Iw3z28W7yPdwv38W7pB3xYGceX9Zf4eXsWv+zMMcgT/GmQ0v99dwG/7/Ah0vn+95cd/N/fPuPL2iucbWljiv7MmbM4096NNu1oIXXf1A6CPYG+vr4ZDfXNINjXnWhgsK+uPoHjFTUsu4FgX1hUhgKCfV4xcvOKkJNTgOzsfGRk5iE1LRvJqZlITMkAwT4mIRkxCSmsQ1tYTCxCo2MQGsVHSGQsSwULCA2Ffyh1JeQjODQS4eHRiIyKhX9wMFxc3aCwtYGVgiAvh9RSBnNLGaSk6m2tWeCkTtlzUzVBX0DOmMGOoGcCY+0wMpPA2EwCiakExqYSGEmMmOJnQX7mJnBROiA8JBAFuVmorSxj8K+vrcSJ42WoLi9BVXkxKksLUVlSiPKiPFSWFeJUzXFQSmFvZzsv13txBJdGR5i5//wwN+8PDQ1gcJAGN9/zazLjD3Azfp8w4/ejo6cX7WfPoq37LFo6upkZn8z33n4BsLKzg5G5OQwkkgPIHzMxBg0Dmk0l0Ac9/V0Ym5vBVGoGMwsJTOWGMJEZwUhmBkOZFSRW7rB0joVbUBWCEgcQmHoBmqTz8EoagheZ5+MG4BE3wMzzZKL3SBiEZ6J26JnvPePIhM/XqeJ74RzfA5fYQShjzsMxdgROMaTiR+BCgI+6AOeIQagiGqGKKIZrRBY8wnPhFpkLz5hc+MXkID67DNWn29Hd349L12+he/ASimu6EJ7ZhaDcQQTl9CI0pRm5+e2oqujA6eo29DScxpUzDbjd14L758/gh9FOPLvai2fX+/DsRg/Gr/di/MYgxm+cx+NrQ9h5NYf9Pep6J5rZUE/7TaxTzvLyK7x+vaftUKd9rlX0+rAX12xmqp4AT0DWmvhZ33vu2z9Q/Sx9Tt8FQOv1Yc/fJ+W+taMrhCP2FIqbR+lzVa/vs+e+dwL5vzsICH88V8QC4LSeA1h3iBBQpTUctPwZu2bFcES+u+4AoQ98cc3hzWHOffb03bSngDb5j7mvXqhxDmNhXj8M6Y2NrQMrAkFafA+/1q3lAD/8XNz7/vzXgwKZzflv0vnodSAWsOfvcRM7BdPpFPwhvzzzwXNFrr/H92AvoM+fCTWvU/l0n8N+mSn75eUlVFfX4M69B/j46YsW9ltM4RP4Oey3sLyxhRU2qCb+KqYXZnDn4V0MXzqPoQuDGBzpx9BwHwwWz5ZiobsM891lINhPnylg9fEnWovw5FQB3j+4ic/zz/G8ux6Lg40M9rMDjZjrp5Q73vFOH/gs355M/lrYU579VFcxXnYUY7KjFFNthXh27gzWtz/hwy//B1v7/8DzuR1cvPMMPdceovfGY3Rdvoeajj5klh1necgpWdmIT6FWoPGIiI1FREwMQiPDERIWhKAQfwSGUOlcHqRHoGdV9Xy0AXvennDzcIML1cyn8rkOjrCytYOFwgbmCg57c0sbWMoscL2vAetPzmthfx7bLy9hf/YO3i8+wJvFMbx99RhDne2wcXCBwsGJRfxbyGWIjYnA+qtJvN+dxfuNCXzZfomftl/i2+Y4Pq79gHevHmJ/6RHeLDzA20W6Jug/w+f1CXzbmMQv2zMH0P+DVL8e8Flq39Yc/vV6Bf94u42R3h60tnUwf/2Zti60tXWipa0LBHsRhd/Q2IKGhhYO+5ONqKurZ7CvqT6JyuO1KC05juKichQVlqGwoBR5uUXIzy1Gbk4hcrJJ3RcgLT0bKamZSElJR3xiCmISktiIiotnHQgjomMQHhXNRlhkDELCIhEYTBkSFDQZioDgYF4HITCAHbgcnJWwItDbKCAn2FMmhKUlzK0sYU7gp9lSxnz1FHgmYVDTKllS+eSnNjNlg6L2jZhZ24zNxmZmMDLl94xMTWDMIvuNYWRiBEMjQwZ/icQQNgpLaDSeSEyKRUlxPupqKnHqRDXqqstRXVGEytICHC/KR0VBLspys9g4Tubmmkp0dVBhi16MXKBgF0q7O3dE1RP0B9HfP4jePj56egdYkN7geSquM4DahgZExifATqmCoakFDIwkMDAyhoGxBIYSExhKjHFMYsxnLeiPKnt2+KG/D+ajN4ZEagxDcylMrTxh45oCt5ATCEgeRFDaKPxSCPTD0FDAHQE/kUz3Q3CPH4B77CA84uh6EO6JQ/DQqnrmr48bBMHeI64fHrH9cI3ugVvMADPlO4b3wjG6Hw5RA7AN7oVL9Dl4xHXDI6IcXiFx8AoOhiY0FF6BgbDzdIXU0QEm1goYSOlAQ7EYUiRl5CM0qQye4eXwTeiCT3If/NIHEZh5EcEZlxCaNYqo3PNIzu9FXvFZVFT0oL6uG53N7RjpaMfN3jO4f6ETj6ghzuAg7pwfxc2hQazMzuDd67c8op7lwq8x3/w6BTstLzHYi5x64dPf0qp7gt9hZU9+f0qv0+bdk0VAO0TEvoA1nznceRqcvi+eB9/xNaTqKViP16DXh7I4UPB73we7AKk4HHCYE+hpP5r1Bz8YCGjSO7presYPBnSPPxMHBfHdvDiQeEfMOqCuYoOZ1kUBHQIoQVkcEkTTG/LN0zPanx8+dD58fRDrDgHiu2jWRdD/Ffi638Kf8fWH1wkA66Lwdd8j3qc1+tdHP+uDnqLmWUqdtrAOa3ajF5mvD3QOda01gJXPpcMFpddRkB6HPFf3vEQuXeu/Pzc3x6yjk9NzLO2OAC/G+joBnkz422zow35ydooV0yHQ9w/3Y+B8LwbP9RDsS7BA6r6zBLMdxZhu581wJlrz8eRUNlZG+/Db2hwmegj2vETuzMBploZHlfRmKAWPDSqnewLzAyew0H9Cq+7JjF+Oqe4STJwpxkR7EaZb8jHR14iXT17gh/El3Lw7gQuX7qLn3HU0nzmH2qazKK9vQ8mpRuRVViMlNx9JGVlITEtDTGIiqPNdaGQEQiPCEBRKsA9EUEgAmLr318DXXw1ffw18fDXQ+Kjh6e0Jdw93qFxdoXRxhi0rnct99hYKKrDDc+5NTUzQ3ViJ7ckb2HxxBcvjV/HD9X4MnqlHTXk+stPjERcdiuioaIRFxcHJ1YM137FzcISbmzuCAvwRGR6M9JQEBo3eziY8vDmM9ekH+LI1iZ93pvB14xnev3qE968e4t3SI3xYeYKPK0/xae0ZPm1M4OvWDH7ZnccvOwusOcyfewv48/UCy+P/nQr3vNnAo+vX0drYxlR9e3sXWgn2rR1o1prxKb+ezPjMlN/QjFMnG1Fbewq1NadQXXUClZV1KC2rRElxBQM+wT4/r5gBn6Cfm1vETPnpGTlIS89CSmo6EhKTERufgJi4RMTExiM6Og7R0bGIiopBZGQ0IiKiEBYWgZDQCASHhCEoOBRBwSEsLZIOXh7ennBycYa1rQ0sra1gqQd7MytLmFrLYWolgynVa6fAPKZcTVk6nrGJMUzNTGBCvmqm4gn4BHkznR+bgd+EK2Ayd5vRNfdxkzWA4G9kImHgJ8VPZn+Z3AzuHi6IiYlAXm4GqipLGPRrSOmXFKCyMB/H83NRnpuNkuwMlOZlMeVfd7yMmfx7ujowONDHAvaGhri67+vrR29fP/oGBpiv/9zwMM50diG/uAQa/0CW/25Ahw8GePLHS9g4ZiI5UPJkwudqnit6oexJ3dNg7g0pHYIkMDA3gsTaAY6adPjEtCEw+RwCUi7AL1k7UkagST7PQK9OpCj7Ee6rTyBFP8BVPVPz5+CWOARXZtYfYul3XjFD8IodgFfsIDxjBuEV0wF1TBMSCi/CO74VIdldqGh7gOzKc9CEprI2u75hIdCEhcJZ4wsLO3tWg99IJochNdKRymBgZgUDU1uofFOgjq6FOr4Nvsl98E3th2/aAPwzziMocxgh2SMIy7uEsLyrCMu/ibDcm4jMu4KE4lHklA6itLwH1dX9aGw8j7amIfR3juLWxRtYW3yFN3u8Sh6l3BGoSeWvaWFP5XJJcXOoa1PqWFtbrrwJyOKZ8NHz/HtuvhdwZ6l4R9LouJInVU4KnwBPjXH4ENH29L6+GV8He2H+J9Wvb7LnKp8gpgM8/w79d3XXAty69QKcAvZi5ipcD8wHfnOh0IXyF4cCnZrWhyq3DhDw16DLrdeHugim04Gd3jkw0R9E8vMDgTgI8JnALMZhiAs4f2/Wh7XuudiHF7Zh+25ssFQ5agtL6w4OBn8bfLfO/OKk7sV63azbg98jxa+tlMfS9egdsYZ3uqPGORR1TzMb2ih9em/ixRQTY9TVjrrdrW9uc1Uv6uIzX71Q9TRvYHFlGS+mJ5i/fmhkAAPnetF/rge9A10wWOwpwnxnARYY7EtArW4n2wow0ZqHxw1ZeNnbiH9sLGHuXCvm+xpYkB41w5nuO8VK51JFPQL+DKudT53v6lglPeptP332OKa6S7WwL8KL9iJmNXjRUYupRw/ww/g8rt9+igtXb2NodAyd/Rdwup0i8VtQWlPHg/Ny8pGQlqn118cjPDoaYZHhCAsPR3BoCIJDuN8+KNgPAQEa+Pmr4eevgZ+fBj4+VDPfB95qb7i6ucJZ5QJ7J0eWc29hawOWgkfAt7SGqakp6qrKMDbai4byTESHB0ClomI89pBSRLPCERa2jlA4ucAnMBhefv5wU6vhpHKDjQOpVkfIFQ6wsLKHmcwGUksFbOzt4aP2QEZSNM621OKHG4PYmHmAz1vT+HF3Fj/tzuDTxgsG+4/rz0Hj0xqNF/hxawZfN2fx694K/vvnPfzz7Qr+eLOGzekpdDa240wrgb6DgZ7DntLu2lgxHQH7ekq/I2VfW4/aag7745W1h2BfkF/CYE/Ap0Hqnvz2GZk5SE3LQHJKGhKTUhAXn8hGbFwCaBD0I6NiEBEZjXCCfXgkQkLD9WAfCv/AQPj4+MDLy4v93ZMJn2Avt7Ziyt7citIfZTDVDhO5BSgwj4BP6l2uoHVWMJIYs7Q8E6baudo/Zk4w5wA8NJuLe+IwYMLgaWTKTf0mZsYwMTOEhKL7jQxgaEQ5/SZwVtojLCQAOZkpLMK/uqwIVcUFOF6Qi+N5OajIzUZ5ThZKMtNRkJ6CwuwMlBUV4ERdNdqorn9PFwj6IxdG0D84gOraGkRERcDGzo7D3cCAzce0QXc8+E4CA1NurieTvRgC8Pqqnv6MbC3tY2AIMysXuPikISChDUHpF+Cfdhnq5AvQpFyED8GeoJ8yDN/k8/BNGT6ItPdKHAINT6bm6XpY67Mfhmc8+fQH4R1HkB9gJn/KvfeOOIXw+HxExqfj4pVHaGobweDwZTQ1t4JiONRBIfALDYYmJAi27p6gVrnUOc/EWgUjSzcYyt0hsdbA3D4UctcUeEaehE9SB3xSu+GX3oOAjEEEZgwiKPM8grO0sM8dRXjeZUTkX0NE/g1EFYwhqugOoorHEF08htii20gquYWMyqvIr76OypNXMT23qfXLU6c7DnVS4asry1hdXsGb1wR7AXQCPF/DQa0zwzOYk2meKuZpi+2w+VCqnQA0f093ENBX9bwTHj8AiHW8qA71p9dBmgOemfEPwZ7uc+AfnvUPBALsNPNrfcDze7r7Yh9xgODQF0A/PNPv4zAXBwBxOCBwEiA51MUaAjg36Yt1OqgLwOuvFeupbzyL1Nf66Pke/HChg/X3YU9Q/f9ZI4AsfvfaGvm/KYqdp67R/YO9/h3sReqcVtWLPf+rmSrmra7SoZPAfzi4T1/J82tS/NxtcHvsPioqqvHm/Qds7OzyVras4x034ZOyPzoWVpbwdOIpLlwZxrlhgn0P+ga70d17BgZLvaTqC7HQWcyUPetrr4X909O5eNpah3+uL2L5cg9mexpYcB51u5sh2LNxEtQRj8bsQB0bc321mOmtwnQPwb4MU12UdleMF1p1/7K9BC/HLuPpi0WM3X+JCzfuYuTyHfSeu4Tmzl7UNrWitOYEcktKkZ6TixRqcZuSgqj4BIRFRSEsMgJhEeEICQ1lsA8mhR9E6t4fgYF8BAUFIlBbTletUcPNw53DXukESsGjAD2CPc1SK2tI5ZZwpMY55MeXSWFupYCMqu45OsNS6QxrJyq7S+Z7JRxUrgz07hoNVJ6e2rQ+J1jbOcHa3glWdkrI2HCCubUdTGRWMJVawNpKDl+1JzKSY1m+8bN7V/B6eQK/vl3Gb/tL+HF3Cl+3xvFpfRy/vl9FV9NJBGnU6Gk8iVfjt/HL3iK+7KxguLcPLY3taG3hqp5gT6OpmVLvuLJngXmnGnHy5GmcqGs4UPbHj9eyIL3S4ooDM74+8An22Vl5yMzMQlpaBlJS0pCUlIKEhCTEJyQdAD86Nh5R0bEM+AT7UFL2YWEM9oFBVMo4mJUy9vX1hUathqubG2zt7RjsmQmfFD2peUsLmMtlMKPKbxZSruylZjAwPIaUzAxU1NVBZk3Al8CEmerJbC3BMQrU05rzyXRvaGoCPkvYbGRC93hw2zFTYxiZGcPIlFL4jFhEP0X1m5obw0wqgblUAjOpMaRSCWwVMni4OyM8xB/ZqYkoz89BTUkhqosKmNIvI+BnZ6AgOx25GanITEtGRmYK8gtycKKuBlk5mXB1d4MxqXYCs+ExGBprTfNaMz2Z6v92kNI/dJAxA6l/qgBZcvw4cktrkVLYjcj0EWiiR5j6VicNwCdlBD6po9Ck0cyHgL5P8jloEoegTjgHbwJ+0hA8kwbhmTwIr+RBllfvEzcENYE+bhhecefhGd0PrwjKimnF4FA3gsODoLC1ZZadmNgYhIWFwj8kGL6hwfANDobC2Q2mtm4wtfeBmZ0/TGyDYWwbCXOnRFi6ZsPGuwTOIaegSTgL3xQy3fciIGOAwT4o6xz4OI+QnGGE5V5AeN4oIvKvIqrwBqKLbrIRU3ILNGKL7yK+9B4SKu4gofQekktuYXxqD2/fvNXmrQvgb2Pl1TIP0Hu9ywCrC7ATVfP0wU2wFmDWdbdjOfh6vnuxRpjfuZrnoBdA1T9EEDiFtYDeFWto5p9138nWsjUEdd1aHcQF7MlsL57TzCGrv7eAOt07es3340DXB7u4FjOH8lH4Hga5Dua6dTpXweFDhA7sdJ+UNge27uDB/xw6iAtV/n3gi3W0l7jWh/dRGNMhZW2N0tcI9rz4zd+tp/cFpPVN+OK+ADb7TGtZ9bxVNrOiOqTeCfTivp6fX7zLZ15oh5n419Zx4eIVnDrVhA9fvmFta5vVxaeIfFL6ukY43JxPHfAoaG/h1QIejz/ChcvnGez7h3pwtq8Tnd3tMFjo5sp+jjrenSnCVFsBJlvz8aIlD09P5+PhyXL8uvASG7cvYvosFc2p58F5facwS6P/FGYI9gN1mBnUjv4aTGlhP0mw7y4D1dx/caYQE2dKMNmah+nRXkxNvcLDp/O4eucxhi/fRt/IVbSeHUTt6VaUVtWyXPDMnDykpmciLpXSvkjZRyE8KhKR0VGIjIxEaCgvrMNa3gb4wz/QH9T2ltfM94NaG6hHsCe/vQPBnkXk20JmawvKt5daWkFqZQUTmSVMLRWsDai5lQ0z8VO0voWNNeQ2ClgpFLC2tmWBeY6uKrh4erJhq1TC0s4elrb2sLSxgaUNuQlsWc9wCxt7yLVDZuPAyvSamJvDzEwChZUUvmo3lBZk4PpoLxZe3sX+xiR++7SJ3fUFeHt5wcDgGINGQ2Uefv+4gp/ereDxvZtoamhGayv56jnom1vO/AX2BPqTJ06jrq4B5K+vqqxjPntKvyvT+u3JjE+wJxM+G3kUpJeLjAwO+9TUdCQnpyIxMZmZ80nhc2Ufh+iY2APgh4UT7EOZtYVaEOvDXq1Ww93NHXbUkEhP1ZtYy2FiSeVdLUCqnsPeDCamEmg0XtB4eyAnM43NpMKNSQUzZUvq1gCGJlrgE+xNOOTZPbIAHMCfzOIU1W7EgE9ZEwT6o7CXyU1haS2Frb0V7B0VcHKyhbvKEYE+XkiICEVOcgKKM9MZ/OkAUJyXxYCfl52G7Ow05OZlIiw8GAaG2t9mbMQsEmSV0B/klxe+eeGfp4MBDVrH7jGzPgFfWCfM2J9X7R+IH3/7E7/95//A+sdfcXdiDx0X5lDYcBfReSPwp2j72CGoEynyfgR+yeS3vwS/5IvwTR6GmvLpyXefPMwH5dTTO5R2l3AOnokDTPG7x1+AZ+x5RKT1o7v/Hm7duImsjBQW2GpgaAx7pRLB4RHwCQmFT2gofIICYaNyg5G1EjLnQJg5hcHUIQqmTrEwd0mF1DUHVl5lUAafgld8B3xSeuCb2gv/9H4EZAxpIc9hH5x9HiG5wwjNHdHC/jIiC64iuug6oguvI7boFuKL7yCh+B6DfFL5XSSXPUB6+Rgm5t7gzes32NzcxjYbW9jZ2sby0jLWVtbwZo/DnsFV20Oeg1bAXl+VC9XPIcwtBaLJDa3jlgE+6+5zk73YR5j1dSCn7xPv6B8Q6FqAX/wmgi0fHOr6sBYg5kpZrCPQfs8ScPgeh7xQ338384MA/47DAGZwp/x4li8vAt44vAmc/J2jkOf3hQmf/w6qaschLmCt//u4z15Uvvt72PPvPQx8AXEd8EnB0z68HSxVoCMIi3XitzAwaxW8uBbgFp857EWgHVfs+ocBWifeYbPeZzLZHz0sEPBXVqgBzjKrl9/V3YfOrj58+voTq4nPQM8i8g8DX6h7AfsHD+/g/Pl+9A724OxAN7p6O9De0QKD+e4izHUUgsG+vZDBfqIlD88ac/C4Pg9jlbn48Owe3j2/h8nuk1hkOfZa0FM3vL4TmKHRX4cZAv5ALWb6azDdW4Wps5WYJJ99VxledhZh4gyZ8ksw0ZaHl2frsfByEs8mFjF2ZxwXrj9A34UbaO8dxsmmDpRV1iG/uByZOQUsFSw2ORmR8VRdjMz4EQiPjGCwj4yKZHXyqVY+wYbq5QeFBCGQWuAKZe+jYWqLzPgUKKawd4CcdcCzZ01xzCmi3tKKBYuZWStgZkVR9jaQWSu06t8acmb2t2PmeoI6pfFRG12Rx0/Feiiy2ppiAuzt2f5yOgDY2cGSzNcC/gqyKlAkPz80UGAa+ZhNpBI4ONoiwN8XlRUVOH26EcYmVGBGyu6vL0/iHz/v4Nu7ZSwvPEdrSwtamjvQ2tKBluYzaG5qZ6ORUu9ONTFfPSl6MuHT0Ic9mYbKSrnfnsOefPYFyM3NZ4Ngn5mZDQI9DaHuExOTWOfB+Ph41pAoJiYGYlA3Qjp4BYcEM189mfD9/Pyh0Wjg7e0Nd3cPODk6wooOT5ZymFvKYUawp+YsrKSrlKXamVBKnbERqsvK8MONq7jY0YyCtAQobGSQKeTIystFeVkFGxHRUZCYmcHA2IjBnkDPFD6Bk4YZ+b11sDc0I+AbQmLOVT0pexpSmQnklmawUkhh62gFJ2dbuLk6wcvDBb5qd/irPdgI81MjLjQIqXHRyMtMRVFuBgrz0pGfl8GAb2tvzdwCRhLDQ4DXh/1/dW0okcCQWSXITWEGQ1OKT7CAgaEEfkGhWFrdRFHJcZwbGcXHn37Bh1/+wM7n3zG39RPuvXyH7tFFlDY8RFLxFYSknINv/BC8Y4bgEz/CKuN5pg7CK+U81KkjzLSvSRqBJoEOAuTPH4ZH0hA8kgbhHtOL40130NZ1HhERabC1D4FUoYGdsw8oniOYgvB8feHpS+V73WFo6QhjG28Y2wfClg572gAAIABJREFUyD4Cxo4xMFEmwtw1A1bepXAOOw3P2HZokjrhm9qthT1X9YGZQwjKPAcCPal7UvYE+7C8iwjPu4jIgsuILryKmMLriCETfultxJfeRUL5HTYSS+8jrewGJhfe4jX55bWgp/7xBPtXBPvVNbze3eO95hmoyZxP6p9M7VxdC+By6HKgE1Q5oAXABZTpMwf3YcDr7nOf/ffe090TwNepcVLoQtFztS4+EwT1FTqHIg/KI7jydRzsR9f+9b2/g/zhZwKitKeAIfnUedU8boJn8NdCU/jd+e87vBc/BBD0dXvpR/Hr9icg07t/D3r9fcS7BFFxTbMO9OI+ffcmg7yojX90DfnxxRBwJ2Azv7q2U52uGI4ItuPPBeDFewL6Yqaa99xHzy0GDPLMd6+tiU/lcldWWdzVxUvX8f7zV7DSuPoBelp1v7JJKXg8DW9lfR2z87O4cesa+gn0/V3o6utAR88ZNJ9p4ql3BPvZ9nxMteczVU+wHz+dg0ensnH7eCY2xy7gx6WXmCRlz2rin2Q+++neE5jtreOD2tsS7PtqMd1XjameSkwxn305JsmM31GIF+QeaCeFX4DnLaWYvTWKmckZ3Lv/ApfGfsDQlTF0DlxEfUsnyqtOoLDkOLJyi5BCVcaSkkGR4OEsEj8CYdpGOFQbnwBPoKfyuRSwRy1wQ4KDQO1vyWfP8u21PnsBe2p7K7d34Cl4VlagQDFz8hEruGlfRmqc0vQcnCDTDrmjCyydnKFwVMLWyYX1CieF7+zhAYUDNdqxh5VSBUulC+SOSsip2x7ruOcIS3bAsGdrmNK3deBuAjv+TGZLsQH2kMisYefoCkcXd1YalQLM3Lxc0dPTjkcPrmF9dQqfPu3hyuVRNDa0cMg3tqOpsY0NAXtS9CdqufmegvNokLKn1LuKch3suQm/8AD0BHwBezLj65vyk5KSkJiYCAH72NhY0IiOjkFUVBTCwyiGgvcr8A/wh5+fH4O9Wu0ND3Kj0EHLRgEZpdtZymAmlzJVT81aqBCMsYUpTKl4jvExZCQmYHzsJsaGziIrMQohIX4sJ5+CM8nKkJmVxWI36ABHAX0U+CaUMgM9Az+Z8XWwJ1O+McFea8IXsLeQmepg70Cwt4O7mxJenir4erszdR/sp0GwrzeCfbwRRLO/BpEhAUiMi0RmehICAn0Y6CUm31f0/xXkyU1BoD9GUfkmlFlgzkBvbE517y1xTGIOv8AwzC6uISMjD81NbZhfWMHa5i529t9h7/Mn7P/0C/Z/+hO7X/7EwvZX/DCzj6EbS6hue4SU0ksISOmHR3Qf3CL74BVHJXGH4ZM0wlS/L82Jo/CloL6UIaiThuGfNACVfxXc/U/Axfc4IhIr0dJxjpkXu7u70EXlmjt64RUcCwNLTxg7hEHiGA0Tp3iYuqRA7pkPW9/jcA49DffoM/CK74Im6Sx8k3rgl9oPv7R+BKRrgZ9x7gD45LcPZUF6FxGRP4ooBvtrDPbRxTcQW3Yd8eU3kFB2EwmlY0gqeYD0spuYmifY72FrYws7mxvYoTS5rS0sLS1hdWUFr3dJ2Quwk1mdrgm8NBNgxeejQCeoc0AfXiMUuz68+V7sILBJ1oEtvQOGUNgC4hzetKfYl5viOQzFfQKauKb5MES1sGdd5rgFQKz59+9wAIvnAowCnIf351AW98RaDlSCpy7PXmfuF8qe/znEvuJdmsV+upngLmCsU/B0EDgKb/19vnct1guA0xpxj38Hhz1X+IcPA2KdePd7M3WqYyBnEfb6qXM8qp6DnEz33JRPal//AMAODVqVLxS+eE4zHQaWXi2j/Hgt7j96hjfvP/H8eiqqQ2Z8rbonU/7y5jo48DextLaOqfkZXLw2yhV9Xyc6etrR1tWCpvYGGFC63RwV02nNxYumbDw7nYXxhkw8acjCo/osPKjJwtyFTvy8NovpvnrM9RHo6zBNsxb2c73U6a5WG5inhf3Z45hkaXcVLL/+JZnw2/Ix0Z6LZ215eNaaj/GztZj84S6ePp/GtQdPce7KLXQOjKCxvZu1AS0oKUdmXj6SKRo/JRWx8YmIiIpm0fgh1AiHVGRwEAKDAw9K5lKuvZ+fDwvO81Z7sip6ZMInPypPv1MyMJMKt7KzhUyhgLm1NczId29nBxmZmik9z8kJVk5KWDk6s2HtpIStszPsXFSwdXGFnbMbHF3cYO/swhS+g9IFljYOsHZQwsbJGdYOTrBycIS1oxLW5Pd3cILcQQlLByXz61vbOTIfv8LeCQry9ds5wZKulc6wdXWFhPzYcjkLZLO0sWY1460UlnDzcEFyagJqa2vR1tLBYE+gP6rsCfYEeFL0YlA0vj7si4sqUJBfjLw8narPycn7jhk/BcnJyQz0CQkJB7CndsM64EchIiKM+XGpQZF/QACHvZqUvRfc3V3h7OwEWzsbyK1ksJBLYW5pzoBPhXRYjXdWGMYUElNDhAUHwF3lBBsrczg52MLOzhYSE6oHzyvFSa1k8PL2QkJiArPsOCqdmCn8mOExHDM2Yj5uXcCbEUjVG5sZQ3LEjE/+eqHsrRUWsHewhrOzPdzdnOGpVfYBPl4I8PVCoK8Xgv28EeKvYSPIX4MgPzUCA3yY5cHI2AASk++ren1T/feujSXUC4CD/pgJKXopU/QSqZzD3tgcnupA7L75hE9ff8P26w9YXt/BK8pPfvMWO/sfsbH3HjvvvmLv009svP36G/Z//Adef/0nVt78gqfzHzA8toaTnU+Rcfw6QjNHoKao/Nh+eFADnMRz8EseAYGf+f+TR+CXchFBSUNo632K2/fHMTY2hltjt3Dv4X2MjN5E3ekeuAYmwsghFGauKbBwz4LCu5BB3jG4Fs5hJ+Ea2QLPuE54JXRBk3wWvsm9DPR+Gf3wzxxEYNY5BGaRqh9GUM4IgrNHEJpDoL+EyIJLiC68wlV94Q3EFZEJ/zYSSsYY6BNK7jLYZ1aMYebVO+zt7mJrYxO7mxtsULDd0tICS3Xa293CBktTW8Hm9grrMkcpaxt/MekLeBO4vwd0nUWA4EwHAZ5ypz00bOvq1W/R3tp8fTbrdbTjB4zDBwkBYP1ZAJHu0bV4RiBk6XZsz1VsamvR657roM7f44cMcS32pfkogMVnMYs19JkPYX7nwNeHvs4nr4P60X3Ed3MLgTg08PWk6HXfI76Pz/q/4yiYv/eOWEPPdODmsNdfL56JdUdn8Zyp8FWqX0+R9RRtL1S9Dvprq2RJ0uXec388/8w74HEFLwC/rKfq6d6r1RVMzs6hoOQ4pmZfYe/NO56CqIU9q6THAvU47Jc3N/BqYxOLa6sYn5pA/8gQ2nvP4MzZNgb6lo7TaGw/AYPJlgK8bMrHi9M5eNaQhfHGTIw3ZeN5az4m2nga3tL5Zvy5sYTZoRbME+jJR99XhxmtqifYUy18Csyb7eUm/GlS9gz2WjP+mWK8bOPq/nkbFe3Jx3hLAR72n8Kz+7dw//EzDF8eQ1f/MOo7OnGc6uIXlSItNw9JGTlITEljQWJRMdHMhB8aHoGgEG0+dxDl2VNhHR/4B/qwaHwfH294q73g7u0JV4K9mxtcVG5wcHYBAZapa4UtN+MrbCGzd4CMaufb2zNIyx0dmSonWNsoXWDr7AJ7lSuc3D3g6O4JO5UbbJ1VsKFCPU5K2Lm4MtDTvpSDr3B0grWjExRkCXDiBwYrRyUsHekAoWRrKZiPDTsCviOL6if/P1kYqFyqmUzOzP22TrSftj6AlRUMDA1hY2PPAE8mfKHqCfinG1qYCZ/l1lO6XfUJBnuRekewLy+vQmlpOYqKSpGfT+l2XM1nZeWAjyykp5OqJxN+KgM9wf6osj8K+8ioMEREhiIklGDvA19fDdQaL3h7e8LDw42VyLW3t4GllRxSuRRmVLudgiGlUphT9zbq4kZR9sbHEB0djuycdLi6ucBGYQ1bG4K9GYuxoMBKuY01i7+g+AyWlREawmI1lC5KZjlgxXWMDVgzHUOJIau0Rz5/igcwoTx8c8pRN4K51BhymQQyK3NY28jg4GQDFxcHeLo5w8vdmZvx/bwRQFAnRe+nPoA9qftAGoE+sLWzhLHxMRYASOmCR5W88MnTfQF7NrP8esqxJ9BTIB4HPUFeIqXOdtTBzhoGxlJ4qP2xubOPtx+/MbhvvX2PjdfvsLn3Hrtvv2FmYROj1+/jxdwaXm3uY/P1R+y+/4bXH3/G3sdf8PrTz9j/9hvefP0D6/u/YmLlE64/2Ubb+ZcoPDWG+MILCEjsgyamjwXqaRKG4JM0jIiM82jufISe/mu4fPk6BoZGUFXfioTsKmjCC2HjnQaFOhe2PmVwDKiCMrgOLqENcI1shFtMCzziOuCdcBbq5B74EOhT++CfTql2QwjIHEJg1jCCcy4iJPciQnMvsLS7iPwrzHzPTfhXEFNEJvwbiCu+g/iSu0gsuYPE0ntsJBXfR3bVHcyvfcDuLlWjW8cWM79T/XsqlTvP/sO8s8Of8Zx0yndfwxYVujkS5CZgyeHK/eGk/umzUPh8JhM/Rdfz+/w9EYhHLWu1FfZYZD+tpWfi8CD2E2r/388EOPGbxLWYeYAeh7gI0BPP9Ge65oVrqHgNDWEhIMDSEP51AqH+0AGb9iAI8lmsIQgLdc/34upZp9L5d/N39QHL99J/h/ai9/QH922L98RvEJ/1Z32wi/sC0vqz7pn+AUCXSkfP9dcfvWbwPhSxTyAn3z0viqNLpdMLytPCf3WFQ58UvT7sqdUtHSCWV7myfzL+AoXFlVjb2sX23musUFAhme5Z2h357Klc7gYI9KKK3uLaGh6OP0Vn31m0dLWiubMJzR2NqG+tw8mmahg8binGi47jmOysYo1rFvuqsDxQg5XBE1geOoXlc3VYGW7DPzZeYenyWcz11LB8+um+Gsz0VGOGPvfSdRX/3FvFIvHJhD/ZxUHPfPYUid9agGeteUzZP2/Jw0RzDp42Z+FRVw0eXRrFyOVb6OwdQX1nBypP1qOwuBypeblISstGUnIa4qm9bXQ089WHhYUjhGBPUd9BAfAN9IUPpdwF+EDjp2a18cl87+HlDTcPT7i6uUPpTAF6LsyvLqfCOra2MLexYeZ8UvMyO/K1OzD1TeZ6a4rOV7nCVuXG4M4A7+IKG2cVrOm5dgiAk6In2Fva0IFBCSsCvbMKCqULG7SegV470zUNivAn6NMhgbIDqDWpqYyUvSVsHJ2Yu4B8/xRbYGpB3eEsYCwxZznxVEWPTPdiEOzrTzaxQjrVNSdRVXWC5dcL2DMTPuXZl5ahsLAY+fnchE+Qz8zksM/MzER6ehrS0lKRksJVPYGegE/KniAvhr6yj44JR1R0GELDAuEfoIGvHx243OHl7QZPLze4uinh4EgV9LSwpwh8mZSVyCV1T7BnBXUYlA1hrZBBYWMJO1sbBAYFsqh9qgNP6XpUkMfF3Q0afz94+2jg4ES19u1Z1gXl9ntrPOHoZAsLuRlMzSntjgBsBBMTI5CpnQLpjpkeg5nUBJYyE8isqWSvHI4HsFdC7an12ZOq91MjyE8HewH9oAA1AgM1sLGzZPn75K8/BHNt8J2Avf4zljEgMWVme2a616p5Y3OZHuitYGJhBQOJOdy9fbG+9Rqv333C1pt32Hr9Dhu7+0zlv/34E/Y//oLeoSs4e/4aHk0s4MnkEsZnltk8t7aHjdefsfnmMzbefsTWu4/Y/fgj3nz9HW+//gs7n//E/O5X3J3YwcD1V6huf4b0slsISx1GWHI/CqqvI7e8H5nFzdCE58I3tgqecSfhHt0EVXgLnEMb4RJOo4HNqog2eER1Qp3QAw0z2/fCL70fgelDCEofRkjWBYTmXEBo9kWE5VxCZP5VROZfQUTBFUQWXUNU4TVEF/ERU3wNsaU3EVd6C3GlY4gvuY3E0ttIOoD9PWQdv42F1ffY2SGVzQFNM8F+cWEeqytr2KGuYQx6HGwEKaYstUpSQIlDXgCWZr6f8IsfwJ2p9tUDn76APTtEaPvW80OHADyfaR23BugOD/r3+D5/hT/9PvFMXOvPR6//+pkAz2FP+9Bz9udnue4cunSP39fBnH/+q7IW0Dz4ezx49+/W6p6J7zq8vwA+QZ5y9HWHBt338T3E56MwFrAW7x59/u8+6977e9jrv0/g1/9MFfAExGkWfnp9dS+u9ddRUN7yCjf300Hg+s27KC6txt7+O6xvb7MKeSICf4VAv7nBBl2vbJHC38LC6iruPnqI9u4ONLU34nR7A0631qO2vgpVJ8th8HHiAT5NPMT7Z/fwYfwmPo5fw6enV/H+hyvYf3QJbx8MY/fuKP6kf9h3LmKmmyv4mT4BeQI+5dRzyE/3VrLraQrO6yzXdr0rBZnxX7bm43lzDsbbcjHemocXLdl40ZSBZ6fz8LirGcOXr+NM/0XUn+lgKVeFZeVIzc1GfGIqEpOSWROcuLjYA3NxGEXiBwXBNzAAvgE8Ct/Hz5f56UUUvre3Bh4eXkzVU7lcG0cHWNnbQmZnAwuaydfO/OtKWDu5wtrRDfYqb9i7e8HBwwv27p6wVbkysAs400xmeQZqJQe4FUu5o1K89pApKCjPAQpHZ9gotbB3cjk4HAjos+e0hlwFdg6sTj8DvZz6kstgbm3FMgYI8qT0xSDgk8lX4+OP9rYuBnqCPA1WIlebW89hX4fqyrqDAD2CPaugV1yKgoIiZsIn0z2HfTYLzMvISEdaWhpSU3WwJ189N+UT8Mlvz6EfGxuN6OgoxMREQsA+PCIYVPeAah6oNR4HwHdzd2b+cGsbgr3WhC/jPdkJ4mxQdTgTIwb6nLxMuKgcIZOZw8bOhtV+p3xzKhlL/nlHF2dExsbA29cHdo4OzDpgYmYKcwtzKGyt4Ki0g9LFgc30mdwH5hYS2DlYIzjAB17uLrCytIDMQsK+z95eDqVSAZWLPTzdnaHxcoWfmnz2ngjyIxO+mo1QPw1CtNfB/moEB/ky87+RxAAc9jplLyAvlD79bvrfTn9QEB4LxKNDHAM9qXqu7An0JlJLGEqkcPXQYHl1C3uk6HdfY2PnNbZ29zE1u4TRKzcxOfMKq9vv8HxuDS/m13H/2Syu3n3K4mFGbjzA+MwKtvd/xMbrT1h/I8ZHrL/5yA4A2x++Yu/rr9j79g9sf/4n1t7+gdn1b7jxeB3nby/hdO9DFNVfQ0hGD7wSeuCe1A/3xH5WM18V0wdVTC/c43vhHtcD74QBULqfX8o5BKSNIDCDquONIjTrMsKzryAij5T7VUQWENh5al1E4Q1EFN1AFEuzu4GYYgF4gvwtxJfdRhwF52lhn1xGyv4uEovvIqf6LpY2PrFa+BycWkW+uYGFuXmsr1FhnG2mTOk/zgwEWnVGsBEQ1Sl3sgJQj3Den50Dnx8S+LW2m91BqVxh+ueFc/TN/2JvMYvvEJ/FLA4A9Fm3RnfQ4Gb7vx4CaL0Ap/61uHd41rkcDt/nkKd7AqJc8es+68NQrON7iMMTV/3iGa3nz8UBQgdp/TXi+8RM3yuuj878f7vv76sPXX6t20c8o/3EHvr32H29fvTiGc3kc6dAPnGPRdwfgbyAPs1kqtcHOYO+UPZ68/LaCvPPs7X6sF9fw8DQBdSeasYHCs5jcBfpdhSMt35kbICgP7u4iJt3x9DS0Yr6lno0tNajvvkkjteUobKmGAb/+XYX/9zbxs8bq/i2toSvq3P4Rr3YF6dZmdzPc0/wYeop/uPNDnYfXcdUZzXzzxPsSdVzdc+Bz3PrOeyZsu8sx8uOUkx2FGGinRfqedFM5vt8jLcW4VkrddfLwdPGHDzprselq9dxZmAUpzvOovLkCeSWljDYR0bGMKjHJyYgKSkByazrXTTCw0MRGhqM4FBempWCwgj2vn6+8PGlhjhUUEfDlL2SFDr54O1JuTvBmiDs4gaFizts3byhVPvBzS8Ybj4hUGkC4eztw4Bv7ezKgvIs6V2tkifIc2Dr1D37bO/E/PYHwLex1yp2CuqjQwE/IFAsAIsBYLn7ZA2wAzVBMZFRFTn5wZBYymFEbUyl2s5mMikk1AbWQgZjcyks5JaoqqpBC+XX1x+GfW1tPapZ85s6puwpOI9GRXkNSksqUFRUcgB7CsgTsM/IyERGRgYDPcGdBql6oewp5z4+PglxcRSRH4uYmChEx0Qw0AvYR0ZRVL4/g73Gx5PB3tPLFR6eKqhcnWBnb8189mZyc5jKqRe7FvQC+OYmMDUzwsHhgCwBllIYmklYe1cJlYe14KV1FfZ2cPPyhK2jA+RUgpesBVSBT5tDL5WZQmZpDktrC2ZRkCssYOtgjc6GGkzduYqzp6uQlhAKZ6UdHOyt4exiCzc3R3h5urLhq/ZAIAM9h32Irxqh2sHgH6DRwl4B8tnTQUUf8OKaZpYtQKA34e1qxWxkbsH88wR6HezJfG/FFL6plOoMWEDl6oWFhRVs77zB2jqBaxtv9z/iwsWrMDOXw9PLFymZeWju7MHFa7fxZGIOUwtrmJhdwYOnU5h9tYXtt1+w+foz1vdofMTG649Y3yN3wEem+jfffGLg33z3CRtvPuHek0ksrL3Bm8+/Ye3tj5hc/YyrP+zg9MAUsqpvIjiDIve74Rx+FqqoQXhRy1zK908bgW/6KAIyLyMw6yqCc24glI2rCM/VQT6m+BbYKLqNqOLbiCy+xQbdiy0RkB9DfCn56O8gvpTy6u8gsYwr+6Sye0gqvoO8mjtY2fl2AHvuS99kwXHzs/PYWOfR91xVcQVFAVrka19cfIWnT5/hwYMHbDx58gQzMzMMVORnJz8/DTLLU7lbKv/KgM/6yItofQ5hrvqFkhcHAB1g9cGuA7oO4OIen+m+FvbaADyC5FGgiz35fQ5+ek9YIvTN++J93R46tS/ALAArPtMs7olZPOOfyYzPASye68/6a7+3l27t4UMBf4+ArbMyiLViHzELENNMa6hoDuXSi/X8nnimsxaI91jAnTbVjsFZe02pefrgFkpdrBGzuM/+fWkD8tg9CsTTAzz/98cPBAR73d4rWFldZ2b89c0NVgK9o3sQH79+Y2Z6ruqpiM46V/R6M917tbaKmYV5XL5+FfUtDahrrMOpphOoq69GRVUxjlcXw2Dt4U38sb2G//ZxH3+82cZPmyv4aW0FP69y+H9emcWH+Rn8sbOBzzPjeNlJTW5qQBXyCPSUXjdNJnyt+Z589aTyCfYEeiqm87KjBBPthXjemofx1mw8a8nC85Z8vGguxHhzDn5ozMTjrhrcH7uB7vPX0NDVj6qTDcgrrUBWQQGiomPgrFLBw8sTGj8NIqMiGPTjk+IQmxCD2LhoHp2vrcdOxXT8/f3h6+vH6rIr3dx40JyjC+zd1HD2DoBKEwqVTxhc/cLhFhABj8BwuPkHw1ntCwd3b9i5esNW5QWFszsrFqKgSnkqdyiUpPJdYOPsCjuVB+xc3VnqkR175gI5Rdlr8+otrGwhtVKw/Hsy8du4kFlfCYWSgvYcWVoe5fET6Gnog56b8ik4ixT9YRhSPrq5TA4TMymLY2hr62CKnlS9SLujdDsO+xOorjzBQM9hz5U9wV7fhC8i8An26enkq+fmewF7UvY89Y6n3xHoqc2wUPQC9GTGj4gMYZ0ISdmTKZ/UvT7syVRObW3NZaTuCfZmWuBLterehEXMm5gaQqGwgEIhgzk1emGqnqcjSmVy2Cud4KRygYKCLSmLghrrUKtXahIjNQWBnsz4NAj49J0WCikMjA1QkhyBH+ce4sv8A2zNPGBR9RS8p3SxZ0V11J4qRAT5w8fLDRSgR8AP8vViij6MlD1F5ZNZP0CNkCBf5p4wllCA3mHYszK9B7n12gA86k1vQtH2Ugb3w5AXqp4H5pGqJ9hLTCygUnlgdmYB62tbWF6mTm4b2Nvbx+ilq5BIzGFkbAoDA8oGMIXC1h6+/sFIy8xBY/MZXL12G88mZvBqfRvbrz9ha+8T1nc/YYNB/xOD/9oOmfm/Ynv/K95++hX3n0xD6eqPypoWLL7axcbOO+x9+Ir9b7/i3U//wJsvv2Nm4yNuPdvBmZEZ5J+8h6i8S/Chgj1xQ/COH0Fg+mUEZV1CSN5lhOZT+dtrCC+4iYgCUvOk3qlIzhhiim4jumgMUcU3Ec1AfxOxJTcRX3oLCWUE+ttsJJbdZWo+uew2kkvvIrn0DiIyLyI8tRur25+xcyiVTsB+ARvrHKiU0kT/UaWI6unZedy4OQb6/8/x49XIyclFamoauGUrBbW11bh775Y2qE/UgKdUs2Vsbqxgk6DP/P4c+ALMXNUfNdXz0rkEcQFnAXbx+ejMnws3gi7SXqzjMNRZJeg+z7PXBz0dFnSqXf8dDmgBe35IEPAkOIq135v1Ifq9dLrDz3UQ/97+urX89+s+C2UuggHFZz4LsJOVRkBbN9Ma8d5fIa//HaTa9WFP1wT5g/simv4gZe5Iih1LySN/u662vYA4Bd8JwB/M7N8gqf/vwX6F/ZbK6pMYGb2Bd58+a/3yZLbXFtDRptuRz36VovE31rG0uoLp+TkMj17AiaaTqGmowcnGOlTUlKGkrACVNaUwuFRViPsdjdh58gD/eruN//H1Hf7j3R5T+l/XXuHL+it8XVvB7zvr+HVtHlO9DaCAvBmCPSucQ7CvxExvNeb6qzHdU4GpsxUsOG+io4SVyGXpdtQAh+rtt2ZivCUdL5qy8OJ0Lp41ZuJJYwYeNRXg8eVhjI49QcvgFdQ1dqKwtA65BWUICYtgvmsbBweQkrOxs4WD0gGunu7w9lUjMDQYgSEh8CP/fWAIy0f2CQiGl08AnD3VcPb0gbM6AO6B4SxNyCuYGnbEwzMoHq7+UVAFRMBJHQgHTx/Ye6hh7+YFezcNHNx92Gzv5g0Hdw07ANBhwclTAxe1P5RevmytrcqdWQpYxD2l69k7wsKGSuxSYR6evy9VKCCzt4OMIv4p8l8P8gL2+sCKoSFkAAAgAElEQVQnf70Z+eel5gc+baoyJ5XLWG15W3t7FoNAsQv19Q1obGxB/anvwL5KB3pqgsPM+NTPnsGeovDJhM/N95RbzyvnpX0X9uSv59H4cYiNi+IjlpvvCfZiEOzDwoMOTPkaH4K9Ch6eLnBzd4KLygEKGznMLUw58An2FjSkkJAVQ0rV747BUWkDH7UrnBwUkMmoGQ6vDU9FiUxMzWBtY4OMrEyWWqn2UcPF1Zm1yrWQmbN9aX8BelL2DPbWMkjMjFEQH4QvUzfx4fklvJu5i6yUONYwh8z+zo4KZCVFY2dxGqeOF0Pt5syi7oP9PEGDTPhB9O/Ox4t1OwwJ9GFFePRhzxQ9qXky27MiOVpFb2J6KNKeAvCMzMhHLwLytJC3IGVPoLeEmdQKxsbmcHFxx9TkDJaXVrEw/wqLC0usgMzo6GWYm1vAXCoDRfUbGRnC0JCGEQyPGcHISAK5zApe3j6Iio1HS3snlla3sL69j7XtDwz0y1v7mFncxOzyNhbW9rC89R4La29x4+4LPHwyi5n5VSwsr2Ntewebb99he/8Ddt5/wptPP+Hdtz+x/9O/sP3lD8ztfsOdyT10XZrD8ZZHSC+/hkgqlJN5HiFZo0zVRxVQNTwC/XXEFN1ELFP3Nzn4tYqeg/4mEstv8VE2hqSyMabok8vuIL3iNpKKriEgoRtWriXwDKrAxu5HpuyFuib4bpEvc3YRm1q/PFUyW1ndwOTUHIbOXUBRcTnCwiLh7x/ExAEVgKKCTh4ernBRObFD6omT1ZiemcDa+iusr7/C5roW9gR8Nkjp8xQ4AXz23Sxwjw4Z3we8gL3+AUCAXMz0Z+Gw/j58xbrDQNZ3N/Br8ZwgJ6457Omz/j2uhsWaw+v/HbTpO/geYr2Aqdjn72bdOxzOOojr4P739wjm5DunGAxhpqd7OouAOATonot1uoMDrRHQ52l5vI4+XbNxUN+eHy4O4K1V7uSvZ99D1fLWyCKwzivn0b85EZhH18uk4sm6pD+4z54C9BaWFlFSVoX7j17g9bv3eMUC8chPz035PFCPgvV4uV/qYb+0toqXM9PoGexH7elaBvua+mqUVBSiuLwAcYlRMLjb3owHPWdxp78PL25ew97cFP7z03v8z69f8M+3r/Hj5jq+rK7i160V/LG9gumBZma+p6I5+mqeKf3e45jqKQdVzZvoLMGLjmI8P1OE5218UPT906YCjDfl4mlzHh435eNxax6etOXj0ekC3OtqxsWbj3Dm4l2cHbqOltZzqKlpQlR8IuxcXGBpa8cq3bGCLCyS24IFa5kprJmJ3NMvCOrAcGiCIuHhHwY3v1B4B8VCE54I77AEeLGRCM+QBHgEx8ItIApKTSgc1cFw9AqEk1cglF4BcPL0h6MHDT84uPuyWelFcNcOAr23P+xc1bBWujNXgLWLCtbOqoNAPjLrW9jZQmqjYIF1LLjOiit4AXe6x65Znj9dU2CenKXcSeUEQykzS8ss5cxEbcV6wStgraCe8ArY2NoxUPf1DeDUydNM1ZOyp3HiRAOqa3mAnjDhC9iXlR1HcXExCgrykZNDgXmZbJD5ngYpe+GvFwqfzPiUXx8fH424+CjExUciJpab70nNixEZFcqUPfntKVCP8s+5Kd9NC3slXN24KZ/B3sIMFhZmMCfYM9CbQyIlM/cxVtEuPyMR2RlJkFnwwkMmzI0hhYVMxtrayq3kkFlasIC8sPBQUAyBm5sKltaWsLW3gbWNFVP15hYmkFlKIae/YxMJ0qL98HH+Ln5ZvI9vS4+RnRTNqtQ5OdrCR+WAx1fO4eftRaxPPkaI2g3+ancEB1DaHQXpcVVP0fmBpO4F7E0MWGofA722hC8V+TlmRvn+VLOfF8jhYNf55HnEPQ/E011z2JtYyGFOUfnG5nBWqjD5YhJL88uYnV7A3MwCM1WOjFxksDcjd4CRMYyNdUMiMYGxsQkMDY1haWkNJydnJCQm4u6Dh5icXcCrjW2s7Ozj5dwKxicWsLr1Dovr+1hYfYtn0yuYWdrC+MQSFpb3sLLxhqn7nbek/r9hY/8ztt5+xvabr9ja/4rtd1+w+/EL3n77Gfs//YHXn//E8s7PGJ97j4t313C6bwL5J0mNX0Nk7kVE5I0iKp/S6m4gTmuyjyu7ifjyMSRWjLE8+sRyDvzksltILhtDasVtpJTfQkTmAJz9qmHmkA5jy3j4BBdhe/c9z2vXlpolAG1ubGJuZh4bVB6V+VPXML+wjJ7eQURGxcHTywclJeXo7OxCR0cHSkqK4eungZPSDm7uSjirHGBlLUNaehJ+eHwf8wvTWF1ZZJDf2ljFlhb4W5uroMGU/kG6njDnCx88zdzCICAtgC8+0yzAqH/v765pvXjOr+ngQdYG3mWPNalhpvijCp8ALQ4D+tAn6B4GO+0roCx+n5j1A/T0YSqei5meifH9e7pDh/gusf57sBfPeCAegZ433dGt1Sl+sZbB+MDUr1P84r5upj8vdwWw0rr074fy61md+7+qdXqPw5++k69jFiRK06PAu5U1rK5Qjfz1g5me80HQX9EG6K1hcnoK+YVlmF1Yw86bt7yF7dbOQcnctXVtvj2VyNXW9n+1toanL16g42wnahvqUHWqChV1FSgsL0ByRiIsrMxg8PTyRfxweRR3RkZwY3AIV7rP4oeRC9ifnMF///gJ//vXX/CPd/v4ZWsD//FuH4vDvZjpItBXY44F5lVipruS+fEn+yox0VWCia4KvOgoxYuOEjw/U4jn7YUYby/E09YCPG2miPwiPG0rwa2mIgzWZKMhKxa5gd5I9g3AhUuPMHzzJXrO3UXP0F2cPX8DZScb4OzhDYqgl1pbQmoth4XCCubW1DGNKrDJmcoOjEyBX3gyfMKT4B2WCI/QJHhHpMMrPBXuoQlwD4mDR0g83IJi4R4UA7eAGKj8oqH0CYdSHQJndQiU3sFQegdBSfD3JPjz4ezNDwKOHr6wc/OGjcoTNi5eTO2Tyd/ezRP2rh6wc/NgM+XiU0EdqQ2l91lzJc+q81kfwJ9gT4NK9VpYWrPoezOZjKl3GdWOpzQ0iaG2CYwEpmbGsHdQsLzuhLgINDVUY2XxBVYX59BwooEpe6qlfOpUI+pOnGZtbauqT6CqivvrBezLyypRXEw++0Lk5VHaHUXhZyEzU8CefPak7ilAj6fekRk/IT4W8fExiIuLZq4TbsKPRHR0BCKjw0GgP4B9uA72Pr5eIHXv5e0Kdw9nqFwdmdmbVLe5jJvbpdqCOlRUx1QqgYm5EUxMjaBycYSjgwJmZkYwl5uCYG8uI5Uuh7WtgsFbJpfBReUCV1cXlm7pqHRk0fdk1qegPBs7a6jcVCzITya3hKmpFAq5FEkRQWiuKsGdi0OIDw2F1FQCBzsF+hvr8L8+ruM/Xs/if37bRE9jJdQu9gj11yDMX4NQbXAey7EnlR/oC6WzHViAHpXlZaV6yVRPKt6M17mnSnjm1OiHp9PpoM798qTixWBrLCwhkdFaOQvQM5ZYwMlRhRdPnmNpdhEzU7OYmZrDyvIahoaGYWwsYQcgM7J6SEwZ9An8pOolElM2bG3toPZWIyk1GRcvX8ajJ88wt7SK+dVNzK5sY3J2Detb77Gx8wlbr79iamkLP7yYw/hLgv0uFlb2MLO4g/nlN1jZ/oDNt5+x9Zpg/wUbFAvAwP8F2+zeZ+y8/4ad9z+yg8Dbb39g79u/sPrud0wsf8CNJxvovjyNmjOPkFs7huSS64gruIrYwqtIKLmB5PLbSCJTfcUtJFfcQGr5TaSX30Jc/jC8oxogV2XC2DYKErsoGMqC4BuSg+29fRYZzxqpkG99g3LP1zEzPcMC9Og/tOTLHb10DRqfAHaISkxKxd7r1/j07h22X73C5tIipiafo6yimKl7lcoRTkpbFsCZnpGERz/cw/TkcyzNTWFjeQFbq6+wvb6MbQI/ta/VAp9H5BNwKTWPN78hhS6grJvpQPDXA4B4TlDUvxaQpHtHr3X3yHSvZxHQWh042DnEDz1nqvz/MfZWz3kta56mbIuZmZkZLFmSZUaBbZHZMsmMspiZmZlZli2z966zoU5hdNd01ExNdEd0X0zE3ExEx1zMP/BMZK5vWZ999qmui4xcKzPX+nSqdvhZL/1eBbS779h9v/o76qyCU8xiTfzvUq/FLMCnfS+ufxziuR/XtO+VePtfnvnx3crfpP7mHwFf3VPmXZh//yGgwnp3X8joag2ZqKeBtdqmVq5pVPUk7AXIBfSVIVQbf7Tg1eQ+9cNAxPOFNT+7OM+c8BAsrdDZ2c2p0xky+VYk4ops+wWNNr6ikb/O4ooYawjVPAF88Y72nm5u3r/N+cvZZOZmkJ59lqy8LNx93dA12YdOV3kxraUvaSp5RUPRKxpevKT24WNq7t6nrbSUxfFR/vGnz/yXX3/hn758YqW+nPEH2Uw8zmZCSOI+z2PkWT4jj/MZuJ/N0L1zGtCnSxf+gFTMS2fgfha9987RcP00T9OTKDgcTVZMIMlCsMTVhaigYIqelTI6s0PzwBpFVYPce9lOweMaTp2/irOHL5Z2ImPdTDMsMbQ0R1+4ZS3NcQsIJyTmCAFRh/GLOohfTBre0YfwjErDMzIVt/ADuIftl6B3DY7DLVjAPgG3oHhcg2Jx9ovExTcct4BIOVz9RKJeOM4a8AvoC2vfzl3E9P0Q0BfD0SsQe3df7FwVyFu7eUidcBHTtxHJfQ4OmNpYI9rpGln8JeildS9K6kQHOAtjDM1F7bkp4h9tTzcXjh5MIjLMj0Mp8Tx5eJORgTZer03xbnOGv/mwyNedGT5tL1L64gWXcq9ogH+DS5evSdjLjPw8BfiKoI5Q0MshI0MpvTtxQmjhq9n4SnKesOxFNr4KeiULX4jpJLA/IU6OhPhYEuJFJn4MsbHRxMTuwj4mJpzoqDAiI0Nk62ERtxew9/FVrHsBfGExCbe6iKsLq1sM0ZRGJNap2vVCSS/Aw4WE0EDc7K0xE13xDA0xMDTG2MREJvmZW5hjbWODs4sz7h7uUnt/n+4+jIwMcHMTHxbOODjYyb8xMiocD09PHJxdsbFzZJ+eIXv2GWBhLT4+hECSG9Z2zlzPSOeftyf4l51JRmqeU/f0Nulp+/EXDXKCfOUQFr6I2cv6+2B/nJztvsFeNODZayDkbo3k2KcppRMJdwamVpraecWSV5PwxKzCXsx6phZyGBibISx2fX0j7O2d6O7qYXpimtGRMUaHx5iZmqW2tpbIyEh8RA8CL0+8vLxwdnZBwN3U1AwDAyNp2VtbWBPgG8D+lBSuFN6lqrmV8dkFhsemufvgGS9KqpmcW2F5fYeltXfSrd/YMUBr1zArAu7bn1nc+MDU4hZjs6usvfnMmijley2S+T6xKoC//YmNt1/ZevcTi5vvmZjfZHB8gebOIVr7xhhf2mB95xNvP//Omy9/Zu3D3zC59o72sXVe1k1R8GSA9Kv1HD5fSUp6JSkZFVIA6FBWHeEpD7DxOYm+XQK61pHo2YSgZx2MjpEXAeGprG0IOdwFVpbnNUO42ZcZHR5B1DeLxicjYxOyt4OJqTn2jo6cOHWSyclxNuZn5b99d3NzWJ6b4vPX99y7fxs3N0ecXUTIzFZWXFy+nEd/bwcjA51MjfYxPzXKysI0a1qufcXC16qz15ThCSiqLnvFohegVBLw/vhD4PuPABW2CmB3YayAe/esuq+uK5BXa+F//HjYtaa1369eCwCr79NeU8Es1tQz2rO6r87az2pfq/vqs8Ibo6wp3gW5/gcfC+pz6ruUjwABe2WoLn1xTtn7fv5ra7uw3/0YUF370jWvyfeQVrt2rF8CXnwM/KXVr64pbntNLf6CEt9XY/tzi3My5r+8tEJDXTPnz+fx9t0nFtc3NKV1ihtfbYizuCoa44iSPCVpb2ZOtItv4vLtq5zJOcvp86fZfzgRt0B39pnroWdjhM5QfRW9dRW015TTWFZCXfEr6l4VUfPsGaX3H/C8sJCmkhK2Jif5p08fedPVzOgDEa/PpethHs/yjpN1IIxzsf503DrH0P0L9AuL/n4m/fez6LqdSdO1MxRnHeJmWgzpUQEcCnTnUKA3aYF+xHn7kHM2nf7efjraeiit7aaobpjSxlHKm8Z5UdHDnYelhMbsR8S9FcteSNtaItz3+lZm7DEzwdbDj5D4YwTFHsMv+jA+MYfxjj6MV9QhPCMP4hmRgkdYIm4hCRL0bkFxOAfGSOvePSQOl8AoXAOE6z8Kt8AI3PwjJOwVC1/btR8kY/kOHv44uPtj5+aHrYs3Ns4eWLu4Y+3mLuvyheCO6soXMXrRsUwBvuK6V616ZbbEUALfSJaXmZiacTHnFLND9fzpzSzv18b5m515fvu0wk9v5/j8eorPr8f5sDnK+60xvu7MMTHYwZXcfK5eLODKpetcvnyF/ItXvwFf9rLXxOyFLn5WlpKRL9TzVNU8EbNX3fgK7Hdr7EUVRGKS4sJPSIghIT6a+Lho4mIjiYuJJCZGserlHKWBfUQI4WFBBMkSPA8Je2Hdi/i9SNizsjGXcXtjjRvf0Fhk0YuhL4foPR/q6cKLvHNcO5HK0cQIwv09cLazxFR0qjPYi6GR+EgQCXlGmJqby2Y79vYO2NraYmVliYuLk6zY8HB3xc9XicXaCkU+e3s8fP1x8wnBxNYTB69ovIOT8PKN4cLh4/zLzhzbA/WciArhwZU8Lp0/jZe7I5EhfkSG+BIeLOL13oQGeiFq7YUQj66+qLEX3fVEeaCRHLpGIgZvhYGptWZYSZEcFfKqha/M5uiaKkNPxOtNzDE2NsPE2ARDA31s7Wxp6+iQbumx4TFGhkYZGR6RmeODg4NUVlZyo6CAsxnpJCTuJzQ8nKDgEPwDgmR+h4+3H2FhkcQnJ/OktISGji46ega4kHsZK1snWUlS+OCpLOWbnluVpXy9Q5PMLK6ztP6Glc33rGx9lDH9tp5RJmbXWHv7WWb1r259kEl/6ztfmFzaZHR2heGpZdnCuqaui+LyZiobu6lq7mFmaZvNN59Zf/OezXcf2frwhTef/8TOl9/Y+vALC68/MLLwhtquRe6X9HEo8yluIecwdkxC11ZAPhJ96xD0rX3Qt/Bkj6EzPn4RTE6MszQ/ydL8FCuLs6wuzbOytMTI0LDseiea2Tx59lR27jMyNsLX34eMzNP093WxOT9LZ1kZjS+fMz7QzZef3lFU+hQRjhL/rQrYC8ElkWxaWvycwf5WxgbbmRjuYnqsn4XZcVYWhXt/XuPOFy59MTTudC3QqxBWy/OUeP8uhNX9H2cVbNrrYu3H+z86J6GpqYNX9lX3vTr/6OL/y3sVsOos3vOX7919Tj33186o69rndq/Fx4yaYKd+ACiz+r9PPav+HdqgV6GtnlHvtWexJ+7VM+q99plv1wLs0qJfkda3CnslG18AXljzu5n7KuDlrInXK2BX3f3KR4EK+4WFOUTMX/R1KHpZIsupP33+WbHepWWvlt6JeTd+LwV1lpeZnJmmrLaKnOv5nLpwhpNZJ0g+egBzRwt0jHVwCnBDZ6Krh8HmVrrrG2irqaGlspLm8nJaysppLq2gvqSS+pfF1Dx+ynxPH1+nRhl4cInh59c4sz8MV1s7bCxt8XWypfpGBr2Psmi+fZaaq6coOn+QO8diydsfwvm4EE5HBHA60p/MmFBOhgVzPDaK8qdPmOjvp/J5EQ+v3qaitIGKuiHuv2rmfkkTT0pbeFnZRHhCkiKCI9z31hYYWolhib6FGfpWlniFxhASf4KAmGP4xhzBS1r1KuzTcA9Lxj00EfdgMfZLq941aNeV7xygwN7VPwKXHyx6xZUfjAC8vQC8qw82zt7YuqizuPaUkBeCOyJBz8jKGj1z8Q+3iXTPC9iLzngq8BXIm2FgaSYb8Jiaid7uxujqGxHi48lcfymrQy+Y737F5ngz7+a7+bgywKe1ET5tDPNxY4iPGyO83xzjw9YoH7dnKXryiLzzl7l88RqXLl3+BntVLlfE7hUFPQX2wrpXM/LVbHyhnCcsezVun5KSTIood0xNJOlAvIzTx8dHkRAfRXxcFAlxUeyXwI8gVrjxoxXQC8s+SgP74CDfb5a9CnshtCNEb0Tc3tjUEEMhlmNsLKGtQF8fHT0drE30qcjNoK0gnYorRynKP8atswc5tj+ScB9vnGwsMRUZ+IaG6BsaSSvYxMQMSysb7OwdcffwICZGdEgUWgDxRISHkrg/DtG4x8HBFU+fMOycRSJnAt4BqQQFJlFaeIt/+7zK26FOTsbHkhQbi7+PL16eXvj7+BAaHEh4aCBhIb6EBXnLWcBeyPwKoRyhay/c78KKNzC1wcDEDgMTW+Vargngfx+jV133+0zMJPBlGaYoL5TQF9n4RlhbW9Pa1srE+ARjQ8OMDA0xPDTM6Ogo09PTTE1NMz4+wdDwKB2dPTx59kI20zh1JpOYhANExyfi6RNAbEISRa/KaG3pZGh4nMMnTqOjJ5IlLWT74+aWDppbOmU1h49fMJev3WJobIqF1S3mV14zNb/OxMwqc8uvWX79jqWtHVbX37Ky/oaF9W0GpuZoaO9lYn6Vyrp2issaKS5vor1vgqqmHnqHZtl6+4WtnU9svPnExvZnNrc/sbn9ns03O2ztiHyBcaaXN/n02z+Tff0FOka+6NuGo2cbgq5VELoW3uhZOKNv7sRefRvc3H3oam9kcqiL6ZEeFiaHWJoZZ3F2muGBPhbmBIiXSM84i7GpkQyNRUSFcf78WdrbmnizscrqxDhrE+O8XRc1+Qucyz7DoSMpHEw7gIurLc6udtjaWZCefozOzhqGepsYH2hjcriD6bFeFqZHWF0UVv6c9DCoVrvqphdQUsEsQK/uK/H13T31zI+zCjn1Peq99jl1TZ3FnnotYKZeS2tflPOtfg/77898D+7dZ7+H/L/3jNjTHuIdP55X92Utu4xBr0j9d9HFTc2MV8+oz6v3YlaBrKztJupp72mfEdcCwtpr6lntdXV/dxa/tapJvtutpZeWv7ToNTF4NXtfzcTXsuK/d+OLyhCtWvsFUemxJkupnzx9ycevP8n6+QUhqvMN8KKmXiOoI9z3KyvMLi7Lsrsnr56TcfECJy+c5WTWSVIOHcDUShgde4k5EIPOYGs7g61tDDQ30ddQx0BjPYNNtQw21TDYUEVfbRV9leW0v3jKWF0NvyxOMvTkGsMvbnAkLhQrK1usHV1xc7bjYfYxam+d5VFmCjeOxHDlYASXUsO5lBpJXmoUeSnR5CZGcTYunFvZGQx3d9Dd2szjW3d4cuMOz27eo62hk46+FYoaR7lf0UbB02quPniOd2ikrI8XkDeytsTI2goDSwv0RAMbWzsCYlIIjj+Ff8xxfGKO4Bl5CI+II3hECDf+QQl7z7ADyBG6H4+QBNyDEnALTMA1IA63gBhcpSs/AidvEbNXrXnhrveXoLdz9cLWRR2eEvDWTh5YOrhiYS8S8uwxsLBC10zUx5tI0OuZin+wRSKhOeZCi18m7IlEPVPNMEPovBtaGLHPwhwdXUOSQvxZanvCQtN9FlpeMdv2gqWeUjbGGngz28H7lQEJ+o8bo3zaGOPdxhBfd2aZGOohPzufi/nXpIKeKL/T1sdXYa9k5J/75soX1r0Ke7X0bteVr8A++UACiSIDP0FY9BrQx0eTEBtFfEyktPBlzF4D+5jIMKKjQomMCJYKcwGB3t8se5GV7+ntKgVvxD+8xkJFT6jn6Ruis0fTxnbvHlmO52Bnx61Tx3mVl86j7BM8On+ae+czuHk+i+vpmWQdOUrq/gSCAgNxFOqIVjaYmFiib2iGvoHIULfAzNwGVzcvwsKjiYqOJTUtDb+AIOwdXHH3DMbJLQQPn3j8gg8SFJxK8b1C/tuv27wd7eB4XBSHk/eTeiCNsJAkwsMS8fcPx9c3SMa/gwL9CA0NxMnVEV0D0XJXiARZYmhqj6GpgxwGJuLaDkNTW2nlq6D/ftbE7GVWvsjOF9oKhuw1MWOPgQl79ujiaGNDZ0szk6MjjA4OMDzQL4Hf1trKvXuFVFdXMTA4yPjEDNMzC3T3DDIwPEH/8ARNrd0UFZfLFsd37j6grq6J7s4+hofGuf/gCflXbnD/0VNeFJXS2NSGOGNhZYeOzl5cXL0oKq2kd2CUobFp7jx4Smb2Rdq7B1lce83q1luWN7aZXlgh9cgJOe49fk59excdg2PUNXdR09TF8Mwy1c29PHxeQVvPCMuvd1gTWf1v37Euxpt3vP34hc6uQUzNHGQTrPW3H8i99ggdA2/0LMPZaxXMXks/9pq7s8/MHl1TO3T0LHB196S9uYaR7kaGuxoY721heqib2bFBBrs7WJieYHZqQn64GhmL8k19WcJ74UImNQ3VbLzeZHtzje21FT6/32FkuJ9Tp45yNv0kV6/lExEZJN34ondCSKgPNTUvGextZKy/hcmhNqaGOpgZ6WZxeoyVhRlWlue+1eMr5XCKm1114yuAVoCvluppQ/vHa23QqtcqyLXPqnvqLD4k1GsBNHEtQgYyr0HqByg18trn1PNiVp/5967/aE88pz3Ud6pr6r06y3XhwpfjB9iLUjjN+9TfUt8jZhXGSqKesNQVF7zY+/fO7z6nuN/Ve+35e/grJZsC7gtS3nYX+GotvbT4RYKezMbfrbEX71SteGnty3a22qV3yrvmF5Y5l51HZW0D7758ZWFdxOsVq1647FXlPDFLcZ3VVURynsjEv/voAWdzMjhx7hTH0o8RGhPCXsM9mFgbk3IkGZ22RzfpfnGbweJCRsruM1b+gLGKh4yW3WOouJChoocMPn9Az6M7DBU94ffFcSae36L/8TWuZhwhINgX39AAThxNIe9kGrfPneRJ7hkenDvGw6yj3Dt7kLunUyk4mczVI0lcO3GEpvIiRkb6KCkp4l5BAc9u3eHFnbsU3TQRaXEAACAASURBVLtN1atXPC/t4nH9GEWtY5S3T/C8pp0DR09hLMRnNLA3tLJGtKMVwN9nZoVfRAqh+9MJiDuFb+xRvCIP4xF+GPewNNzCUiTsPcIO4BVxAA8Ruw+Ox80/Vg4Xn0iZnOcskvM8g3H0DNSU3PnKZDxZT+/qgY2LIptr7ewha+1FUxsTGzsMLKzRM7OQFtk+U1N0zUzYZ2qCnhgmJlIsR18kldlYYWmvJBkamSmJeKLdq2hzK57ZY2CA/h4dbmccZL35HovVBSzVPmSx8QHLrU9Y7ixipa+cpb5KNsaa2Jnvkdb+57UhPm+O8fnNAi8ePyD7Qq7sYa+CXpXKFbAXSXrnsnLJSD//DfbCuheufNHDXrHshVSuoqB3MDVF/gMpYJ8ksvATYhSLXoBeuvKjiBeWfWyktOx3rftQCfuoyBDCwkRzIh/8/Dzw9lXc+J7ebri4O2NiacZeXX1ZH25p5UBgUATJyYdk3fP16wUUFtyhQOgEnDlHxqkszh5O50TKSU6mHOFkYgpH4hM5lJBE2oEUUlNSOZCUTHR0HH5+wbi7++Do5I6llb38ADAwNJPxeRcvX1w8fXDy8CE4PAFH91A8/OLxC0vFO+gglzIv8g/vFpjvKudQRADHE6M5fzqdoKCDJOw/S/z+U4RFpOIXEIOHV6BUtrO2d0bPSMTkrTE0F5B3xMjMCSMzRw34bTE0E658y29W/S7sRSKeALwihSya/Qj9fl29PezbtwdrY31CXe3JPLifgbZmxocGGBnoY6ivh4mxEZ48foCBoR4O9rZEx0RLoaWiomIam1oZHB5jWpTqzS0zM7PI3PSC/BgYnZxhcmqOsZEpJsZmmFtYZWBkSoJ2eGSK7p4h/PxEOVo4x46f4VVJBc1tXVy/eQ8nNy/ZcjcuMYXu3iFmFlcZWVikb3oaF28/dPYKnQQzzO0cCImKJSsnnycvS2nq6KW9b4SWzkFaOgboHZ5ifm2TrQ8i3r/D2vY7Nnc+Mju/QcHNB5RUVDK7skxG7nV0DD3Qswxkn6U/+yx82Wfmyl5TG/aaWKGja4KLqxstDWUMddQy2F7DSGc9Y12NjPe10t1czcxwHzNjQyTtj8XI2ECKH4WEBZObd4GSimJWNlbZ2Fpna2uDDx/fUVtbyemTR8m5kMHdwhucu3DmW+zexdWOh48K6O2qY6SnkYkB8WHRLoE/O9bH0swYS4szslRPWM4KjEWd/R+V4Cnw1Qa2uBZnVRCqe+L+j67FmrqnPqPMitWu5gPs7gkIij1VO2A3nq8CcvfsX1r32mfEtXqvPavr2rN4p3r/4/vV9d15N2a/u/b9B4QAqNhT4ax9Tt3TBv+P++pz/8tZxuZF8pwW7LW07UXpm+x0J5PtxLXG1b+0jBTOUUvzNM+osBezkqAnSvHE+0WlyBwZ57LpGRhm6/175tZWv1n1AvZLIrQhvB8a2M8L635pkf7BAQru3uLs+XROZp7k+JmjuPq7oaOvg42bLQdPpaEzW36bxeq7LNfeZ7nuIUv1j1lseMpCw1MWm1+y0lLBaks1yy01LDbX8Xqsl/n6EsarXtJVW03e9RtEHTjAwbQUYmPDSIyJIPvYEYrv3KL41g1eFVzj5dXLPMrLpeJ+IVND3fR1tvDw/m3u377B09s3KLl7g/qHt2h9cpnO0oc01Pdxp7iTWyXNPK7u5lVzDweOnsbE2g5DaytMbESdutLExsDSElN7V0LijhG2P4OghLMEJZ4iIOEkvtHH8Ig8hFt4Kq6hSbgJN35oAi5BouQuCifvMBw8grFz9cfGRSTZ+UrL3drJEwtHoZzngpmjM6aa2nmhnW9qa4+Rla204PUtLKUVLy15UzN5LVTvdM0F8E2l5K1wx6oyt9aO9jh5umNqZYEorZN93U2E9WmIp5MtF9LiKLtynLmaayzVXWGl+hLrNddYq7nBcu0tFusLWWh8yGzDY1Y6i1nvr2JjpJ63U228X+jh6+tJpobbyc/JJj9X6WEvXPgq9EXcXrXuRdxeKulpZHNFMxwF9kJUR22Ck0qqUNFLTuJAUvx3sFete7W2XjSukeV3MRHExoQTE61Y9gL2EeFBsmGMn68HPj7uMitfxEGd3ZzQN1a6uT18UsLwyDzTU2v09ozT1NBJRUk1Lx8/5cH9e9y+c0e6t25evcXl3IvknL9A5ul0Th46xtHkNNKSUkiKTyA2KpqYiCjiomNJiN3P/vgDREfFExocKT8AXF29Mbe0w9LaEVd30UchFke3MDwDkvAPO0hAyEEunMziP3/dZr6nmuRQL47EhXMoKY3gsENExp4kMu40kfGn5XVY1FH8gw9g5xyEgakzBmbOGFoIyDtgZGYvh7DoVdAbmO4m5gnY65moIjom6BsZoy/K8/R00dfdi4OlCfH+buQnh/L0bDzPc44w0FrLyFA/Q/3dDPV1MTY6yLOnDzEw2Cc/DkSeg2jIY25uhqeXJ8mpqVy+epXi0jK6evoZn5xldn6JmZkFZgX851aYWVxjaHyOodE5FpZeMyVi7TVtdHUNMdA/TlV1o2yA09HVT31Tm2wkpWdkQnTCfqpr6unoH+BBTQVPm+pwDwrE0MSMfcbG6OjrKa2H94nqChNsHFyIiE7gfPYlHj0uoqq6idGxadY2RAz/HRvbO6xvv2Xz7Xvef/6Z1+/es/PlK+fyb6Oj746elQC9F7qmnugaO7HPxAIR9hDeMHcPN5rrSxhoq2SotYLR9irGOmsZ626gtfoVg+11TI90c/xIMsYmeuga7MHF3ZHzORm8fP6E1ZVFNl9vsPVmi+33r3n89D6nTx7mUv4FHjy4xZ3Ca/j4eciSPJGwd+VqNj0dNQx21TPR18SUAP5gO9PDXcxPDrGwMMni0izLUndeQFoFvXr9PfwVYCsNalSga88Cjn/tXhucynsEoFWgC6iLa8XK3T2r2ZeufOE+Fue+t+R3zyrAF7BUz6jg1L5Xr//oOfW8Oqtn/9q9Iogjyt2+j6mL89pr2tfqu36c/xrM1XPq/vdW/G7NvXTTy5a0wk2vhBZUK13M0tL/JqijltMps8iSF2cEkMUQ1+L3VOB/g72M6y8xMDjC2YzzzCwssb69LRPwlGQ8kXkvPoBWJehV2AvrXoj5dPd0cePWdU5nneb42WMcOXEQWycrGQr18Hcj7WQKOh+muvg43cXnuW6+zPXxZWGIz0tjfF6a4MvqFF9XZvm8NM3HxSnez0+xPjnM1vgg25NjNFQ1cuLcVaJTDhOTGEdIZDDBoUEEB/hy78Y1Gl69ouLRYyqfPGOoo435yWGqKooovH2dJ3dv8/LuTaoe3KD7ZQFjxdeYKLnMTP1zejoGKaof4nFNP3eLW7n7spLg6CTZPU64wYX2vLGlNcZWFjLmLerbfUP24xdxBP+4kwTEn8A/9gReEYdwD0vCLSQel8AYHP2jsPcNx9YrCCs3H6xdPDF3dMPCwRUzW2Gl20tL3US+3wZDSxsMLK2VYWGFvoU5+kLW1swSPXNrdM2t0Te3QN/cRJb/7ROgtzCV9+Ksroi5mgnVNnMs7O1w9fHCK8AbGwcbGWM2NTbCz9mG3MMx9DzJY6nmNut1BSxX5bNYmc9K1UXWqy+xUXOVjdrrrNfdYrX2NvOVt5irKWSp6THLbc9Y7HrF8lA1WxNNbM0P8PLBPXKycsjLu4TIxped7/JFB7zL0rKXcfusHKmRLyz8M6czpUa+kMxV3PiHOSiy8VNSOZiSSvKBRA4kCcs+Xlr2wqJXrfpvynnxSq19TGw4Ihs/KjqU6JgwvsE+NAB/fy98fdzw8XXF2dUJF09P8i/fZnB4mcnJLTrbx2mo66W8rImil+U8f/KKRw+ecPfeAwX2NwoouHqVKxfzuZSfS574qMnOJv/8BXIyM0k/cZzjaWmkHUgmKT6euMhowoPDCAsKIywknNCQcEKCwgn0D8HPJxg3Vx/sHb1wcQ/BKyCewPBkgiNTOZ50lH/aXmamvYIT8eHEh/ji7RVGZNxJIuKOExF7gojYk4RFnyA06iQRMafx8EnAwMwNAwtnDCydMLRwxNBcwN4BIxPFhW9oaomAvQJ8kYBnhqGxgLwJe4Winq4uhnp78bAzJy3Mm6uHY3iSkczz9ARenInheWYyQy01DA/2MdDfxWB/FxOjg7x4+ghjIz3ZwU9Pfw9C3EdI9wrw6+wR8BdNhSzw8RNld6m8fFnE1OQMM9MC+EvS6h8YnWZodJbZhQ1m5tdZXH7D0so2I2MLjE4sMDw+zcDIJLUNLeRfvs7twgc8fvqC2toGWju7eFZRxqPSVzh5eWgaFomyQ9GASB89feGl0GOPrp4M0+zZq4eBgQkOjq4EBIZy+/Z9VkR3r81ttrZFY58dNrbfsfHmHR9//p2s3Lvo6Lqia+6Hrrk3uiau6JrYss/EnH3GAvb6eHl50FxXQm9LOX3NZQy1ljPSXsVoZy1NFc/pqi+V1vfVi1mYmOjKqg9jMwMZk3/y+D5LC/NsbW3y5s22bEl7/fpFzpw8zI2ruTx6eJvHTwoJDvPHztEKB0crcnPO0t1axaD4oOhrYqK/halBxZ0/KxP2JmQ9/pJIElxWgCtc5coQLn0V/tpZ9NrXCtwFFLUhrzwnnlWGCs0fz4n73TUN2L8DvrqmlCiqsFefU7riKR4DAUV1XQWkOqvr6vy/Oqvuq7N47vt3qdb7X1r26lkVyuK5H2GvnlHf+U0QRxXGkfXy4jl1qMI5mux7TYb9tw8Are52SrxdWO7CPb8gZ9Wi/zZ/y8YXQF+RJXHyg0DK7u5CXrXqxZ7cl88t0d7RSXrmOTZev2F5c5MFoZqnEdMRpXbLq+uyp/3KqgL9RfHexSUamhrJu5TLmYyTHDt1mMTkWMysjNljoENgeAAHjyej8/vOGr/vrGrGGr/trPHr23X+9HaTn99s8PX1Kl/Wl/i0tsjHlXneLc7wdm6KN/NzlL6q5MKlu6SeyiQwIlxK03r4iMxkF+7dKqC1poruxkaWZ2YY7u/hyaO73Cu8yZO7N6l8eJe+0qfM1D5jru4es7UFzFVfZ6r2KV1tvTyp6uVF4xglzWNUNfZzIvOidAuaWlliZGktk/MMrE0wtDST9ffWru44+YXhFiTEchJw9o/BwTsCO+9g7L0CsXH3w9LFGwtnL8wcXTERKndiiAY0NrYYWQu4i9CANYYWVhhaWGNgboWBuaXGireQsDcQwBdJgWIImVshfiOGuUiws8TAzFImOgkBFfG3OjvZ4eTigI2rAw7uzrh5e2Fna0OYtyM30/fTcjeDwUcXGHqYwfCjTCaen2e+NJ/l8nyWyvNZrshnteoyG9VX2Kq5wWbtTTbq7rJUe4eFmlvMV99isuYOUw0PWGp9wfpIM4PtTeTl5pKXf4k80eY2X8nMF+C/kJ3P+Qui/C4XYd0LQZF0jXWv6uPL5DxZepdKanKKhH3i/njE2J+wC3pt614R1REZ+eES8gL0KuxFCZ6qle/r6y7LmXz8/Xn8sozR6U3GZoR62xtGJjbpHZinuXWI0vJGXrys5NnTVzy490RKmhZcL+DKxUvk5eRIy/58Vgbn089yLv0MWWdPknH6BBmnTnLmxHFOHTvGyaNHSEs+QFJcHOFhIfj6eOPu4oqbixtubu64u3vJWL6Lhx/u3kF4+kXgFxJHUmQyf5obZajmKcH2ViSGBeLrF0tU7CmiYk4QGX2C8KgThEWdIDzmFBGxp3D3jsPAzEVa9cKyNzQTbnzhzrfDwMxWGSIjX2TmG1tIVTzh6haQ37N3L6ZGevi62nIiLojbJ+N5mZlMUUYCLzNieZG5n+dnEniZdZCR5mpGBnsl6If6uxgfHuDFk4cS9qJ0Udb66wrZ3j3o6etI8Ovq6rB3jw6ilFFfX5ek5AO0CVGdkUmmpuaZnV1ibHyW0bE5ZufXEJn4c4ubtHUNU1XXQVf/GNOLa0wvrNE/PM7E9CI9fUO0tHbR1dUvrZH6xhbKqqpxcHPFWHi2DEXbXl0Je5HLoCfyGfT1FPDrig8AQ9zcvXB29eD0mUxGx6bk37G8vMH6pgb2b3f4+PVXzp6/gc4+Jwn7fWZe6Jo4s8/YSgv2enh5edJUW0pPUyndjaUMtJYz1F7JSGctjeVP6WooZWqwlYrixzg5WmFsoi//b+Xh7czdwtvMzc0gWuC+fbPN9NQE57LOkn76KAXX8nj88BaPn9wjNCIQO0chTGTJxdwMuloq6W+rZlQm6rUwOdjC1FA7s6O9zE2PsTA3zdLiLCsasRcFqIoF/T3Ad5PoVMtcnQW8tM+qEBawV653rXglFq9a4cqsnBG/qfyueN/3Vr+6p70vziiwVc6r7/oezH8E7L+2psL3x1kbztrXqmX/43lxr4JY+/pH6KvP7UJd+YgQ9yJzXntdfZ+YpUv+D+V3NR8DGvirHxyill69FrP2WFhYZl5I42qsf21BHmHRq6CXs2iRu7JEVXU1OXn5vP3wkUVRW6+J16vqeQL8SxL6iqCO8CrMzS9SXlFJ1rlMTp4+ypHjB4mKDcPATJ89RjqExISQcvQAOr+93+K395v8trPBb+82+WVnkz/tbPLTm3V+3l7lp61lvm4s8XVjmS/ri3xaXeC9AP7SIkM9/WTnXSPp4AlCI+Lw9AuU7Vp9fQIoKy5mfmqctaU56qsreHznFi8Kb1Py6B7tpc9YaC5jq62Y9abHLDUUMlt7i4Xam8zU3qevrZ1XtYM8ru7nZe0AtW0TnM29g4mdo0zOU0vu9K1Fjb0ZVq5OOPn7YClc8e7h2PoEYe3piZWDG2b2rpjZK654AXUR9zeyspHZ8mIW90L4RlwbWlnJIUIDYuhbCsArkBeWuoFGBMfQ0gQjCyOMzE00+8L6F5nXopmNGWZmpiSEBVB0M4uyglPcyzlM7skkTiQFkxDsxZUzaXS/vMxksZAZTmf4YSYDDzLov3eGgXunGXpwhvGnmcwUZbNQnMdy+UXWKq+wUXWd9aprrNcUsFZ3k9W6W6zVFbJSf4/FukIWa++x3FbE1ngfTx8+JDs7H9EQRybqacrwsnMucv5CLhcu5HD+fLbsay9gL+L2IklPjdsLBT3ZCEfCPkkR1NkfLy36b1a9GqvXKOhJq14De2HZR0WFSMteJOmFhQcSHBKAh6c7voFBsp3x+s6vfP7tX/n9P/93vvzdv7Hy/s8Mzr6htW+OqsYhSio7eF5UzaMnxdx/+JxbtwplD4C83Hz5t5/LOsfZU2c4eeI4J44f5cjhNA4fSuHwoYMcOZTC0UOpHE49QGpSgvy7w8ODCPD3wd3dBRcXR1l/b+9gL+utnV3dJHic3X3wdvam5s4VuotuczjUj+MHEvH1j/8G+fAYjVUfc5yQ2GOEx53A3TcOA3MXGaM3MXPC2NQRY1MHCXldc0v0zJTyO0MjKwwMLdDVN5atbc3NTQnzdeZcSigPs5J5dSGVknMHeJWxn5cC9pmxvMxK4FVGAsXZaQw3VzIy0M1wXyfDfV1MDA/w7NF99HR1JMCEToGI9QvAC+teDD2h2a+rg4mhLhbmxiQfTKairIzujm6GxiYZG59mYlRk8s8xO7esxPfnV2TN/eDYHF19Y0zNrzK7tMH8ypa87h+eZGZ+jamZZaZmlujtH6Wiul52b9Q3NsFIiBcJfQADQ2nVq13/BPB19YRlbYSvn/jvwVd+dI6KD4/JOebnROOZLTa237LxdocPX3/lRPoVDexFrN4DXVMn9hpZSqtelDbq7NPFx8dLwr67sUzCvr+lgsHWSoY7aqgvfUqXCD32NjHa18rhtEQMjfZhqHHnHzqcwuzsFKI0b2dnm96eLo4dS+PUycNcvZLNw4c3uVtYgH+AaJtsjburPXcLLtHVVEFfWxWjIm7f38zkYCszwyJRr4e5qVEW5kRr3RmWluZYXlJd5UoGvJIQtwtYbbgL6P3RvTb0lWtxTgBYG9i7bm8F1KoFL9Z/hPX3z/34uwKYyjt2n1Mhqu5p32uvqc9pz9r72tc/nlHe+ZeWvbKuWv7fz9rA/mvntM/8tetvcXmNYI44J612AWwV9KobXq5pueWFlS5a3MohwC9K8bQT88SHiqqup5WFL617Aftlnjx9TsHN23wU3e5W1r6p5in19KKmXim7W1hREvQE7KemZ3n6/AVn0k9z9HgaBw8fIDg8AH0zPfYY6hAaHcKhE6no/P5hm7/9sI2Yf3//ml/fCdhv8PPbdX7aXuan18v8vKWMnzYF9Bf5uDrPztICb1eXqSorIznxIL7ewSQmpZKUksL5rHNMj48xMtDLi8f3eXr7OhX3rtP+7DZjFY9ZaHzBYtNDlhsLWW8uZL3hDut1t1lvuMlqYyGz3W2UVPbwqLyH59V9VLXNkX3jJWYOrhhaKmV3BlZmiKErG6LYUlAgYtBnCI5KxM7HDxNHJ0xsnTGxccDYxk5a7iZCcc3aUmrTi2x+ExHvF7O1tczuF2tiiI8JMQwszZXfE78pNe4tvinhmcpnrTG0tkXX3AodQwMMRe90U0OMTXUpuZ3OWt1VpksuMFt1mfmqK0yVXWa4KJfp0ktMvhS9BM4z+fw8488vMPHsPONPsxh9LOAvgH+aofunGH2UzuTzbOaLL7FccY3lyussV11nufo6KzUFrNffYbXxHkuNhSzXF7JUd5+NtipayitlL3u17O7iRVGKd5lsAUoN6AXwz527IBP1BOwVN76SpCdkclNFcp7seiea4OwnMeEvYa/G52NiwqRVL4AvQB8ZFSL18YUbPzIiiIiIYAKDAvDyCaCksolf//Hf+N/+2//kX//H/8ef/8v/xfbf/AvjG19pn9igqn2Ckuo+iio6eVxUy/0nZdx58JIbtx/IMrDc/KvSQyFkfxWNf6ECeITU1GSSU0SJoIC7kkgoKgViNXX/EeHBUn3QP0BpzuPh4Yyziz32dtbY2VnjaG+Lk2iDbGrF1kQ//8+//k7biwcc25+Ev38cEVFHCI86RnjUScIijxMaeZTQ6CNEaGBvaOqCsbkzJiJub+aEgZkD+qa2GJhYoycsUSNzCXhDfV2crc1IDPHi0rE4nlxIpTj7ACUXEim5cIDS8ymUXkihLDuZspwkZT5/gLKcwww3VTLS38VIT7usZhkb6KGqvJjgID8p7CNa+VpZW2BhYSL7CQgVQhX6hvp7MTczIuVAItfTz9H8sozhwRG6unp59qSI2ppGJjSZ/NOzS8wsrDK7uM7c8qastRewn1nYlKN/eEbOs/ObzMxvsLj6Rsp7nsm8QFBYJE5unljZOmJhaYu5hQ1mwutlbISukA3WFc16lBbNnl5+nMvKQYX93OyShP36aw3sv/zCkVOX0NnnKF34e03d2WfiyF5jS9lTQDQT0tm7D19fL5prS+huKqenqYz+5nIGWysYaq+mtuSxhP1odwMTA23UVr7ExcUGY1N99unvwd7RhoHBHtY3Vnizs0VDYw0JiTEIxby83Cwe3C/gQnYGLm4OODhYyX4IFa+e0tlYTn97NaM9TUz0KbCfEmV4AvaToyzOTbK4oFj3y0tzsoGO0kFPTYjThu2uBS/gp4JdBeGP8N9dF1a39nv+vetdC119XnlW/Xv+aP+vg16840ewqu8V6+r1H53Tfu6Pz/37sBcQ1n6HNrzFunqvnlHvlXm37E5dV6x9jSTu0oqEtBqrV2fVQlctcnVdzCJuLvc11r2UyFXlcDXAl5a9eLdWPb76LqUpzpIE/YsXRXz69EWWHy6vaNfXq41wxJrSBGd+eYmRiUlu3i3k0PHDJB9KIjE1Ab8QX/RMddlrtAdfIfMdG4LOnz+85u8+vObP77fk+P3dBr/urPPru3V+2Vnjl7er/PJmlT+Jsb3Kz1srythc4evWKu/Xl2mvb6Dwxh0e339EZ3uLFLVora/m8e2bFBXeoun5fUYq7rNQU8iycD/X32Wu/i7zDYWsNt1js+ke20332Wq6w+uWByx21FFb082Dkg6eVw9Q0bbI9Qd1Up5W9HiXzWWkbK45usZmuLraM1ktrN0C2l7c4kbOOWIiQrFzsEPqyluLBjT2sje8ubWVzH4XanYmoiWquZDeNf82RB6AsebezMYSM2srzGysZYc6SzvRstZe1tGLVrmy25qFGa72FhxJCKHo1nkeXc3EWF8PN1tTOp+cZ6X2MlOvMpkuyWK6JJf5VxeYf5HF7Itz0nKfLTrP3MtzTL/IYvrlOSaeZTDxLJ2Jp+mMPT4rod9/P52Bh5mMPs9h4tVlZsqvMV95nYWq6yxV32Sx7g4rDXdZrb/Han0ha23lbC2vSWs4O/uikqCXJ1z6l8jOEVZxroS8sOwF7FU3/q5lf4SDB0XnO8W6F7r4Bw4o1r2QyFVBGiuEdKLDlKFx20vXvbDqo0OlNn5UpCi/CyE8PARfv2CeFdXw9//y3/nf/8f/y3/6r/+T93/6Pxhf+ETrwBJlLcM8q+7k/qs67j6uoPBxBTcfFHHtzjMuFzzg0vU7XLxSQHbeFXJyL5N1Locz6UIrQJQOHuXgwRT5USKa9ERHRxEZESbd98FBgQQF+BMY4Iu/vw/+/srs6+sp29h6uDvj5GgrZXnt7G2ws7El82gyhbknifVyxcXCCldnH3x8owkNTSE84hjhkSfkiIg8TnTMSTx9YjE0cZawF8DXN3NEz9wGPVMr9A0t0dU3wdjYEC9na47G+HHn1H5KstOozDtIRW4y5TnJlOemUpar3FflHaQqN42q/FSq89Oozj1EVf4JhpuqGO3rZri7leGedga62ujv7qCttZGHjwrJzsniQHICAf7euLk6YmNtjrm5ESZqq18LY44k7udFVj49j4sZauvm6rUbODi44OXpR2lJpQS+cO3Pzq8wI4ZI4ptfY2ZhndlFIZu7gbD4Zxe3mF18LeeZxU3mljZZXttmZHKW6oYWCu484PDxMwSHR+MklCVFa2lbeyxsbNE3NiMkPIrAoDCp/TA6PPHNsl9dZkkb7wAAIABJREFUf83a6zdsvNnh3adfSD2Sjc5eB3TNvdhr5s5eCXsL9hoay9bAOnv3yu6KLXXCqi+nR0C4uZyBFg3six9KN/5YTz3DXXVMDrVTeOsS1tbGspWyaLnc29vB+sYS2283KHr1THqiUg8mkpV1iouXzhEdEyqbHdnbmJN15iitdeV0NpYx2FHLWE8zEwOtTIkSvOFOpkd6mZ0cYXFeWPbfw355ZV7Jgv8GaAFFBYw/Av1H4GtDcfdaPCsAr75HncWaCnH1A0D5nd1nBdx31wQYv9/7S/ir8FT/VvVencXz2tfq+9S1P5rVZ5SzqsW+9p0n4sfnBKTFmgrrP9pX9sSZvzbUd6j7Sha9yKaXNf8yy15j2csEPWHda9zvGrh/g7WAvLD0JeyFa1+R1lXArlj334R3JOyFFK9YVyz8+YUF5hYWyc7Jo76hiXcfPrEokvEE7LWA/6NlP7+8zMDIKJeuXePg0TQJ+9jEaPyCfTE0N0DPdB/GVkYYmuqj83eftvj7z9v8/adt/v7jNn/38TV/+2GDv/2wyW/vNyT0f3u3xq8yli9i+hv8Jj4GRFz/zRp/evuaX96/42+/fuX3n78yOz5C8bOHPL51jdrnj5hsa2BrpIt3w018GKri7VA5b4cq2Bms4U1/NVvdZWx0FPG6p5jXfSVs95Sx2t1EQ10nD1518LS8h4rWeR6WdeLsF4yRlJ21QoG+mSxvc7Q3Y+TlNbZFKKD6Jkt1D5gqL6TleQFZx9OwMDfHzNYBO1c3XDzccXJzxdndHSdXF+ydHLBztMPOyQ57Zwfsnezkvb2zuHfE1tEBK3sbbJzsZc90a3tbLBysMbWzk81WDkT60Vd8k5WG+6zW3WG1+SH380+xb68O7jZm9Dw6z5u6ayyW5DJbcp6F4hwWX+WwUCzus5kryWFeXBddkLCffimgn8Xk80zGn6UzJtz8jzMk7HsfZtJ1P5Pex+cYfp7LePEl5spvsFh9h9Wa26zW3GOl9g7zraWsbe1QVt3C+dwriopeziWlr33OJQX2WdmcP/c97HfL746QliaALyRzU2QHPBX4SlvbWEUPXwP7aE0yngp6ZQ7btewjw6UWef6Vu/ztP/1X/ulf/2+2Pv8znaPrvKzs5s7DSq7cekHOlfuk594gI+c6WTnXST93mbMXLpN+4TJnz+WSfi5HjlPp5zidnsXJU2c5evQEaWlC3jdVtj3evz+emJhoIiIjCAkRlnygdN0Ly8/bxxNPLzc8PT3w8vZACPsoIj9ueHi44Opsj6ODLXZ2NliY6mFlshdfZ0ci/HzxdXPF3toWO1sn3D0C8QuKJyjiEKFRx4iMPo6XTxSGJiID3xEjU3uMTK3RMzKWsWsB22APR7ISI3h0NoWK3MMS7hV5KVTmpVJzMZW6y4epu3KE+itHaLx8kIZLadRdOkzd5UPUir38I9RdOc1YczVj/d2Mdrcx0tPBQFe7zMpvb66nsb6KjpZ6aspfUV1aROGNq5w9dpjYiFA83Z1xdnaQgjJCCbHk2WMaKqtoamoiJjaevfv02LfHQP630VjfSltrF729Q4yPzzA7u8KsiOMvrDE1JwQ8FhiZmGN2YZ2ZpQ2mlzaki392aZPVjR2WN96yuLbN/Oo204vr9A1P8rKsiksFt0k9dhL/0EjsXT0JjhCli35SGlRY9tPTC8zNL7Oy8Zq1rW0J+7cf/0TiwSx09tqzz8yTvWZu7DW2Z6+R6BZoosB+jw4hwQG01JXT1aBx40vYlzPUVkXNq/t01pcw1tsoY/jD3fVMDrZz81oONjYmWNmY0dbexPsP23z6vMO9+7ewsTGXPRxEfX1YRIDs1OjmYs/+2HDKXz2ivb6MnpZKhrrqGetVYD8hYD/ayfRov3TjC9CrsF+SmfnzLK/Oywx9ASdt0KpQ/I/O2rDdhb02nAU0VcjvQl+F4n/kd9Sz6iye+WvX2nvqGXXW3lN/V90Ts7qvzsref8yy/yPYa79nSc1g1zSykW70b9cK5EUinVhX9yTshcteCO9oLHXxO9rxeHGtxut/XNcG/fzCkqbBjfhI0GToi8Y40uoXHgFFG1+cm56ZIz0ji/6hUbbevvvmshdx+11RHbXmXlNnv7JKZ28fmRcucCAthcSD+wmPCcXdxw0jS0Ppyt9nvFfW2+v83RcF9v/w5S1//+kNf//xDX8WwP+4xe8C+B82Jfh/f7+BGL+9W5fjFwH8nW1+3dnhty8f+PL+NR0NtTy6WUDRoweMtDfxaWmKXzfn+WVjnl/WZ/nT2hQ/rUzwdXmUL4tDfJ0f5NNMPx9nenk/3c2b6W4+TA/yeWGKvv5x7jxr4XlpD2WNYxS3DBMQtx8DGVe3kSV4RsKVLzTljQ2penCLN/31rHcUs9T0kpnaYnrKnjHaVEnG8WPYOrri6u1LYLBwKYcSERVOeGQYoWHCveyPr59I1nLC0dEWe3srbG0tsbGzxMHZHncfD5zcXSTsrUQnNVsLjIUanqUlx5NCWWl5yEqdgO41lqqustr+mFt5J9m7V4cAFysqbpxhue4mm/WXWSjPY770Moull1gsFddiXGKh5CLzJXnMl+QyV5zDjID/i3OaD4BzTBZlM/oyh/6nFyTsex5k0ns/k75H2Qw9u8h06TUWqu7JGP5ExVPuFr7keuFz8q/cJl80xcm9LIcov7twXtTaa7LxM86Tnp7F6dPpiPI74co/dEix7FNSdnvai+sDyckkJCYSnxBPXFwsMbGid33Yt8x79Vpx4wvrXpTfhUnoJqceY+31z/z8t/8nIzM7PC5pJe/GM06fu87hE+dIPnSapJQjxO4/SNz+NGIT0ojbf5D4pIPEJaUQsz+J6Pj9xCQkEpd4QLZqjYvfT1xsPLGx4uMjhpiYKKKjIgmPCCUkLJCAID/5/1dvX3etFrvOUjNftC91dRMKe0JT3xk3zSz/G3CwxcbWAmtrc6wsLGWL24zUSK4eiyUtzAN/FytcpNvfBQ/PEELDkvDwDkPf2Bo9Eyv0jcwxMTTGwcKMeH938lMieZIprPY0KnNTFWv94kGqLqfJUX85learabRcPULLteO0XDtG6/UTtBYcp/nGUZpvHKP1mrg+y0RrNRMD3Yz3dTDe3834YC/FL55wNO0AMVGhlLx4THttBV31VbSUlTDW3Ul3Yz1lz59wMTdb9gjIyzlPWfFLioteMDQwiAjxJCamkJl5XnZ/q66qpbG+hYqyGl48Laa+vpWhoXHGx2cZm5ilqqaRsso6Kas7t7zO9PIa86silr/Cq7JaGlq7mZhdlrBf2NiRXfW6hycYW1hhcmmN9v5RnpdXk3utgKSUwzx6/ILxsRmlHHBRaPNvsf5agf32+5+JTTqDzj57dM0F7F3Za2Kngb3GstfRISI8hNaGcjrqSuhuKJUZ+QMtpQy2VVBdVEhXYxljImbfXc9oVy0j3fVMDLbz/MldgoP9ZFldXv4FKiqLZUdHQyM97BysZOMmEeoREs+H0pJ48bSQ5tpiOhpKpAt/pKeJsT6RnNfG1Eg7U6NdzEwMMD87zoK07Gdkzf2iiNsvi7i9sOy/B5wKQBXg6v1fn0VCn3aCnoC8WNtN9Pv+2QWWV5ScAfEBoAJWnNG+3n1m18JXwPuX99rPqdfqWfV+933K7whgqmfUPfVendW/6Y8S9LSfV8+LWQW+uq+8Q0moU6x0oXqn1r4rbnQF6D92tdttfKP9Xgl2NV6vgb+69iPoRStb2eFOY9nPa1z587IpjgJ78dsC9kJAR/kYUDreDQ2NcvpsJrOLK6y93mZB1NhrRHWUZji7mfmi9E5k4s8tLdPQ0sqp9HSSDh7QgN4VE0tjdE102We8j71Ge9ljtBedf/jpLf/w9S3/+HVHDgn9z2+ktf/nT6/5u0+v+fPHLTmktf9uXYH++w3+9HaDL9sbfHq7xfz0GBVFz2muKOfL5gr/8PENv2+v8OvmAn/aWORv1pXx8/o8P6/N8vPaDD+tTvFldZKvq5Ny/rgyyYf5MT4vz7K+vE55TT8PX7RSWjNMTdc0yaez0LexxNBGUdAztLbEwMpStg89evQIs2Pj9LR1U1Jcy517ZWTnFXIx5wZnM/LwDonE1t0NK3tr6d53dXXF3cMVDw9X2TFNJI7lnD3CneyTPLh4mqKCDOrv59H68iaVpc+IiI7B3NoaC1s76dY3tbWW2fYHIoKYb3jIWtNNFhpvM19fwEJ9Aattz3h2MxdbR2uZHBUX5Ezp9ZOsNNxju6GQ5YorLJZfZrHsMktlV1kqu8ZC+dXvxlzJJWaKLzJdfImp4kuMF19ktCifkRf5DD/PY/BJDr0Pc+koPE/XvUx6H+UyWSwy9IspvfOQMyczuZBzkYuXr8l4fX6eAny1+11mxgUprpN+VsD+rIS9cOUL2Gu78BWr/gBiTkxKJCEhQUrPxsbGEBUtYvRK5r3oYy9Ar8A+RH5UCVe6cNXWNHTz4ed/prlnhoL7JZy5cJUjJzNISTtO4oE04uKTiY5NIDI6jvCIGELDo6WbNzgknMDgUAKCQvALCMDX3x/fAH98/ATI/fAPEII9gQQFBRIQ6I9/oJ9sUSp0z338vKQF7+nlqmmv64ybuxMurg5yOLs6SBU/MYvh5uYkG+eIOmoHJ1ts7a2xtDTH0twYD3szrh+Nlb0eyrOTuX4oiCNhbgS7OuLp7IKzvQPmJkZYmxni72TF0XAfrh+P5+WFg1RnC5d8CtX5KdQJq/0b2I/SfP0IrdcO037tCB1iXD9Gx41jdBQco/PmcTpvnaD75gl6C47TeSeTydZapgb7JOynBrvIPH0UI7197NPRwcrciFdXstl4eIvZo0fpSU1lvLaUoY4WRrs6Ge7uorejnZ62Zvq72mVOTWdbG42NzYyNTdLT3UtFWRXtbSLLvpfe3gH6ugfp6Rqkv3+MscFJGupaiIiKw8rGgbyrBQxPzLCwtM7kzCJtnX3YOrlh4ehCRFwSGdn5PCsqo627n56hcekBWNx4h/wA2NphcfMtcyubTMtwgfiHa5U5IRyyocB+c3uH1+9+Imr/SXT0HNln7sk+c1f2mdqx19hMuvFFsyEdHR2iosJoayinvbaYrvoy+prKGdDE7Ste3JFJexM9jYz1NDDWXc+IEMTpbmBqsJ3ulhou5mYSFuKDm6sdrq52eHm7SK+Pt7cLifsjuHrpAuUlT2VeQHt9qUzMG+qqY6xPseoF7KdFct5on7Tq5+dER8IpRVxnaZal5XnZb31pZZFljQtfAEWFnjqrEFOhp65/P/8R2HdB/+N7lWRAYd0rTWJ2PQHi91XrX8zqR4PyIfFjQp/6N6l/44/z93/jX3oB1H317/vx+e/vxfMKjLX/DuWMkk2vrAuLXAG72FOBL1z3yvOqi16dNa562QFROa+419WPg+/j+dowVzP5tdeUa2H1a9rYfnPja7v0FSU9xeWvlO7J84saq1+Tsd/S2i5r7EXZ6fKGKLtbVZrgrK8zvy4+qIXAjiZuv/L/c/aW71Vl2d52kBDinuAQCneH4FYFFA4heHBCCMGDBQhxd3fbGg9xrLyruvt093n+ovu9xpx7Ze9Q9ZzzXO+Hec0lc629UlXd9xz2GzZaLVZVj5+U/I5d+/exdvM65i6aw1T/qSpeLzK5AnoD+G7/+DzIPz4PjI0/Pvbzx+h7NX4f7eU3ce+P9CjoC+zFnf+5x8KHzlYGbS0Mdpr5NPyevp52Ul6/IPvta7pa6ultrefXvk5+7LbxQ4+NL91WvnSZ+dLZxuf2Fj7bm/lsa+ajvXEM9iPWBkat9bqm326juKCKR0+zSHxZTG6xmcu3H+I7fRqewQF4BQbgI41xpNbe3xcvX3927TnIhesJxMS/IurqY749eoV12w8xe9EagmfOVe1kRX/eQ6nb+eDh5aXiqJ4+PgQHBVCQlMBAZQqdhc/pyH9MV/Z9uvOeKFfg9p278Q8OxS84TJX6+QX74xPgz5pFC2lOfUBPbjy27HisufFYs+Owp9+jOec1mzasxG2SGxMnT8Br8gS2LpnH22vHsWcm0JPzAFvyLexvb2FNvo05+TamZMmqj8X8ThT0btOmRiytb2/R8uYmLa9v0px0k6ZXN6h7fp3qp9eofHiZsvvnKbobTXHCJcoe36Eq6QWJt+9y+ewFLl66zLkLl8Yse5WRfzJa1dkfPaIb4rjCfu/eb5VrXHe7k+S8bWzdKjH7SLZs2eKA/WZlUa9bt0bBXkNeW/ka9itUA5ply5bz7cHjmNqHyCtrIubWI747cpYdew6yY/deduzcw9Ztu9m0eTtiqa9bv4E1a9eycvUqlq1YweIly1Qjl4WLFjP/m/mqq9vsuXOYOXvW2JgxayazJMNeutzNmcmcebP1rDZzs5k9x2G9z5muYC8WvXSpmzYjlHAZ00OUWMr0aaHK1S0d+cSak57mooUe6Ih7B/u4c3rbGurvn6Hx3hGKb+xT7vhre9ZwfMMijm5cSMzeNTw9tZ20C3vJuLCb9Eu7lNUuQM+7sp+8K/vIj9lL0bVvKbr+HUXXvqP4+neUqHGA0hsyvlOj5MZBim8covzGQSpuHqQkPpq6rGQO7tjB8f37qSjKUxLEAjupeHhz4yqdO77lQ8AMeqaGUBw6i+JrVyjPSKc0N5vKvFyqCvOpKtKZ/CLMU15eSmVlJaWlZRQVFZOeljXmwi8rq1SNdmoqq6iqrKGmopZL56/i6emnALtu5XqyU7KoLq+mIDWHzDdpzJg+S/UGENnjSRMnIy2FZ86Zy9qNkZy5cIVnSSkUlFYr97+ls081w7F19Cpr3tLRhbmzE2tXD7buHjqVhO4IK9fvx23KTCWoM9FPLPsQJnj5qEZDUuIqf//6davJSRXYJ5KX8oLidB2zl4z8149vU5T+grqiNGpliMytAn8GNYXpyg3fUJ5HaX4Kr1/c596dK9y5fZm42Cs8TLjJm5cPSX/3nOzUlxRkvqYkJ1m576tLMqkp0+V2oqAnoj3NdZW0NdbT5kjOM5malLiO2SKWvQa9K+wFUAYEDZga51/fk+s6ju/qrv9/OdZQNxrFuAJerhmxfQ1S/T1fA9b1m77+LuM5Y/567f+23nhu/KxhPx74BtSN2VhjxPn1rOEvIHduBFyvGe/UsXwH5F208o3NgyvUXZ+XY9d7TuC7dr3TXe2MMIBaY3Ek8bko7kl5nvIEWMy8THrD6TMXeD/0QXe0E5U8u40WF+teSvCMzHyJ1ze2tpHw6BFbdmxjxbqVhM4KYZKvOxNVct5fwl6A7zI+DvCPTwP8/VM/fxvp5efBLr70SXzexudeq0rck3K9nwe7+eXDAJ22Np4lPmTv7u1sXruKI/t28vBGDL8P9/Fzr50f5ZluCz92WfjcaeZzhwC/lc/2Vj7ZGvlobeCTVQR8Ghi1NDJsbmTQ3Exvm5nXz1O5/zCFd5k1vM0qZd6SVXgGBOMXEIS/ZNIH+uEls3+AUu7yC51G6NxvEB37gJDpqk7e0y8An4BAfKV0zsdbZeB7iQqfJN8FBuAfFExwgC9PrpyiI/cJ7Znx2HOf0Jn3mL6CROpzkzlw8CCBYeH4B4fhFxyEj8A+MJhFERFUpzymv/Q53flP6Mx/gi37Measp3SVZfE4NoaJHhOZIo1uRGXPfQLe7m5sWxZB5r0Y+sre0Z6TSEf2MzpynmHPTsSWnYg9+xntOc9pz36OPesJ9szH2GRkPMKa8QhTygNa3t6j8U0cDUlxNL66S8PLOOpe3KXy2T3KEh9SnpzMu6fPuHzxMmcvxKikNtXbXjLyHbAXUZ0jR45z+PAxJazjTNLbOxarNyz7SBfYi3UvrW3XrVutYL9mrU7IW71mmc7EX7OS1avXsGzpKh4+TaKi0UZswnO+PxrNrr2H2LFzPzt27mXb9t1s3iKgj1Sx43UbNrB67RpWrl7J8pUrWLJsGYuWLFbWfMQ385k3PwID9gL5aTNmED5jGtLDPny6lNEJvGUOI3xaKNOnh6sh8eoZMzTEpYOZgFwgHzY9hNDwIEKnBREWHkz4NLkXrO7LmrDwIEJCAwkQPQdfb7w9PTi8aiGWRxewPYui5eERWh4cp+HeKWoTTlF77yQ1d45Sc/t7qm8JpL+j7NYBKm4fpELO5fjmd1TePEjlzUNU3TxE9a1D1NzWozb2ENW3D1Grzo9QdVvedZja2COUx5+hOesV+yPXsn/nRory0nj16ik3L14gPzsNa1oabfOWM+g2la6IxVQeP05Own3yX76hKCOd8pwsqgryqCkqoLqkgCpR4Sstoqy0hJLicoqLKsiVTnh5+RTmFZGdkUdaSgZ5OXmUl1dSWV5NTlouy5euZteu/Vy/eJPMVymUpmZx98BpHkXHMHuG/G/OEw/3iUydOFFl3k+YNJEJkyYzecpUfHwDmRuxiMjtuzl3MYaXSW+Vjn9HVy+2jh5snT3Y5LirVynpWboGWbpmD25TZzNREvT8ZjPRO4wJnmLZezJpqpeCvZSD5qYnkZfyjPzUFxSlSUZ+kkrSS3p0i5KMl9QWpqoh0K9X4BfoZ6hRXZiuS/OKM5QEbkVhKmX57xTYi3NSKMlNo7wwg8qiDKqKM6kpzaauIo/6Csm+L6C5poiWunJam2poa66ntaWBNhfQmywtSj5XXPkGdA24GXCU+X+6JvdkjeHuN86N51zfY6zTa8V97ozbu8LeaeWPX6O/8c8bka+/zziXWSBofJNx3fgm57kAWX+Lcc11NkArmw2BtSuYDelbY42eDdBraBv3jOeNc2OtisuPxejlm52lc65rXWFuXJdYvN5AaKhLiZ3rOu0hcE3Uc75b1sl7tDCP0QDHpN34rbqsLz7hAZev3lLqkQrodoG9WPQOq15i96qlrZTgWWkxm6hrauRWXCyRu7aydM1SvIO8mew7RcPea5JqgiPWvQy3f34Z4h9fNOj/+WWQ//phGLHufxuSUrwuJDYvsP9lqJvfP7zn758G1H05/m2kjz9+GCUj5TWbt6xTbtCI2dPZuXkV5w7v43OXmd8kxt9j4aduMz8J7BXwLXzuMPO5vY2PthY+ioVvbWTU0sCwuUlZ9kOtdQy2NtBWU8e9+GfcvPeCpIwijkRdwj9kOr5BIl0bjGdIAF7S+SwoAMmeVzX4fgF4BwTiHxiAb2AgOgPfF//QUJatWcOciAimzZpB0PQw/ENDCBCL3duLy8cP8KExl77CZ/QWJdFd/IL+opdYSnM4cfoUQdOnq7X+0p8+2F/V5s+aOZuUJ3for06np/AFdgF3wWs6SlPpK8ukrSiNbxbOwc3Tg6n+Pnj6e+HpJ5KoE/D2mETClXMqgbG9IBk1CpNpL3yHvSAZe8E7dc2em4Qt5xUyW7NfYs1+hTX7NdacJCzZrzBnvqIt9RUt757TkvKMxnfPqXv9jPKXz8l8lsjNKzdU3F6y2MWqj44+pzKgRVTn6JGTCvZHjhxVsJckvf37pdWtyObuUaV3YtkrF74L7KWDnLjxxbI3QG/Mq0Uid/VKVqxYxeZN28jOL+N5cjbHoy6yb/8h9u89wO5d+9i2Y4+C/ZbIbdqql7DA+nWsUrAXy345i5cuYcHihSxYtJAx2M+bw6w52rKfPnMG0xTsNeh1+9oQQsLFKg8iJETK6oLVCAsLITw8RHXbE6iHTgtWZVfirlfAF+hLgl54kLoePl3fl2vB8t9JYAB+/j74enhwdONK2lPi6cu4Q9ebGLpfXcL+4gL25+exPo3G/PgMbQ+jaLl/gpb7R2lOOEpLwlGa44/QGHdYjaa4ozTGHaH57lGa7x6h6e5hx/ieprvf03j3CA1xR2m4K88coerOcSoeXaHidQKFbxIoS3tBW00ptrpqGorzqMtOxR57k67vD2G+H0vRq8fkPH9O/svXFKQkU5GVQVV+rorj1xZL3L+I6tIiqstLqa+pJT0tk8TEl2Rl5pGclEJ2Wi4ZaTlKPKe0tIrCgmKePEkkOyuXqqo63r5NJScrl4KsXNKS3pKY8IAZwSGq5E+5D6Xl72RjTGLy5MlMmqQt/kmT3QkJDWda+HTi7tylVRLzrJLgJ411erF3a9lccfl/s2wrbp5zmOQ/n4k+s5jkHcZELz+HG1/DPnLLenLTksgxYJ/6ktL01yor/8WDG5RkvKa2MM0J++J06mVI2ZyI4hRnqAQ+SeITV7+U6cmQzYA01akrzaOhooCGykIaKotoqi6msaZExeeb68tpbaxUbW5VuV1zA21tTRr2DshLgp4W2NGxewOmBuhcoWgcG7OsMY7//83yvKu73vXY8AyMX2N8n/ye8Y2us/Edrt/met84/nqdzhlw9p03cgiM9QJE49p42OuNhAFevc5pycvzxj39vGwWbA4BHWMjIOsl8c+I1Tuf+drKNyAu79SgdsbitTvfcNOPn43sfJ1p7xTOkdK8MeCLq1/kc1XHO5MSxZFmNpeu3uBR4gv6pcZe4vV2m3bdu7S4Fcgr1TwR0zG3UVFTybmY82zeuZkFyxfg4TcVdz8PZd1P8Jyg6uzdPNxUCZ7bv74M88/Pgwriv4308tvIe1Vz/8tQH38b7eePj7IRGEI2BQJ6A/Z/fHzP7x/6FewlKUjciPPmzmTh/Dns2rGeowd3MmRr4Y/hXn7p6+SnnnZ+6rYrC/+HLgtfxP3fYeKjrVUBf9TSzIiliSEZ5kZGTHV8tEhM30RTVQ0J8Y+4Ff+QW4+eMHflSjxDQ/EODVbA9w4LxDvEH58wyZIPxjc4lMDgUAKUBR6Ij5837pMmqDhz/L37ylIUXfbQGWEEhIXiHxKCf0AAa5YvoTzlGYNV6bwvS6W3NJmBsmTaa8s4H3OVkJmzCQwJc7zXH+/AIPU782aGUvzmAYPVWfSUptBXlUN3dQ7vKzP52FrOhTOHcZvshkfgVLz9PfHy92ZKgA8TPCbyzcxQLKXZdFfl0lGaQWdpJu0lGdiL07AWpmIvTMOWn4I17x3WvGQsuclY81J2Tb2kAAAgAElEQVSw5aeqa7b8NGy5mZiz0mlNf0fDuyRq3jyn7u1LGt+9pi4zg8dxCZw/f4Woc5cV7M+cOTsG+yOHdXKeuPGl+50k6WnrXsPeENcR2IsrX9z42pW/0cWyX6VipqtWL0OGgv2alSxduhwJE+Tkl3Ll5l32HziMhAj2y0Zi9162b9/N1m072RK5lY2bN7F+4wYFe23Zr2L5iuUsEdgvkgSqBUTMj2De/LnKTT/b4bafNjOcaS5WvYa1xNuDCQ7RsA8OloTL8cehYQJ1vU5vEKTHvTFc4S/AD1V5HoHBwQQE+uEX6Iun51T2LFtA46OrdL+LpTf1Nu/TYulJvkHH6xjsL89je3YOe2I09qdR2J6cxv74NPZHp7A+OInlwQna7h+n9f4xWhOOqeO2+zLr0frgGM0PDtP04KjaLLQlHKH53jHKbx0l+8Ih7u7ezMk1Szi7dzv3r16gMOkZdUXZtFQU0lqUS3lWCvlpbyhKSaY0OZmC9HeU5mVRk59LbVEBCvbFhdSVl1BdVsLNqxdYvWqxEhqKi4tXXfFycop48zqLgoJKMtNzyc8poqKshqqSOuorGigvLaWipprS4nJev04m9uYdgpQHzZdJU6cwYcokJk8S2AvoJ+Hu7s6UKVNwF1ngqVNZsGAhM6bP5MbVG9RU1tLQ0EKbyYa9sxe7w7JvsfUSsWQLbp6zmaRK72Yr2E8QzYKpnhhu/K2R65VlL7CXJL0iB+xL0pNIenCL0sw31ErmfEGKcucr0DuALzXydSVZ1MoodQ65Vl+arTXvKwporiqmpbaM1rpKWkU0p7Eak7LkpZVuHSYR0WluwNysxXRMpmZUFr4S1RFhnRasllaVqGfA1IDcX80GKI3ZWCPnrsdf35d7xjXDsneFvf5tw9J3rtVrjOsy63uuYDXe6/r7rsfGtxmz67foZ/VGQ3+DAXBX6BpglvmvwWz8nswG4P88y72v3fjyTldvgfYeOC1213PX79DH2nKX9+rfNTYE42ZHaZ6qwTcsecc1Y+Ngkhi9ysIXt76U3LXS1GbiRNRZsvIK6RkYUm1sVYKeuO3HYG9ToBfxHSkNFK39ovISTp49xabtmxTsfYKlL4s77v5iXHqojnfKqp/iJqV3Um7Xw2+SjT/ax98/iXU/Ojb++WWEf34ZVm7+Mdh/6ucPSeobfc+/f/5I8ovHrF+9jKULI9geuZ4j3+/lwK4tWKtLGDbVM9BczVBLDaOmOr5Ya/lir+eLvZHP7U0qZv/R1qST9mwtatbnDXyy1/PZrjP637fUUZyTxvNXT4m+HM2MeVLT7ENAUDD+IUH4hgbgGxaoXOz+4uL39VPxeL8Ab5YvnMOdC6epzMvm2ZNElq5YzvS5M1VpnXSh0/X0/kyd6snpA3sZaSymvzJTjeG6QioL8jlz6QZhcyLwDQpRngLvQH98/P3x8fPH19+b2xdPqsqC/po8+mry6anNp686h9HGUioyX+MnfYW9JuMtNc/+3ngG+jBxihtrvplBV2UuvdX5dJbn0FGWRXtJJu3FmViL07EVZ2IvysRWlIGtKF3N6rwwE1thJvbCbKz5OTRnpFKbnERNchKNmSmYcjOx5GdhKi7k9aMnXL50jejzMURJE5nT2o0vlv3XsBfL/ttvD7Jvn4jr7EFgL8OAveHK37RJesSv1Zb9mlWskpp2B+xFGnfVqhUsXbKU2Nh43qVmcirqHN8ecLTS3SulfXvZvmMXYtVv2hLJhk0bWacS/taxZs0aVq1axYoVK1Ti3aJFC1mwYL7SP583bw5z58xCYC/6+iJFLK76adPCCAsPRSBuQFvBPjgIgb2MoKAAAgMlBh9AUGggwaFBYyMoRJ/rOVhVYkg1hqyRTYGEBsLFQxAYoGL4/oE++E51Z9+yeZQnnKXu8TlaEy/S/voqvWm3eJ9xi97ka3S+uoTt+Tnsz8/RkRhNx9MzarQ/PaM2ALbHp7E9PoX9iZ6tj08iw/L4OOYnxzAnnsDy5CTmB8cxJRyjJe4o5dcOkBy1nbt713Jy1Xy2R4SyeV44e9au5MaxY7y5d4/CtHfUFooVn0N1TgZVYtXn5lCTl0ddYQF1AvqSYurLS9m7Y6tyhUuS38wZwZy7dIHYh0lcvv2KyO1nuH3zKXkZeeSkZFCbU0ptQQ1NDRYa6pupq2tU9fGmNjuZGbmEhU3H09MHH29/vLx98PT0Yqqo6E12R6x5Uc+T4enpycKFi5g5cza3b8VSU12n6vubmk2oOvtOHbNvtvYwd/FmJkydzWRfqbPX2fhON76O2e/YsYm8jCSy3yWSm/KM4rRXlGa8VuP1g9uUZb6hxgX2ypVfnE6D6NqXZFJbmkmtMZdma+iXObLsK3JpUq76ElrqKrQ6XmMtpiYN+bbmOlqb6zXoRSK3pRFTa5NWzzM1K8hbzK2YTa1YzK5WreGCHm+husLsr+BqgPSvZmO9MQvsNXAF3MYQ4BrHGuh6vRw77xnf8T/B3lhjzF9/09fXtdVteBb0puVrULe2ttLa2uaAtQaw4T53XWu82/i+8feM51w9BXoD4Ap3p5XvBL2+74S9tsjFDW9sIEQF76/i9uOt/HHxesONL1a9KOw5YK9L79qoaWjk4JHjlFXX0fV+gLZ2bdm32do17B097JWYjtXiyMQ3kZWby/fHj7B2y3oilkTgGyIN2SYrwzJoeiCLVi5k8cpFTPKYgJsk4f3z84Cy3MWFr4eG/T+/jCKwF/grd78jmU9i+X+XLP7RXv7z4yh1xXmsW7mYfTsiuRx9ikM7N7J/7RISL54gJ/4iZYkig3tXxbJ7it/SX5XBYH0ew80ljJoq+aQ2AA380N7Ej/ZaPlur+GCtZsRcxce2Mj425zPaWsRwcxm9daW0VxeR/DSerZvXMX3GDPz8/fH281bDx9eHaSEhLIqYw/ff7uJ5/E2s5Tl8MFfTVlFI7I0brFyzlrDpMwgNn67c+N6B3vgEeqsObLs2rGW4oYTBmjwGq/MZbCinpKSMM1fiWL1pG+Gz56hsfFHi8w/wwz8oAL+QIFYumU97ZQEDTeX01hbSV1tIT20h/VUlDDfXcO7UQaZOEW1yNyZNncgEdzdCAn149yie/oZyBfrO8lw6S3LoKM5Wo704G7saOdiLsxT4bcVZ6pqtKBtzfjqNGW+pS0+mKTMFS3EO9vJ8bKX5mItyMRXlYikrIfPFK67GXOP8pStKVe/M6fNObXzVCOeokssVy17D/sA42IuanpGkJ1Z9ZKRY95vYsHEd69eLG3+1cttLSeMY8FcuZ9XKlTx69JSHj55y+Mgxh9fgIHv3fcuu3XvZqkr5trJp8xYN+vXrWLt2LatXr2blSinZW86SJYtYuPAbBfv58+cxd+5s5syZpcasWVI7Pm0M9uEC+9Bg5b4PDgskOCRAl1CGBCjQC+zVCA4gMDiAgCB/NQvgjSHXNfAF/noDoLwE4sqfFkyovDM4iAAJGwX44OvpzpGNS6h6fJ6q+9FUJpym6kEUTS8uY397k960OPozYulPu0nf2yv0vLpI1/OzdL88R88LGefpea5H9/NoOp9F0SEj8bQa7YlRyjNgeXwai3gFHp7CdP8oDfcPUx9/lPLbh8iN2cPzoxu5HLmEbxdOZ9O8ULYtnsfpndt4eO0SuW9e0JifR1tJCU0C+MICagsLqS0upqmqgi3rVivt/J3bN5OS/JYHT3JYv+cRwQvO4T9tK3siD5B1J46O+/H0HDlB08lzWMsraKxvo6nBRGNDq2qq09DUxuuUdM6ev8zWrbuYH7GQ0JBpBASEECAbcGleJXkrU6aopjgLlyxjztwIbgnsawT2uiOftb0bW2e3aoRT39bBrAUbmOg5G3ffeUz2EdjrmP0kT7HsPdRGZc/uSHIznbAvTH1JWcZrxLJ/lXBTWfbVBS4x++I06tXIoKEknYbSdOpLM6gvlez6LCWSo8rpKnSWfXN1Ic21pbTUi1UvoK/D1FSPgN7UXE+LxOhbGhToLS2NWFqbMMtwwN5sFngJeARwMgv0tZVoQOvr+a/AaUDcWGuAzjg3ZmOd6zuMa7JGX9cufOPc9ZqxVl9zbgiM9xvzX/2+8ayx5q9np3fCgLSxTs51PNwJVyeU/7xBcn3eOHaCWb7duZkSkLvCXm8ijI2B62xY864Al2uum4K/WqMlc43v0BuF8ev036aT9QzlvcLSMgX7Nms79q4u2tqtmCQxz9ahM/DtFt2/XhrfSMmdxUyzqY3X796x78B3rN64jpkRs1QmvsDePcAD72BvZs6bztZdm5VWvtt/fR7iX1+G+NfnIf79wwj/FuB/GeZfCvIG6B3W/Sdx6Q/wj49SpqdL9sQbIIl6754mcOHIQWKOHuTxhYOkx0VR9jSGpjc3sWXE0Vdwn978+/QWJ9JfkcRQbRojDdmMNuWp8aElHxmjjdkM1WcyUJdJf20Wg7VZDNVlMtSQw3B9PqP1xXxoLONDWw09DRUUv0si8cZ17l46x61L0by8H0fe2xe0lhXQ31rHB2s9H1rK+dBaTUtpAVGnTrJ52zbmzp9PyPRp+IcG4Rvih1+IP1P9vVi1+Bve15Yx3FjKUG0JA/WVlJSUs+9YNBFLVjBt1lwCles/CN8gf/xUVYAfixfNo6kgi6GmSvrqiumrK6K3tpi+mmLe15bQ21jBu8fxnDywi/07NnDx1PeUZ7zlfXMN9soC2isco6yA9tJ8OmSU6LmzrECdt5fkYS/OxZSTTlN6Mg1pb2nKScVcnIu1tABbRSHW8nys5QXYHMNeWUZBSgrXrl7nfMx1zkjc/vRZVWdv1NofOnhYwV5c+F/H7MWq17Dfqtz4hmW/efNGJayzYf1a1q9bw7q1q1krFv4qaXojPeyXsX79eh4/TuTG9VgOHzrCwQPfKxEc0d9Xlv32HURGbmXDxo2sl/i/w7JftWY1K1auYKkI4ixeqGAv2ufS2UxZ9g7gC+yNBDyx7AX20tNd5G9FFS0kxF/NwcEBY5Z9UJA/QSIpG+ynLHQBvgF9YzaAHxQiYRqBvz9BoQGqbDMkPFiFBAJFVTHQF19/X/ymTubCnnXUP7tG5YNzlN2PpiIhmup756hOOE/T4wvYkm7Qk3qX/sx4BjNv059yhfdvLtH36iLvX1/i/euL9L0+T++bC/S8Pk/Pq3N0vxD4n6HjWTT2xDPYn55RYYF2CQuIB+DRSUwPj9N2/wiNdw9Rdetb8mL28uLEVq5vX86R5XOJnBPKxnkz+HbTOm5GnyLt2SNqi3JpqSyjuaqcpqoyirJSSbwfT0VhLrVVtVy+moybx14CZ59h7+FrZN9OoH/3IT7Ons4PQcE0zFlEbeJTasuraappprVeRistTSZM1nZVQlfb2EpWbiEJD55w5MRp1qzfxJyIBYRNm0lwyDR8A4NZs2EjcyMWcPv2Xaqr6qiX97RaHHF7aXs7QE2znenz1jLJa46Gve9MJvqEMsFTZ+NP8pyiYL9/73Zl2WcmP1FxexHXKcp8TX7aS57fv0lJ9htVblddkDIubi+WfX1pOg1l6TSUa9gL8KWpjWjdS2Obxsp8miXTvqZEde5sbayl1QF5BXsBvVj24sYXq1708I0hrnw1WpRAi8Vk/sq6d1qeGnYCQScIDUvYOY+HnQFIHYuW57Tr+891+PqdBohdIS7vcF433Ozawte/67zv/L2//g7ne1z/Bufzxu+6vkfAKOfGbBxrYOsNkVjSGqDyuxq4+p+T83cMwBrvkefH/45+l/FepYNv0bX1ZsfGawzmhnreV3X18qy26nW5neHCl980NhKGu9/V+tf3XTYOIrCj2t5q6KdnZ3PsVJQS07HZOzBLwxs1dDMc7dLXoBfrXpfdtfLw6WMid25lpcrEl6ZbU5SQjruvOx5+7vgGebNsxWLVDc/t318E8CP854cR/lvBfgSJ48u1f/0osB9WVr2y7AX2H/v5p6rJl9p8cf33qsS9Pz7081Nvu8qw/2guZ7SlgNHGHD635DJUI+VsiXxpyeZTSw6fWvP41FrIaHMRI02FDDbkMlSfw1B9NsMC9YY8Rhrz+NBcyKfWUj6Jdd9WzidzJZ/NNXxsq+ZDay2fTY38YG3hi7mZj+Zmhi2NjNibGbE28dEqSX+SB1DLSKt4CBroa23iwtloVq9fQ8Sib5g+ZxahM0LwD/PHV4RyAr2ZP2cattICRlurGawvY6ixmoqSMk5evMbClasJmzEL/+BgZc37huiKgICQACLmzaQs7S2jLbW8ryulr1ZGiR7VxfTXlDHSUs9Qm2gJ1DHcVq82El0VRXRWFNFRVaxGe2URMtR5RRFdlcV0VBZhKcmjOS+dxpxUmrJTsRRmYy/NV8NSkoupJBdzaR6WMg17e0Whfk91OWXZ2dy6Gcv5y9dVy9szUbrrnQF7EdQ5ePDQWLx+/37twjfc+AJ7VXq3dauCs2Tii5LemJDNONivYNUqscqXqhwJgf3FC1c4omA/XrRn27btKv6/UWC/Xmr216mYvZTdSSb+suVLx2AvbnwD+IZ172rZC/QF9pKEJzr3oaGBDuBr0I+58RXsfQkM8iUw0E/F4P3V7I9/oAa/6wZAYC9680HiHXC4+pWlHxqkzv0CfFU4KdDHg4RT31KfeIOK+LNU3oum4v5FyhLOUnbvFGXxpymPj6b24UXaXlynJy2e4ewHjGbfYyBVXP5X6H17md63F+l5c4G+1xfVZqA36QK9SRfpeXWBnpcX1Nz98gJdz8/R/jwa+7NorE9PY3p4ktb7x2mM/576uENU3jxAQcx+kqN2EvftOk6ui2B7RAjrZ4ewe8UCLn7/LUkJcZRkZ2Cqq6G9qYnG8lKqS4vJyCrhaNR9Lsa84PadhzRfiWXEZy6/u/kwOmcRNaeiyHn5nIqsbGqKyqivrKWlronmRpPqXNfUYqahxUxzm6h8icSulbKqWt6lZ3HzTjy7932HWPVLl69k+vTZxMXdp6rSgL1VufElK1/62lc1WgmZuZKJXnOZLE1w/GYyySdEZeNP8vRCwX6CG9/t30lu2kuy3mrY56W9oDAzCZmfP7xJaY7A/p0CvmTlO9344spPo640jfoyse4zHda9Br5I4Bqwb6ktpU1Z9tUa9lJLr2L1Avp67b5vaVTJeQJ8Bf1xsG/FYjJp2CtLXzLzZWjYCZgMGBrA0vcM1/+foWisd4LPCXXjfcYaYzauGyCU6857Rqa8rhrQtfkCftc1GszyjV9fd77nfwe861rjW2Q2/naZ9bHz79bXZI38nXpjo5811urfdT4rwDc2CuNnJW9rtLR1rNGbCt2zXu4b7xkPdRdoOzYDrkI6CvpKxMe1FO/rZ7T+vgBf4vvPXr1Ukrf9w8NjbWxFF1/kcnXMXjLwDetew76+uYW79+PZvH0z3yyZj1+YvwK9NMARXXx334n4hvgwZ8Ectu6OxE1b8xr4Cvo/jvLvn0bHQG+49gX2ksinXP4f3/N3x9CJen2qRO/vI738Y6SPv49088dIF38f7uCfw+389t6kXPJ/e2/mb31mfulp4+fuNn7qMvFzt5mfu1r5ubOFnzub+bmrhZ8c8y9j11v5qauNnzrb+LGjjU/2FkZNjUppb7itgWFTAyPmRj4I3K1NCvqD5noGzA2M2ES8p1klAo50WHny4B7LVixl5lwd8w2fHkpgWAD+wb74BvkQFuxLefIrPpnqGWqoYLilhuKCAr49dpp5CxcTOm06QWGS2BeMX6jAXoR2pO1lMJnPH/PR3ERPXTk9dWX01pbSW1OmR3UZfVXldFWX0VldQldVCT2VJXRXFtNTVUJ3dTFdNcV0VRfTUVNEZ02xCguYi3Noyk1XoDcVZo0BXqx/e0k+1pJcrMW5WIpysJbmYS3LHwd9W2UJtQUFxN+JV2Ud0gHvjENBT7W4ldK7w8fGRHW+++4AAvt9+/axd+9eJUO7c6dk429l27bIMRe+xOyl9G7DBh23X+toNrNmzUpWrlzOsmVLFMgfPHjM2ejzHD1yTHkPRKFPW/U64S9S6vY3bdawX7tWxevFhS/x+mXLlrFkyUKlZS+wFze+Yd2LK19gP3Pm9D9Z90b2vSTlKcgblnywHwGiiidxe8dQojkCeQnJyAjUwwC+q7Uv4JcYvgF7OZamM9JLwd3bi/khgaRfO0Nj4lUq75+nIuEiFfcuUHZfrP1zlNw7S/HdKIpun6Y8Npqa+xdpe3mdrtQ4BrPvMZITz2DGLd6/u0rv2xi1AehLjqHv7WVkfv/mMv3JMfS/vULfmxh6Xl+mO+kSHS/PY39xHvvzC1ieRmF5dBzzw2O0iMUvzZRipdxvP3mX9/Hs2DaubF3G/kXT2Dg3hC2L53J0VyTxVy+S8+419eVFNDfU0GZqJfZOLD5TPXlw5DCDu4/wccN3dN19SMGbt2S+TaYkI5OyPBHrKaO2ooaG2iblzm9ukbabFgX7pjaLgr0A32zvJL+knCfPX/Eo8TkxV69x81acqusX2KsEvTYn7LvfD1Je10rg9KVM9JrDFHHj+zpgP9WXMdi7uXH44D7y0l/9CfY5Kc95/uAmZblvqchLVrAXUR0D+AJ6GfXFqcqdb8BezSpmL53stGXfWlumYd9YrSDvCnpx5UtynqlVYK+t+/HAF8teYvZtY0O79o1SPANoBtiN2bkRMMAjsyscDdiNT7zTFroRg5c1rmB2Be34Y/2c8S7nZkNbya7v+PM3ODcrf/V7rs/+9d8w3hJ3fb/r364t8z+73I3149c6AW/c10A3K8iqRDoD+GpzoTcSRoc7410G7PWsO9uNXVMleFpUx2iAo7vnaetdlds5Ni7yPv2chr248S02K3fuxhEbd4fh0RHMNt3ZzrWtra6vtzga4GjYV9fXE3MthrWb1jH7m9kqGc/D111b9j6TVeze3X8KniHezF+5ELd//ziMc4wo0P/n5w9qNqCvQC+wl9K8LwP863O/gv4/JHYvyXoOt/4fwz38PtStEv5Ugx2lt9/N7yM9/CECPdJ0Z6CTX/s7+bmvnV962/m1r4Nf+9r5Tc777Gr83Gvjl159/Iu63s6P0m63o42PHa18sLfwqd3Elw4R6bHwpdvM505R6NOlfAr4tiaG7M30W5sYtDQxIln/vZ3kZ2ewceNa5swT2E9TwipB08Rd60dAsB9+vlNIfRTPZ2szAw2VDDWLclg53x05wZxvviF0+jSCp4URoCoBJG4bQICy8vx4EX9beRN66zXo+2q0hd9bU0pPVSk91SV01pTSIbMD+DLL6K4ppbu2jK7aMmyVRbQUZdFUkElbcQ4d5YXq+e6qEroqitWQTYJY/eKyF8iLlS+gl3Ox7k1leQr6topiGouLeBB3j6tXb3Hp4jXORp3n1IkzDvU8XXp3+LAuvZNM/K9hv2OHwD5SNViJjNzMli0bEdiLZa9hv5a1yo0vQjrLWbV6OUuXLtbVD/H3OHv2HMeOGW10Bfa7VQ6ADglEsnnjJtat04l5rvF6UcX7f4X9mBvfsO7DpFxOEu30v1vltne47gMlyc4F9nKsoe+EvQF9ZfU7XP0CfsO6l/caIyDIBz/pMjdlKusjZnA/ag+5CReof3qT1kfXqbsfQ2XCBUoTzlKcEEVR3CmKY09RePsUebdPUhB7ksqEaJqfxdCZEstA1n2Gc+4zkBnH+9Rb9KVcp+/dNbUJGE67wXDqDYZSrjOYdp2B1Gv0y+bgTQxdAv5XF7G/kITAs1gTJQkwCuvjU5gfieV/jPr476mMPUT+9QO8vbCXm/tXc2TNDDZHBLB2Xhh71yznyqkTvHv1jNR3Sdy6foV3yS+pz0zFkplNQ2EBZfm5lOfmUZUryaslVBaVUV1WSU1VLXU1DTTWt9LcJCVFGvRKGc9iU5r33x8/hV9QqJI9lr7dqWmZqq1tW6uV1jYrZms7ErO3dvbQ3T9EcVUjfqELmeQ9F3c/DfsJIqozVmc/BbcJbhw9/B15aa/ISn6q3PiGZZ/97inP7t+gPC9ZtbsV5byaQsnIT1GA15AX4OtkPYF8g0DeYeE3lOfQVOWAfY1Y9hW0Sa/6pjpam2rHLHvlxhfYi2Xf6oS9duFrV74k6QnszSadmS9CO3po616DRY4lvi9Wpb5uQMoAj3EusxPUsgFwDtfse52MJ1aw0+p3PufcBGgYO2E//h1Od7nrs8a3yLeN/56v3+t83lhrPOs6f/1u17/Z1S1vuNs1+PXf/VfvNdY5Y/4uMXex5iXZTeYx69+I6WsPg2wMRAJ3DOwqMW+8C19J5CoL39C8F1lcUerTsB/7DQfwtXtf7jka5FjMnLtwjhevXjA4PIRI4YpSniGgMwb9McvegnS7K62s4FTUKVavW8XMeTPwlAx83yl4+Ljj4TNZHbv7uePm5YZvuB9u//WDxOr1+JcC/ygCe2MI8A3o/+uHIf7ryyD/+iIJfY74vUrW0zH8P0Z6UcAf7OZvg51j43d13s3fBrr4m+P41/4Ofnlv59f3dn57385v/XZ+6e9ArusNQQc/SaOdLgsf2lsZaW/hY5cJEfX5sc/GT72iyGfisyjyGbAXWV4p5+toY7SjleH2VoY6TGoetDYz2G6hrryUb/ftYm7ELGbNmU74TEm80i5fXz9PAgM8KElN4qOlmYGmauVub6qt5fvjp4lYuIjwmTMImhammuP4heoafqkG8Av0If7KRT5YGnlfV6bc+O8F9jUlysIXUAvsu2pKFNC19V9Ob2M1vU019DbV0lFXibWmDFNVMaaqEqy15ViqS2kuzaO+IIu6/Ezq8jKpzkmnVo4LsrBWl9JZV4G1zBmnN2BvkQ1AeQGtZSU8uXefK5dvcPHCVc5FX1SwVzX2jtK7Q4cOO5Pz9u9XVr3TspfWsVuJ3LoJDftNGvabRI9ekvQksU5i9stZs0Zgv4Lly5Yr2MfGxnLu3DlOnJASP0kA/E69W9T5JDSgLPsNm1i31gn7FSuWKz19DfvxCXqulv3s2dKXXnv1xhIAACAASURBVFv2CvaOuH2YqpV3wD5E3O0Sp/dTGzppcBLkAnsD+gbw/QN9x6z7vwK+q3Wvs/5DCArywT/AG5+AYLy9vAnwnEhEeACH1i/n8envKIy/QF3iTWoexVCRcE5Z9/l3T5MXd4r8O6cojIuiIPY0ebdOknfrFMXxZ2lIvEpnyh2Gch8xmv+YkZwHDGbEMZh+h6H0WIbSbjGULuOGGoOp1+mXDUGygP8K3a9j6E66TMeLC3S8uEj7y4u0vzinhIBMj0/S8vAETfdPUBd3jMpbh8m8uJ9HR7dyfvNidkWEs3ZGKFuXLybq8Lc8uHODvORkGksraGuop6m+hrqqSmrKKqmtqKKuspq6imoF+9qaeupqdYZ+Y5OJplYLrVLvbG2nvauPE6ej8fKT9tJBuHt4Ej5tJjk5hdhsnVhltHdp2Hf00DUwTF5ZPT7BC5hswF658bU2vhLVkZj9RDeOHzlAXnqSgr3KyE99TkHGS7KSH5OYcJWK/GRl2VfmJ1NTkOwC+5Qx0Ov4vXbja8s+EwP2LdWFtKqYffkY7MdZ9qKYZ8DeiNuPufB1ot548Bugb1G69WJJC+C1RS2wH2/xuwLxr4//CnjiejdkdMdbzUbSmga8dtF/DXundS/f5bqxcL7LAOzXkP76G/+n+8Y7vn5Gzp2wN+L0zk2L631jneu79DV5h7bW9Wyca8gblr0r7GWD8HUSnzMer/XtdSMb57Fk1cu79HUrWhPfCXP1Oy4qfUYjHHHjS+nd8ZMnycrJ4f3AgLLsje52GvTtDvAbbnyRljaRW1jAocMHWbF6KaHTgxXcBfaeMnzc8fb1YMbsYALDvJnsNQE3Afd/JDlPEvV+GHRY+U7gC+gF/BK//5dK3hPYO0AvWfySsOcoxfvdAfs/Brv5fbCTP4Y6+H2ok98HZHSp8bfBLgXz3wYE7O3IrNfKRqCLn/vs/Nhj5aMAXmLv9hZVm//zezs/q257Nn7ssThB32lC6vZFoU8s/E+dJj52mvjQaWKkXaBvYqSjjSF7K8MdNrotJs6cPMYs0UOfEUpwqCTZeRES6EvErOk8fXCHj/Y2FVuX8IAo+lmaWzh36RrzFy0hfNYs1QFPNPb9QkS4J1DJ5nr5eXL55BFGzY301ZbTU1NKb61UD5TT21BJf3MNgxKnN0nuQAMdtVW0lhVRkZ1B2qtnJNy6xpVzUVw6e4rTxw5yaP8udkauZ7Pozq9ewqoVC1m2OILlS79h2dJvWLpkPiuWL+LbXdvIS3lDZ13VGPDNDsveUibZ+Pm0lRfz6vFjrly+zvnzMURHnccQ1Dn8vba4jUx8EdTZLy78PXvZI93kpPROetvv2K7kcrdu2UzkFtHGFxf+ajZsXKsa4og+vsBeWfarlrN82TIkFn/z5k3Onz/PyZMnOXz4MAcOHFCw37ljB9u2biFy8yY2bdjIWim3W72KlStXsGLFMhUGkEx8aUdrxOtd3fgStxfYy5CM/GkztIKeoaIXJqI54cHo5Dx/goP9VXZ+kMTgpQRPrPVAfwV+SdoTSdzAQF8CAn3QwPfFL8AHicnLcLXwDetewz5YlfFJRYZXQCCe/sH4+AUxZYqHynCfMtmN2WH+7F23jPgTB8iJvUj5wyuUPrhI4d0zuq9B3Bny75whNzaK/NgzjnGawthTlMZH05R4hc6UuwznPeVT4XM+5j9lOOcBAxl36c+4w0DaLQZT9RhOvcVwynUGkq/Sn3xVwb/vrWMD8OYqnUlX6HwZQ+eLGDqfXabj6QVsj85ieRBNS8Jpau4cIz/mAC9O7ODqztV8t3QGG2cHsj5iNns3bCQmOpp3L15RV16Huc2KVbp6NTXTUFtHvZThNTbT0NBEY2OzytIXC19q582Wdrp7+jn0/TE8vfwInzkb/8AgwqfNIj0jB3H9i1UvTXCUZd/RS9fACFnFNXgFLcDdd7627A3Ye/mPufEnTHTj1IlDyo2f/faJLr9TsH9B5ttHJN6/RnmeuPHfUpH/hmoH7GsL3ynoj1n1qgzPkaSnXPgihetq2RfTVl+OSdXX1+p+9S5xe1Vy19Ko1fMc1r0A3tSmLXsdw3cBv2HZm1swS2neOMCL+9mIGRsbAW09G1A0wKYtXr3ead0LwI1mOQJqsdiNGnrnsfEumV1hb1j1BvC/hrXx287nnJa76zv/t+P/6b3Gsxrarm57vQkYf//P7nr9nPHP0HlfX3e2rtWWvX6nEbM3PAKu0JfjryE/du6w4k1tFmfTHfEKSI29a9ndOA+Avl9TV8vBQ4eprmmgu+c9ZlHJEx18h1qeBr5LzN4mNfZtZGRl8u2B/SxesgDxLnr6uuPlNwUvX3emek3Cz9eD5cvmsHzFXNylzv4/n/v5z5dB/vNliH9LVv4P4tYf4d/KlS/ufGOM6qQ9hxdALHs1HLD/h0vS3t+He/l9uJu/OYa49n8fkKEt+18Huvh1UEYnvwx08kt/l3LTf+poUy56ccf/0GXmx24LP/c4XPq9diW9+1OPFRkCdzW6zPzQKe58k7Lwxfr/0Gnmo4j2yNyhwT8q8O+08el9n3Ll792znc3r17B50xoOf7+f108eYa2v44f+Hj5aWhgx69j/qLWJDrOFG7fusXj5KsJmzVZu/OBwXd8vYjy+qubem32bNzBiaeGDpZXhtiYGWxvpb23AXltOTUEWyc8fc+vqRU4cOUjkhnUsW7JQddqTmm/RA5Aa/KneU/D09tD1+H5eavb191SWo3+A6AqIhardyQFSPhbox+pli6nITqertlzH7CVuXy7JehLHz8VaUULy82dcvBjDmXMXOeOAvdTYHz4ksHc2wdm/T4ve7Nuzl727drNn12527djFzu072L51G9siIzWgN65j44a1bNywRg0F+9XaspcSPLHOpV7+6tWrXLp0idOnT3P06FEkJ2Dv3j3s2rmdbVtl47CJjRvWs3q1ZPKvUPF+Se6TmL/A3jUb34C9gF6y8o24vcB+xkwn8AX0InMrI1R1MBRBnWBVMhcUHIj8c9OJdxr6yuqXhL0gXwIcQ+ro5d+JBr5sAMbH8sWFb8A+JCycYBFxCvTCy98Lb39//KQbo7fIuU5hwgQ3lTEuwk7zZ4RydOt6Yr/fS9r1KEofXqbkwWUK754nT2B/+zQFt09TGBdN4d2zFMRGU3A7iuLbUVTEn6M58QadKQkM5j/jQ/FLRgsSGcxKoD8tjr6UWPpTYhl8d4v+dzfpT71Bf9otBtJu6tK/lJv0vbtN75sb9L25Qe/rG/S8uUaHeABeXqI98RyWp+dofhhFfcIJKuOOkn/tO16f3c7dQxs4s3EhOxaGsHp2EFuXLefU4YM8fniP0pJSLGYL9vYOpKVoS6uJlpY2mpvbaGm2YGoTxTI73d3vuRxznaCgMEKnzcTDy5vwaTPIzMpD6uvFjW+xd2Fp78Ha0UfXwChp+RV4BERo2Ps7GuF4SyMcJ+zFso+OOqoT9JKfjoN9xpuHPH9wnXIVs39DZcFbahyQ1658ceenUecA/dhcLiV4kqSXjTS4aa4qoLW2hNa6ctoaqrR131w3FrtXVr6y7BscbnynK9/U1qKA/zXsTapBjmHht2IyCfAFSho8cuyMmYt1PR72Buz0LLr70j5Xd7hzQl+eMZLuDM+BnjXQv4b0+DUG7Mf/ltOy/xrWesPgTOYzzv9vz3993QCxMct9fSzfaSjfOb9Z7omL3Vgvs/FO12t/dWxY9cas18jvact+HOjHOtU5mtf8CfxaLU/F6h2yuvrYNQSgv1OHBmTjYKbNYqK4pERtgs2WDjo7e3UPe6WB72xjK+AXLfw2q5k2WxutphaS3iSxdXsk8+bPxtffCy9fDXpPn0l4+0wm0M+D5UtmsmH9N3hOdcPtv38Y5r8V6MViF9jroeL4Dhe+Ar4jU19K81R53g86hm9Y9lKO93dH5zyJz0uc/ndHDF8sdnHhi3tewC+ufHHZ/9Bn41OXCYG8SOt+6bXxc387v7wXF7/E9O1jsP+pV1z3Nn7qkWFV1r+y5l1hL+/qNit3v4BedPgNK1/D3sJIh42Pvd0MddjpsZoY6LDxobeLH/q6+dBhY8hqYtTaxrC5lSHR6bc3022zcevOA5asXEfYrFm6v31YCAEi5iOld1KCF+THnFnhvH76iLLcHF4/fsKNSxc4evhbtmxax4L585Rl6ek9BQ/vKUzxmsIUb3c8fKeq4eXviY+/N97+Xiok4B/shwyfQB+luifPeXlNwdvbE09vT3yDfPGTJi0h/qor25Wzp+isr8JSUoC5NF9l54vMr7UsD0tlKWlJSZw9e0GJ6pw6fVY1wTly5IT6j0xc+AeUmM4B9u/7jn0Oqdzdu0VQZwe7pKf99h3s2LqNHZGRbNu8iS2bNrJpo8O63yD6+CtYu2YFaxwxe0nSkzp5aZ967doNoqKiOHZMau2lhn8vu6V2f2skWzZvQMr3VI3+yuWsXKF70C9bupilSxaxRKRyJRN//jyVoGeU3hmwFze+DGXdO8R1VAleuAA/hNAwLZUr+vZSdy9DSu+c5XeOzHxX2Af6KAtfWfkB3mqjpaEvCX46Y19gr9T6poUSEhZGcGioytiXdfLv0U90H3y8mDLVnSnSlc7DnYkeU1XnxIDAQCa7uTE90I+dqxcTe+Jb0m+eo/ReDCXx57VbX6z9uGgKYs9QGHeWojtnKZINQOwZimKjKL93nqbEm3SkPmCw4Dkjhc8ZyXvCYEY8Awr2t+hPuUV/6m3602KVB2Aw4y7DGfcYTItjIFU2BrfpfXeTrnc36Hp7TYP/1RWszy5ifnIW0+MztDyMovHBKWruHqXi9mFyYvbzPGobV/es5tCqOWycH8rGJREc3rWT+zdjKcwuwNRqoqOri/b2Dixmm2rlqax7m5QUdZBfVErsvQds27WfVWs3kZNbiNlkw2prV7A3tXdj7uylZ/ATyZmlTPabw2S/ubj7S8x+LpO9w5ns5ctkzylMmjIRb28Prlw8TU7qs/Ex+/QXZL5+yLOEawr2Km6fn6xa3KokvWKJ3Yt1n0q9ksxNH4N+fanU2mdRX5aNNLlpqhT9ey2q01ovsHfG6yU5r63J4cZ3uPIlUc9I0BPLXg9Hu1uHZr7Afgz4Zg378eASOBgufSOO/2cLVcNNIKfj/U5AG1CX9raOTYAxj20A9GbAuakQq19grmfj2ADoX80G8I3QgOQGiFfByBH4q2fkmiuY1RqHMtxYjNuROOe0vA3wG/8MDDA7Ye/6z8/4XQP0rveMa66z4ar/v1n1xn2x5o02tWOWvYBb4vkO1byxeLxk28twZO3LsbL2HRa/bAhSU9M5fuIUPX0DWOwdmCQD36GH3yrxe5VXILPktFiQzonNzY3cf3iPtetXMmN2GF6+Hsqq9/adokAvsA8K9mTx4ulsWB+Bt7jxFewF4A7Qq5i8A/jKdS/ldyqWr2vwZTMgGwFdkud0549l5yslvl5l1Uus/ncBvWP8OtCBJN9JMp2427/0Wvipv11Z+NJO9xejle6Ahv2vAv2+duXaH4O9Af1em3bdyyahy6w2CwL6Tz0Ce23Ziw7/hy6zGqOdZj50Whh1jA+dNka67Ax3WBm2mRm0tPG+rYn+tmYF/GGrRSX1DXWY6Wnv4sHDl6xeF8msOXMJCg8hSGnq6za33hLnDQlg5pzpRHwzhzDJ1vcPwtPbC3cvdzy8puLl44Ovrw9+fj5ajMUBBW+BeYA3Xsoq9MTTZwpTPSczZcpEPKdOVu7n+RFz2B65gaioY5y7dJndBw8TPncufqF++AV54+k5mc1rlmOvrcBcUoi5WCfnSSmeGpWl5KelcVZK7k6d5fgJrYl/+PAJDjisel1f/50S09GZ+KKeJ6Dfxs4d29i5bTs7IreyfctmBfvIzRvGYL/O0dZWetcL7FevWsaqlctUkt7p01Hcvh3L2bNnOXHiOAcPatjv2rWT7dsi2SRJfuvX6hr9lctZsXwpyx2gH4P9NxEK9hKvN2L2BuyNjHxDXMcowQsPCx0rxQsLEytcQC+ufB2/Dw7xIyjIV8Xy/8qyF9AbsNcWvlj54935YtmHTQsndFo4gaEhBIYEI5K6Unvv4++jZJqnenkw2X0iE6dMxt3Ti2mz5qg2yRMmT8Jt4gRt8U90Y3aIH7tWL+XG4b2k37pIwZ2L5N8WuJ9VQ2Cvrf1oiuKjKb4bTYnaAJylNOEi9YnXlcU/lPuYjwVP+ZD3mOGsBAbS79KfdoeBjDsMZt5VY0hB/y4jWVLzf5f+dEkEvM37d7fofXOd7qSrdL66QsfLGNpfXMb2/BLmxPO0Po6m5dEZGh5EU3lPvBDHSbl0gIdHI4netJhdC2ex8Zt57N0SybWLV0lLzqCpyUR3dz/d3QPY2nuw2Drp7Oqlr2+Qrq5+6kSQp1kSpAT07bS1d2Dq6MLe0cX7gVHephYx2Ud08SOYFCCld7Nw9wll8lQPPKZOICzEn1XLFnDv5gVyUhK/gv0rDft7Vx2WfTKV+e/UkL72dSWp1BcJ8FNpKM6g3sW6l5i9suwdsG+sLKCxupjmujJaBPYNtbSJgp648UVcxwF7kcrVCnpO2Lsm7An0jQY5BuzVbBJX/tdA1659A/gGmAxQyrkBNAPWxtqvga82AmMtbg13vmGha+BrN/9fx+aN3zF+0wC8vu605PW55Ak4YT9+rf7Nr/8WeU7Xujv/JhVHH0uc09eN55xxeLHC/xr2zrVGBrxz3di9sfp92UC4hgpcEvkcQjyusDcg/yfoO2AuGxQD6q6Z/cY1QxdfPGHPEl9w+fIVBoaGVWzeSMiTlraqra1LYp7o4pssJhoa6rh16xrLVy0mOEwavLnj7eeBj58HXt7asg8J9WbJ0lls27oUH+9JGvb/58cR/lvF5J2WvUDfmYUviXnaov/Xj3qNAXsjUU9q7hXwP7xXLXGlLa5y5UsTHWmm06d18aXznZz/NtTFbyPdqnWugP5XA/RD4toX2OtkPVn7k+N5eYdA35gNV/6nLgsyBPIfBPiO809dVj53t/O5p4OP3XY+dFnHxmiHhSG7hWGXIecDVjN9ZhM9FhN9ditddunVbeXBsxR27jvM7IgIAsM07INCgpV0rmrCE+RP+Iwwps+doRT2vPz88fTzxdPfV7l1peOej3ROE9U1h2KfV4An7t6TmejhphT1PDwnM2tmOBvWriLq2GEexd2mMD2VpooyLI31VFfXk5RewqO3+azfvge/YF88/eT/9Caydvki2ipKMJcWYi7Jx1RagKmkCHNpAdbKUqrz81W7W5WUd1Qy8I9x+MhxDn5/hO8OiETutyoLf/9+XXK3Z88udivYb2XH9q0KzNsjt+g4+5ZNyiKXTmMb169h/dqVrF+7gvVrxLpfxupVSxXwly1dxPFjR7gTG8ulSxc4ffoU338vUrx6I7F9m5TdbVCiPGtEkEdgL/F6F6t+8aIFLFwwnwUC/G8ixkR1XGvtXa17ZeFPC1PyuWLhKw18aXQj7nwR2hEJXAfwBfKuw3Dhu87izlfSuP7e+PqPj+GL6I7APiQ8TMFe/nuQIS5/6ccg6719vZg4ZSITPdzx8PZh7jff4Onri8B+srvIx7ozceok3CSmNskN98luzPTz4+bh/eTHx5Ade4Gc2PMUxEkL43MUiWv/3lny752lKP4sJXfPUyQbgtvRlMado/z+BeqfX8Oeco/BvKd8LErkQ8ETld0/mH2X/qw7DGTFjYF/UIn83FPJfxL7708VV/91epNv0vPmOl1JV+l4fZX2N3qW8/YXVzA/i8H0NIbWx5doenCOmntR5N06wvOz+4jZu5kDq5cTuWgRO9au5fzxEyQ9fUZdVT09Xf309A7R1dVHu70L1d7W3oPZ1qXaepraO1QTnPbubvoGhnn1Ngd377l4+M3H028GHr7BqszRx8edRfOmsX3DStYsmkvclTPkvXumXPhKH18632Ukkf7qIc8TblCR986RoPeOStXLPoXaYqm315n5kpynpXNFPtdFXKfMIaxTVUBTbQnN9Q7Yi2Xf5HDju8DeSNIbb9lLzb3E7VtRLn3T18BvwaQapTh63o+5pqV5igH88aBScHQp5zJg/2fIi3UvIJPnTVgdGfuGe90AsTFrWBubgD/PAkm9xpkwp5MAJXHOdehn/7f36vv6OZ17MP43x6Ds+Fv13+38bQ1ow9L/32fDwv76vcbmwdV1/7U734C9yrJX1r1k1H8Vx3eBvQH8sd80Oa16A/aStS+iUnF37zE4NIJJ/hm6tLEV8Dvr67VMrsC+qrqCc+fPsHBJhMo5E9iLG99bYvbeE/HxlUZT3ixZMpPtW5fh5+uOm4Bew354zIVvZN0LyCVb3xDWkWx9Ga7XXGGvVPWkxG64W1ns4qb/qc+mMuzFuv9jqJu/D/fojP1hJ+hl/RjsBzv5VcXxO9Q7fpSuef16s2BA3rDyx8NeEvPaVFhAZ+eLxW/lU1c7H7vb+dDdwagancqN/6mvh4+9PYz2dNEjWbANdbRUV1NdUkJOWjovXyXx9NkLHj57S0ljBw+S89m493tmzF9AyPRwgsPEbRvsaLPrj6evD4EhgcyaP1u1XJX/Q5/q56dhHyDA92VqgC8evt5M8pzM5KkT8Q3wYl7ELKSJx+X/j7L3fIsyy9q+7W6zIkFAAcWcExkViQoiOUgsciqqoCiqyDnnnDNIBkGUZOw83X1P94Seef+h8z3W3temCrTv53k+rGNfqa4qnDn6t88VI0NRVajFSEcrm2K2NjWOtakxLA/3s4z74f5RFFb1IV5RBxefaFhdvIRjRodw1PAwjhzdj3vXL2GmrxvzvRzwM71dmOvtxUIvlef1YHZgABmJyayL3TO/QPj5+eOZnz98fH3h/dSHwZ4UPZmnpwc8Pdzg4f4I7m4P4Ob6AATmhw+d8fABj7M/uO+I+462LO/Bye4eHG3vwMHmFuxtbsH27g3Y3rmB29ev4LG7K5SZ6UhIiENkZDgCAvzg7fMYHp6uePCQhwLsmBufautvsmY8FKsX8XqC/VVql8vU/QVc1Ouid+7cGZw9y2vtmSvfilrnmu/U3bPJdubGDPT6sP8r4FOSnnDTi1XE6kWinv5KLXPNzM1hTuWYp8iVbwoT1kqXhi9xZU/QP3jkAPbt/5r9f+HitSs4cPgwvibX/oGvsP/QVzhIdvgrHDz6DfYf3McS+xKiQlCpSUepMgFVijjUK2RoUcSiTRmL9qxYdGTFoiczBn2ZMUzhdyuj0aOKQY8qFt3ZMejOIvDHYKowGS9rlAz8H7sK8aGrEG/btdhuVrHa/rfNpO4V2GokV78cW9Tat17OhvqQm3+9Kg1rVal4VZXK1jVS/rQJYCsN/UnHYmkaFkuTMFcsw3RBDMa1MRhQRqIxKRjqQDeEOVyH27VzeHDrGvwfP0a2IhudHV1MxbzafI/VjfdYXt3A0vIa5uZfIiI6DhGx8Qz6hWUN2H/0LI4YWuPYCRMYGByGpbkhnO9ehs9DG9hcPgNr06PITolGa00RK7trFZPvJNiXqDMw2FbNS+/aq0Fd9MiNT9PtaL49Af+LSXpS61zWRY/K70a7OOwnhqRRtjT8ZmyXsp99MbErQU/nyud19vqw1yl8gr2AugAWd9/zxL3doOfA5WqclLw+4Pee83sC0H+t2ndDWff8l+FPMXMdcBcWSMVTMiCtBG76nt2w120SRCIg3Rdx+L2wp3eTi36v8e8UCpzH8CmOL/7Ndq/6ip+eEediFZ+j872Jefyezv0uPk/Pkjrfacij75bXO2b3mUtfel5y4+uUvTTednYB1PuktKwCW9vvWM4LNdMh4FMHvblFqrmXXPnMhU8bjFl09nTC188HVtancMzwkAR6yvU6iKPHv8HxEwdgbn4c1y6fhvuj2zAxPsxhT678P3/YDXvuqufT7kRjHVp1wBed9bZZNj71ySdg/7y1gh83lhmgCeJM8X9cxx80ZIey9aWMfZa89/412xjow56S9ii2T+qe3kWgZ8AnVU+Z+uS+f7PI7Ps1GplLsflZfLc6g+/JXtExDxN8u7qAj6+X8d3mK3y39QYfN9bxbu0NVmYXMDk0iq7WNtSUl6NQo4E6Owvy9AzEyRIQGSlDcGgEfP1CERyehJb+BTQPLiBMloHrd2xx+owVTKmeW3LhGpLCNzaGqbkZzp23ZnFmqzNWOG5siIPHj7K6R/qP+ZGjB2B28gTsbl1BpL83SlVyjLU14OVQL2uys0p18z1trK89ueLnuui4BTM9nSivbENl1yLcA1Pw9UFDHKTQgNFRGJoY4Mihr/HA5haWBnsx302KvgOzDPx9WOjtxXxfD+ZHRqBR5bCJdrxb3lN4+3jjiTBv/UY6HvDwcIWH20N4uD6Ax6P7eMTK7hxZ6R0l1T247wBnJ1s42t+Do909ONjegZ3NLdjZ3OSwp2E4N6/ivoMtFOnJSEmOR3R0OAKDqFMfeQ8oG98Jzqx8z5Yl5zHY37zB3P9Up0/x+mtXL+HqFYrZn9sxCmucP38G585bwfqcJc6cPQ2rM6eYWViagZmFOZtLv5OkJ6n6L6l71k2PYvZS0x1KejRimfmiw97uzHwCPql22giYUbjA4jTrv2AmAZ+10jUyxDEDUvbHcPT4Uez7+mu2ITxz/hz27SfQk2v/K3xzZB9zRx8+/DWbm7Bv3z44OdxBaaEaWnUa8lSpKMhKRmFmPIozY1GmkKEmMw5tigR0KuLRrYhDd5YMXVnR6M6ORE82xf5j0c+698lYDkBPdgw7Hy9MwVJ1FjbaCvCxtxjf9hThY6cG282Z2CTYN1E7XyWv76/PZHH+jfpMbFB8v46vNN1vrSaNW20aVmvTsVKXgZXadKxWZ2ClMgPL5alYLE3GYkkipgtkGMqJQnNaMPKeP0Gspz0e37kIx6vW8HzohPiYGNRW1mBmagYb61tYXdvA3bvUv+EhhocnkaUuxEEDc1abf+q0Ee5dvrhv1QAAIABJREFUs0S4lzPi/Nzx8MY5XD5lgMtWxshVxKO9vgSt1XzqHc20724sZ8q+NFeO4fYaDLVVYbi9GqNSy1wCPQF/TIy73ePGZ3H7Xj4MZ5JgP9IlufEHMT05vFNnr+/GZ7CnxjqSze002KEkPQn48zTdb4rF67krn8Oeq3sCFsFdwJ679jmMBMx09wnm4tm9x7pNgA7euhi8uEaxeXEsVDXP1v8y6MUzAvYc/DxOT9AWyXP8t+q/gzYUn6t38R795DsB/91wF5AXiptWvukQ/y6fr/pgp9+iD+29sN9R7izBjm806N+d/9vvbZO7+7t4Lb4uXCC+l20O5nhLXMrKFzF7NgBndh4Tk9OsdXlHRzferG+Cdc2jDRMBXzKh7MmFTzF7gn1jaxNcPF2YC//ojqon6B/AkWNfw8DwIE6dMsCl8yfh5nILZqZHuRt/JxN/V4MdnYLfid3/wNvnijK8f3z3ljXU+fX96x1lLtz5ohyPztk16q4nAZ+S98jNz0zK2P+V3P0sO5+771kdPil6cuFvLLMNBG0ivl9fwvdUY/9mEd+9XsC3Uhne96Tqmc3hOwL8mxXWRGdzdRFL05NsZndTXT0K84qgVmkhT1ciJlqGmOgYRDwPR1BwIDw8veB03wX37Jxw+5Yt7t5ygIOdB6pq+1Fc1YGAkBhcuXoLJuYc9BZWFrhw5RJu29zDHRsbNtTDwtICZ63PsrGsV2/cxJlzZ1krXc9HtkgM9UCR/Dla8lPQX6ZAf3EmBkqUGCgmy8ZQaQ7GqvIxXl2EiboyNuRmqrEaI40NSMtQwT9OjiOmp3H02GHmHj584jjL3L943hJNZYVYHuzFQje58Tsx19ON+R5y6/dgurcXL0bGoFHnsVp6qnX39n6CJwR47yfwklz3VFdPLXKp6Q3F6z1dXeDpeh/urvfxyIVq7J3YAJz7DPR2cHK0hYP9Pdjb3WOufFvb27CljPy7N2F77wbu3b4G2zs3kSiLhiIjFfGxUQgLCcAz3yfw8qSYPXfj29nexb27FK+/zuzGdQ7569cu4/q1i7hy+TwuXbTGxQtncfHCGbaeP2/FYE/AP2ttAUsr8x0j2J+2MGV2imbWi6x8PeDrx+/1Y/YC/BSv1z8m+HNVf5xNOaRJh3ROZXjmFqdgZmnBXfqk7k1PwsiE1L0Bgz0NZzp4+BAOHz8Gw5Mm+Jpc+DTr/QCp+m9w6NB+UPnYgSPf4KGrI/Lys1CQp4RWlYa8nDRolMnQKBORq4yHWhEPtVyGfLkMJfIY1Crj0JKViE5lAvoU8ehVxKInW4be7DgGfQJ/X04cM4I+A79ahvGiJCzXKrDVmotP3QX42J2Pd0zx57D+/esNmdhooE2AAltU399A6l/BzjcaM7HeqMCbhky8aczEm/pMvK5T4k2tEmu1SqzWZmK5Jo1bZRqWKlIwX5aMF0UJGNXGoFcZjiqZH1KePIS/Lan+8/C4dx2RAU9RmKdBS1MTxkZG8ebVG2QrVTAxPI7r1mbwcbgOVYQvShLDIXt8H06XLHDNyghXz52ENisRHfWlbLwt9cUnI9jXFqtQrt0De6mDnoD9aDcl5onkvEaMUXIeS9BrZkl6O+V3w51sxO30xCBT9qKpjoC9UPU0FGeG+uXvStLjrnyWqEfleFJynojXc9Dzmeek8oVxkOtUKQeU2AiI7Hs+Npc2Cfoue3HOgUtAJ9ubbf8l2M9hcYk39Nmt+AXodSv9HgFRfbB/+ZiAzoG7+77YBHDIM++A3sAZfcjzY6H4xd+rAy/BVZgAu4C6OBcg1j/nUOcNdQT0xaZCnIuVX9dl7IvrfN39/fO0WZDi9+x3ScfMjT9L7vhRFlKdmHiB1Vevvwh7UvbUaGeBJTBS2GAGlbVVsHO2ZTlbVE9P8Xqyo8f3s5j9CcODsLI0wpWLZnB7eBOnzA10sP9TSrwT3fRYVj7F8SXjk+/o/AObb//Hpy024vbvH9aZsqcBOawU7/ttXStdaVgOqX5S9WRUi0+QJzVP6p6V5W2/Yol8zJUvKXuCPW+8I8X7N5bxg2QM+OuL+J6MVD6V4r1ewg/rL0EtcddmX+DFYD/a6utRXlQCrVoNZaYSSUnUGz4GwSHhbK66s/MDODo6sIltV69fwsXL53Hm3DmcOnMWllbWOG12Ft5eQdDmVcE74DkuXLvF++IbU+mWCU5ZnMKlq5fh+OA+fP0D4BcQBNfH3rhta4fzl6/i3KVruHL1Oh442iMlKhD1OTK0aOLRoIxCgyICjcpoNGfL0JoTh3ZNPLrzk9FTkIHeQtoEqDBUqsFweT6GaoqRl52FW7Z2OHDkEAyNjoCyLo8YHMI3+/chNNAXQ22N6CkvxmBlGYZqqzFUX4ORhloMNdRhsLUdtRU1iI1NgJ9/AB6LuLyXFwO952MOedELnw+/cYWH60N4PHoAD1dnuLmQC98RBHonZzs4kqp3soWDgw3s7O/Czo5m2hPsKSOfEvSuM7t5/TLCgvyhykxHSoIMUc9D4ffMG15e7nB1eYgHThSzJ9jfxJ3b13HzxhVcv3aJ2bWrF3H1ygVcvnROAj1tnM4wE7AnZU+w/6K6l6CvD3xy5+u79PfG7wXg9VeerEfJebwcj8pcKGmPgE+lkOTloc6K5M4X6p7H7o1AoDc4cRxHDY5j/6GD+PrAfhw4uJ/D/uBXOHDoG5akd8rMBDLZc5SWqVFYoEBebhpyVUnIyUqEJotAnwCNIgG5igTkKOKRLZchOy0aOSkR0KZEoSwtBvUZiWjNTEB3ThJ6VInoVhH4Y9CrikafOhq9OVHoyYlBrzoGfbmx6FfHYEjNXf1LVQpstWjxobMQ5O5/35bLlP4GAb6B21aTEltNWdiiOD+FAZqU2KYkv6ZsZrzuX4n1etoIKLHWkIW1egXWauV4VZ2O1aoMvKxIx0JZKmaLkjCuoXbCUWhJCUZ+qAciXe7C8941eDrcwXMfTxRlZiI28BnsL59CtJcdKuJCUJsSibxof0S5O8DpyhlctzbFjQvmKFKlo6O2BKToO+tLmPU0EeyzUZmfyVS9UPY0057a5e6GPc20p1G3uol3Y30Ee15+R130pke6WOndDPXHZ8p+hKt7KWa/A/uZCczsUve6PvnMra8PezpmcOegFyqdu/V1MXx9YIlnmItfqtXnEP8SSAnMepCnbPwFnp2/k6HPsvg5wAnurB/+4rS0MdCBfTegP7+uvzGg30vP81W46wXUd39W9yxX8pT0RolrtO7YzrQ68U6+7v530Slr7h3hmwB9uNPzYjMgrvNzuv5/B/u9z9E5bQB4f/zdsGfvFnH8nRn2cyDYk0u/o7ObwX55ZRVLK6ssE5/64QtVTysp+/kl6d9snlpRTyOvQIuL1y7gKAGexeoP4bghJYIf0MHe4gQunzdlsL9gbY59f/74Fn/+uA22/vR+p3Uud9fzEbc05vaP797h75+28ftHaqKzBTb97rstVq7HkvmkBjtUikeJekLR00qwp3I84cankrzf3q6x2D3F8Xca7lAdvlSiR6V5VIYn3Pg/bC7h++15fE/rOg8V/G17CT9tUUx+Ea9mpjA5OIKOlk5UldUgX1MIZWY24mPjEfk8Ek+f+oIGr9jY2eL6jeu4dPkSLl66gIuXL7BuepZnT8OSXMLnrFnGtOkpa/g+C0O2Kh/3XTxw8rQVjhiewDGjE6BkuxPGhqzO2tzCHGYWp3D+yhU8fuoHWWoaEjOVCHgeBbuHrrh44xYsz1FPd2t4ONgiKzYC7YUqtOXJ0ZSbgiZ1Mlo1qejQpKIzPx3dBRnoKpCju1CJnuJs9BbnoLtMjY7KIsiTZThlboz9B/bh0LED2H9oH6zMTyAy0BvyqCDkykJRGB+GkoQIlCVFoiItGqXKNORl5SCe2uRGxiI4JAQeT8hNT2V1bvD08tgxDy8PuLq7wc2NYvWP4CbB3t3FGW4PnPCIEvOc7MAS8xxs4OBoA3uHexz29nd5B717Nzns793AndvXQLB/4uUGpSIdqSkJiKa4vR+V97lLyt6OwZ6y+An2t25exY3rl5kR7IWqF5AndU/H589ZcVf+OStYW1vA+uxpnDnD3flM5VuYwcJCp/D3qnuh7BnsTU6AOuudNKEMfZqGJ9Xci4x8KUlPZOfTKlQ+rcZmJgz0LKwjYvfSxDzKzCd3PsXwjxw7zNz3+w+SsueufGr1Sn+LOjsN1RVaFGgzkK9JR15uOnJVycjNToI6i4yAzy1HkcBhnx6DrJQoKJMjmWUlRSE3KQLFyRGoJVe/isCfgD41QTUafdnRDPYM+DnRGMiNxWBuHIZz41mf/jFNHIvxL1crsdWah49dRfhEJX2tWmw1ZmOLXPxNChD0qZf/Vks2tltyGPjftuaAbLs5h7X73WzMwXqDCusNWVivz8J6Qzbe1Cvxpj6L2auaTAZ/cvnPFiWwVsHDmji0Z0aiPM4PyoBHSHxsjzTf+8iL9kFDZiQa0iNRER8ETYQPYryc8eDGRdw+bwGHmxdRppajs66Uwb6rvhg9DSUYaC5HfVE2agqUGGqrxXBbDXPjfw77Box2N2GspwmjPdQqt5mV3PGV3PhNbBjO9LAE+4lhzExKoNevtWcjbwXoubKnzHwadcshP4U5KTlP58YXLnxRZ8+T8vSVvy5uTy57MqFkJRf+Am0KSN3z+xzueoBnMBeKnq7PY4Fl5utK9TjkeVY9hy9XzXwTIdQ/fS9/j4jJi99CYNeHvQA9v08w5Cau0ypMvIOpdj3Iz0q17Rz4EvylaXS6z9Bv4pDWV+LsXcw7sNcrojv/kpoXICe3PH8vPS+MQK7LsufxdzrnJXfMTb/L7S9BnZIvd7rr8RK9GWrBO7+Ampp6hIdF4s36BhaWqdPkIhaWKEmPXPn8mEruKHZPGyCqWJh8MYW0jFRYnDmNQyfIY0jNdCgT/zCOHaPOed/AyPgQrE4fxxXrk3Bxuo7HHg4E+3f48yfeH/9PCfasU94P7/A/Hzfx6/sNBnkCPmXni4l4LElPZOZT5j7B/ttNpvK/BHt9dU8tdQnybKXyPIL8Ju+yR/F61i53e5XH7FkOwAp+3niFH7cW8P3WAn6gGPybFWwtz+Pl9CzG+obQ3tiOstJaZGXnQxafDP/AALi5u8He3gG3b9/hQ1Vu3MDlK5dw/jyfiW511pLFdwkEJylL29wERqamOGVljZDweChVBbhj44QjBtQZjQ88OWZkgONGJ1hmPdVsG5sZw/CkMU5aWsLq0iXcdXCEf3gk4uUKyDIy4R0Shut2DrC4cAmmZqdxztISgV5uKM1KQ1dVATrLNOgsykF3gQrdBdnoKlSiszALXUUqdBZmo6NAhY5CFVoKVWgo0SL2eRCuXT6PEwaHYWZ8FF7OtxHr5470UG9oogNQIAtEUVwwiuJDUJgShdzMFERHxeB5WCSSExIRGxuJJ94ecPdwBfW8J7B7UDKehxvc3F2Z8etUcvcAbi73GehdJdg/dLLHfWqo42izo+pZQx2pg54NZeNLduv2VQZ7J0cbpKUlISMjGTJZFIICn8H7iQceuTizUIC9PbXavb0L9qTuvwT7HdCfs8IFAj6ZBPuzZy147J5c+hZmsLSkuL0pSNmTCVX/JWVPoGfG+ufrau9FNj61wzUiI/BLXfUI9BS7NzppBPPTp1nsnoDPEvUk2PPMfO7Op8z8Q0cOMtAT7Pd99RWsra1QVJiLijINCvLkzPK1GQz22pxUaFWp0KhSdoBP0M9RJkCVGYfsjFhkpUZDScBPiUImWVIEFLJQKGXB0CaEojw1Eg3yGLQpZegl8Ktk6KU+/TSoJzcWA2oyiqvLMErg18SzDcCIlgCcipdVBPR8fNtVjG+7i/ChQ4vtNjU2W3Ow0ZqLrbZcbLXy861WDbbaNKB1s0WNzeZcbLfkYquZjlXYalZho5HAn4X1RhVeN2RjrU6BlWo5XlbLsVSZibnSdEwWpmA4PxF9mjh0aWLRnkNeiwhUJoeiMiEYBZG+iPF0xqO7V3H/3lV4PbRFmZYqVyT3fX0x+hpKMNhcgdoCJWrylRhpr8NIWx12QC8l6FHMfoRq7An0vQR7KrkjRU/Ab5HG3BLsqbEOd+PPTAxjemJUF7OXgD8zNY4ZlqA3yWbbU2a+gD2L4c9OYXZuksXrZ3cUvc5lz9U8d9ET7OcXyN2vX5JH9wjsAva0zmJegr0AMYe+XuLeIj3D3fICsPpq/8vNdUiNC+DzhDv6Xv45Ajf/DV+Ct/iOvc/wz+s+qzvn19i7pMS/HUW/o+4lqOqV4on368NeB3nhZtcpbaHkxecI3HTMlT3NoecbKQF38a7PJtpJsXf999Exn1O/ICl8crfz5DyKz7ONAWvEMw92PkvfvYg8bSGSEtPw9u17ntwooM4S80jVi056lKy3jPmFRYxPTiBGFg2TUyY4dOIgDrHOebthb2xyCJanj+OS9Uk8tL+GoKcPCPaf8G+9SXcUh//92202tpZm1TPAU0c9aRIeNdThm4G3PFlP6pcvmusIZb9Td08leVKsXrjymcIXWfn6yl5qpcuS87Z5ch4p+5/Ipb++ykrwPq2vYOvlCpZm5jA8MIbGhk5oNcWQyZLg4+sPZ5dHsHW0xa2713H9xmVWrnXu/DlYW5/FOWsrnDtLkDjD3MR37tzAfSdbeHs9wvOwACQlxkORrYIyR4v4pAxcvn4bhw2McMTQCEeNDXHMxACGZkY4angM+w9RecNh5s49c84KFjRj/eIFXLp2HbftHOHy5CkCI2ORIM9GmCwJTu6esLh0BSanLWFiaoqL560RGRKAhpJC9FaXo6ckD12FGnQU5qCzUM1WOm7PV6FVq0SjVonKHDkq1AqUqRVIDAvEcx93yPzdkeDnBnmQF/KiAlAoC0FBwnMUpMZCLaf2uFEICQtjXexSE+IgiwzD08fuHOSUZe96H27uD+HOMu8fMfgT7NnwGwK9izM46B3h4uyIh44S7EnZ299jRvX1ZARscuXfY/3xb+LO3eu4desabt+6hjhZFBTyVCQmxCI8JBDPvB/D0/UhHjrbsyQ/O5vbuHvnxo6yJ9iTC5+U/Rfd+OescM7aksP+HK2W7Jzc+dQK2Ypgb2XOk/UszRjsaVMnoL8rUY9q7iVlTwpfKHtad2AvqXl90HN1T88YMsAT6MkoUZPc+BTPNzQxggF5hAyOsXK8o8ePSKqeu+/9A56itrYMhXlKFOZn6oCvSUd+bhry1KnQ5qQgNztZAj5X+SpFPFTkyid1T8BnFoXM5ChkJEYiI/E55AmhUMSFMPDnJoahODUCtYoYtGfHoS9bhqHsOAxmy1jyHin8oVwZhrXxGM5LwHBeEkbJchMxqknETHEGXlarsNWaj489JfjUW4r33SXY6szHZpuG2Va7Fpvtam4damy2qdlmYLs9F9sUFmjLwUaLCuuk+pu4vWlUScdqrNWr8apOjZc1KsxVKDBenIrO3FjUZ4ajJi1Mgn0oCqICEOX9EL7uTvBwtYOnmx3Ki5TokGDfVVeKnoZSDLRUoLZQgfpiFYM9JentwF5KziPYD3fXY6SXu/CFG5/Bvp/DnrroMTf+cBempTr7vcp++sUYpl+MM6N4PZttTw129IBP6p4m4s1Srf3sNDMRm6eVrumAP80b7khtdAnkuvI8viHgUJ/hw3R2ntPd47AWSpzgQsdCUesrf3GdrukUuAC7WAmqPCFud+xdwFP3bv4ddF1c48d0rheX33XMXfz8XdydL2BL4Bff8VerAC+t4pieFcd7r4t74rpYde+XQgpz5J4X7n1xTWwK+Lr3XTxZj37H5813mPue/Ub6d15EelomcnK0ePvuA1fuzG3PAc/L7kStPV1bxOzCAgaGB5GUlgRzK3NWuk398I8ZHmbK/uix/Thu8A0MTQ7h9GlK0DOD492LCPNzwb7//PwD/vzpe/zxLbnq3+MPctl/T1n3H/Cfv+kG4ojY/b+Zmuetcsl9L1z4YmWT8PRH4BLo98Ce6u9Zdz2pwx4blLNJg3NegRL1ft7mmfg8G5+gTyV8C/j53RZ+/e5XTI0soqa8GakpGfB99gzOD51w++4NXLpyDhcuncWlS2dx+dJ53L19E+6P7iMowBcJsijkq5SoryhGT2sDJoZ6sTw7jXdvVvD29TJeLUxjdXEBA31DCI+Qweoc1fUa4ZiJMQxOGsOA2qWeNMCxE4dZT/2gQF9EPw+FJkeJzvZmaDU58PX1YXPYr16/iTs2DrB1fgRv/1BExachIV0J7+BQXLGxg5HFGRyj9qqmpnCwu4ec1GR0VZSgs6wALYVqtDJToa1AjdZ8FZrzslCvUaJGnYlKVQaq1XLU5SpRrcpARVYSyjJkKE+NQWVaPKqVqShXpSM7NR4Rz0MQEBSAGFkMZLGRCA96hoDHngjw9oKXG5XTOeHRI2cGfFepxM6VNgCPJHO5D9eHHPYEfBdnBzxwtGMZ9k5/AXsbPdjfvXcTtKG6duUiAp/5IDszHamJcYgKD4H/0yd47P6IvZNK9+zv3cZdyY0v4vYiXq9LzqMEPV3cXqfyOexJ5VtbW+IsZedbndpJ2Nul8ClZ75Su5v5LZXgEeVLwYtUBXyTp6a2G/JhyOCheL4xgb2xqwrw+hsZGDPak7KkUj9T9V998hcNHDiJTkYryigIUF2Qz2BPwd6BP7nwJ9hrm0ie3fjJylInIzozjsM+IRXZGDJRpBPwoyFMikZ4cydaM5AgG/fT4cKTFhSE1NhgZcUHIiQ9BWdJzNKbHoFsZh4GcJAznJmJIE4chTTxT9yOaRIxpkzChpdh6MsY0KQz8Y5oEzBSn4WVNFtZb8vC+pwQf+0rwrqcQWx152GzXYKM9FxsEfQZ7NbbayTjsyROw2aLBRguBPwcbTWqsN6mx0azFmyYtXjflYbVOzdR9VxbNDAhHU0Y4alPCUZMUjvKkSGSE+cHP4z68nzyCm7sTvDycUV2ay7LxKTGP6uspOW+gtZK58BuKs1m5HQ3BobI7Zl01LBN/WMBeitczda8XtyfQi5n2wo0/PT6IaXLlS1PvqFXuDNn0xA7sKX5Pqn6B3PiSK392RsCeQL9b0c/NcbizdacMj1Q8h/eXYL9zj5Q9m5RHz+oAxGHPFT49yzcHOrUuQMxXvikQYOdZ9XSNPkdGACdYczUsoEjX6Xj3u/g1cV33LIc9QY6XzfFVlOzxzYR4P4chPctj4vy6gLd45+eQFp/fveo/J94hrn155d8v3Pq06it88bvEZ+n3iGPdqg973RS8WdZTgdz4i4iJjUdFZS3Wt9/qqXg92LPGOrx7Hm+ZO4/27g6kKdKZst9/7Gs2AIdKsFmCngR7o5ME++O4YG0M25tnEeRzH/v++PQB//juE/798w/4728/4z+//YR///I9/vz5OwZ7MfWOK3tRnsdj9gLwpOb1wc/c+FLc/ne95Dw2Ee+dVG6n1053J2bPYL/Ks/IlNz4r5aM4/eYSfvvhJ/R0jiEoIAYert5snvrt25dhY3MdT71dERMZCLUyCY01xRjt7cTS9AQ2V+fxYf0lvt9ew0/ba/hxew0/bL3CpzcrWJubxTwNpBkZwMrMNHrbO+DvGwALC2tQUxwDE2PQgBMjM2PWM/3Qoa9hb3MTvW2N2FpZxPriPN4szGJ15gVrvftydhq9He2Qp6bC090TNjYOsLO/Dxe3J/ANCEFkbDyex8TB5bEPzly7juPm5gwGZy3N4efhiso8FVorCtFUrEZTYQ6a81VoylehIS8b9dos1OQqmLqvzpGjRiVHDUFfq0ADKX9NFpoLNGgqKUB2ejLCggMQ4O+LyIgwyKIj8DzYD888XBAT6I8KjRrpskg8crbFIxdHPHzkDBfKuNc3F2fmZneTYP+QQO9kh/uONnB2uMfUOLnfeTb+3R1lb2OjU/b37lGDnZvMle963wnKjFSkJSWwTVLQMx/4UEY+jcuVYG9z+wbuUMz+BtXWX9hJzvsr2DMXPnPl68FeStizOnuKx/AtJZc+xfBPm+LUqc+z8/cm6RHo9WHPXPfMfX+MK33hxifQnzDACVaGRzkcNHyHA5866tFmzoigb2LCYvYEezJS9xSrv3DpHCoqi1FSmofSYjWKC7IY6IsKFCgkl76k7pmyVyUzd76AvUoRx4CfJZchi9z5adFQpJIrPxKZKRFQ0JocAXnSc2QkkEUgPS4c6bIwpMhCkCILRnpsIHLjQ1CVEoV2ZRz6cuMxlJfMVP2wBPup/GRM5CVhTJOIcU0iJrTcxrRxGM+Lx3RJCpZqldhsz8fHvlJ87C/F+94ibHbmYb01Fxttamak+EnVbzSTkldjozUHmwR+5vLXYrM1n5UELtflYiQvEZ2KcLTLw1i74Ob0CNSlRaE8IRKpwb7wdnWG+yNnPPGhHJMH8PF6hLoSLcvGJ3Xf2VCGrsZy9LVWsUz8hlIVhjtrMNBezebZUxc9NupWcuGP7AH9XnXP6uwH2kGw58qeYE+19rxl7uyLUQ57apsr1dmTO5+OmcKXxt4yVT9HwOfKfkfNz0ugpwx9gv4O7AXoaWNAsXwez+eue3FPB3G6LyAo4MzVPIe0TunTOYFWqHxaBex1mwGeqEe5AFLWv94z+t9Dx7vf9bmyp/v8M3SPK2T+G+h3cNsNe4I1PStK8ujz4h1/DXL6DoKt+H1i1QFY59YXz375Hoe9Duq7Ya/bBOz+Pt276PrizuCcmVkqmRPu/Fnm4p96MYvg4Ofo7hnA2sbmzkhbgvpuVc+n3VFW/sz8HOob6+Hi9hCHjh9is+tJ2TPY00qwP/ENjE8ehoXFcVw8b4y7NyzwxOMO9v1/f/sB//7pW/z+w0f8+cuPDPh//u0H/OdnAv4nNgiHVD6vtZdG3P6wJTXW4ecC9AL+BHsajEOm77In2P/2Qa/s7i1vpcva6rIhOWIi3u46+5+2VvDd9hvUVzfB6b4brt2gRK7ruH3jCpLjozA7MYIP66v4+f1LWdcKAAAgAElEQVQ6fvm4gb9RU5/tVXxaX2Qd9T6szrLBOB9ezmJz/gWWJoYwNdCN+ZFBrM3N4OPmBvq6uvDY6wnMzS1wwpCGpRjDyNSYxfHJxXvi2CE2+GN1dgpbi7NYGh3C0gi3xZEhzA8PYnFsGKvTL/B6fpY16KkoKkZocAgcHZxha+sIN/fHCAp5jtiEFPiHP8dtJweYW1nhhOEJnDA4ypStPDkODWUFqC/KRX1+Duo0BHoV6rXZqM5VoJxc+aToVRkc/GoFqjVZqM1XoaZQA3liHIID/RAY5IfnYUGICg1GsPcTBHu5ITs+EvV5KtTmKFChTEVckC9cnW3h8sARLpRt7+LEZtYzxe/ixFX9Qyc8euCIB/ftcd/ZFg+cbOFMiXn2d1liHa2UiU8Z9dRFj/fHvwkO+hssI//e7eu8BC8uGhkpCZBFhbNhQBRO8HBxZp4Cu3u3ce/Wddxh3fM47K9cPofLl6xx6SIvuSMlz5W9lS4rn2L35yl2b4lz5yxZ3T1l5zM7a8E6ElJXQisJ+hanTHH6FI/fC1c+rfS/8V4Tyn4H/vo98wnwZDQZjzrrGdIQHSPmwifgU3kmgd7opAlMTlIpHql7Dnpav97/Nfz8n6K+oRolpVqUlWhQWqRGcWEWigo57Is0GShQpyGfLCcVeSyGn4zcrCSoFAnIksdBkSGDkmBPlh7L1L0iORyK5AgWv89MjIQ8IYJZRnw4B35cONLiw5EaF4qU2CCkxPhDERsAbVwQaqlpT24SejSJGMpPwXhBKsbyEzGijceYNgGk7MfoOC8B4wVJmChIxGR+AqYKkjBXls4UP4H7274KfOotw7vuQmx35GGjVah5gr0Kr5uy8KYlB2/YhiAfG+1FmK/ORn9OHDqUEWhX0gRAskg0yWNRlBSJGL8nePzIGW5u9+Hp5Qrvp15w93gI3yeuHPaUoEeu/MZSdDVVoK+1GmUaOZrKNaD2uAR7AXo6H+lqwA7opTj9WH8zRkXMfseN34LJ/nZMDXbhxXAPXowN4MX4EGYmpbg9NdahuP2krj8+U/lS+Z2ouSfYz1B9PSXpMeDzmLwuWU8HewI+NwKXDuzieGGRx/L1AS/ARispcIo960N457OsL74OsvwZGqQjVLwAvqTsWT99cY1AK4518NX/HgH2L13jv41/jt/fDW79v4Ef07O6SXIc+Lrv5XDlGwMeg+fP6z9Hz9C7dCDWAZ/f07n+dc8I1/3nyX9zsyIfQDyjezcl0PEBOCJpT+qZT4l7EuxpYh3F84eGx+AfGIqxqVmsvF7H3LJ+jF7E6mmVOuctLmB6dhaFxUWwtDqFg0f245DBQRymjHxWdidgv5/B/rSFAS5eMMHtG+bwfnybYP89/vPLd/jXz9/i79+9x+8/fMJ/f/kJ/2Xu/W/xrx8/gcruOPA/h/0/vtvGP6XJdyJeT0Nx/kGw13PfE+gJ/Dv19VR+93aNue3ZgBxpBO6vm6u85E5qqEMx+18+vMH26gpCAyNw8fI1XLx6HtevX8JZq9OIiwzHb99/xLdvXvFuea9ouM4SPr1axIc1aqM7j/fLM1ibGsHcQA+m+3uxNDWOjeUFvKcWupvr6O3pgbvHYxibncJxQ0q6O8ky7WnQCY07NTM1gjozHVvLS3gzO42X48N4OTaM5ZFBLA8PYHGoH3PU0GaoD4sjg1gYHsACbQYmxjE7Noqm2lokJSTC1d0L9o4P4Pn4KUKiohAeEwuPxz44d/4yjpwwxOHjR2FleRohfj6oztegsagA9Ro1GjQ5qNeoUKNWoFItZ8CnhjwVOeTWz0SFWomSnEykxkciyP8p/P2fIjQ0EGGhgQh47IXwJ4+RlxiHisxEFCU8R1VKLFpVGWjSZiElIgSPnO3wwMlegjspeidmOy78h454+NAO951tmLJ3dLgHe/s7uix8GsNrdwcODPbUG5/a5XKzuXsdtndpY3YZIYG+UGQkI0EWifAQf/hSoqCLMx442DI3Poc9z8an5DyK1QvQU309QZ3s4oXPYc+Bz5vsiHI8Stg7e+Y0M4L9DvBJ4YsWulIb3V3Z+RL4P4O90XEY0+RBaTgOJe2xvvlUc2/IY/fkvifYU0c96pVPsCcXvzGFggyPM1VPyt7AyADZKgVqastRVpaP8hItyorVKC3ORnGRAsX5mSjRyFGUm4FCdToK1WkoUKciPycFmmwJ9op4KDPjGfSzMmRQZcQhK00CPlP2lLAXBTnF8BMojh+B9MQwZMSThbM1LT4UqfHBSCHwRwcjLToQyhh/FMQHoTrtOdqoQY82HiP5CdzyEpjyHs1PxmhBEsbyEzCZn4jp4lTMlKZjpiQD08UZWChXYqU2B1ttkuInVz/F91tzsN6cjTct2XjdmoPXbblYbVRjsiSNdf3rUESiPSsSbUoaABSB7ux4VKXHICbYG4/cnOHm9QiezFzx1NcLHu4P8MzHFbUVWgb6trpidDSUobOxAr0tVSjTctgPddSiv72Gt8rtqMVwZx2Gu+ox0t3IM/GpeQ61xqWkvN5mTPS3sln24/0t0jHBvhNTIxz2U8yVP8IG4swR6Kl1rmibOzXBEvQI+GQC9jMUr5+bwgxL0pvE3Dw11tFrrvNZ0p4oxxPAp5VASyvfDHC3PYcfBxcdk3Lm13YDl39WuOK5oqYYOpW6URLfNJ+ctyuZj28cuAufq2z+OZ16F4DW/67/12v0vPi8+CytfLCMDvYicY//jQRdAi39rUvSKtz+3HvA3vGF2nsOdfFZ+jw3eh+568Xn+ErP6YyGOs3NLe2odj4Ah9zy9HtJzZNxuM/TRoNtNiRVP88z9OnZjo4eBIdFYGFlDUsvX7Fpd9xVT257Hexn9AYCvZiZhjxTzoZuHT52AAePH/hL2JufPoYLF0xx67oFHj24hn00q54U/H/+Rm777/HPHz6y2P2/fviEP//2LVP2ug56fNIdzb3/5/ebzP74bhO/0zx7AjzZhw384/06/ni/Dhp1y+zta/z+jlrlrvEsfErKIxOZ+FI2/q80355gv/UKP29Sf/wlfL+xipXll+gfmEFoaDxu37GHhdVpmJoZ4uixg3h43x4fNlfx6fVLfLu2zHrgs174r16ywTYr44OYG+nD0uQINhdm8HH1Jd69Wsbm6hK211+hv7eLlZ6dND+FwwY00MYEpjQxzdIMBieO4urlC2hvqMW7VytYnZrEysQYViZGGOwZ2If6Ma8H+4WhQcwPDWB2oB8vBvowPTiAmZFhTAwOoLWxEfLUDHi5P8ajR64ICAxCVIwMAcFhuH7nLoxPmrEyLWOjE3C2s0FORjrqC/NRpyZVn4XK3ExUSMq+TJWOkhw5StRK5GVlID7qOYL8/RAY4Ieg4ACEBPkixNsD8YFPUZAUg6LEKJQmRaE2Iw5N2aloyZGjPS8bPWUFKJanIOSJB1wc7djAHbeHTiwxj1z4dEzK3uWBPR4424DF6h3uwt7hLuwcCPjcWI29NPWOyujEQByqub935wbu3LgMNxcnZKQnISEuCpHhQQjw9Yan6wM8pOl5NndAbnxqsXuDdc3jyXnkwidFr28c/Dr4698Trn1K3iMTsN+l7vUS9kSGvojd67v09WFvrK/qBeR3rbwcj0bnkjvfxJz65XN1L2BPLXgpZk+wP3BoP1P2DY01DPZlZRqUl3DYlxQqUVKgRBHF7zUZLFGPJevlpCJfRbCnZL1EqJQJyKKaewn42fI4ZKfLoEyLgTI1hiXrUcKenOLcLGkvAulJYchIDIecwT4c6fGhSI8LRXo8ufdDkRoXgrTYIKRH+yMtyheZsX7ITQhAZXo42lRxGNQmY6wgFROFyZgkVV+QhMnCZEwVp2KuLAPz5ZmYL1dgriILM2VyTJemYb4qE6uNOdjqLMCHnmI2oe9tRxHW2/KxXKfCqDYeXUpppG9WNFqzItCRHYOO7EQk+3ogItAL4RH+cPN6CI8nj+D1xA2Pn7jB99ljuLs/hP8zL9RXFqC9rgRtdSUM+p2NZRz2Gjkay7Ug2A+01WCwvRZDHXUY7qznRuqegC9l4RPwGfT7W9i0O3LhE/gnB9oxKcF+arQfL0Z53H6aSvCkCXjMrU/Anxzn8fuZCVCDnekZDnxWe0/Al5rtEPhJ4QvXvU7NC1Uv3PdCmRJwJPAzl71Q/Pw+gYmASeDiq1DN9BwvzePueh1Y+TkPBfDYvFDtumfEe4W7nW0Odr5LfMfu5+kzwvZCXJzrfiP9ZvI08OQ9sVHRbVqWMD8n4L239p6+h39ebADEypU+v883BALoQpHvXsXneGxeB3d90LPNAMuq17noGdilTYfOM6DzHujc91LZnuRpqKqqZa2h1zbeYn6ZJkJ+ruypVz6bdrdAf/c8JienEBMdhROGx3Do6AHuxpeU/ZFjVGO/HwaGB2BiegSnLI7D2toYV6+cgrMjwf6nD/jPzx/xXwn4//3bd/j3T5/w+7dv8cd32/jvL+TKF2583lWPNc/5bgN/fLuO38mE256y9xno3+CPd9x+f/saf99ew+9vqTf+Kjv+O82233yF/6FyO1oF7LdW8NvmK/yyuYoft5bx7cYrbG+8w+iLFeSXNyMkTIZr125Jo0uNYWp6gmVzv117iW/frOG7tRU2we719BQWh4bwamwU6zOTePtyDu9WaejNHN4tzmJzaQ5bay8xPNgPL08PmJqZ4diJ4zhhfALmVKZlcZJl2lPv98nBfnx4tYK16Um8mhrH6uQ4VifGsDo+iqWRYcwzuA9ifrAP84MS+Ad6MTvQi5n+Xox1tmOiuwvjXZ0Y6WjHSGcn2mvroUxLQ5C/P3x9/RHyPArB4c/h7OLCmrMcNTjKWutS45is9CTU5+eiklR8jhzVKm7l2RkoyspAQY4SiTGRCHz2FEF+fgjx90fgM2/4eT5EjK8ntAkRKEmJZuqoVh6POsppUKWhXZuF3qJcDJQVYLimDJ3lRVAmxMCbEvec7BjkSXW7kKq/T6C3Z+77vbCn0bak6m2oJz7F63em3pELn9Q9h73NneuwvXcTiQkxSEqMRXRkKPvNIkmP2uqyJL2b13Dr2mW9sjvegZCATq56grlQ+J+vuk2BPvQJ9AR9BnyrUyxDXzTa+VL9vXDnC9izsrv/I+x1SXuUhX+SAd9sl7In2FMGP8GekvRMTI2gzVOhuqYUZWValJWpUVaqYuq+pJDi93Jd7F5K1uOu/BSosxORk5UAVVYCsr8AfFL4ipRoBnyCvTwpAvJkUvbhkLNMfYrjE+zDdixVFoI0gn1cMFJlQcxSZAFIifVHevQzZEc/Q2FcEOoyo9CtScRwYSomi9IxXZTOsvXnS+UM+HPlcsxVcOjPl8kxX5aJhfJMLFQosFxJjXY02GwtwWKtmvUA6KKhPtlR6MiKQocyEl1qGZqy41lXPXPDYwgIeoqo2HB4PnaFl7cbvJ64Mtj7+XvD09MV/s+80VhZyGrs9WHf01KJYnUamiryGOQJ9DvA76zHUBe34e4GkAmXPlPzBHk9mxxsx+RwF16M9ELA/sX4MAj201O85n5mkqv76akxvJgexwuCvWQEeH2VP8eS9Qj2PCtfZOKzkrx5GpQjjb+leP5O0x0Oew4U3YaAIM3BSjDjkBUg5eucVHrHNwpcpdOGgABNcOebhs83AnzToA9nccw9Cjqgi++lVf+7xfFf3efXBawJ9rq/YS/ERZxctwkQ/x7i83xDoIO8ALZuo0CfFe/ZuwrY03VdBv7uDQG7x2C/ewCO7l06yAvw68NelOGRu1+bV4DkVDk23n7EjF6cXl/V6x/TFMCRsVE88XmCg4f34zCNSqf2uCcO4ciJgzh8bD+rszc0OoiTpkdgfvo4zp4xwtXLp+DocA37/v0T1dm/B0H/z58+4j8/fsS/f/wodcrbxt8/bTLY//cXculTxj5PziM1T5n3VFv/r0+bzG1Pqp5c98yoPa4EfFr//vYV/uftKuuUx+C+tYrfaL49c9+vsjr7XzdW8cv6Cn7ZoHr6RWxvv8fWp39AW9KMu/b3eXe7U2Y4aWbIQG9qdBwu9jZ4u7qM9fkZprZXJ0awMfcC75cX8e3KMt69nMPW4gtszU9ha3YSG7PT2FhawvT4BAIDg9g4WkMj6ohHve2NWaa2gcEhBPs/ZUl3m8uLWJkaZ6An2K9NTmB1fBwr42NYHhnBwuAg5gcGJOtn0KdwwfxgDwYa6xD22ANFGRnor6vDaHMjhpsaMdTcjIHWFjTX1SAjPQNPn/nDJ8Afz0ICYf/wPszPnMYxGnlrcAh2trdRlpuNSrUSVdlyVCvTUSFPR3FmBopzVEiOi0OQ/zME+j1FiL8vgry9EPrEFekR/ihKi0G5XIaqzDhUZ8hQK49DgyoVrdpMdBWqMFCqxVB5AYYqizBYXYaRxmq0lBUiNiwQvl6P8Oi+PVPyLF5Px9Q1byc5T6fqHah7HoM9V/S8gx534wt3Pg3HuXPrKkJD/JGRloi4mOcICXgGb083kAeB6vf11T2vsafOefoKXhefJ/B/Dnv9jQBvvEPq3lrfnU+wt+LNdr4E/C8pewF9Ebvfcd/vKHvRZIdc+SeY0bx76ttgbE5Z+aYwpDK8k4bsnkjU+3r/Pri4OqOhsQrlFXmoKKd6ezXKSlQoKcpCSb6Cq/u8DBTkZSBfmw5tbipyc1KQQ7CXLFtJwE9gCj9bHs9c+cydnxaLTAF8StaTjMryWGkerQnhzNLiQiGMoJ8aF8ygnxYXhBRZED+OCURatD9So59BHhMAbVIYqjOoK18SxorlmC5XYLZcweC+WJaBpQolFsoVWCzLxFJZJpbL6VzJnpkpU2K8MA2dBHlVDNpV0cw6sqPRooyDy42LLInx5BlTBIX4IyoqHF7eHvDy8cDjJ+7w9vEAlS3SjIVA/6doqi5BW20xyI1PcXtS9t3NFSjKTUdLdSEGyYXfXstsoKMWg511GJRgT9AXoBfJeQR8nbViQoL9xEgPg/302BBeUL39DuzHMDOlK7+bJthPj4PWve584dbnyl4P9pShz5L1uHufavJ17XR13fQERGjl0BWw/zJ8hetfwFwfvLrPi0Q/3WaBu/uF6qdNgT78dVDXf99uWOu/a6+3Qf+3Eqz3gl7c5yAnmDJQswY63JPB3eYEdAF7/hn+7yI+LzYEOu+H7v7nIGcwn+WufB3Adz83Q/fnFiBWNt9+p/veX8NedM0j+FNcPzk1DRptITbffmCjbGmcrUjM04c8Hc8tLWF2YQ49vb24/+gBvj78NYvXHxKwp46q1FDn+AEYGh/CSbOjMD91HOetTXDzqiUc7K6Qsudd8xjwf3yPP6mmnuz79/iX1AufFL6otyeXPgO91ESHQP/vj5v418dN/PPTJn7/qIvX60OfwX57Bb99wX7deolft5bxC8F+cxW/blDjnGVsbn+HurZx2Dq6sk53py3N2IhSY9MTMDp5HEYGR6FIScLrpWmszoxjc2EK717OYmt5BluL09haeMHWjfkppvBJ8a9TPGtqDpERsThldQbHjQxZTbQZG4dKsVVDJCfGY3v1Jd7Mz+Hli0nmvmcu/KkJrExOYGV8HMtjo1gY5sp+bpDDfm6gH7P9vZjt78F0XzfGO9vQXVOJ3upqDDc2YqylGSPNTRhsaEBvfS06G2rQ1lgPrSYXT3yf4r7bI9x1sMOZi9YwOW2C4ybHYXzSAOnxsajWqlGhkKM4PRUFGeko1uQiOTEJAf6BCAh4hsDAp/B/6oEo/yfIS45EdVYCKjNlqMiIQXVGLBqzktCSm8Ea9XSXqtFbocVAZR6GqwowUlWMwaoSDNWUYrS5Bt215WirLkVpfg7Cgp7hgTPF6+1YTwLKxCdzoDi97W222lNDHdvb7JygT8l5d+9cx50719mxzd0bsKMyvJtXWBZ1RmoCEuOiEB4cAD9vL1ZvT1n5jrZ3YUuu/BtXmbKnjHyCvQA7V/Z/DXl6Vrj4RYmeUPgC+KTuqf7+f+udv1fZ783MZ9n5EugZ+Hc66u1W92bmJ5nCZ+58MxMYmhrB4CRX9wR8UvfHThxBtkqOuoYylJdrUF6aw2BfVpzNXfkFVHvPQZ+nTYdGkw5Nbho0OSlQq5KRQ/H7rESm7ilhj0zJkvbioEiPRWZaNOSpUciQyvIoWz+DMvTJJOhzF34wUuJDkBofipQ4vvJYPsXzg3kGf1wIkuJCkEirLBipBP9IfyhiApGXFIZaZQy6tcmYLCEln8Vq5eeqlFioVHBlXy7HbIUcM5WZmKlUYLQgBd1KGtVLsJehRRWHqswoKKMDcfaUCfYd2gfTM+YIJthHhsHT2x2Pn3risbcHfJ56IiDQlyn7oAAO+/Z6KUGvoZTBvqupnMO+poDF6ylmT6AXsBfKnlah7PdCnxL2xgj8A22YGOrExHA3Jkf6MC0l6THYS930CPYvyPRq7qn2fi/sxTmL4espe67uaUjOC8wzRc/VPVP5TN0TSP43eH0Ou73w1Qc2hzRX+5S8x+HO37HAFDq/xzcJ/3ewF+Cn7xFQFb/hr1au4CkfQAdoOubPS5DXi1sLpUxd6ZjplRuK7xQrvYeOv2T8Ht0n2w30vzonF78+5MVcewF86oXP6+zFe3kzIOqyJ343U/dzi6x1e01tPdY332JWD/QzC3ti9hLsKRO/qbUFN+7cwleHv8IBA+7G58r+0Gewt7Q0wAUGews421/msP/Pzx/w58+k7rmx/viseY5opsPd+L9/S/3vxchb3jXvn99u7YBeH/b6CXp/ZzF77sYnNf/bNil8vrJzSeVTot5vW2v4bWsFv2yvY2ZiHq7uPrhw8SysrKj9qSlT3wR7s9MnUVigwcbKEl4vzOD17BQ2ZiaxPjOBN7OTeCMdr8+MYn16DK+nJrE2M4eVhRUkJ2fC3OI8jhgbw9DMBGYWZjAxMYSVxSkU5+dj69UaXk2/wOrUFFaYTWCFQD81gZeT41gmF/7oCHPhU2x+dqAPs/3dbNLcTB9337/o7cJUTyeme3sw092Nqc5OjLa1Y7i5FUNNzRhsakBPfRVaqivQVFODXE0u3D09cO3mTZw+awVTCzNW13/4yH74eLqiTJ0DbVoq8jMzUVlShPjEBPj4PYM/ue0DnsLPxx1x4X4oykxAZVYCqjJlqJZzNd+iSkFHXiZ6StToK9OgpywXvZV5zAYJ9tUlGKouwWB1KQZryzHUUIWhlnqM9rShojgP3h6PcN/hHh5KmfgEeye7O3C0vc1H29rf5dAn4JPCl1rm0soU/90bbPQtDcahEbgpibFITohBZFgwnnl7sf77VMNPJXg0OOfOzWu4LsXtKRtfqHsCt4jF8w0AL7n7ssKXWuoyt/8Z9jkCPjXcsTxzahfsv9hoR2quI9S8/kqA17cTRjQcR6fuyVVPsXuu7k3ZrHsjM+rOaARDE678Rez+q2/2wfm+PZpbalBZlY9KUvcEfErUK1CgqIDq7uUoyM9AXl4GtNoMDnt1KjTqVAZ8VVYSmLrXj90T+DNioaQa/PQYKKg0j2rxCf5Uiy8BX7j2KVEvLSGMufkTYwIZ8OmcwE+wTyW4x4UgWcaBn0yeABll84cgmSwmCKnRflDIApCXGIpapQx9hemYrlBgsSYHi9VZWCToV2SyTcBMRSbGClPQo4xGb1Y8WpUJKEyJhCIhFPGyEFidMceBg1+x0Et4aCAiI4Px2NsdT54+xmNvT3g/9WQVJ55e7ggN9kNTbSk6GkpZ3J5WUvYM9uo0NvaWAE+wF0bnBPnBLq7whSv/M+hTdn5/C8YoYY/U/VAnJilJb7QPk6P9mBrnCp/i9WTTU6N4QavUYEesO4CXkvbonFz8MzMvdoy79Km5DjcRw+ed2QhYovxOp+QFxAQo9SGnA6YOogK44nn+DN3XwZxdY3F/7uIXsfy9n6F3fel9+s/x9+s8AuLe7s/tVubiGb4KRU9qmhTx3M7KlD3Lfud/n/i3+NKq/84v3edw1yX3fQn2BPovwZ7gr/88j/nrNg+6DYFI0pvH+MQLhIdHoLdvAGuvN3hC3hdi9lzVLzPFT7CvrK6ChfUZfH3kGxw4roM9z8aXlL0RhQgP47TFMVw8Z4Sbl0zhbHuOw15AXqw7w3B2BuFQNj659smNz137/5SgT+fMnf+JK3tWcidc+VI2PmuLS/F6cuNTfH6Du+2ZC3+Tt8qldrkM9lRr/3YVv77bwObSMmKfh8HS0giWVqYM9tQQ5YTRUZalnatIRbEijcWxqQFNX2k+RmhaXHM1ZtobsNTTgpX+Frwa7MLK8BDW5peQn18C6wvXcMzIDAZmZjCzPMVqqq9dPIPW2nJ8fL2CV7QxmBrH66kJrE2S657bKylW/3JsCMujg1gY7MNcXzdmemmsbDsfLdvTiZmeDkz3tONFdxumOlsx1d6CqfZWjLe1YrS5GTTFbqC+Gu2VJWgsLUZ5QQGyslWIkclw8+4dWJw9A8OTRjhmeAwHDn0Nu3u3kCPPgDZLhbLiMsjiEuDzzBf+AX4I8PVBoI87MmRhKMtKRrkiAZWKONRkJaBOmYDmHOq5r2Sg7y3NRV8pwV6Dngots77KfAxWFTFlP1BdhoHqcgzWVaO/oRbleWqE+D/FfQcbPHC0gQv1xade+HdvwtHmNpzt7jLYO9nfhSPBX8rIJ6CTkhcrufDpnOL2pO4jwgMhT02ELDKcNdvxcnNhrnxnexuIEjzqj3/liq57noA8d8tz1/z5cxZ7XPkS4KkUj2L8kl24cIaX5ekNzBGT8Qj0e2EvlD2t5MIX9iXgGxkfg6EhwZ9gz4FPrnyKzxPwTUxNWMdEE7OT7NzYxJDdow0BddU7fJQmGB6GUpmKxoZSVFdqUVWqRnlJDs/ML6TOenIO/Dw5eCvdNGgF7HNI3SfyGD5ro0tT8aTueqzhDjXdiWWQz6Jue+kxTOmnUfxeuPYpnk8qPymCKX6h7gn2dJwaz+P46eTOjw0Bd/MT7EOQGktJfbQpCENyfCiS4zKNF5oAACAASURBVEOQHB+MpNhAZMcHozz1OVpyEjFUqsBMdS4WajSYr8zBdFk2xgrl6FIloUERDy3lD8QGIzUpArFxYbCwMsWBb/bB+sxpRDwPRmRUMHyeesHnqTe8nz7BU9/HLBHV87EHwsMD0dpQwers22tL2NrZUM5gX6BKYbDva6sGmT7smSu/o45BXx/24nikt4m79/toOE4LRilTf6CNJ+oNd2NqpBeTo1SGJ5L1qNEOT9ijjnqk8v832JOyJ9gT5HXQp+MZzM4I975I0pvdie+LGD4BWj8+/SWg6V/TP94NagKqUNIcnOI+j+vTPX5f/7p4n7gmzv9q1X+OjnXPCdjrXxPKWNyjc67Q53fc9roYPd2j94mVH+t9Ru+eeM/ulf5uMcyG19TrQ3vXsRSzFwqfrXuArw9/OubKnzYqs8yF3z84jICgEEzPzGLlFc/Ep2Q8lpDHkvJ02fisL/7iEmZmZ6HW5MLE/CQOHN3PYX+cx+ypPz658Y8bHMQJI56gZ2FhgEvnjHHrshkc753Fvv+wWD0l6VHMXlL2zLUvVD2fdEcleBz4H0Cg//uHDfzPh3X886f3+OOHbebaJ2X/T8mNv7c1LsXrBex/3VgBGQGe2c45T9b79cMKfn5HvfFfYW5sAA5O93DSnP7DSZ3NjsH4xBHY3riIUI/7SPX3RF60LyoSglCfEoYWRRTaadqXNhEjxemYqFRhrKoALwf60NXchru2DjA4aQ5jcwuYWlrB2MQIt66eR29jObbnR7Ay3IFXI914NdKLlaFuvBzqxupIL7OXw91YHuzGUn8X5ns6MNfdhumOZky1NmCqpRYvWurworUeky11mGitxXgLWQ3Gm2owTmq5rgz9VcXoKslDa1Eu6vJyUJarhipTiaiYOETHJ8DD2xvmVpY4QpPSDI/h4NEDuHbtEgq0eagoq0JUdDx8ngUgKCAAwb4+iPB/CnVyDMoViajMiEN1ZgLqshPRpKHYvBzt+Up0FGSjuzgXPcW56C7J2QF/Lyn8Mi36ygrQV1aE/ooS9FeXo7e2CuW52QjyfcIUu5PDPebCJ6i7OtsjPioc/k884HjvFuyYar8twf4uK78jyFMZHgFe3wj6VILn5f4QSnkKEmIiERrohycerkzdU9yeXPmUlU8DcUT5Hbnkd1T9WQ56Uuk0/OactcVO0p5w2Z8jDwABn0IAktG59Z5xuAR8AXuRqCf65otSPAH6L8XtSd0Ll75Q+gR8KtfkwBewp9a5BH1jBnzaCPDMfJp3f5xNLrS1vYXSohyUFGSholiFypKcHZd+caGSq/x8BQq1cuTnUme9NKbsc3OSGegpO59ZZjzUmfHI2dVhj2rwpS57adE7rn1y75PKV6REsbp8RQoBPxwZSWE7Kp8S+lISQpESTzH8EKRTxj415WGKnyv9ZHLrJ4YhMYlbcmI4khPoc8+RQjX9shAoE8JQmBaNVm06xivzMFtThOFiNaoz45GdGMZyAlLIk5D0HPGxYbA8fZINfLKyPo3nkcGIig6Dj89jPPV9Ch9fH/j5UXlpMLyeeCIyMhQdzdW8qU4dNdUpR1djBbqbKlGYk4bWmmL0t9Vwk9T9l9z5AvL66163/nhfK8b72zAx2IGJ4R5MjvRiYlhK2hsfwIsJmnU/hOnJUW5TvIXul6D/ZWVP8Kce+nuNbwpEIh8HPm0IdvfK3w07XZya4LcXtuJcgFec6z/L732uzLknYPc76XP6pv++z9+p/yxXwQRb7tKn302QF+qYrovn6bpotCMS78Q9vgq3PP88XdNtBHYDfq97X3wfX/UBz4CtF8vXqXVdot5ewOuf0/P0N5CLnzYHTW3tCAwJw+raKyyvvJSG3EjVCAR9PZU/J/29U1NTiJPFsUmaLDlPKr07YniYDcPZBXuzo7C0NGS98e9etYT9LWteekdtcQn2/z9nb/0eVbam/SPBXRII7tJYA93QDY1rnLhCkqpYxd3dU3GpuCtBYljTQEPbsXfOzJxz3vl77u91r7VX1U6anpn3+8NzrW21q0Kf63zW/age+AL8up75rLO3Ndd5I4D/5x/m8Ov30xL0jOu/fyli9n/lDHtt0h1H2kplz1I7JulNQWTjaxn4AvaaG5/Xf56dxNtnQ5gb78OLiX68m32Cga42hIc/xLlzJ3H80Ha4Xz2NeO9rKAh1QmW0O+oTHqAl0RetSb6wpPmhIysQXVmc2R2M3pxHGDEXY6SjF7du3cP6LZuwyWEb7HfuxYatW3DxzGFYihPxrCkfo9XpGK1Ow2hVGkarszFclYmhynQMV2VgUFgm+iuz0FOaic7iNHQUpcGSn4yWXAI0wbryuCknAQ3Z8WjIikddZhxq02NQnRqB8kQjyuONqIwzoDg2AhlxCcjILICThzd2HzgEh907scF+E9ZsWoc1G9Zh0ZKluH7jlpiO5OMdCCcnd7g6u+DBvbsIdr2H5IdeyDIGIC8yEEUxj1Aez0l6RpjTojTQx6E+gxav9dtPQGNGAloyEtCQlaBtAtLQnJ2GprwMNJTkITctAW53b+Cb86fw7cWzuHTxS3z15XHcu3YReUkx6DCXoakkD5kxBlHed4Gz608cFkpeuPjPf4mvzxH8p0TSHTcFX58+gfOnT+DMF8fAzQOb64Q/DIKvhwec79zGjauXRevcr89/KcIAZ04dxYkvDove+FbYW9vh7sQeDfpU+sqNr2AvVq0mnxUNvM+Vrv+9u7djz65t2L2TdfdaVz3dzPuFpXhK5f8h7DeuwwbW2FuNzXbk+caNG7Fp0ybRVEf1yqfaV7CXdfesvFiOdetXwN/PHQmmMHCqHUvsstKikZsZi7yceORmxwngU+WnC+BHC+CLYTnxBqTEceZ9mBiBK2bea2Nw2WFPDMzRwV648gl6xvINWmtdsVLtK+D7CJe+hL0XwgXwZRIf3fmEvYjfP3yAsEeeCAuleQkLD/WCgZuEMB+EC/MW58JjEOyB2DBf5CYYkRnzCDFs9BPqDSOf4xruj5AgbzjYbxRTHXft3Q5f3wfw9/MUat7J+Q7u3b8DZ2cneHl54dbNGwjy90ZDTSkaKgvRUCGtqapIAD8rMRJ1Zbka7ItFvP5/it0r2BP0Xc0V6G7hqo2+1QbksByvt70OvZ0N6O1sRC9j+d0t6O+xSNd+b5cYljPUr8XxB9hSlx32GMPvtWbpC3VPhT8yoLNBDGtNd2Rp3iBGWI+vddfTu/MlvCRIFMhsYJwPQXVdQVitnFan7kngSojK+3Tl20w25iE8VSmf2ggQVKoTHuv25ZharnS3i6Q05R1Y4EXgd0sPBf8OBXDdOqrq6ZUng8/ZnpVw11T/vE2BfI7QtW0c9ECXn7FBnb9Df//zx6LUTuQLaF3xGKfXPve5TYDt/WpYzhgKizhyPASzL19hbHJSTLVTSXlU8tZjUY4o//v09fXBzcMDy1etwApm4q+xE3H7lRuYjb8MrLvn6PN165djs/0q7Ny1Hgf2bcaJo444e2ovFv3jN9bY/4B/0DTgL4Q+3fpiyt1H1tnLWvu//fgaNGbr/8YWuIQ4h96wTe47OdaWk+6EfT8tgE/Qc4Y9e+CLOnvW2r+Zwm+vn+Pj7GP8MDmE1+P9ePt0WJz//Oo5Ps49xce5Z3g/PYmB1mrUF8ShLdeIzoxg9GQEoC8nEH05QejPeYiB3FAM5D3CcFE4RosjMFQQiaHKDFFv/zA4DBu3bhf9hB13OcLe3gHfnjmK9qJEPKlKwmgRE4dMGMqPwnBBFPo16yuIQG++EZ054bBkG9CeE4G2bI6iNaA+NRS1SXSVh6Aq4aFmj8RaGf8IFXGPUJEQivK4UJTEhqA4jkblHYaK2FAUmkKRmZiIwOAwHDh8GJtZArhxgxilu3rdGtgts8PNmzeQm5cPTy9f3LvvChdXN3g434HB2xlJgW5IDXJFWrA7cgwyKa88yYDKRAPMqVHCOEq3PsOEugwTatOjUZsWIzYBQvGnm9CYbkJzJjclKagryEZWcjyc790UMfnvvj2Ly9+cwcVzx+HjdAPVWcloLclCY34qWgrS0VGag+bibBQkRiHE0xlXvz6D8yeO4MKZE/jm7GlcPHcGF8+ewsUzJ/DVmS/w1ZkTOMtyvJNH8TDAC6bwRwj28sQD5/u4f/O6dOV/9SXOnz0hGvEwe59JeqrWXqh70Q6X/e+lwhfufdE9z1HG83Wjb1Vin4C9KNvTYL+bjXZkkx2OwaW6p7KX6n6zdTqevvZ+IeyVS59gZ0MdNRSHKyFO44CcjZs2iXa5olc+uzKy9bIGfD7L2P2adauEuv/q/CkkJ0TA8NBbxMYjQn2ECk+KDxOjbxm/z2Z3vfQYpKVGITU5QmTns50ua+8J+yTTIySZQkDgL1T3CvpU+Uzcsybvaf30o8TkPD9b1n6YBL4xlLCXLn0m8zG+b6DL/pEnQh8+ECaA/8gTBD0tTKh0KnUaIe4jgS+gLl3+xkdeiAj3AUMKAvZhvjAYAhAU5A17DfZ79jkKN36AvxecXO/AyeUO7jvdhrOLE7y8PXH71g08DPJFc205GquK0VBJyBehubrYCvv68jy0LojXf07Zq0S9+bCvtCbvqb75XEUtvsWMHotZuPZ7O+vR18XkvTb0dVvQ391ujecP9ndi0JrEx3i+LM0Tyl6AnrDXbHjA6toXMfxhlt4xaU/rvKd11lPxfQV4uQGYr1QVwNUz6ly/6t3zvK42ABKmf7RZkGqZmwD1Lll7T9iPC9ALNSrG1Y6LJLoxdoHT9dW3fY98F3+jAjiBq94nrxHW8reov0WuCvjyni23Yb6St31WPm8Dus3Nb7tma4sry++Ua9/2LF3xcvOiYvB0z0vgK9grF784t7r4Jez5tycnpyIyKgYvXr+xgl0BXr+OcrMkxuOOoKOrE5evXsHiZUuxfM1yMQRnOTvoCdjbaW78FQL2W+xXYdfOddi/dyOOHd2Gc1/uwaJ//vpOgJ7rPzXoK3e+WlUMn/X1hD5XEav/QPf9S6Hs2RmPfex/ezMlYvhqnr0CPtU9Af/b92yZKzcBfP6HZyN4PTkAtrT9NDOhxeufizn1H188wafZJ/g4za54w3j3pBdvJyx4PViLV52lmLMUYKolG88bMjDVkI3phhw8b8jBVGMuppoK8bS5Eu9n51BUUIgdu3djw5bN2LHTETu22+PkkX3orsjEXFsRnlen4HlNCh5XpWG8Mhnj5XEYKzVhrIRxxigMFUUJ4HfnGtGVG4GO7Ai0ZoajMe0R6pIfokbAXgGfsKeFoiqBNe1hYq1IDEOZsHAxx74yKRylyZEwhATg+BdfiJnsm7dswLpNm7BizTosW74SHu4eyM3NhoenB5zv34eHizO8Xe/B4O+MtFA35IS6oMDgjQKjH/IMvsiL8BObivKEUNSkGFGTFoGaNKp8I2q11ZxqRHVaJKrTo9GYFo2WtCg0ZcSiviALWSnJuHv7Di5+fQ5XLn2FyxfP4PLXJ2Dwc0VjbgosuSloyYpHS3YCmnOl96IxNxGtBWloLcpERVocEh76wefONdy99BWu0DNw+jgunj6Or86ewPkvpWv/zBeH4el8G3HhoXjk4w0fVycxnOf2Nar78yIkIBL1ThwVnRKPHLa1zZUxe0eI7ngcbSta5HJVx1rLXF7f44j9otueVPVC2bOV7t4dchTuLllzr8bg2oC/SQBfD3sVv1eQt64b10slv4nA1zrqiVVuAATwN28SFR9sn8v/DTIfg+1z2ddh7Ua68ldj5cpl2LRxDUICvZGeHIPYyGARBw8JcEMY4+bhPoiODEBi7ENRgpeWHglm56elGJGabAAH5bCzXnJcKFLiOPf+EZJibNAn+PXwZ7LePOArlc82u1T5HKKjwZ7udQV7qnMRy9euhT7SlD3P6b7XmVD3wp3vDWOoVO5U+0bCPZyrD4wGHvsiPMwXYWF+MBoDERjghc2b18Fu+SLs3b8TwUG+CAjwgbPrPTi53sV9l9twcbsPLx8P3Lx5FY8e+qOpvgKNNcVorC5GU3UxWmpL0VBVKDoQNlQVwNJQJuL1KlGPq4jZN8iY/ULQE/hU9gr8XAl55dZXY3C726rRy3r89jppHY3CrU/3PhP4+nuYxGfBUL8s02NMX9Thq3g+k/QU6Ef6MbQQ9iJbn3X30q3PVrssx5vvzldxfaUc58NOAdIGPRukpYtbnatVwlM9r1YBcgFdwliqfd6zXVef03sGpPKX0Ob753+H+m1c+S616o8XPqN+j1zlRkD/jHoHV24A1CZAvlOqd/4evUdAfl7es4Gffw+fm7+JUu9beJ3vI9zngV7nKaALn0mG4xOTiIiIQkZWDuZevxFld8zGZ+mdMj3wxzjtbmwUdfV1OHH6BBYvW4zla5dj2Vo72UGP5Xdr7bCaMfu1K7Bh40qRoLdj+xrs27MJJ45uxwUm6P3rt/cg6K3qnpPutNi9Wgn7v2ujbNn/fmGtPdW8sl9fP7cCn+1z//LDHP5Mxf+DrL+niv9pbhLvno3g+8lBvJ8aAz/z65spsf788gl+fjkp7KcXk+LZn2Ye48O0bH374dkwPj4bxqfng/j4dAA/Pu3Hj5O9+DDZhw+T/fjwuB/vJlhTP4C/ffiE2envcfXGDezYw3njW+G43QE7HTajLCcZH59243V/LV731OBFdxVmOssx3V6MqdZ8TDfnY7opD1NNeXjWkIvJumyMVWdiuDIdA+Vp6ClKQmdBAtrzEtCaE4/WXAIwCc15iWjRQMiYeFO2jJE35yaDJW9NXHMSUZcZC3NOIsL8PXHgwB5s2sqErg1Ys3YNVq9Zh5CQMGRm5cLVzQPOLs7wdLqHUNd7SPJ3QdYjN+SGu6LA6I6SCG+URPqiNDoQpdFsnuOPoig/lMeGoCopHDUp4TAn01h6FwpzUpg8TzGgMTUSTWmxaCjIQHqSCbdu38CFixfwLRvpfHUady+dR0qYH5rzktCSaUJLejRa07nGoDkzBg1ZJtRnRqMhLQYNfE9GLBqzE1GfnSKG9qRFhCDE/S5uffMlLpz+AudPaer+5DEQ7Gws9NDPH/4ervC4dwt3r17GtUsXcPH8GZw7cwqnT32B48cOgj3yaWydS5UugK/637OOXoBewp498fUbgP0HGLdn/H4n9mrP7d6zA2IU7u7tosGOKMPbtgXbtIl4C135qvZeqXu1ing9XfZ05YvyOz3seUzgM/uecOesBYJ+M9bzePNmMf52LcM169dg1ZqVWLlqGTZuXI2Txw7i/q0rMIb6IzE2HKbIEAT6u8LX+y78fe4jNNgdkQZfxMeGICUxDGlJBqQlGpCWEI5UDfYEfgqBb3poVfkK+ErhxzBLX6fyY6yDdDhMxwZ8odap7EO9EUGjatdgLxW9VPJU83rYc4NALwVBz8Q7gt4Gewl5CX4qez8YwxhWCBYNl5ibs2zFIuw7sAsPg/0R4O8NJ7d7uO92D3dd7sLZwwUPfL1w49Y1hIcFo7mhCo01JWgyl6KpphQttWUC/LlpsWg2lwjYCzXPWvv6Mivo/yfgK+hLlz7d+XIUrlqFymdLXdGAp1bE8/s7GtHf0Yz+zhZRpteny9qXpXrdGGRMXwO+yMxnlr4V9lT3NhN99EU/fZsr35axTxDZIKkANB+WCsJ8znYsn5ENdVTffAnQ+c/8Hua8Px/2n39G7yngsfyc+o4/+oy6/79d1d+sX/lZ/fnCY/19/bHtOVVCNx/0vK9gr1bbZ+R/i2HG5QX4CX+1gVCld2MYGh5FYFAIKqpr8PzFSwn7yUkr6Al8BXu69EfHmRcwiqKSYuzauwtLViyB3Ro72K21w4q1y7Bm/XIB+zVrl2PtOgl7KvudIkFvC04dc8RFKvv/q8GebnwRu9fF7+nOV6qesBfufAV7ramOgrxS8lyp5unWZwIflf+f386JDcBPs5P48GwUPz4bwy9zT6x98vnsry/ltDuOt/3EkbbCJvEz59nPTOKn6cf4eeoxfpl6jE/PJ/DpOdfH+DT1GB+nxvHj9AQ+zkzi49QE3j+bxPfPp/HmxVvExqbg9JlT2HfAETt2bMXWjevh4+aEH188xdvH/fh+rAdvRrrwergdrwZb8LKvAS97zJjrqcNsdy1mu+sw1WHGs/YaPG6txOOWKjxuqsR4fTmGa0swUF2Mvqoi9FUVo6+mFP3mEgzUlmKwtgxDteVi7Tfzeil6KgvRWZINS0E6WnJTUJeTgoqsFFy/9DWWr16OFatXYsuWzTCZTEhLS4eLqzvcXNzg7+KMaG9XpAe5IO/RfRSHu6DU4I7yCC+UR3mjLNoX5SZ/VMQFoiI2COWmQBRH+qI40h/lscGoTngIc1I4apMNck0KQ31yGOrSYtBYkI2UeBOu3boqSsAuX/4aF786Bfcb36I01oB21uQT7hnRaE6nJ8CE5vQYNGWa0JhlQkNGDBpSo9GQQotCXWo0qtmPPM2EmswEVGcmojAxClGBvrhz6SK+PnUcZ08ew3ffXkBmRhYiwiLh7/EAD+7fg/ONa7j53Te49PVZEes/eeIYvjjObnpsnSvVvYI9gb97rxx4Q9jv3rPdOgSHip6JexyMoxL0uDJJj6p+l7ZRIPDFzPvtcjgOYe/gsEmYvcNGqCS9/zZur2DPcrzfAV+pe5mdz9I7MWBpMxP1pDt//Zb1wuVPdb+awF9hh8WLFmHp4kVYv3Yljh05ABenW/D2dEZw4AME+LrC1/MeAnycEOTvInrac9pdcsxDpMeFIS0+XEI/Pmye0lfQ55qg4viiNI/leUGyPM/obx2VS/CLsjyqbsbgNcBzJfTFuc5lL13385U9k/REop4Wv1ewV6tw3wuV74uIMH9EhgUgxvAQgf6e2LR5LZYvX4RDh/Yi9FEQfH094ezmhPtu93HX9T6cPNzwwMcXN2/fgtHwCK2NtWg0V6DRXI7m2gq01FagoaoYeenxaKkj3CvQXl8BS1052uvK0VFfjnZ20VMmGuxUoLOR3fQqRQtdrtKkylfAVwpfAF+L5VPpi1G4rMdvY2vdJg34rejrsgjr7+7AQE8nhlQ8v0+qfJW8J1bRca93ntpnPF+67WWGvsjWH5F984WaFPPWfw83CTFelyV7BDSPbWpeneuBLxU2Qaw3votmAzRhL1W1ek49o1/VPfWsAqO6rn/Wdiw9AHzWdk1+lzpX99T71Dnvq2N5T/07/R7acpMkof57cCvYy/ctvM9zZfrfIIbcsP/92IjVRLkgn9eUf2/fgAjLWjq7MTk1bYX8yALgiyx8Tv0bnwAb8qSkp2Lzti1YukrCfqmA/XKs5rS7tTY3/sZNqyDc+DvW4/C+rThzbDu+Pr0Ti/7rt/egulewZ3tccaxL2Pv3n5iR/wb/9uk1/s9HTdm/fyHb5GqriNVrMXuxAfhhDj+/eIYf557gpxdP8XF2Er+8fIq/MH7/dhZ/ejMtlDzd/r++Yj98Zt9zdv0TfHoxKUwoe8J+bhKfZifw88wEfpl+jI/TE/gwPSEA/2lqAp8E7MeF+v/0fAwfn0/i3ewcSorLcfX6dXzxxREcPMRafQfs370LHQ1m/DT7FG/HB/D92ADejPbj++FefD/UhdeD7Xg50IbZ/jbM9LViqqcFUz2teNbVjCddTZjsZDZ+AyZamY1vFhn5zMofba7FSHMtxlpqMd5ah/G2eoy3yPPhxmr011Wgp7IIncXZaM9LRRsz47NT0JKfgdy4CJw8egi7d+1CYnIK4uIT4cYEJJd7QhmnBLggN9QNRQZXFEU4oSTCBRVGD9RE+aDC5I1ykw/KTb6oiPVDZVwAquODURUXhPIY9sL3FZuBytggAf3qxEdgPkFlkhH1xdlIjY/B1Wvf4dKlb3Dl8gVcPn8KQS43UJsei/bsBLQS8BlREvYZJjRnxAqVT2XfnBGDRlq6tIY09tuPRk2aBH5lagwq02JQnR6HmswkFHFYj58nbl+6gHNfHIcpMgalBeUIDzHA3ckFLrdv4+71K7iijb1lf/2TJ45Ygc/BOPSCiGz7vbuss+s5v56Z+ZxlL40Z+qosT7bQlbF9OShnNxP0dm8XI3BVz3yOv3Vk7N5+o9XENLytG6zT8PSKXu/G37iRVSJyLK7KyherSNSTk/FEdj5j+FpJnn6lB0DAfu0qAXy2wrSzW4wlixdh0SJpa9auEF4NdjPkQKEAXzf4ejnB78E9BPk4wRDkAVO4HxKjg4ULX7j06dbXoJ8U+8jq3lfufEJfjMiNDoYpKshWi6+pfTbioQeBJXoRdL8zgU6B3qruPWWCni5er1f3BDuT9BTg563hvjAI2PshIiwAkeFBQtmHhwWJLodLli4S/RYiwh/Bz98LLu4uuO/hhLt053u4wcPXBzdv3xTzFizNdWgyV6KpthLNdVVoqa9CY3Up8tITYKmvgqWhGu0NVWhvqISF4G+sREdjBToaK9GpWVdTFboaq9DZWAVxzPMF9jmlr1z8BH4vy/NaJfD7LA3ob29EX0cz+jpbRTx/oLsDgwR+XxdEu12u/d0YYDOe/h7RcU903hM1+FT7NBnHZ9KeTOSTWfhS3RNmBBPhY6vPp1JXkFf1+lK9M3tfwV223JXPqg5982FPeP4xmOfDfuFzCvDqHQrUtjg8Py+NrnPbMQHLzYW6J4+le11CW71LgfZz5/p76nj+KhPwZAKd/E7bfa1cTqsIoLJmrH6Y/8ZCrds2Afxu9TlRWscYuzbwRsT2NW8A3fsclNPa1gGPBz4YGX+MiafPMDQxIYE/OWk7ZpMdkfMgZwFwAI4x0oDV61fBbtVSqezX2IEx+xXrlmHlOjusXrsM69atxKbNq2G/bQ1279yAw/u34MvjjrjI0rv/+vU9/u+vOle+BnsB/J84JOcH0S6XNfYyOY8981/ib+9trnuVmEfIU9VLaBPcz/DL6yn8/PIZPs1NigQ+Zukzbk/75fspYT+/fo6fdfPrOdL2EyGvVm0DQM/AL7OM40/iw+xjllDNkwAAIABJREFU/DgzgZ9mJvBpZhLvZx/j3cw4PkyN4f3UEzwZe4yH4RE4de40jhw/jL37dmGbI5OytqOpsgQ/z0zi7UQ/vh/vx5uxfrwe6cGr4S68GOrEzFAnZgcsmO6zYLpX2vNuAr8FTzub8bSzRZTgTbY3gvaEdfwdLMtrxGNLgzBe4/FoUw2G6ivRXVWM9rJcdBSmoysvGd35qehiF7sc1r4noTY7DS3mGiSnZsL1gQ+83VwR7e2EvDAC/h7KIpxQFemGigg3lEV7oDzGE5UmL1QI80Z5rA8qYn1RGeuPagJfDBTxR018AKri/MVmoCTKB6XR/ihPCIe5OAfxcZG4euMyLl++gOvfXsDVC+cR6fsAbRnx6MiKR2tmNFqyotCSHYWWjBi0aqAXx7zHTQChnxWLRmFxaMiKE9UHNekmVCtLi0FlShQqU02ozkxCfkI0Hj7wwENPfxRmFKG0qBoRYdFwuXsfd65fxY3vvhGjdM+dPSV66586eUzMuD90aB8OHNyD/Qf2Yt++3dZGOcyuFxn22oS7vbsdsU+U5MlhOAL02mAcKn75rIPslS+m4cmsfMJ+m8MmYYQ+px0qF/4fqfuNG9fjs7AXI3CZlU/YayV6mzgGV9bfs+Rz82Zm68sWukzoW8WuemtXYvnqFbBbtlQkaC61W4qly5ZgyRId+FevwP69O3Hu7AncvP4t3Jyvw/fBHQT7uyA0yB1MqGOWPUHOcjzG88UqXPuh81z7VtgvdOlrnfci2XHPKF36bMQjLFRm0NOlL5L0rHF7W4KeAH6YD8J0oKfL3gp7egzCfREmgO8PQ3gAjIYgGMODEGMy4srVb7B4ySJ8cfwwYiLC4e/nAxcPVwl7t7tw8XKHpz/75V+HyWSEpdmMpjqCvhot9TVobTCjoboU+RlJaG+s0Vk12hur0dFEq0JHE6Evgb8Q7Prz7uZqSKuyxe6bq0WWvt6lL4FvhizRY399WaZnzdjvasVAtwUDTODrkUl8A32dGOiX0Gf3PdFXX2Tsq6x9WY8vQd+nxe9tcXxC3laKJ9W/mopny+DXQ17BXr/qVbRU8dIDIJ+xueCV+37+pkCBXa0SvrYxuirLXgLb1p9ef10d/9HK+fBSjcvvVoDl+t/BXv+cPCacP59pr55ViXZqih3d8tK0ZDzOp2cM3uph0TwHamb9uD55T8sb4OZl/DGqa+rh5e2PZxxr+3hS9MVXsXq9C5/P0vgb+gb64e3rhRVrlgnYL10tgb9sveyPL2C/bjnWrpew3+qwGjt3bsCxQw44d3IXvjm7B4v+6+d3VtgLVa+D/T9/eisy9Kns2UL37x+1QTjspMcRtlqsnrCnQlfK/BcOvWG/fJbjsenOu5f47fW0gDSf4/NM0mOcns8yZv8L1b228pjv0m8A1Lvp1qdx8/Bp7rFY6T34ceYx3s9M4O3sDEbHJtHeN4rA0AgcOn4Yjju3gclv6zetxdatG1CWm4Vf5qbwZrwfr8f68Hq0V8D+5XA35ga7MDvYhZmBDkwR9D20NgjYd7fgmbBWPO1qxdNurtwAaJsArS7/CWvxLY0YZx2+uULU2HeV5aO7NA/9ZanoKUxBV2GKiPl35CbCkhUHS34aOs1mxMYnwdPrARJDfFAT+xA1Jl9UmzxQG+uJ+lgv1Jm8UBPrhcpYb1TG+aAq1gfmOD+Y4wNRExeI6thAVMcHoTYhGPWJwahNCkFtUjDqE4JQExuEygQDGoqzYYox4rur3wpVf+XSBdy/cgFphgC0it9jgiUzGm1Z0WjNikFrpgmtGbRYtGbGoCUjGi1cs0xoyo5FU1YcGoXFozGLJYcJqM2MQ01GrLBqUXYYjbJkE8pSYlGVHofS1ASkmxJgCo9DWlIOSkrqkJCUhQcPvHHz2lVcunAR505/iVNffIETx1RWvgS8UOW7t4suazt22GOHoz127tiGHTu2YefO7SJ5T7jyWVsv1L6jXK01+szG54x7fm7+6Ns/StLTw54K36byZUMdBX0Rv9dK72QJngZ7qn+tvp7ld8J4rsGeyp+x+5VrV2LlmhVYtmIZli6ToCfs7ZYtEdBfCP6VK+2EJ+L4sQO4duUiHrjdgY/nPQT5uSCco2zD/RAXFYjEmGAks3lNrIzlJ4rhOSGIiwlBnCkEsdHBwlTSHsvzTBH+iI7wFbDn5iGKSXuayhdKf17cXip84fK3lt55IzyMJXiyDM8anxeA90N4uP8CC0C4IQDhxmBERITi+NEDoglTnCkSvn5eAvZOHi64434frt4e8Anww/Wb1xFrioKlpQFN9dXCWhrNaG2qQV11KQqyU9HRXIu2xipYmmrQ3mSGpakWnc20aummp5JvrJ6n4sW95hp0Ndmu030/z5qrtA2A2ghUo6eFRnWvAZ+rpRY97XXo7qhHT2cj2F9fJfAxeY9d+AZ6OzEoVL4s1RsY7MGA6q8vVH4/RkQiH2HPUbk8VzH8IYzOg47ebW9zXyv3vQQaIc576lkCnol1hKB+E6Bgv/Da72E/H/Q2ZS4VutxAKNe5Dc5SUavNAX+DVPkqyU/V1MtEOSpsusX1mf3qXVz5t6lzBW51Tb/+Mex/vwkg+Bc+T2+ATMTjv5/2bzzCVf496pr8N7ZtLiYmJpGfX4iQh2F48fK1gLmMz09g5PEEhifGhakZ9qxiYKvdju5OXL99HUtXSsgr2HOePeP2NA7DWbNhOTZuWY2tDmuxc9c6HD28DedO7ceNa2elsqe6F1n5BL0O9v/46Xv8p5asR9Bbk/QIcU3FE95U6VT0hDgT+OgBYKyekP/rD+yXL+3P389aNwT8nJptLxL0NOjzmPe4CaAJ6OvAT7X/00uGBqT9ODuJd4Q9lf7cM3x4+w7V9W2ISkyHi4cXDhw6AAe2xLWnSluPrZvXIi81AZ9mn+PVWB9ejfbilVD13Xg51I0Xg12YG+jETH+HVdUT+FMa8An95z1teNbTJmHf3YonhH1Hs2jAI5ruWBoxUleNwepS9FcUoq8iH/2V+egrzUZ3USK6CxLRnZ+MrvxYWPKi0ZxlQmNeClrNVUhIiscD9zsoTQhDf1EiuvJj0JVnQldODDqzI9GZJasB2rIi0ZYdhfbcGHTmmtCRE4v2nDi0Z8eiLSsGluxoWHKiYck1oT0rBm3p0WjPS0G3uRSmyIe4fO0bXL1+GVcuX8SDezdRkmJCZ3EG2nPj5Wdy+T4TLNkxsGQR8iYB9zYeZ8WiJStOKvrMWDQIixN99xszWc8fL2BPZV9FN35aNKpSo1GRHo+K9DjkxoQgNsgTWfEJKCuqQVCICUZjMgoKzMgvNCM6Ng2eXgG4fu0mzp09j+PHj+PI0cNC0e/esxO7djP2vgu79+4RCSs7djvCkS1wd9rDwXEz7LdvFuV0u6j0dYl8PGa7XIKeK1swixn3OxywffsWYaKbHhP1dHPuCfqFCl+57fXrPBf+gpa6MonP1llPAZ8bAIKeJtQ94/arV2D5ymWwW24DPCFvNTsJfzu7JaJkbxHd/YsXYfmKpSLk8MWx/fju23NwuX8NAT7OeBTkIWLsTLqLjwhEUrQtSz8hliNygxBvCkZsjGYqhq+580XzHbr0ta57BL2APVW7KLOzgV4k86kYP1cN9npVL47D/QTYWWpH6FPZG8TKDUAAIiIeIjTEV5SBxsYY4e3zQLrx3ZxFzN7N2xOevj64fvMGEuJj0d7WhOYGM5obatDaVCtgb64qRn5WCjpa6tDWVANLkxntzXWwNNWLtaO5Bh0EvrAaba1CZ3MVulpq0NViRhfVu+bKV+qeQBfQb65GT3ONtBbzPPAr4LPzHpvw9Fhq0d0urbe9Hr3ss9/VjL7uVjCBr7+nHf09EvoDfV3o7+9GP4E/2ItBrfUuR+TqM/flsWq2Q3VvA7utP7sN6Oq+guJ80OthLMFOb4Fy+csyO4KUxvvqefmdPFewV6v6HvWsWvk71LF+tbnuJejnK3wJcrrFpcnv5+f1f5d6n/oO229R36nAbQPwQpB/7ly6+tVn6eIfA9vXis2H9u8uf4t6RvtvIX6f7bsI+8TEZMTExuPlqzeiQZCIzTPjnmBnCECs41DlitzYNLY04fT5M1i0bJFIzBMJemtkgh5Bz7n2q9Ytw1rCfjOH4KzH7l2bcPjgdty+9S2iY8Ow6F+/aMqecXsN9ioz/z+1fvn//kn2xifEqdhFAp4Ga2bai5G3hLxw78v59p9L3ONmgEags66eCp7vIvRFNj7j99rmQal+AXwq/VfS1S9hT+BL+/jiKd7PPcWHF0/x6fuXaGpqxn1XTxz54iQOHz4o6rF3OMr/M6eq37JxNQrSE/Fh+glejA7gxUgfXoz0YI499KnoByXoZ/oI+/bP2lSfBc/7LHjWa8FTQp8bgZ5WAfyJljoM1VVgoLIII2zbW5WP/rJM9Jakoqc4CV1FSeguiEdvXjy682LQWhCLxuIcZMSZkGiKQcijYLg63URbUQYmavIxUpmDkapcjFTlybUyB8MV2dZro9X5GKnOw0hlHoYrcjFcnovB0iwMlGagvywNAyWZ6C3IQn9FEbrrKxH6yB/ffncB3139Bpe/PYcgLxeY89LRXpKNzsIM9BSloaswWVpBEjrzE9GRlwBLTpxmCWhjA6GseDRlxaMxm2o+Thw3ZMajLiMWtZop2NdkmFCdYUKuKRRxQQ+Q+MgTBYmRKM5IRUlhFfJLLAgLS4G3TziiYzOQW1CForIG5BfXIS27DPEp+YhLzkFUXAYi49JhjElDeGQiQg3R8A8OhYe3H+67u+G7m9dw5uuzOPLFEezdtxc7dmzHdkd7kXEvs+8JeQfs2r1NeAXYf10k6P1BJz0CX0FerXqF/78FPUvy1ula6epBr4c9Y/ccfysy81dT3dvBbrlN3S+xW2wFvv46Vb/dssUC/HR9L168CMvsFmPDhtXYu3sbvjx1BLdufAM/z/sI83cX/ezZHjcuIkDU5CfHBgvYm0zBQuUL1z5j+LTIIERHBCAqwh8RBl9h1rI51s6HMSlP1tYLVa+UPGP7CxLz5it7vstPlN1FhPsjgoDXzBAeKNz5jOGHhfiLboteXu5w9XCBk7sz7rk6w8PbC95+vrhx6yaSkhJgaWtCS1Mt2gToa9HWXAdzVSnyc1LR0VYPSwuv1aK9haBXZkZ7Sw3aW8zoJNjFSshL0HM2RHczIS6NAFfW3Vwj4K7O9Ss3BXTn20z21u9lf31LrazL59qhGvI0o7eL0LdI6Pd2oK+vE/0DXRAKn1n7A9oUPW1krszcZ299zcUv2u4yZq9TmiLuTaWsgD/f7Sxj9fJ5BU0rzMcV6G1QVSC1AfT399Qz/9OqYKx/7r+7ZgUwW9qq9rPWBjy/33jIv1kBnrC1AVe9S3ox5HUF84WrepbX9cb3ixg+a+6Fd0TCXf0226ZETrjjdQ7JYf+AsDADcnLzBezpoifUmYTHkjzlulfrOFvnjo2hsqYKew/tw6Lli6zxegKf/fGp7ldy6h0b6mxYhU2b18Defh32OG7FvTvXEJ8cg7ScNCxibF7U2OtA/x/W5Ly3+M+fZE98kVX/wxx+Y0e8d3OyyY5Q8TJhj5Pw1NhbBXoVwyfQBdTfzoBtdNlVj+pdueaFytfc+nro648Z+7eB/xl+eint08tn+PDyOX5+9wrNDbXweOCF4yfPYPfunXDcvtmm1hw2YR2zmw/uw2CHBS8ej2N6eBDTQ32Y5qCcwW5MDXRabbq/E9P9HZjq78BzbZ3q74Swvg48E9c7tbUDE+1NGGqowmBNCYaqiwTkh8qzMViWjoGSFPQXJ6KvKA7dhfHozjehNy8anXmJ6Ko1IyerGNev3sKRQ8exzXEHHLduhjkzBU8bajBqLsOwuQSjNcVi8zDKY3MxRmuLMVZrWydqizBWU4Cx6gKMVXGTkCvg31eaj6FaMzob6xAS4oeL310QMfrbly8g2RiMHnMJ+qoK0FGUjva8NHQXZaK3LFN0CewuzkBnYRo68lNEVr4lNwFtzM4XLXdZYpgkSgvpurcq+oxYmNNNqEmLES782qx4lCQakfzIG4kh3siLM6A8KwEFqXGICA5CVGgkCvJqUFHdA2NMPpxcA3DfyROePo/w0JCAiNgMmJJyEBGXjtDIRASGmvDAzwBn9wDcvuOGq9fu4tLlG/jm0jVcvHQVX31zCecvXMTZ8+fwxakTOHj4gMi+d9yxFTt22gsj7Al5BXpVZz+/uc4mMWFxYa39H8F+fo39whK8NUK1y1I8W9xeufX1wGeTHcKeJtX952FvVfl6xa8dM96/1G4JmODGBD9m9y9fvhhbN6/HgT2OohvizasX4fvgLoyPvGGKCES8KQRS5Ycgntn6mokhOpGBiIr0F8CPNPr9IfSViler3BTY4vR62DMTn7CXpsE+TK5GAftAGB75w/DQH1T2Dzxd4eLhDLrxFey9fHxx/cZ1pCQnoN3SJBR9G1U81XtLvYB9QW4GOi2NaG+tR3trAzraGoXxWFhLHdpb69ChWWdrLbpaa9HdWoee1np0t9Shq0U7b6lDD48162kxW+FPBa+Az42AcOfrgG8bl1sDdt/ra9Og31GHns4G6d7vbrGp/N529Gux/AEm8PVzwI7WjGeIiXw9cpAOXfsC+MzYV/X3EuBK3cvEPTbn0dSmBn/G9VUSnISuUu1U7rxng6Ueyjz+I+ArYKtV/zn9Zz53/3PX1OZFglmqZgVUBWJ+Tpn6PnUuV37Olidg/Rw7+2mwVsBWq21zIDcKMj7PzRLPNbCPjIgseRFW0CXhCfe+1QOhxfhF/f0whoaG4ePjB3NtPWZmX4iyOgl7GZ+3QX4SBD29G8zEz8nPwRbHrWLanVL1AvZi8p2EPUvw1m9YhQ0bV4PVRC73byI1NR7Z+RkoKMmTTXXmufCtNffv8PcfvxdlcwQtW+OykQ4T9WhsrsNEvb+yll6V4WmZ+VTvBD1Xpdyp3v+sddITDXZUkt6rZ/g4NymUOr/jT29nrY13fmXGvmYS9lOawmfTHRvsP76ewbtXM6JE58jRI9ixcwd27HCAo+MWbHfcjM3263Dk+EEwNl2Rn4fp4WFM9nRhqr8L0/1cOzHNGL2CuoB+B6YGO/FsoAPPBzvxfIDWhamBLkwPdGN2uBczg92Y7GrBWGutyLYfqi/HRF2xUN3D5RkYLk/FUGkSBosTMFgUj4GiWPQWmtCTb0J3fjQ6y/LRXNuHrPwG+AcF4+I33+LA4YNwdNiISB8PPG1twEhdhbTaCozUlmOktgyjdWUYqyvFWH2JsPG6YkzUFWHcXCiAT7U/WpWPwYpCjDTWo62+Fv4BPvju2rf47rsLcLl+GRVJsRitq8BQVQEGK3IwUJ6DnrJctBdloqMoEz1leeirKBR5BpbCDLTnp4u8gta8ZNFbnz0FmnKSZIxeKPo4oegJemUVKVFIC/VBbIArcqIfoSojAZVZyciKj4HvAw+cO30O3u4s5YpAWloxqmsHkZlXB9+gCHx39SbOnf8KJ06ewvHjJ3DkyGEc2H8Ae3bvwc4du4Q5cmPkuAPbtm23muMOuvl3Y8++vdh3YB8OHz2Eg4f3i3ptKvnt4n8TW4Wbn5BXA3EU8P/fY/a2LPyFwKdbX6j6DautQ3IIfJGZz0Q9uvC1KXgLXfmEPUfgKgWv1v8O8ksI++VLYbec8X47aUzws1uKJUsXC1e/yu5ftmyxaFxz7Og+XL70FTzcbonmPYmszY99hET2rI8KEvF+1uPHRAWKpj5s7KMHPrP12QVPAX7eKtrfyu547JCnh7105fvCKIBPJR8AQp6q3mAIQkR4EIyhATCGBSE+Lgoeni5wJuzdXHDfxRnuXl7w8PIWsE9LS0ZHewtamwn6emGEu7mqBEX5Wehqb7aCXgFfrk0S+GITQPjXo6O1Hp2EfGsDutsaxdrVWg+b1cmNQFs9erkhIPBba9HTxg0Bj83obakVg3N6LXThf95Yl6+a8Yi2u2y9q03U6+9uxYBoxtOOfkJfKP0uLYmvS0zVE5P1NOCzE58wlbkvGvGoZjJcZdKedNsrMHJDwJa3BCGVsR70Kj4vn1UA/d+sBOHC5/TXFCgXPqM/1z9j+ywz86V7n2rYCmwRT1d/0x+tCtjKxa5tGkQbXybesS6e4QFZF89V/Qb9Kjcees+JCinYvpeg18NezLC3NtsZRU9fvxCk3T19ePpsSv5NrKUfk4l4CvZcBexHxzE0MoTI2Cis3rAaS7SyO6Xq7USCnozbswSP7XIJ/Nt3ryM1PQ75BRkoK8vH7dtXsOgfv9J9/x7//O0D/vWnD6LWniqe0GWJ3F/fvRRw//ef2BufkGeSHnvja257Al/Bngl7mqteueyVqv/L9zP46xutT77opidb7FLVU8GLmPvsE/m9bMH7PRP4mLUv119eT4vM/oXQ//nVFAj792/mkJRgwt49cuLZTsZwd9hL2G9dh6NH98PT6Rai/T2RYQhGRUoMLPnpwt0+Wl+JyVYznnc1YrqvDXODHZgV1omZwS5MD3VhWiTtdeHFUDem+9ox2dEkS+saqzDeUI7HjeV4XF+MiZpsjFSkYbg0CcOlCRgqjsdAYRwGCuIE7PsL4jBUnITB8jT019fC0jKI286e2HNwN3bscsCe/Y44eGAHDL7ueMLYf0MlRuurMNZQLdc61vhX4HE9v68U43UlmKgrwXhtEajuR2sKMFpdiKHKQoy3NMBSb8YDLw9cvvINrl3+CkFu99BcmIXxujIMVuRjqCIPQxW5GKzIRX9VHnor8tBTkouOIjnytru8CDSOwLUUcGBOioA9QS8S8eiyZ9Z9arSAfH1WvDjONPgjMcgD2RGBKGcmfroJFWmxKEqJg7+nO9xcPeDpFQiDMQ7xcZnwfRACY3gCiksbUVnfhYzccgQGGXHrlgsuXLiKU6fO49jRkzh88BgOHTyGAweOYN/BQ9h/8KCwvfv2ie6I27Zvg8M2B9hvs4f9tq3YLpL2HLFr9w6RvOe4wwHbttta4hLuahjOQmWvj9srNz4T8xaqe5Ws90cxe7kJsE3EI/CZhS9hL8vxFOy50pXPuD2NrnwC/n8D+8XLl2CJiPMT+DR+lp4Bea42A3wfQwKLmOG/eBE4Znf16mWi9PCrcyfh7nobYQ99kBjLaXoGxJsewRQdJGBPd74yQl+W5slueHTzU80r4IexVa7BBwYD2+D6wRDuJ+DOcjtm4hsM/qJjHrvmEfDSgmEwBMNICwtEdEQoEhNi4O7pKlz4Tu5U9i5w9/GBh7ePGAudlZWOzo4WtDYxNl8vrL2lETWVpSgqyEZXRwvadYpeqXu1dlqaQOtoaxBeAHoCeN5laZbnbQ3osjQKExuBNm4EGtDTVo+etjr0WurRbalDt3bMawL6QsFzcI5susO1x6Ia8LC3vkzeE933mLVvqUN/Z4O0bg7X4RjdVvT1WNDXy8x9JvF1iNa7olyPGfx08XNcrmZU+aNC4VPpyxa7oyNU9SpjX4FJX3an4K5WAvv30NYD+f/12AZtCdKFn9ffV/fmX9OX4XFzIjcpUoGrv8m28h16UNuOeV2DvRYOUJ4CtQ4z015T6upzBL3yMqiV9/icqK0Xz3OzMK5l7UvVT3c+m+ywkQ7b73Kk7QNPX4yNT+Lx5DOxEuxiA8NNjM7kwJ9xDA4PwC/YT7THZWLe0jVLwRp7u3XLYLdejrll3J6ufI66vXbnCpIyEpBVmIbioiz4P3DGprXLsIiQJ+wJctn8ZkaoeCbksanOP376QbjybSV4b0SMnrC3Al+D/d/evQBH3CpVr4DPcju67+VAHNk216buCXvZQY/g/jDDOvtn+PMPL/Cnt3P49c0sfn1D4M9CD3wZw5/CT4Q94/nvXmFualJMZ9vusAnbt1O9OcB+y0bs3rUdJ47ux5UzR+F77Ryi3L5DRvB9lBp8URsXiqbUKHTlJaK/IhOj9cWYbKnCE0sdnnY0Yrq3VSTqzTKG323Bk7ZGTLTU4HFLDSabKjFZX4rHtQV4Ys7DU3M2xitTMVKWiOHSOGFDJfFC1Q8Wx2OoLBmTFTmYqs3D08ZyDDY1wOn2dWy2X4ut2zfBYdsmMd1v46Z1eOjpicl2C4boyq8j6GtE0t9oXRXG6yol7OtKMV5L0NOKMU73fk0xRqtLMNncgMaKMng8cMWl65dw/coFxD30QV91IUbrOaEvH4PVeRiqzrfaQKWE/kAFVX2+mNLXUpSDVoK/NAfthZnCbc/YvEjCy4gVyXcK9HTdF0SHIDn4AQj78qQI0VynPCUSpUkGFCUYUJQai7u3buDLr7/BpWt34R9sRH5RHZISC+Dq5A8vt0DExWejoKIVpfUDKKnrQ065Ban5tUjJrUZKTiVSc6uQmluBhPRCmJJzYIhOQlBoJDy8/XHt1l18dfEijh4/gp27d2D7dgds22YvjMeM4W9zlL3w9TDnsV7V032vd+F/DvaM2cvMfK38TgzF4SCctVgvSu+0Y6HwJeyFstdgz0x8vQtfAZ+ufD3s/zvQ6+8R9lLZK9jLEID+GR7L2L98RoF/sU75L1u2BPb2G3Dy5GHcvct2tF5yjG5CmBX6SuGzNE8k7rEeny5+zc0voB/ug0cEvtEXxgga2+H6wxgRAIPRDwZjAAwR3PDRgjULQXh4CAwGbv5YIWBAQnw0XNydcM/dCXfdXXBbg72bpxeuXLuK3NxMdHe2wkJV31QPS3MDOlqaUFNRipLiPLERINgl0OnGt7nzFej1Kz0BNuNGgJuABnS1S+CrtdvSIEDf016Pbs14TPgzKY8Z+cJdz6E5oo++hL2APEGvYG+pE8/1E/aq7S6hz177wrUvgS+z9jsw2Efod1oVvnDv67rxjQz3Y2S4D3Jl1r5K4pP1+apMz7YBGMbY+BBGx+SmQIJe1b1LgCoAc9W74/XXFWDVNcJQHf//WdXn1Sp/1/x38t4fmfo9n78voW9V4jrw8xo/owf8vHORdW9d8LUaAAAgAElEQVT7XukRkBsI8T4qea3OXin74WG5EaisNMPXLwhT0y8wPvEUY2MyTq+H/PzjcfQN9OG2020Zrxewt8OStXZYum4ZVOndstXsl2+HS9e+QXxqLNIL0pFdnCV6clw6eQL2a1dhEVU5Y+FU1yyT++evH4TK5wbgP35+J+w/tVp7a3MdXaxets59gf/DUjuOuH07J8vy6PanZ0BNv2Mi3ptp/IUDc7hqxmtK3XOgzq+vp/Dp5VMwy14qe+YJEPpU9jJD/xeOv9WS9gTsX07hw8sZ/Pz2DYY62+Hl4oSj+3Zjx+YNOOToIPq0h3rcQpzfbWSH3kOR8T7Ko11gjvNCQ6IfWtOC0Jkdip78SPQWx2KgPAkjlRli8t24OQ/j5nyMVedhtDIX49V5mKjJwnhNBsarUkUv/ceVSZisSsRERTyGiqMxXGzCcEmcgP5oeTLGqzLwpC4HTxsLMN1YjOmmEsx21aE0MwG7dm2G/Y5NsBdZ5OyhvgHr162G0/VrqMrJhjk7A60F2egsyRdJdsPVJRgzlwo1P1Fbgsdm6cIfrSsW0J8wF+NxsxnmkiJ4urvgxpVLcL51FQVJ0RhrrsBYXaFI6BuuKcBwdYHMLajKxxCtsgAD5QR9HnrKJeBbi7PQmJeGuowEVKeyK14czJkJqMmggo9FTYoJ5tQYlMSGIvWhJzIeeaMiwYia1BhUJUeiItmI8uQIlCVFoCgxHAVpJty/cwPnz1/Azj37cfbrbxFqjEd5dRtKS5vh7RmKWzfdcO+eB3wCDYiIy0Z8ahES0oqRlFGKuJQCRMRmIsQQB2+/h3D3CsQ9Vy/cuu+Oa3eccfnmHVy9eRtXrl7B+a/O4dixI6IJD930Dqyjp5J32IytWzdaB95QqW+kYme1hv0Ga6xeD3ul5tVKZS7r69djE+fXi3p72Sd//Xrb5DsOyWGWvYrXW934WgY+Aa9i9wr2Kit/xSqVlc/MfOma5yoVu8zOJ7z1MKd6p7oXKl7zCOjvqzCAuibAzwY+4lnpCRCqXzX0WbwIa9etwuFDe3D3zhWEh/khKSEccaZgREf6CZUfTbVPla8Zj41U9FT5HHQjrvsjkv33IxgGoKIn9CX4jcYAGI1BiIgIgsEYJI/DgxEZFoyEGAMS46Lhwu557s646+aCuy6ucPfyhoenN65du4a83Gx0dbaijZ6slka0Nzegs60Z1eUlKC8uQHdHiwC9UOvtVOtSySugq+vqnCs/oz+X12ybgG6xIWiUG4D2BnR3NKK7owE22Nej31KPPrr7heKnB0DG6bkBkDF7qex5Xar7Om2SXj16mLzX1YTerhZhfRyl280hO1ptPsv1GNPv68LAAOP5NmMnPrbgtcFeU/lidC7r8wdh7bGv9dofHVPKXyXmUeXbEt/UsVpFVzhN/ROEerCqZ9SqYCue0b1Tf32MU+TEPZlQSLB/7r28Rrjq361X2vNj7QTw/N8mVP3IGMYIdxFXl4pdxuR1xwL+tqQ86Q3gJsC2EVC/n79bHYsueUzm0z4vavOVa398HLl5BQgLj8LcizfiGbbCJdyH2SVP2Riz8h9jhG1yx0bRamnD+W++Epn4UtnbiSS9ZeuYnLcCy9csw9Lli3DuwlnEJEQjJTsZuSW5cHW5g7Mnj+LE4f1Yu9IOi5hsR9VOhf/PP/0oVD5B/5+/sF8+gW9rrKPvkS+H4bC5zgsRuxew/2EOf//BNtOesP8b3feaMTHvr6+n8ZdXU/gLV2b0M/teZeHzmKV33zM2/ww/zj4RSp+q/jc263mlwV404WF2/nOh7Nn69scXU/gwN41f3r4W4G+uLkNcWABSw9xRwC5z8d6oTfJGcyrH4AagMyMIXVmB6MkNQm9eCHpzQ9CXF4r+QgMGS6IwVBKFgcIo9OVHYKAgEiMEeFEMBvMjMJgfhpEiA4aLDBgtphkxUhiOwbxH6MsLw0hxFMbK4zFRlYIndVl4zh77LcWYbivDTGsZZtsq8aqvCSXpJjg6EvRbYL+dw1c2Y/OWTXDYvAHnj+6Hx7dnEel8DVkhbiiN8kdt4iO0ZkSKUru+wgQMlaVipCoTE+Zs4V2YrCvG0/pSjLbWIiUpDl7uzgh64IamolxMtJkxTNDXFmDUTNDnYagqD0OVeSJeT8j3l+WhpzgLHUUZsBRy5G0K6nOSUZeViNp06Z4vTTKiNDFCgJ/XyuKMSAvyRMZDL5TEP0INW+UmRaIq0Sim71UlcxBPNKK87yE+xB1FGbFwuXcDX355Brv37MWZs2fh4xcIY0QsKiua0GYZRnxiDu7e88RXX32Hs1+ex5dfnsfp02dx8uRpHD16HPv3H8BuLXbv6LgT9g6O2Oa4Ew7btwvbsXMX9u7fh/0HD+DQ4QM4fOiAaKrEMAk9PrIMc4PItCfQucHatGW9NK2GnoNYCHYqeqXqeS6VvOaGF8C3gV4PfDXmVg/5hccK8mrV31+1hq58JumtsIJ+6TIFfVvSnoK3Wgntzyn8hZsC9bx+VRsA/TUei3g/O/ktXoSNG9bi/LmTCA56gITYUMRE0b0v4/lW2DNzX1P5hLvVjPI4MiIAEZGBiOAqTIKesKdFGoMQZQxGVHgwUuKjkBAbBVe2yHVl2Z0z7rm4iFa5D+bBvg1trY0iK9/S2ihi+JVlxSgvKUBPZ6t0y+sgLmFtg7cCPCFP42fUsX6VGwD5THdHk4A9V6u1N6C3vQF9WrvcPnFej752mhyWIxQ8gc84vdoAaPd6mbDXXitgz5r8ns4m9HQ2o7ezGT0a7EWZXm+7UPcEfh/d+wum6gngD0r3vhX8I7JWn0N1mM1P6AvwjxH+Evb6ATvKlU+QUc3PU/QsEbNOvbOpbQVXBWP9KoD4OdgToAL2hLOCvQTomE65q80CAcjNhjjX3ZfA5edsk+sknG0w1t8TilzrNKg2DNZVwFqqdf1n5PGCqgbxG1QsX363CgnQda+8B8Pj44iJT0BiUhpevnor2+ey+Y6CPNeJx1boj4zJkECVuQYHjh7CouWLhfueqt6O5XYiC38Flq5YjCPHDyEy2oC0rGTkl+bCye0uDu93xPnTh7F3r4OYM7HoX3/6iH/+9qOEvebSl6An7KnsNTc+Z9uLxjqvRb29qrkn7OkdEKqeyp6wV+pewF4OwBEqX4M9gS+gr9Q9J+HpTHXYY7z+04vn+DDDBjuM39OlLxW+dONP46eXz0W3vR+1rPz3c89E3f0Ps4/xYqIHz7rLMNGSgyEz4+QmAXLCe5gjbYuNGCoKxxBBXRiOoSIDBgoM6MkNQ3d2GPryjOK5kaJojBRFYjjfgKH8UAznB2NEWUEIRgoeYbjgIUYLwzFebsKT6gQ8q03F84YsMUhnurUA020lmLFUYs5ShZcdZsx1N+BxZwPuXr2ALZvWYP2m1Vi3cTXWr1+BI3u2wu27E4h2/Ro5AVdRGHob5RFOqDU9QGOCD1pS/GFJe4iuHCO6i6IxWhaPycoMPK4uwER9CYY7G5GalgjfB85IiQzFSFM1xhrLBOiHagowKFR9HgaqctBTnoWukgxRY9/BsbVs5cvpdjlMwEtEQ3YizMywF1n20ahJ5+jcaJTFhaMwMhj5EUEoig4W43RrUiJRyRG7SQYQ8lVJRpiTjahOjkBWRCBiQzzgdvcSvjh+ADt3OmLt2rXYtXMH3FxcYAgzwNs7AKnpBejqn0RTxzhiE3Ph5u6NS5ev4eSpczh67BQOHjqG/QcO48Cho9h34Bj2HTyG/QePY9/+w9i9ex927tyN7dsdsdXBHlvst8LeQRt+tFPrg7/DAQ4Om60QFyC3wl62xqXK15fVqWMVmxfA30hFT3UvYb9BTL2TvfAltOWY24WqnvfUNQV5rkrVK+CvXrsaK1evxopVK7FsBRP1pOpWQNbD23pNS9CTsP+88l8I8s+dW9+neQ343XbcaNgtEV3tmOS3eu1KXLx4Dgb2s2d5HpP42E+fxu57kbJcj9cF7LWVoI+MDEJkVBAiI4OFCcDzOCIEUUabRRtDkJ4UJ2DvIibeybK7Oy7OeODrB8L+ypUrKMjPRVenhL0CPhP2ysuKUFlRgu4uCzqp6DUjvBnHt1q7VPELoc5zPfTVMVdh7S3oaSf46QmwAb+nvQm03o5mzdgytwH9rK3nRoCK30LQSyWvNgH61VaWp8G+qwU93S3o0ZQ+Y/n9PWzI047BXptrn4N2hge6MTLQg2GtZI+wtwJfuPgHMDI8JEfpigE7gxjVuvCpbnwsy5PgV4l889W0ULOiNz6BSJguuP87RS3hLEGtgVwpdKHWZYkaYSoVvg3Q+lp23hOKXADW9owEPb0B/B36BD7pIZAueR7bNgLiPdY6eHlPfL8GetkWVwJfVTbw/fJdCu7y/bbvl/8eCvZiKI6m9IfGxhESZkRhSQWmX7y2Qn14fBLD44S8sgnw2WHxO8aQV1SArY72WLxqKZasky58DsFZuWEllq22g/2OrQgJC0ZaehKKS/PgH+SJXbu34ugRR3x97igctq3F8hWLGLP/iH/96ZMV+DZVL2H/j5/fgfYfP70V0/CUuifsWVdvtfcv8G/vXuDv719Kdf92TkL/rXTn62EvlP2rKfx1Aeyp8G2gly11CfxfXk3j4+xTfJrjCF2ZtMf4PjcAEvZPQdj/+PI5PrCxztwTvOdkvZlxvJsewQ9P2SmvHS8G6jHTU4mp9hJMtRViqiUHU83ZeNaYhbHqFPQVx6C32IShiiSMVaVgojoVE1XJGK+IFxAfr4jBWHkkxssiMF4eoa0xmKiIxeOqBDw1p2CqPhPTTTmYaSnAdEshZtpKMWMpx7SlAtPtVZjrrMbLLjNmu2ox29+Kia5GpJnCcP3SWXx39gj8bn+N1MDbKDU4wRzthDqTE+rjnNGU6IHmxAdoTfGBJc0f7emB6MwJRW9+OIYLIkTGf3dpJlpLMtFSV468/GwE+/vgylenEXjvGoZqmIyXhYHyTPSXZ6OvLBOdJWloL0pFW0GymNjXksvWvSloy0mWsM8m7BNElr2sn4+GOSUCJdHBKI4MQkVsKKqTjMIqEsMF3KtSIlCeEo7yVAMqUyTsqezz4oy4ePoI9u2xx4FDe7DZfjNWrlqJpYuX4NCBgzAaDPAPCIKLmzf8Ao0oKm9G3/Ac+sdeo8EyhtKabhSUt6GgrA355W0orGhDqbkdJdUWZBfVISW7HIboFPj4h+P2PVdRenfg0EFsd9wGe/st0qjqHbbCwYHqfgu2biX0OYFO9azfgI1bWBr3B1PsmFVvNW3anZhsRzc9M+6Zfc91NdZtUCan3xHwetM32SHoCXk98NesY9x+lQZ7qvvfx+EVlOcBmzH5FUux9I8a8nymVG/e53X3bd/Jjcb8zQaT+gj9gwd2wYv9+f3dxEz6GCM778lpehL6zOQPEhYVQTWvQT4qBJFRIYiIDEFk5ENERT5CdMRDCXttjYl4iIzkeE3ZO1mV/W1nZuN7i4mQjNmXFBeim7Bva0RrWyPaLE1ob29BWVkhqqvK0NPdLpR+R3szaEzmo6nj7o5WdAtoSzVvhTqfo7ueal8BXr92tKKvo02CX1yX4O/pJJSbhSIXqpzQ72xCH62D1iih384NACfk6c4t9RgQngFVg091L135CvS9Wge+ge42DPa0YaiHwNfi+H1ylK6C/nB/D4a1xjwK+gL8QwQ+e+2zdE8ey6x9mztfnqvkPptbXyps6X5WGfL6VcJfQlApe8KQxwL2OjUu7muwJyBFvFrrLS9hTOU7H6jCVa4l2Uk4K+hzXWj8rM09b4W51dVuU+/6e4y1DwtvB6GuPv/51QZ6+V08V7+d7xgaHRblc4NDI/DyDYS5vgXPZl5qcKf7nrBXZlP2hD03CwkpSVizcS2WrFoq4vSM1TMLf9m6FVi7eQ2c3O8jKS0BhcW5Irl1966t2LtnC45/sQsnT+3H2rVLsWHjcpbe/Yh/UdnTdS/K7gh5NQFPQp6Jevpxtwr4KkFPNdP5N4Jegz3d+cKlT5WvB/4b6coX6v7NtFZ3L2fcK3WvBz6VPOP4v76aErPt3z0fw48zk1qy3gx+ejmFjxy482IKH19O48OcAv5TvJt9gh9o0xP44fko3j0bwvun/Xj/pBfvJrvwdqwNc/0cWFOK0aZSTHXW4tVAM14PNOJlbzXmusrxoqsccx2lmG0vxGxHPmYsuXIErqUQM+1FmO0oxUxHOWY7q/CiqxqvuqrxuqsGL7trBNinO6ox0yHhPtNVg9nuGrwQU/XqMd1bj7mhNrwZ78Hj1ir0FaegPycCfenB6E72gyXZF61JXmhLcUdHygNhnWle6EzzQWe6P/4/xs67LaotTftKzuaAARMgZgXMEhUlgznnnAPmnLOSqYKCooosioBi1qMn94Senpnu9/Pc73U/a62qDcfT038811q1965Azxl/636i4/wW1F/cKaGFqitHUHrnMo7t34EV6UnIyV6BGTOnYtjgCEwbHykd+di5j13xKi4cRtmloyi9cAQl54+i+MIxZRzHS1V/UZfXnWdpHZvmHMHj0/tx89BWGaV75+AWPDmxG09O7cWjE7vx4Pgu3DmyA7dox3bg1sldAvs7p3bj/ql9uH3qEAqyliF+5jRMnRaH8bETMDRyKIJDQ0QxBgQGY9XqNdi+Y6e49HPyVyM7ZzXWrN+Fgyeu4crtcjwsc4vaL69pw4OSOly9XYKzl+5i/9Hz2LDtINZs3IO8lZuRnbcOy7PzkZ6xFClpKZgdPxsTJ02QrPyhw4dgyDAFeEJe9sMGS+tar7omdBXsDfQ5zc4LbwNxbxw+fADr6Al1PheKsAg+410JeSbdGdhL8l5EuHgFDODN9xvlHxYRJv/7KGXvL1n5psmOF8KWrnoG0oEG9t5Yft9DgXlt1j+Dvbnufa6/dPXjnHk/uhT9lWufo4PT0xYiOzMJm9fnSrc+Ju0dIPSlOc9mHNzPGP9GUfL79m1WkN+3DXv3bcM+2t6t2E/g71V7qvz9e7bhXNExHDu0H7m52cjKzUFGThaWZWcJ7LNy87A4aQlu3rymYc8wUKmCva0Mt25fw917N1FTU+kBuwF9r7WyDDVVBD7BreDtUfX2cskHYE6AFfi11RUQ4/M2pfQ916or4KguFxVO2BP8dfYysVobVw18ezGc9mLU2zkhT69VxaivUgcA9tNn7F4ODBr4jOHXSeIek/c4XKccLo7Q1X32Pcl7HujXwO10wFVXgwY25jHd+ETtM5HPiQY3V5co/Qa9KtAzsc/U7vMQoGAncNNla0pJKzXrzZD/Puj5PkLUuOCtBwGl2M3wGZXlLhnx2mVvgKquqZi4gXPv9fvKW7nneRDQSt2od0JfEvIsip8xdlOOJ1n4/Hv4HN33vV34nt+lmxkZD4AKEXg/h59X46iVTPzqWjeeveiG2xOrb9N7tYqqp0u/qQUudwO27tyOgNAAidMT9OLGDw+AX4g/FiTNlzj9uctncaLoMKJjxiByRDhiJo3AzBnjERs7GgFB/RAxNFDNs/87S+9+/oT/1V30jBvfdNRjkx1jBL3VqPCNyv/rlzf4ry9v8LfPb7yg14l6Er//0I3/eN+NfyfwaczQ16122YnPCntvQx267V/iZ8br33R4gP+5s1VUPTP1v1H597wU4P9At/+rF/jc3Y5P3c/wkeq+qwWfO5tlKt7Xzhb80NGMdy216HCWocNZgddNDnxsb8Dn9kZ8anPhY6sTH1tq8bG5Bu8ba/ChsRofm2z40FiJD40VeNdYgfeNlXjfVIX3jVV4J2bDW3cV3rkr8NZVgTf15eipL8erulJ015bilbMEPXXF6NHrq7pivKovQZezGN3OMrn+hiN1y67j5aPzaL17Eq7bx1B34yBcV3bBdWUnnMwJuLAVdRe2wXF+G2ovMm/gEJquH0fppVO4ff0a1qxdjdjYiQgPDUBQkI+ozYnjRmLfujxUXyuSlrfF0s9egf7pBQX7kosK+CUXj6P44nGUUuVfOikd8u4e24Ubh7bg7rEdKOHwm9P7UFy0F8Wn9uDpqX14IsbSu724d2IXqPLvntiFe6f24eHZIzi+awuysrKQl1+IpOQUjIkajcBgXwQE0QLQr19/xMcnYueu3Vi7dj3y8wuRn1eIrKxcpKYvw5KkVCxJTsPCxcmYO28h5iTMxbTpMxEbE4dJk2IxfkI0oqLGSw7AmDFjMWrsGIydEIWYyZMQGxcjtfYToydg1JhIDB85TLwKA4fogTS6T71R91zVDHq65MM8Y2utsFcK3uqyV655AtoA3axhBP1AL+wJeibwSRKfpV++FfYEPj+LMXvW2rO5jjECn33z6dpXK/cqaU/66Qf4wYcuf7re+5gqwfvnZXwEuzHC3uwV8BXsCXmagT679yUmTkda8lykpyQiPzsZa1dmYOvGPGmrS8gT9jSCXtlW7Nu/XWBP4PcyKv3923Hk0G6cP3MChw7sRU5ONrJycpCRnYmlGvaZuXlYtHgRbt66rhL0RNUrZW+zl4uyv3fvpkfZE9h2mzLuxaoroJR9ORxU6VqpE9ziqud9i1mBbva879DwZxe8OnulOghUl0tnPNUdrwJ11cZKBdgK2uyTT9VfLGbgL6+ZoGcvFquzew8M8j5Lf32ng+12Vfc9a8Y+94Q/J+w1OAl7murGJ+N0NfhVQh+h74LbTegzpl+vB+5Yx+s2wIzXZfMZAbdFpRN8JrHOQLDvKk1rLPF2Ap/PKMVvVLY6LPR+r1LY5lnjYmdMnLA2wLZ6Fcz7TRxeQg9NrZ4YunG1mwOAFeiMs8t9/dnmO9T3KOB7Ppe/3wN7/hYeWvg9lnh9YzNKSsqwZs0GtLV3ornthceNz2Q8xvOZoOcBvcC+GY7aOuQU5sEnyFe65TFW7xPuj34BPoiaNB479u7A8dPHcPHaBcyOn4aBgwIRNXYgJk9i58xxmDh+GAKD+iEyKhT9/vHLRxmEwzG3prmOgb1R+Ab0XJmR31flE/5U+f/1wxv87Ye3Avv/+tQjbn0ZmMPYvbH33Z6EPcKeSXsCeU7D08l6VPZe2L9Uyt4MyenhkJwXou7fP2+QrP0f33Xhp3ddUoJHd/7n11T1bfjU3YqPXVw5Ja8dn1624FVzLZ47K9HdaMenF40yevfLy1Z8fN6Ez8+b8flZIz4/I/hd+NTuwse2ejkAfGqrx8dnTmWt9XIg+NTmhJgcDurwtqEaPQ12vGmk2cR63BUwxvG5b92VeOOuRI+rAq/qy/HaWY4eZ5nyKDjL8dZZhZ7acrx2FKPH8RDd9jsSAnhZfhsdZTfxvPgq2p9eQfvTq2gvvooXJVfRWXwTjrt3cOHsFeSvWouYuEky5jAiwg8RA4MQFTUSa7Mz4Lh3TZLuii/RTU8Ffwpll4pQeuWUssunUHa1COXXTqPsyincP7EPtw7vENd96flDKL9wCCVn96NUj7wtOc3Rtxx1exAlZw7qcbf78eTkXnHt3zu+Dw/PHMO21flYlJSM3LyVmDdvPsJCAxHMUpEgHwTS5ezTD3GTY7Fr1x6sW7cBhQWrkF+wEjm5+VixfAWWLl2G5ORkLFy4APPmzkVCQgLmzJ6FmfQUTJ0sffOjYydhYvQ4RI0fjVFRkRg5NhIjRo2QSYfDRw5H5OiRiBw9HCMZsyfwLe57K+jNfsAgQl8pdYJeAV41yeGeMDcq3ID9e6sV9kbd/1+wDx9A2IcgODSwD+wJfhqz9FmDr1a1Z1yfWbn+8NGrOhCo6yaL38DbqtoVyL1egr7PqEOCcuWre3xWAd8/0Efq9eW/sTU5WLt6BfJzkpG9fBHyspKwMi8NG9dny7Q7Qn8/FT6Bv3+bAJ1QN2aAf+jwbuzctQkLF8Tj5PFD2L9vF7KyM5EpsM9SsF+zBll5eVJ1cfv2TdirK1BZWYzyyqei7An7m7eu4uGDOx7YG9BzZYyfsXyaqHlbBWrtlR7ge0CuDwUG+AL1GgVzR00lrCagZ8vbamVmjj0/y9xTK93yzLSnOveCX0G8RMGfBwBtBL7stXeAmflOgT3j9hVw1uo2u9JfXyfu1dqkGY904dMqn7Cne5/JfJyup4CvVrr2Ta2+W3rwc7Su6sXPJD6l+Fm6p13ZRqX3gb0BrFkNzM3r77rxPXF4o7y9ngG+T4HUhBcalYucHgKtyAnr/xv2PCwogHsS5jTQzfsNsNV36uY434F9X3Vv/jdRf6P6LdbvkBr7phbcuX0PG9ZvQWfXWzS00m3fikapq1d7A3ql+FvQ0NyM6poaLElejP7+/RXsQ/3QP7g/wgaHI39NIQ4eO4RL1y9ieU4GgkJ8MXxEqMA+dtIwzJw+FmNHRSDYvx+mTIrgIJxP+MevX/CP377IXHsC/79/UW58ttK1zra3uvM9wP/xHf7723v87es7AT2V/V9Zg//5j7D/NwL/XZcyS5a+KcP7/e1L/PamA79x1eA35XZmWI6aiKem4nEYzqeXTfhAlf++Ez+975K4PXvlf3qleuZ/fdWODy+a8NJdg2e1FehsqMGnl80ySOdbd5uo/c8dzfhEN39HE768IPQb8el5Az4/p9vfhS/tLnwW6Dvx6Vm950Dwqc0thwF6Aj601uF9swPvtL1tqsbbJjveNdvxtkmBnyN03zZW4w2twY4eVyXeeKwKPS4bepw2vKm34S3NWYk3dWV4XVeGV7Vl6K4twasaWjG6q5+is/qxhB74uqmsBGdPnENe4VqpLx80OAgDBvgjIjxARrWmJy/E/ZsXcfPCCdy/fAolV86i7Oo5VFy/IFZ5g6V2F1F18zwen2WW/Q5JrKu4dBy2S3T/c779QZSfO6gn3nH87X5UnD+AsvMcc3tAxt3yAPD01F6l+IsO4OmZIzI2d+bMmVi4cKGoa5aL+If6wz/YT4a3+Pv3w9x58di2bQs2btwkk++YmMfDQWZWFpZmEPYpWLxoEebPJ+znYPbsmZg5cyqmTY/F5LhJiJk8EZOix2H8hDHSHq1JjbYAACAASURBVHfU2FEYNWakbqw0FMNHDMGwEax4UPX0UlY3ZKBUP1Dlm7h5xOAwT8zeuPOtoDfgt8Je1dSHS23994Cvrhm3vlf9W+P0VmXP53kwoKo3ZpT991aqfV43qt8vQAFeJfapDP6AgAAESNmeV7lboc7aeutkPR4GWMJnzew3zXmM4pcDQ0B/+Gi3ftKieGxYuRxr8tJQmJOKzIyFWJY+D1krFmP1ygxs3piHHeyqt2cj9u3biv37t+PAgR2ycr//wA4cPLQHO3dvQeSoEQgO8sfpomMK9jlZWJGdg2VZmWKr1q1Fdm4OklOSce/eXdRUV6GqshS2ylJpnUug37hxBY8eEvaVnjg93fdK1VcI8AX6WtHX2CslHMBrDn0Q4GFAHQwq5HMYEqhxVEpowIBemt4YyLMBjmTNV8JJla8PBr1hT0grqzN19FxNmZ1cY6kdoa7c/xIGYDhAHwB4SOA9Z3VFr3G5zNQ36p6rU5foEfJWU+CvAWP6bk8b3lq4pBufKt2TGL9k7TNz39KOt0H14LfC0cBcrQbaVOq9Vbq3Ha33eu8DgVL6fd/XzNr2Xn3/tatfSvS0a17ArBLnzG9TbnWjxFUYQcXjFcwNlI1yN54BCReYg80fVuPSVweIJlHy/LzeSt58NlfmIhSdOY/tu/ahq+edxYXfiobmNrip6lu1tbTAxfK75iaUVZRj1uwZ6OfLATj+ErMPGBCEhWkLsffQHpy+cAbb92xHaHgQQkJ9wdG2Y6IGIjpmOGbOGIvhI8IR4NsP86cMRb//9+tnAT1h/w+68X9mqd0HFbf/6YO8tgLfQJ6rFf7//c0Le8bw//OLit8zaY/qnsYmOyZRj4A3JXkmUY+w9wD/TYeU4Qns9fhbAt8z/paDcGTULcvz2vCuo0lm2ntd+h1497wZL+pseOYoR3dTrSh7wv9rVxt+6GoV+9LZIgeGjy8aRekr0DdCvW7Cl+cN+ELoC+TrBfYC+Va6+93K5d+mYd9Si/fa3jXX4h3DAC0OvG+pAeHPa7z/tomva/C20Y63DTaxN+4q9NDq9QGAa30lepwV6KmrQI+zHK/ryvGqthSvCX5HCbpqivGS4HeU4mWdHZeKzkgrxnHjxiAmerRMQBo0OBhjRw3C9NgxyExJxPrcVBzcXIiL+7dKCd3D04dQcuEEyi+fQvHFY7h5aDvuHt6BigvH4LheBPvVkzIIx37xCGgyFe/CIRmKU3XxMGgcklNx4SDKL/AAQLW/V9R/8ZkDKOYQnKIjWJ21AjGTxiEg2Achof4ICfZBcHB/yRINDvWXDoepKYuwdct6rF5diIKCfOQXFCAzJwvpS5eKsl+8eDHmz5+HxEQF+xkzpmLqtFjETYlG7OSJiI4ehwkTxiBq3CiMHmuy79lFUbXHJeitjXRUSR3HzaokvQiJ1YeK655xeqtZga/2Fmhr1/w/Az0PCWERwRL7Vx4D9f7vxeyVG1811jGwV6s//Al1D9gV5K0HAHWPLn6vojcK3z+AIQA1XMeA/nurgP5Phu4I4LV735fDdwL6wT+ovwzfmRYzFgXLFiE7OR75yxYgb8Vi5GYuQY5eV+anY/XqFdiwMR9btq7Bzl2M4Vugf2AHjh3fjwULEyX5jyWSZ04fx949O0TZr8jORgYtKxOFa1YjMztL/ru4f+8eauxVsFeWadiXCqBvWmDvcdsz9i5ueQVxATkhb4H7n+8rBPICe0clah1VYqx9J8xNSVwtga9VNmPpcr3Xqg4Earwt30flz0E4WqlbXss1exmcVPXyjHb7a2VfX10hnoS+32MFvonjG9iLa1/Dn9CXpjySxKd777sckr1P2LvctboHP1vyqqE7zOQ3ata6GkAblW1c3rxu4Gue6bv2Br73IGCeE9j3PTiY/vOemLuBuje3oEE616kDgPwOHX4gzAlhqm6u6rd6IW79u/6453Pez+QBgd9j4M7PNJ9rrhH2ew8cxqHjp9D95r3HXa/K7rxJee6WFgX+ZjVV796De5gwaRz6B/RD6JAwhI8YiMmz4rBpx0YcO3VEYD8uOkoOA2ERfhg2PARRYwdgSuxIxM+IwqBBIQgK6IeU2aOp7D973PgeVz4T9L4D+l5w19n5Bv6eOP4Pbz2d9f7Dqu7ZWc/AXjfaMYqe6++6uQ4VvUCfCv+NmnX/i97L654XAnwB/et26av/lW76Lqr0Nnx62Yo3bQ147rTjWW0VPrQ3S9Y+S/XYqIfP/aBhT9DTPr9Uyv6zuPIbRdlLQh+V/vNGZe0a+u1uEPbG6Ob/2Av2dXjfQvOCn3sBfbMTH1rqPfc9XoBGuv8Je7r3vfamvgKvnRXoZgtfhh4Ie6r8OgV7Qr6rthxdtaXoaaxB+f07WLuqEDOmRCMuOgrjx4/GlJgoREcOQMrMiVidMhs7spfg4OplOLkpG2e25OLSzlW4smsVzm3NxYXt+XhwdAts5/ej6vwBUfK2S4dhu3wE1ZePwn7pCOyXDqNaXnP8rjL7xaMyXpfjdCsvHJBeAKVnCfz9KDmzH8VnD+L+6SPYvb4QMRNGwde3H4KC+yMwuD/8A/phxLBBmDElBosSZ2F9YS42rFmJgvwC5OUXyD/o6enpUmK1ePESLFgwH4mJ8aLsp0+fiqlT4zA5TsM+Zrwoe8KeU+7YMtn0vpfRtXpsLVW91NdL3TxnykfIXHm2rx042BunN4An9Lk3ql7tvTH7AQN1Mx3dQMdAX7nt1fv4Xivw+cyfKXteDw1n6Z0lZs/YfXAA/IODEEDzuPKVW9+U6PmzLj+ItbcB8NNG2MteYO8P30A/ydj3YSveQF/VkldfYwc+axc+A/fvr/3g598P/gH9ZdjO1OgxWJuZjILkRBQkJyA/dR4KMhZjVVYyCrOTJJafk5WM3Nx0FBYux7oNBdi8ZQ22b+dYW2bpb8ORo3sxJ366wD5y5DBcOHMKe/fuRGbWCnHjMzlvaeYKrFy7FplZOdJU59HDh6i2V8JWUSKwZ9kd4X7r5hU8eXzPo+x5zerCJ+iVaq9CTbUNjhq7GPfmda2D13mfLvsqbZWora2Co9YGB+871HXCv47XCH/uewH+j9AX5c3nzEFBVDmVOUvqzCGABwHG+tVhwLOvVsl5zMinWWP21sMFv4Nwt8LfCn2va19Bv54qv96BRledyuLXsFf9951wu+vRwEz+Rqp7ZSaOb8BsevAbSHqvK4j3BuUfwf6vPE8Pgcl4N8+b7zMrryvF7oW/+m6+NmBXoDbv8a5e74R6Vh0IrJ/nfVaHNqR5jlb3Db09B4T91m27cOXqTXS/equb7qjqA8kN0PF6uvLFnc/QRlMjzl+8gBGRw6RKaASndU4Yi5xV+dh9YDfOXzmH5KVJ0v/CN9gHQeE+GD48FBNGD0TClCgkxI3FAI69De6HtISx6PcPPeL27798UjF77br/5y58Zud//G783tTfi7qXTns90j7X2kJX+uVzSI4uvaOy//2t6qQncfu3CvTi0teg/7XnBX7r6cAvnG1vxtvqATp8z7fudhlcU/vkLupLH6K7qQ4/v2E+wGuB/Tc23ul+hq/d7dKHnyN2qe4N7D9r9/1ncd83gK+/WN36zxoE8IznG9CLwhfY1wnwCf2PrS4B+gdx7fO1iu/T1S/Pm/styhtA4Culbxfgvybw3ZV47arE63pCvhyvnAr2XQxDEO51PACUa/irZ7pdlehucuDM4b2YPmksJkUOwszoUUiaNQErk6bgYOE8nNuSjovbM3Bpx3Jc252LqzuycG5zOs5tSsOV7Stw50AhHhxehSeHV+PJkXUoPrEZ5UXbUXluN2wXOaXvAOyXDsqIXseVo3BcPgbHpWOouXgM9gtHYeMY3PMHUXHuAMoktr8f4tYv2oPHp9hc5yAObFyFqNFDERhKyPTDwPAAxI0fgaTEKchNm48tq7Kxed1KFObnIycnF1lZmVi6dKmG/WIsWLDAA/sZMxizj0PclBhMjmMDnfGYMHGsKHvOrv8e7KnmxYU/VNXUm9p5Al864Uk3Pc6XVwl6VOHe2L2J2Xvj9QQzu+QxDt8b8soVr4CvFL0X+FT5qiTPKHuz8vP4OYS9aqwTrBrraIgT9mIa9oR8QJAF/gS9hr0A37oPDJBDAK9/3/zBAwBL94zipzeAe8LeXFMrX9Mz4wPG7Tlad0rMWKzJTMKq1ESsTk7EypREFNDS5qJg6XysXL4Eq7JTkZeZhJzMFOTnZmDVymysW5uPDetWYePGNdixcwumz4yDn18/jBs7EudPn8Se3VT2K6SZjlL2WVizYQMysxXsHz96JLDn5DtTXmdg//TJfVHfBvJmVZCnulegN3An8K17Rw3hTfgboNvAA0CtgN4Oh6MaDocdtbRaXufeJtAn+HlNXOl0p2szMDawN6vyDOhYe6/nbeIdoAfBvFcy8Tkwx8DecmAwz5jvs8K+r8o34OfKfvs0uvUb62s9sDfq3tVQC7dbJfKZrH0TyyfwFVwbvUl8Fve3uWfWf6bkFZC93gADVb5X3q/zBQzsBfzmu3gIIORlJYSb0NhgYKxW9RuUOjef3Xtt8Cjz7yfp8bd5Qxnm94rCb2SogKDXPfE5Ga+xCU6XW9rkPnlSiped3eLW52fzEOBZmZ2v6+sbGhvhanDj4KGDGBs1CuMnjsXIMSMwb/F8bN+7EyfPFmH7nh2Spd8/sD98Q33gH9pPlH3suGGYFzces2PHYOCAQISF9MOyeVHoJ5BnJv6/AHursjed9WT9USXuGXVvgM+kPWmna5mGZ52Exyl4xqjoPUl5bN/LTno07c7n/pc3L/Bzz3NR9iaG/7mzBS+clWisfIy26lJ8etGMn1lv39WG98+b8KVLtd2lsuc43G+v2sX9z0l7XwzsO5vxmWEAHaPn+uVFozYVw//4TKl5Sd5jAt+zBnxh9v4zJvE5vSaufeXil0OBfq0OBryuDwMtTlH4CvYqvs+kPsKe9spVge76cqnFF+DX83UFupzl6K7n/Sq1yp73yvC60YbnteW4fe4YTu7aiOOb8lG0JQeXdmTh5u4VuHsgG/cP5+HOgRxc37kcN3Ytx919WXh0OA8PD+fh/qE8PDyUjyeHCvD0yEqUHFuH0pMbUXZqC8rPbkfl+V2wXWAHv/2ovngANRcPofoC7TDs5w+h6uxBVJ47iPKzKq5fUrQPT07uweMTO/Hw2DbcPLgF1w/vQNGeDdiYn47UeVOQMj8OOWkJWJ25CBvy0rAmNx2r8legcGUesnOzkZnJBL2lSE1NhXLjz0dC/GzMmjUDBvZTpkwWdU/YM2Y/bvxojOXgmz9R9gS+cuF7O+JxHgFhT3UvA2p6tbFlTF8peQP0Xiuz68O9pXW97kl9vVL3xo1vvW8gz1UODlbYU9mHaLgbyPdZqfIV8FWyHhW8b6BS9mal0vfzXPOCXhL5AgMkoa/33g9+dPcz81/DnoDvHQJgZn5/+Af5iBvfP7A/Zk2bgHxCPTUBq1JoiVitbWVyIgpT56IgbR4Kli5AfsYSFGalIW95KvKz0rCmIBsb163Cpo1rEDt5Avz9+iF64licP3sKu3ftQBZj9lJ6R1d+Dlav5yjkbKSlpePp08dK2UsdvaqfJ8xv3byKp08eoLbGhmobE/Kq5Dm73hPqhL2Y3vOaMaP0PaujWkHdYdeqnqCvEautrUFtXbXMoSf4OY+esK+zgF/g61DQ5wHgD6Y9AzwgyHstwFfvtcPpsEkugCh5DXsXW+j+E9gb6JtVwG7663tK9FRMn0pfavN1LJ+K3sBe7dmgh8CvF5UvSl8a9CjXvlH5veH5Pdha3eD/mrpXAFdxdw/otStfxeG9w2fMfcm01+VyBspqVcr+j7+XIDcufu3ml1CA8QA0o5F97nV4wPyd5hBj/R1mzzp7e021lN056xvQ/rxDIE/Qe2DfpKDPuD/h725oRK2zDlu3b8Ok6AmSfBw9eSJWb1iDwyeO4vSF05gyc4q4731DfOAb0h/+wf0wZGgIJo8fgYS48YgeNwyh4X4YNMAHWYsneUfcSia+nm3/PVVP0PeFvemwZ3rm//XbOynDk/p7A3o9Fc8oe669xt7qLHxm5PeFPV9bE/S4N+V5H55zTG0ZmqqeoNNtx7dXz1SbXQL99XMZgUslz+Q8ZuGrjnuE/TNlVPYmQe9lM7500F3v9hiz8QX+LxrwqZ0xe1oDvlgUPmH/+ZlL4vhe4Cu3Pkv4BPa9XP5ufGitx4dmryv/bROVPZP2bKLsCXkP8N2cwFchCv81y/h4AHAR9ryugP/KVY6u+nJ9CCjHK95zV6Kj5ilai2+g7tYpVF3ah/Kz2/D42Brc3peLm3uy8fBgPkpPrEHp8VUoPlqAp0cL8fjoSjw+UognR1ei+MgqlJ1Yh7KTG1B2ciPKT29G+ZktqDizDVVnd6Lq3C7YL+yB7fweVJ3bg8qze1B5ZjcqzuyRmH3x6T14WrQbj0/uxMOj23D/yGbcOrwRNw5txM1Dm3Hj8Bac2bcBe7YUYlVuBjJSF2HxvHjMmj5NMu1zc3ORm5uHzMzlSE9PQ3JyEhYvZoLePIH97FkzMHPGNEybGocpcbGImxyD6OjxmDghCsxZGDNmNEaNGonISA7CYYLeYAzVbnwD+sFDIqQl7qAh4aoNrgB/gOqM16d3PbPzDZitsJb9/wl7o/q9B4KwCEsYQH8XP8u48M3ku4BQ9r4OREBIsFL0GvYCcK32jUtfsvKDAuAv5g+/oAD4BQfAN8hfzI8lexalb9S9OiBYDgGBSuHTxS+mlb1KAFRxf6p5xuppLMEbPDAYSxKmIS8pAYVJc1CYQlPQX52aALG0BKxKT8DKtETkE/zpC1C4bBEKMpYgLyMZeStSUJC7DBMmRMLHtx+iJ0Xh3NlT2Llzu9TYsy8+y+5W5OZh7YaNyFiRhdTUNBQXPxWQ030vSXrixq8AY/ZPnz5ELQFuVyrewN0A3QP6ahvsfE678j2Ap9LXplQ8Aa+s1lGDWkctBPSEfa2CPdvXKpVvQ51TQ7/WDicb3ziq4aythlMfDPhsb/OC3gDfJNmxcY4BNhU6x9+yg149DwB/EjIwz3M1Ct+6cm/gz7WBsXxm7esSvXqXAzQr8L2Z+wr4UqrX4Ibbza58qjyvwXIAsELWCkcDSK7Wfd9neI/gNAA3q4EpX5u9m4qbBwBR18qVrpS+8hR4P7s37BtE/fOacsObmDtX48ZX8X8dnyfwLYcI8zdSkZvvaOBv0Z6Gx08eY+WqtQL6ltZnHsiL58DU/Ms422ZJznO63XJA2LBpA+LiYmRE99KMVOw9uAdnL5/F0sx0+IX4Su29T3B/+IX4COwHDgpC9PiRmBE3DqNHDUBQmA8ihwdgZVKMrrNn2Z1W94zb/yuw58jb3sY59xx/q2P2fWDPHvyeKXh6zj2hbxro9IK9zsT3wP99J/h+PvPumQut1SVosRfjwzO3qH9+Dg8CP2r3PmFvgM/1Y0czWKZHJc9Y/4+v2vCtu1WN1aW6f9mCH0TJK9j/8MLE5zXw9SGAsP9BAK+UPevyP/MgwDK9Zzp575kX9lTxxnX/sc2FD20uvCfsRdUzjq+z95tqJDtfMvQbCH2aHT26hO9tQ5Vk7RP2va0c3a4ydBL29Yzpl6Grthgdjid4bn+EDttDdNU8Rnv5LVRdPoKS07tRe/UI3DePw3XtoLQDrjm/DfazW8UqTm9BWRFd95tReXorqoq2ovLUZpRrU/e2oLRoC8pOs0//NpQVbUNp0TaUnNqCklNbUXxqK56c2obHJ7Wd2IKHRzfh/rEteHR8G24d3IyT29Zg86psLF+WjoWLFmHWnFmYOmMGYqdOw7hJMRgROVL+Ay8szMXy5UuRlpaC5OQlWLx4oWTjx8+ZBSvsp06ZLLBnD/zoieMwfhyV/WhpyctJdyy1GzZyKFRTnUGeVrke2LMPPifYmdGzpg2uhjABbFXe1r3ck2l33mx8XvvDgaBPB72wCCp5b+c88x6695ULPwgBIRr0oYG9QO9x5VtUvlXdM5nPJO35BfuD5hvkB3+5rmL6nri+lPCpuD+hLzF/8Q6o9/gEaZWvlb0X+Ar2bNgRGNgPk6JGYOm8WchfNAf5i2Yhb8ls5CXRZqEgZTZWpcZjTXoCVqfHY83SRKxJT8TK1HgUpiagIH0uctMXIGfZAknmixo7BL5+/RAbM15gv2PHNmTm5mBFQS6WsT9+di7WbdqMFZnZUpZZUlIsMXXlwmd3PFVad/PGVZSWsBMdlX0V7LbebnsP8KnqCXu69C2wp0J31NSgRkxB34Ceqxf2DgF9LdW8QFgr/DoFe4KdxqE1LgN6ZzXqnNVQ71F74w1gudz3jGC2mgfk9BZoj4G5ZuBvXvddzecQ8FbYy95phus4wBi+gT2BT1e+wF6y9lUM3+1iz30Dea6qEY9qyOOFHyHYV0lbQW8gaX3O3Dcwt4LeCnneJ+hpMpteus+ZuLlF8XtgrOCvIK+AbpLpvrcS+B7YS2KfPkjIBDz+jYR/7wOA+Vv5N9y4cQObNm9DZ9crj6rvC3q+djU1izkbGiQTPzc/F9ExE5Awdza2bN2I46eOYOe+HRg4fAA4CMcn1Bc+BD1LmYP7IzwiAJMmjUb0pFEYNiIcwRG+mDQmDBuSYunG/wIaO+h5m+qokjtrFn5fZU+XPcfg0qTOnpDX9h8/vAXt378oNz575xPWbJwjwNfqnqNvReUzYc9yAPhNHwJ+Y3nex1f46fULdLmr0WorETc1y+3k+Y/d4u63gl5gTqCLqYx97hmb50GBWfZK3euYPbPyX7bga0czvnY04oeOBg1+k5jXKO76H543wRgz9qn62ZFPTGDvEvVPL8BHce0zU1+77c2qYf+esG924l1THd421uJto0OV4+myPJW5b1z7KmP/TaNK4HvtrsJrt00r+0p0aWXfLQl8FeiqLcNLRwk6HMVor3qEmruXUXa5CM67V9Ble4Ju+xO8rLiHF6Ws2b+Ctsfn0frwLFrun0Hj3ZNouHUUbjbyuXEQzmsHUHNpD+yXdqP6wi7Yz+1A5ZmtKD+9FSWnt6G4aJvAveTEJpSc2Ijik5vx5OQmPD65UdmpLXhctA23j21F0Z7N2Lt+JQozMpC0cAniE+Zj+uxETJs1B3FTp2FidAwix4zGkOFDJUYeGOyHaTMmgz3RU1IXY9Hi+Vi4cK70Y49PmIFZs6eLG3/69CmYMpXld9GIiVXld+PGj0HU2NEYMzoSkZEjMGLkMGmRyza50iJ3yCAMYdndYGXscS8ufIG8V8GLkje97wXooRjAbnkRIZB2t7wm5oV234NAX+gbqBsVz9fGeI098YPZFz80GAEchBOiVn+t7Al1AbtO0iOcjSvf3POsOq5vvAAmhm9em1Ul8Cm4+wX5ycHAm8Tnq1z6VtjLvj8Cgmj9pJHH9LgozJsxESsWzkReUrwC/ZLZyF8yGwXJc1CQNBuFqXME+qvTErA2PQFr0hKxKi0RK9PnojB9HnLT5yFn2UJEjR0msJ8aOwnnz57G9u1bkZWXixUF+cjIzUNGdj7Wb96GjOXZWLZsOcrLS6XOvootcO3lYgT3tWtXUFpSDIeAnDC3o1rMG6cn8KnuDfjNKrF7gp8qvoamkvdqBfIEvVfhyzO11XDUVovKrxOVX4O6uho46xxivFZX5+h9zekQ4NfV18haLwcAu+x7HRB4SOgD+u+9JtB5nR4BT4jAovitwGc/fT7D583BQqboEfRiNb1AbwW+W8fu6cJ3uXTSXoNpyEN1b1X4hD9hqIFqVcpmGpwnG97rzjfgJygZ35cDgPTvV/F4wt2An+pZwV7Fxz0Q1Z9v4C1tdj1AVnA2AFegpqrXXgL9XqvC9+wbzcFCreYgIl33+H7JzNfP8O9tbsWJojPYtXcfXr9R0+74Gxmfl4Q8ZuB7EvP4/Q0Sr3/05AmWZazA1BnTULiqAPv378XJ08cxPX462Bs/MCIQPhx5G+wL/2BfBEqlkx8mjo/E+KjhGDQ0BCGDAzA7ZgS2Jsdp2FPZ6+55pmueUfdW4PcttzPd81SMnoB/I5D3wr5HYvaEvQE+oW9eW1dR/p+65UAg1z+9lrj7i7oqNFU+RaerGj++ei6HA07FM6rfuPklac8D+XZJ4uO1b1Kep1z3TMgj8F81OfC+3S0HgB/YUe9lM76+bMG3l81iX1824RvVfkczvjDuT2tvFNjLnmV6z9342OHGpw5Vj88GPNKBjzX67XT9N+DTswZR81T0dN9T1YsxI1/DnsAX04l6HrXfrGDPWn3W6Uu2fgNj+naxVy4Cv0oa80gcv7YC3Q4m81Wh01EK56Pr0hyn+s4lPK98gk57CTqqHqOj6iFeVt5HR8UddJTfxvPS62gvZpOeS2h/ckng3/bwDJrvnULD3RMyJ4CzAly3jqL+5hHU3TgMx9X9qLm0C9WXdsF2cQ/Kz+1G+dldchCwnd4G25mdKCnaLfPr925dh5zMZUhLScaiRYsxb/5izElcgGkz52BSTCzGjotC5OhRGDRkMMKlRWwQgkL8xegqnjolBitWpGPJ4nmYP28O5ibOQvyc6Zg9aypmzJiCadMnY8o0JuhN8iToMWY/buwojBkzAqNGD5eMfHHjMwt/6EAMGTKoF+glG59QlyQ9L+wlOU/m0ofLjPoBAwj5UOmPLxBn0x1jWrlTmaukPOO6/+erFf58n8A+lLAP0aDv7b43oDfqnsA2GfhceV1gr5P2DNC5Gth73Pf6WkAgP4PufgN6X9kzUU/67FsT9ljTH+iHwCAfBAT2R0hIf4yLGozYicMxZcJwxMeOwpJZhP50UfcFSwh6Y7OxMmWO2JrUeKwm7NPnCuxXLp2HwmULUbA8SWDv49cP0+NicOHsaWzbvkUa6GQWFCAjJxcZOXkC+2UZWfKPIWFvs5XBCvsqWwWuX7+KsrISSbCrprrXCt4A/Xurgbrc88BegV4grmFvgN5L6XsgT6graScaGgAAIABJREFUyBvYy+qslev1zlp1ACD8ndVw1hOsNQJZp3nt5GseFgj678PeKHIr+AnuXu7/78Cez5uDAT+DkBfgW0HP765XZlz5BviSme+J2VthXy+qXsXx2YjHq/a/B3vC0+om7+sWN8Dvu/IA0MBBPab0TifjKdgaNe+FuQf2+lDRG/DqOcJe1ct7Ye9u8Jbm8T0Ce67ag2BWA3vxKvC+2xwGCG32xm/Fzr0HcPTkKbx6q2DP32QFPRW9m+V2+uDianDh9p17SElNR1JaCrZs3Yzjx48ib2UugiICETIoRJQ9Qe8TTBe+LwJDfBEU7IPIyMGIHBmBoYOCwH4rS6aOwe7UOFV6Z0ruCHyBfp9mOoQ81bspsyPcrcl4Bvb/+YXDcbyKnsl56gDAQ4BO1jMxfH0A4DMG+twT+nS7t9WWo9VRjnftDRCF/7lHxtwS7n+I5XO2va67763s2xXsPSV6Ss2zc967FifetNRJmd23zlaB/VeuuhyP8Kfi50FAoM/sfMnYZ8Jeg8D+w3MXaB91tz0qfnoOPkpGv4I+E/toAnyPG//PYc/MfC/wVaY+O/LRtc9mPHTvU9krdc/hPszGr8Drukq8clSg6fFtlF8pQs3tC3he9Uhq8ztsT/Giim79R+iofIAXlffQUXUXzwX2N9Feeg3PS5S1P72GZ08vofXJRTQ/PIemB2fR9OAMGu4VoeEuDwAn4b5zAq7bnCJ4DPW3jqH+5lG4bh5D3dUjUmZ34cBO7NiwFgVsj5u2DPOWpGBB8lIkLkrC1DkJGBcTg2GRIzF0+FBJfKPbmjHq4FCCPkBAT2UfGOQrWdnjx41CesoiLEtbjEXz52Bu/AzMIeynx2L6tFhMnRYjSV1M0JsobvyxiIrqnaDngf2wgZ7kPLrxPSNrLZPuTKmdKb3jKpCXQTcqI5+Q53AKGtvhmrn1Rskb4H8P/lYlb2Bv/d+AMwP+VdgT7n6WOL5R+lT7cggIDhQ3vrjzGcO3xOzN3hrzV3vVoMdk3xvXvUnSCyTsA30RFNgfI4eGYVr0KMyZMg6JU6OQMHk0ZkcPR2LcKCyZMR4ZiXHIWzILhcnxKEjiOhsrtRUmM64fj5VpCQL8gvT5krgXNWYYCPtpU2Jw7kwRtm1Tyj6roADLc3OxIi8PG7ZuR2r6cixfkYnKykrYbJUC+yp7mah8vqay50Hge1DntT9T9KLqTfxelL1S+EbVW6Ev7nwNeRO7FwVPJV/rVfaEvYG8Z0/oW6HaZ0/Ye0xm16tRtuyAR0B7IK9fe6Bt4N03wa/Pa77femDwKHyBvoa9jtkb4IsrX5fjWeP4qjRPdd1zs92uKH2uvVW+ATfj2QJLNujRmfzGZW+eMSuvm71xjRsocjXK3gN17cInwFVWvNflzgOFyZQXD4A+AChlb3rZKw+BR8lbQC+f2dA7HGF+k8pZaJTcBfnbOASnoRH1DU1Yt3kbrt66jc7XPaqun/F57bIX6OsMfr6Phxinqx4XLl1CUnIqcgsLsO/AflH2I0ePkFh98MBg+If6wTe4P3yZOxOiYE9v29Bh4YgaNwxDRoRgyMgQpM+diB3psaqpTl/Y983Mt7rw+4KeyXhW2BP4BvJm/R7wDeR5j7F+uvh7WurR4ihDu8uG950t+P0TPQI9+O1DN35mXP5DF36xqHqTkW8a7XD9HuyZeS/WzVh9G751KbgTwq/c1QLjn6QsTx0GTEmelOVJpj4T+JoF9gQ+M/U/EfLGtBufap4eAxoTCJknwJ77Htg/UzF7qvoPzcqVz/375joBvCrBU7A3e7O+kSQ+Qt8OqvrXLkJfdeJjm962ykeovH4e9pvnBeys0WfTnQ7bY2VVj/GSqr7qATqqHuBF1T28qLwj9rz8Fl6wFW/pLbQX30Db0yvKnlxE6+OLaHl0Hk0Pz6Hh/lk03DuDRrr8759B08PzaH58GXW3z+HB6cM4tmsH1q9eJR3OUrJzkJ6Th0VpaZgzbz7iZiZi9MRoDBw5AiGDwhEyMBQhA0IRHBaEkLAABIdSzfshmD39Q/whsCfwg9mmtR8GDQpD/JypyFi6BOlpi0Thz54dh/g50zBr5hSBPTvoTZgwHuPGj0XUuEiptTd19lbYm1i9FfYcY0ugm0Y6VtBz0p2BPcvnlLr3KnZ20GNbXAP6vqsBP6/3BT1fK0WvDzs88ISGIFC77a2JedzLJDy69k29PZU8p+Ppa0bxq0NAAPxDlDFRjwl7JkPfqHyJ0weqmL0cFHQM35p5r2DPTnwqI5+HsKAAHwwKD8TUSaOxeHaM2JJZk7Bo5njMmzoGc6eMFuDPixuNhdOjkJYYixULpiGfyp6x+uTZULBPQD4PAilzkM/Y/bKFGDVqsMB+5owpOHf2NLZu24bsgnxk5dGNr9z5G7fuQNqyFVi+IhtVVXTR22CzaRd+dYXAn7CvqCgTRf894BsV/71VDgMa+BLHd1Sjhqpeg10g76hGHU2D3Qr3710zsDerqH+nQxR0XT0VvjEeDIwZ4Cv3uks8ANoLwDwArf6V6525AXblhtfAZx6AuO95OKDb3pj1sKD35rDgdeN7XflW2PdS+BK71xn7HK4jjXesmfq9gW+FtihhS6zf3Puz1UBfPAZaARvYi9q3uO0VvDkmVrnFrTkFAmJ+r2mqo0ML4n7XyYDG62Bd5T7r57XHwvo7eY2wp6qXPQ8zhH1jI2rr3Shcsx4lFVVoe9EhkGeVgAy6aVYKX9z6BL7+u5iJf/T4MWSsWIEt27fh2IkTmL9gHnz5/3sDg/V4W1/4BfuANfYBGvaBIT4YMDgIsXFRGDF2AEaODcfyxbFYv5Sw//0H6aBn3PhK3X+Bx50vk/BUDN8ofKuqF9j/8A5//eEdCHpR9+LOV2pegd6r8I1658oYP1U6+9W3VJdIK9sfep7j9y89Yr9+6PaMtBXYf+wSdW+S+kxNvoE9Qe/JtmcNvsm8J+y7W/GVkO9sUSqebvvOVgE4VT7d6xK7t9TfE/psuCNNd7h6gK9j9uK6d0sPfcbwP7Q34F27W0xgz/i9dul/bHfjbVs93rWy5K4e7wzspckOr+mEvSYH3jWpJjzM1OdeYvoNNXjTWIOehmq8dhHyTO5z4mVtGex3L6P85jm0Vj6SpjzsskfQd7Glrv0pOm1P0Fn1RMHe9gAdtvt4UXUfLyppd/Gi/DZelN1CO2FfckN67j97cgnPHhP2F9D8iHYJTY8uovXRRbQ9voyWJ9dQceMcLh45iO0bNiE3uxDLV+QjK6dQ/hFemJQikB8fE4shkZGIGDwIYQPDERIRLG6ooPBABIYHIygsSIFeYO/fG/Yh/gighfpJ1jdPrUOGDcDU6ZOxLCMNqSlLsGTJQixYMFeSWCZOIuzHYfz4sRg7TtXZ043PDnrDRwzy1tcP1tn3fVYD+r7KnoDn2Fo5DHCELYFP936EMtbY/1+w/x7wrapevBphQQikaRc+ga1i9ozbK8AT9mb0rSc2H0yPiBqHKxn5VqUfEqiBz/bEqimP1bXPvcri9zbiUQN2enfb8w/kLAN27KOq98GAUD/MiI3Ckvg4pMRPxpI50Vgye6LY4lkTsGjGeMyfHoV506OQOHUM4uNGIWHKaCTNnoQVi2Ygj7BPJeTnCuxzk2YhJzUBK1LnYsTwcIH97NnTBPb8xy67cCWyCldiWW4eVhQWYtOOXUhblonMzBxUVdolHs+SOpbYMUHPVlWBa1cvw15V4YE9Y/dWNS+Qr65GbU11n9p65bav1ln4RtHLStgb6JtVw54HAap2UfZcv6PunaLmqeiVeYAv0Cf4HXKPBwKaq56rBj6z4qm05Zlq5RXQ3gDPM3S9U5mbsIBR+cYzYFk9ngFL+Z05NPDzpLOeWU1Wvs7M/6Oq18l6bLqjge9V94znE4Ret75R9pKxrhP3DES59gWpucfrstdQFFc+1b3JCdDAV7BXKl69h+9TRrWtzNvpTil27cKXZD+64pWZ95ncA/Xa+7d4fpMcAvR3NGoXfkMjKmw1yFu5BnXuRjQ/a4dbT94zrny68D3eBl1Z4KirxZp1a5Ccmowdu3ZgeeZyBIUGga3GgwYFC/ADw5h86yNGZR8U6ovgMF+EhPlg4OBARI4Iw+TxQ7AyaSo2LKUbn7DX9r+/fsHff/tBjHPtlam59v/900f87dsH/O3be/zXV5oF8J/fKtgzMU8n5RHmVqNCp6mM/Xdg29rOhmq011Wip7VeoM9Y/1/ormfm/afXoug5z/7Xd134hUl7H7pgkvesw3L6wv7H7mf4sasNVOs/ipKnmm+Ta7xOM677by9b8SMH4bS58LbZiY/tjfja6W24o9R9i6rDl4x9VXfPnvmM05ssfIH9i0ZR81T0hD4VvnHjcyXs37Q68a61XsII5pAhKzvuscWuieF7kvdqBew97hr0uB1443ZIvL+TLTkf3kL5jXNoKLnrcet3OUrxylEi1l1djC6BvQK+qHrbPby00Y1vgK9i9y/KbuB5yXW0l1yTGP6zJ5dBa3tyCS1PrqCl+DpaS2+h8cl1PL50Gsf27cPG9ZtlFG3GipXIzCzEiuWZSElJx9RpMzF69DgMGz4CAwn5AaEIZZwpPFCpeCr5sEBR9Rz2YtS8idVzDQhm9riJIfeT/utstevj74PhkSOwes1aLFqUhBUrsqX8auKkiZg0aYJy4+uWuSZeL7AfPgiD2UhnKKfdRUj/e46wNWZATwCrnvh9m+rQVa+NDXE40jYiRCzcMr62r6r/3murureq+kBLmV0vyEuSngK+gb2BuxX4343nC/iZgU/QW7rrmSY9hH0gr7NUj0l6XE15nVnV0CJOKWS3vNBQX8yYEoXkxDgkx8eIGdAnz5mElPhocCX0F8wchwUzlM2fNhaJU0Zj7tTRWDBtLNITYpGTNAf5KQnITZqNrJQ5yEidi2HDwsWbEx8/A2fPn8HmnduRvXo1slavwbK8AmStXIMtO/ciZelyZOfkwW6v1rBntr3qisfMe8KecJcse90hj6+ZpFfDRL1qQr5GEvCo5AlxqwufMX5ep3rvBXzzmjCvY+mdAw4HM/JpjMur2LzxAnjgzzi+hnw9IV5f5zkYcO901sk1Uf4a9ryunlVZ8VTVJpZuXQ3seU0S/jT02SRH8gA09Hu5/y3q3uPOZ3MdqRwwHgUNfZ2V77TA3uPSl7a6Tk+yHmP2xr5flqdA6TLZ8xruBvIG7Oa1galZeUAwClhWeb+KvbsJe49S9x4CFPyVO9+odZe49I2LX8f4G1VMXj7XHCw8qt20CWYSnoK6OmR4Xytl3ySjaTm/nnH/+4+eIn/lWrQ+70Bjaxtc/I1snkPPQlMz6vk7LJ4K7m01NixYOB/h4cEYETlUet8HMsQZEYSgQUy8C0FgGEtrFeyp7An7kDBfhIb7YsCgAESOisDMyZFYnzoNu7NmWGH/FX///Sv+5/cfQOjTvMD/jP/+6ZPAnqAn8Om6p5oXRf+VJXfvPMl5BvImFk91/586O/9zZ5sMpGmpLsX75434nSNwv7zBXz69lj1d9rxG++0DrRu/f+iWlaD/LuzfduCnN6yvbwdBT8j/1PUMP3W2if3Y2QYxC+gJew/wO1rw9UUzvrQ34UMLm+S48YW195ZWusp9r+P2Mg5XgZ7xddbYE/wsBRTIaxd+L9hT8T9zKTNZ+Z6EPdVgx5q0R+Xe13i/22lD3cPbqLx5CU1lD2V4zhu3XdrpvmIP/dpy9DhK0UPg15SAwKd12h7jpe0BOu338dJ2X2DfUXVPJ+rdwovS6zpuT+AzaY+x+2toK7mOtrI7kvB369xJ7NyxCwUr1yEzbw2y89cjM2c1klMykJiwEDGxk2XS3IChAxAxmDXlwQLDUCp4nkhFxQchNJSue0Jeue79g3xFyfX37ScT1Pr5qIlqhAunvw0ZEoERIwZh+PBBCAzyl+z9DRu3YfrMuUhNY9OdTEycOFGpet1UJyqKdfYjMHLkMKmzHzZ8sEy6+zPYm9n1phzOANmsnul1Hne9an+ruuJ56+e/B3frNfN5vGYFfVBIIP5V2Bu3vXHZS3xeq3lzzaxGxfO12fddlbIPgK+U6fkp2Aersbriwuco4kAf+AX2k2mF06eOR/L8aUhOiEZK/CQkx0cjac4kJM2ZgJQ5E5EWH4O0OdFInjURi2eMx5KZE7B45nhx8S+cMQ7zp4xB4uRR4uafPzUKybOjsWz+FGQmz8by9HkYNjxc2vAmJMzE6XNF2MBs/DWrkbV2LZYXrkL2qrXYunufwD4nJ19gb7PRjW9gz/n15QJ7uuANtGuqCflqMQG9KaurrobDXg0Hwc+9WA2qRfErld8X9nWSea/gTsBbra6uToNfZeAb6Ivy10l6StF7Fb7nECBqnuBXhwEP7PvEzo1b3awulzoUOOkhsBgPCnIocHqz7q2K/g97pxqJ66r7Puw938cyPG3sqmey8jki14CeK9W9gTfVvdlzZYc4ceVbYG+9b90T9F7Yq+x7A0gBrrjXdSa8hr0BsQG9qHftuifwrbD3HBA8mfZe5W79HWrv/R7l2ldJebJ3K28BQU9jk5wr129j7YateN7VDfa+FyVvKQ0k8JmBb8IL7iY3nhY/wbRpU+T/7zgOPIj/VoYFyL+jwQL7UA/s6cb3KPtQH4SF+WLwkGBEjhmA+KmjsSltKnZnxaHfP37/CmU/4h+//4i///4Nf//tG/731x96wf5vP39SdfWccPftgwf0An1dW0+XPo0KnvAmxP/67b3s3z9rQKu9VMbLfu5qwb9xQM7nN/jLx9f4zSh5rp9f4fdP3Z5SPcbyxTTovcCn4u/Er285775DyvN+fP1cgb77GX7uUmYFPvdU8bRvHS3K6M7vaMGPHa342tEibv2PzxrwvpXxdZclTt8E1t/TpNkO4d5aJyaw13X2PCjQhd/XRO3zEKDd/Fzfi9p34U2L06P03zbV4U2TV82/dtfgbXMdehpq0FT6ELbbV+B+eg89bjvesT6/Xg3PkSQ9SdQrw2sZluOdjtdd/QSdtofivifoO6seorPyAboq7qCz7A46Ku6jvfKWJOx1lN7Fi7I7eFF+D8/L78P55A7uXbmEHdt2IjN/DTJXrkN24Rosz8rF4sVJmD17NsaNj8KwYUMQPoCZ6MFioeGBoIVHBIOwD2b7V5aSBbH1an+BOpOwCPyBA8MwLioSs2ZMQcqSBchZno5NawpwcOdmnDm4G5ePH8D1k0dx6fhB7NuxHls2b0bBys2IiZuDJcnLsHx5FqKjowX2bKgTNW40Ro8djchRIzFi5HAMGzEUQ4YNFhskJXeqH75R8wS9Uftm0p1x5SsXfijCB4YiTPe3N4CXA4BF1Vtd9VbAm70V9EzICw01SYkc+RsorniTnCcxeIui/57SJ8D/tOxOZ+VbwW5i8mpMroG5XnU9PuEeEKiuqVp9X/iz1j7IV+rpp0SPQur86UhOmIyUhMlITYhBypxoMVH1c6KRqk2uz+YhYBKSZk8Upc+YPoG/cFqUqHvG9xMnRyJh8kjM573EqRg6NELBPnEmis6ewsYdO5C7fj2y1q1DRuFKZK9Zh0179iJ5aQZy8/JFoRvY221VotptlZW4cuWK1MlLyV11NaqrFfg9WfmEOV31AnmHgn2Nrp+v4WsHeEBgu1yC2iTjmQx8o+QV6Al+NtZRptQ9lbvVCHfCmDCvh9Pp1KbgroBPaDuVwhdVXyd17gJZ7Q1QBwDtBRCPgPdgQNe76W9v4vt9kwBZ7688Aar2X1z2ugcA+wCo++aZPtC3HDpcbtVsx6UH5ij41wn4vfA37nuC/o/ufAEclTNVPt3gVle/VtTfAyzBbVS0ib0bxe4Wda6gaw4J3vWPoOb7//AZlqQ8A3TvSlX/x8OA260OMPWNDXA2uFHPQ0xLG06cOoddew+hq+ctXM2qaY4AXn+vfL/uE6B+ZwNu3bqB8RPGioeTrntaQHgAAsMDEDIgCKGDghEQTje+itszE59jw+l1Y6390KFhGD16AJJnjcbWtMnYlzWTsKcb/6sAnpC3GpW9mW3PtrjSREdc+O9FyZsGOgS8ScKjmqc7nkqfLvjXLU601pShu8EhQOZ7qPz/7VM3/u0j6+9f47fPr/HrZ65032u4G8jrlQ11JEavO+39/JZz7s0UPDUchxn5P71qx8+v2hX0O9vwc6dX4RvYE+6sqf/2skkU/dcXLXIAUBn4StF/6WjB2xYnepprVca+NN5hsx2W2CmjC5+gJ/Q9wOfYW4Jcq/sP2p1vXhvlb2L6VPt07RvraalDT5MDPY3MxGe8vhbNFY9hu3MVjSUPQHc+4/uSke+qwlsOzuHAHMnKL0e34yle1Rajy/EUnTWPpalOp26wwyY7VPd04b8k6CtvSRne88oHaKu4jo7Km+iufIDuysdwPb6P+1euYd+egyhYvQGZ+SuRkZePpIwMzJo7F9FxkzFq3GhEDI5ASEQQQmnhtGCEsoSMg1zCWArmh37+/cTYC3/Y0HBMiR6DjCXzsHVNLk7u247rZ47hweWzeHzlHIqvX0TZtYsouXIeTy+dwaOLJ/Hw/HE8OHsCd88ex62LJ3D2zGlkZK3GxNjpmJOwUFz5hP3ECeN1vJ7jbSMxUs+zHzZimIb9IAweMgCDZeAN3fXeyXaEfV/jIUBl4jP5zpTcGUVPZd47Ka8v7K1wt+6tmfemCkFVIhD+7ImvEvQM4AXqFvAb1c775p6483Xc3uraN88S+tyLq58ufSbuWZrvcFoe3fcBAaq0Tl7LCGIfOaDRfT9u7FCkLJiBlLlxSE2IRWoi18lIS4hVap7X4mPECHruqfJTeCBIoLs/2rMS/ktmTcBCDX+6+OOnjcG0yWMwcFCIuPHnzp2F02eLsGnnTuSt34jsdeuxYtVq5Kxdj8179yFl2XKZ8kjY2iRBT7W+peu9qkLD3uHQ9fV02au+97xP8yTmaSXP114FT5VPF7+CvRwKdCmeF/xWZe+FPVU7f5NS+GpV0Ffufe69oCfwtcLvA/Pe6l4dCAhRpeJ5CDDAr1XX6A1wEfw13gOCS5X2ibonqE38/zurm2qesJds/N6wl/g9h+RY3PhyqOD3aTNK3+Vm/J6/k+58pebV2lvZE5hGzYrKl7i+9xm+x7yfKt0Dd13eRvjKNbrbm5hw5y15o+pnzJ3f4QW9cut7od0b/J7DggY9X//xWX6G+kwr8M1v5d/Dv0V5LfgbmrFr9wEUnb6oYC8ldi1yXQ4Y/Lv4fSY0IYcIN86cLcLg4YMQEOqvIB+hYB8cEYiwgcEIHahgT1XvyzJY7cYPDfPDgIFBGDY8AlFRg7F8wQRsWxaHg3nzlLL/+29U971Br9T9F4G96YNvYM9GOv9hXPdfTX29yqr/j29vxZ3OePyL+iq8feaSeLwoftNYh930WG//STXbEeDTjU9Vr+HO+2bvUfYE/nut5N9wIE47fu6z/vRawf6X188F+n0V/k+drfipswU/drKmvgnfOmjNou6p7Fl3/4WJey9Vch6h/Ka5VmL60mWPnfh01zwCvhfs2+rxWWCvlD3VO137ouI1/A3suRL0Jo5vVkJfJfLVo81WjJp710Vdd9fbJKbPEjzTWKfHVQVm3ffUl+O1ixPximW+Pefcs3NeR81DdNY8QlfNI3RWP9T2CJ32e3hZeQMdtjt4YVeZ+S/tt9BZfR/t9jKU37+Pk0dPYMu2vchdtRnp2QVYlJqC6bOnY9yEKAwdMQThg5lRHyynzJCIQIE91Ttd0b4BPvDxocvXD6PHDMO8hGlYl7cMp/Zsxr3Th1Fx5Qxqb11C3e3LqL55ARXXz6D44gk8OXcMj84exaOiw2IPio7I83eLDuHuqSO4XXQE184ew+Ejh7EoZTkmxE5DTOxUmX4WExMjyn7CxDEyOGL06Eiwe5500JNmOipBjxn4NOO2N8DntLuBgyPE1U8vwOChjPGrenw23ZHmOXr6ncrUV13yDMT7rqa5jnWlwjegl3a4TLgxSXlhKhnPJOcZ0P/ZaiBv7huo91X65ropz+N9ZuYT9qa7Hld/GmFPZU/wa5e+xOn9+2HksAgsnjsNyXOnIiWRqj4GqYmxkmUvsBfoa/DrAwBhn544GelzJ8uzfJ4m4KebPz4aSxKisVir/gWzJ2DOzIkYPCRMWvDOmz8HJ0+fkmS8go2bkbt+I1asWofc9ZuwZd9BJKVnoLBwNWprnQr2ps+9vQqVFWW4cuWS9K1XsXnlvhc3/ndhr+L1XtgzcY/JeMqNb9S8Vd33VvbetrkqRm+FvFH3Stkr2BPeFkUv7nbdsU4rehXDd6JeYvlsYFMvrnPC1SWAZRzfwFaD36Xd9h7ge8EvoNZT7ZjtT8XPg4EH5Dqp75/BXgBP970+aKjDh3Lje/ZU+q467c5XwDbQtgLyn8GegJb7Ftf/n30GnzNA7/se6z3zmSrebtre8nsU1P857PncHw8P/Hyr9YU9e+Gv37AVd+4+REfXK4nXU9XLQULH6vkeegN4OGF9PTsS7tu/V5KZCXs2z6GiZ4xeYD8oBGEcXRtuidmHspJJKXvCfsTIAZg0IRLZi6Zg29LpOJi/GP1UQt6XP8DeuPGNsvf0wf/63pOMR/XOhDuW5hHmX7pa0F5XgQ6XDZ9eNouCp5Kn2iew2fVOeuQT9rqrnkBf9gb86iBgYP+bUfh04wvs2VCHSp6gb8cvb9hA5xl+0uvPGvYedS/xexW7/6lLQd4D+pdN+LGzCd9obKjDOnuTja+H5LCVLrPw3zOBr7FW+uOzkx7b5H5o5SHAuPI53c6tGuloNU/QS9kdS/K0C1/c+CZ2r2FvQE/48/7zugrYH91E3dM76HbZwY57dOO/Yn29wF6PwSXonWXocZbgdV0JXtU+RbfjicC9S+B+H10Otsx9gE5a9QN01zzEKztd+Xfw0n4Pnbb76Kq6J4cEd0UZrl+/hwNFV7HnSBFWr9+ExUnJiJ0ah9E1EVpnAAAgAElEQVTjxmLoiGEYzJnvA0PEpc0TZviAIISE+MngEo47HTgwGDOmTsLa3OU4f2QPnl4/B8fD63A/uALXnQuovXoKNRdPoPLCUZReOoLiy0fFHp8/hIfnDuPBmUO4d/oA7hXtx/3TB/Cg6BDuFx3CvaKDuF10GDcunMbeAwcxd0kapsyMx7iJ0UicPw8chsMsfLq+ZAjO6EiMitS98UcO8WTim774VPHGVU940zXP/ACqdQJ64GB6AAZi6JDBniY8A0X9cwyuMvOcATqBb65ZnzH3+fmEfIiUG6pKhMCwYIiFBnuy8A3A/6/VCnwDdblmKcsj3GlSc8+kPO49GfoK+BKrZ/JdIFW8yrj3C/YTFyFj9YMjArFwdixS501HCtW8hnbaXAXy9LmxWKr3LLFTFoO0BFos+BxNgZ7A1+5/qv1EpfqT4idhSWIM5s2ZjCFDFewXL5mL0+dOY/PO3SjctBX5G7cge+1GrNyyE1v3HUZS+gqsWbsRTqcLVXY7bEzG0y1xKyvLcfXqZWljS/e9icMrte4FuyTk/UnvewG87pynYK+G3hjwK5e9Sc5TiXreZDyC3fknbnyt5I2iJ3h1AxuuJnlPwb4e9fXGlHvfqvg9gBXF7xT4m88y8XW11sDNQwJ73lPhM6PfZQU9R9vSZa+UvWT091H/JkSgQgrGq+B127vqNfT1YUDF7vvCnjF8mlbwbq+6pxvfC2RVymYFqdl7oe/1Alhhz+e8n6Ni/ea+WRXgDagV+P8c9qp23nx/39Woel4X2Gt1X+92w1HrlP9GyyvseNbeIQl7knnf7M07MO8xBwX+33fd+tUICPETVW/c98x7ogs/fHBoL9gzXh+oYR8W5o9BgwIxcmQEJk8cidUp07B7+XQcXbXwj7D/31+/gvY/vyhVbyBv3Ph/1bD/29cP+J8fP+I/P/dIt7iOugp0udRAmr9+eysJfP8u6v0V/l030JGEPX3NJO9xJditZlX0jNGzpS5NufEV7H95+1xA/2tPO34l9Hu0vX6GXwT4zMZXGflcf+xqwU+dzSDwrdAn+AX+VPosy+tu8wBf6u116R0T9j4xAY818m0uy8S7eniG3rB5DpU8V86956Q82euSPA15A3zjuhcl3+7GS7cd1Y9uwvbgunhF+Bzj9SpRrwY9uqmOdNMT9305epylHtAr2FPVP0RX9QN02e/jVfVDj3XbH+A1X9sfoMv2CN22B3htu4tXtgdoLC/F1SsPcPzCPRw6cw0F67Zi6syZGBUViSEjBiFsMBvIMG4dLG6k4IgA+Ab0k6Y3I4aGY0HiDOzeVIBH18+grvgOmkvvo/nxDbhuX4Tj2mnYrp6A7fIx2C8dhe3iEVRcPIziS4fw5OJhPDl3SOzhmUO4f+og7hcdFLjfKzqAB/L6EO4WHcDt04dx4+J5bN+1H/FLUhA3cw5GRY2Xg0hmVibmzJmFcePGilHZS4Je5FBYZ9l7YD9YufE9MXlWDDC3IJSlbYyfByIklAmGYRgwIFzNvGd7Xa34GfunEepm33dVkI+QA4TqjEfQ69G1hDzd9VJmp1aj6s1K2FshboU7nzH3vvecuWd16XMv10O8jXbYNU+Uvah6XwQK7H0l4YeT7MLD/JA4YxKWzp+OtLlTRKVTqRuAp8+bjKXzYrB0XizS58YgLTFaVu7Va3oAYpA2l5BXe1npGdDufY+bf+5kzJsdi4EDgiVmn5S8AGfOncXmXXuwcvMOFGzajux1W7By6x5s2XcEyRlZWLd+E+rq6lFls8sgG2beMybPZjpXr1yCs7YW1TabTr6rQa3E4umi14pdw1wpeip5lZ2vVL03C18BXoFdZd574/O8R/ArV71S8caNb64p8Ctlz3/M/5igp8vuCGEBv4rDU80b2Cv4eyHL2L0V9nTr05Ve7/b2s1d7flYt3Lxfr8r5qLxZ5uc5EGjFL0CXjH9vf3yv8lez7hXseWBQCl/F7JWalz2/Rw4f9EaYOD1XBXmTwEfgG3BLvL6vSraoeitgPe+xuPnNfXOPrxXwqdoN1L0eAN5ze/IDtLq3JO95wO95xtTRu/+QV8DPN99LYBtj97yy8krkF6yCu6EFLa3tKjdAFH3vDHxTmeBy10v1SMbydOmKR9D7h/kjIMxfkvMIe6p6j7LnqPAQmg+CQ30kXi/JeZERmBU7EutTYrA/MwZF6+IN7E3cXsXuCXoTr+897IZz7D/gf376hL+87xawddbbBEh/ed8pWfoqQU8BnpA3ZuDOOfe94P8d2FvBb3rmc6WylwS99x349d0L/Pb/WXvPt6rOte03idI7iCIgtsSODSmKothBQbH33ui92yvSe590K9gAxZKmyUqyVrLa87zvsfd/c+7jvO5xzzEgrud9P+wP13GPOWYlWVm/67zq60FlBD5t5InYz8OP8dOrR/jJDvtHCvafUfYM5WvY//DyAb5/+VD23OvBOmaf/QA+PBsQiI8+sGGkv0NUO6fmcSwuC/O49EaH7e2w573Hqgr/HZW79Np320++frivDbaqO2grv4HH7XUS3qcjMPKgU/7Zjg10QRXuMZffhtFeFuU1Sgj/dTeVfZ3k6anqX3VUiHqngqeNtFdgpKMCw+0VeNVWrmDfVoGXrZUYIezb7uB5ezUedfXjfnUn0vKuYsuW7Zg5ey58/KfA1YfDb5zg6u0EN2+2aH0pc8un+LphzaolSDl1ELW3SzDQWIYnDXcwUH0d3WWlsN0qRPfNQtiu56Pzei7armai9bICPWHfXJyGpuI01BWmoLogBVX5qajMS0FFXgrKDaPK57Aehv7v5F3Czfw0XCsqwaGjZ7EiOgbzQpcjYMZMBM4IRkJCAsLCVsryGwKf1fhcccu2O5q/ZeOd7LAX2DMUb1bSU3VziYw2hrNZ/c/CQjd3FhoyX6/y9FTxWr1rB4CnvsfnmcNXYXuOwXVT+Xh3NzU0x93NruQ13Hnar41BObry3t5qpwfoGDl8uwOg8/Ea6MY5EfYCfNmGp0L1DN2LSfjeUWDv7MJWuy/g4vIFFs8LxqbVodgcsRCbIhbIKdfhC7AxfAE2RczHRoI+ggr+Gzk3Rc6HmNxX99Rr1HVsBB2B+diow/3M9RP+EQsQtWI+fL1cpMUvJmY18goKcPzsRew9cRa7jp5G/MET2HvqEk4kZ2Ltpu04cPAobDYdxudwnSaBfX19Ha5evoKuzi6pvhdFL4V4Ri7eWnmvc/XtHehs70RnG0/VT6/z+H+GvVLyuiBvIuw15MefJuwJ/M8ZFTdhqp9TxXhU9DpUTvirfLg+JbxvgJ4QH2fMn3N+/QRTToTK+9tTAsZ3i8PA3LzFAbBeC+ztxXlmVb7K2XdY8vVqdr5KP3RBjdnV43X/XKmvganhycfarMCeeP0/v2Y87Me/l5EBFR3QcFftcjqPTifAjB7o36dhbj+NzgKdq1f5erYH9uHOvXvYs3c/hp69kAU4uhiwj90DUqBn7r2Xz+vtRmNTPcIjVmAyc/HuBuw92HbH/w92EdDzdPZ0xGTCnnNIBPaT4OntiCn+rpg+3QurFs3A4fULkBw3H/mHVn0O9lT1ZmGehr2+92n0GYb7O/GSIe3njyR8/6+Pb+XULXcEujbeE8AbY3F//3YUv1uVvsUhIOStSp8hf70a9zdpxVOtd79Ksd4Q/vJ6UEF+9Cl+scBegf4Bfh4m5B/h0ysFe1H3hrKfqO5/fPEAP7wi6FWBHofvfPvCaL978RDvCfqhPrwf7Me7wX4Jt48OdGK4r10iG2zN+/CYs/CNFrvH3WqdLYfmPOqWPDxP9tTTGN4f6WtHT/VdtN+/gcG2OhnAIzUCj1XB3hv25HPgz4CatkeVLxP1+low1tMk9rpbqXsW5SllX4HhjgqMdFbiVWeFwH/Ypq/LFfTbKxX4WxnmL8PDzjp0tHcjv+g6wqMiRcl7+LjD1csFbgzTezgK4F1dJmHJ/Jk4cygJtdcKMdhchZdNlRisuY0H96+g/24Rem8Xovt2IWy3CtB+Mw9tN3PRdiMXbVey0XI5E82lGWgoTUc9rSgNNUWpqChMQUVBCioL01BRkIryghQJ56uQfiru5qbiVu553MhLQ0l+CeISD2FVTKyM3p0+Yya8fHwQFxeHmJgYTJ8egMBAjsoNENiz1z4oaKpd3RP6bL9jfp7KW8ObYGaRnBX0AnsXRwm9E9qfM12Up4v1TMAr58AKewG+AXkN9omnDt0T8taeeqnS1wN1qPgN2BPe8jo9WGdCNEDDnu115rVRbW9xbPh38+91dqFzMxnOLl9g/jeB2LxuObauXoItkQuxJXIRtkYtlpPXYlGLsDlqgZiofAP0+t7mSPUcH9MB0I7B5oj52ExnIVw5EBsZ/o9YiIhl82RdLufub9gQjdy8PJw8n4J9Jy9g17Ez2HHoJPadTsbJlGys2bAVhw4dR3dXL1raGMZXk/TYMldfX48b166j29al2up0m117u+qvtz82QvrtVPQG7Al8XssKW63uqeRVix0Brq7NorzPwd6q7nVIX0OcJ0FufazvWe/ra55KLffalT4VP5WzqGfmyMW6wHC6hrvsnTdAb722RgR4LcV+RvGdVvvWHL8d9pZqfP06ngS9HpmrnA3tnBjFer02WBfoWNW9BrCGtj55XwPW+po/36dKN9S50f/O/Lp5Tyt79smbgNcg1xEAAt8Kexb8SU//hMiAHgikYa/hPhH2Aw8HUHL5smy7e/lqxMjTa8hP6ADgd7H9rrcb98vvyQhw1sswT+/g4QhHT0eZmufm4yphfFbjO3s5CewJfCcZpjMZXl4K9kGB3ghfHCzKPj1hMfIPhuOLf/9iDtJh/l7113OQjgI+HzOEr4bgtONlfwc+jQ7h79xv/9N7mYInlfgTAE9oa/hL9b0BeO0EiANghb4O7xurcEX9W2DPXnuG8rkp7xeOzH0zBIbyWaD3s4Y+Q/jDVPQPDWXP6wf2x4T9OHtuFOpJCP+BTNjjGlz21//AmfjGMhwqelH1HH/L+fdPjQK8wT6Z/veyr00UPYHPKXrM71vBzmtthDydhL7GCnRU3MKT1lpxFjhTn+F8FjTylNcb2/GsI3XHHrRjrK8Vr3u59pbqXil75uxHbDUYsVVjpKsKo7YqjHZUYbS9UsA/0lmOkQ7m7MvwquM+htvuYaS1HMMdVXjaVY+jx44jZO4c+E7xlh55CRdJ25wT/PzcERu9AjfzL+Jpwz0Mt1XKxL2H5aV4WFaKB3dK0H+nGH13CtFzuwC2m/novJmPjht5Yu3X89B+NQetl7PQfDkLjaUZAvua4lRUFTGMnyZWLqBPxf2CNJTlp6KsIBV389NwJzcdd3LO43pBOrJzSrApfh/WbNiEBaHLMS1oBjy8vDB77hysXReNOXNmYUZIkFgwe+2DpyNoRoAsw2E4f2rAFDGuu2XYnbDXgBbgjWs7U1PnnN3d4OrpDjdPA/jGSXi7elC9K+XOx24e3Fw34Z6h6l3dmLM3X+vyGfBr2DvI1jtjct4ENS+OgDEm1+oQ6PSD/B0CbxPwTs4ucHQ2luRIFIAqnpELno5wNoxhfBfnr/DNnOnYtG4Ftq5dim1rlmDrmiXYFh2K7WtCZQIeT7HVS7B99WIZhbvNcADEIYhSjsHWqEXYwuvVyknYFrUI26IWYGsETTkQfN/mcEYHFiFy2Tx4ezrD0eFLbNy0Adl5BTh2Pg17T1zEnmPnkXjktMD+2MVsrNu4E8eOnkGPwL4NrUYfPVV8Qx1hfwNdnTal7KXNzmi1M0bf6nw9J+jZDOtqb0NXe7thHWocrn2IjoK9hr5W9dbq+/FKXhfm8exCl60b3TZry51uvdPneAeAgB9vLMZT0Cfou7p7xNHp7e5Fb3c3ert77NbXo+8ZhX1GTl87ByoaoBwF5TQo4Cvw83uM4j/+hnGAVxEJpgOkBqCHNQB0NAh3fU5U+yzWMyfs6Vy+hq0Jd1NF66E1VthbryfCXz/Wp36tGarXwLeeRmGe3VFQj5nPV0q/XwFaCvgMZ8IYh2v9nl57dICV+D1GNT532T9ERmYWLl5KwavhUfTwczkPv3/AvsqWA3Voalqfgn3p5WLMmBmoFoJ5OMnCG8LeydMRrj4ucPdzk9Y7FutNdpsMR7dJcHafDFcPB6XspzhjZpAXopeF4MjmJcjcFYaSg5GmsteT8/77FxXC/9+//Sitdh+es+iuCcMPbNJKR4VP+/tHVZwn7XesyDdgzzD+H9+9tj8WJc/n2JKnVT4h/2HYHs7XYXut5PXJ0L3VdO7+FwnjD0ooX+fufx5lCP8xfh4m6Al4BflPLwfU9QTQsyhP5+t1GF824HHl7QtuwDMX4Xz7bADvn/UL8LlE54PRR8+iu3dcqvOkx94qx7Y7bsYjrN89VEZ1zlA+7z1ihX3lLQnXU8Vz5j5D+boyX4BvwF6//x2jAQ84HpfteG0Y628BK/FHexrxpqdBgE/ov+6uExvtrsZoVzXedNYI8Ic7CHyC/T5edd7Hy/YyvGy/h1dt9zDadh8jPXU4c/yoVNl7screzw1O3k5w8XSGg+NXOHf0AEZ7WjHcUoHB2pt4VHkFD8u5KKcYD+6XoO9OEfruFqP3DlU9YV9gh337tTy0X8tF2zUq+yw0l2aisSQddSVpqC1JR1VhqqHqlaLXwC/LSxXgE/a3s9NwO+cibhRnIS2rCBu270VY1Fp8vWAxpgYFw8vXB57eXjh15iTWrV0ju+xnsN9+1gzpHiD8gwX4VPj+st9+2vSpst/eGm5nf7maA68q0nVVuoa9CwvsGAHwdIWLh7uYPGcA3gpyfU2gi7GlTkPfAP7nYK/D+Br6Ex/b7xuwt0cARNmrWgPCXoBvjMLVit7JDns6AUrJy2sJfeM9Lk6TMG92ILbErMLW6BXYGr0U29cuRdy6ZYjjGb0U8WuXmcbHa0IRvzoUcVGLQXBz451Y1GLE8TpqsUQEtkYZjsHqRdgetdByn9Cfj82rlyBy+Xx4MU/p8CU2b9mIrLxCHL+Qjn2nUpB0/AISjpzGgXOpOH4xG9Hr43D82DkFe0PVs6WOIXgF++sC+45WNSxHtc8Zq2llba0alTuuAp9gZ6+9qHwVzrdxOl6Hqq43QU/wm3l7BXyOylVV9lboU9XzfV02mwH7zwFfqXyl5CdCXj82cvFU4lK01yN/uxXy1msFfFZ363C6qbZNZa+Abz5W0FYh+S5Ye+jt0Dfy/oQ9rY+QN6IJqkhPOQs6rK/y+CriwO/Rqp5ANqHMa0vhnqHqzZz//11IX1fME8YK9FYHwgp65u9NuOuKfH1q1c5TwG50B6jPHf+ZvT383fw+1XInCp+Fh70DOHn6LPILimSPfRer7Tkxb2AAXf0D6OpToOfuer6nT6IOPUhNT5Y2YA7RYRU+8/Y0KnkqezdfV7j7usLFy1nBXtruCHtHmYvvP9UNs0N8wHTZ4a3LkL5rFYoPROILKncNegL+//39JxmEw21zg13NeP24R4bjaNWvw/rWOflqEY7qtef1PzhM58MI/s7xuN+O4o8PI/jj/Qh+fz8s0Nd5fK3eJ8LeCviJ15K3f/vcDnqzKv8Jfh59NA72n4ZZkDegjHC3A/8Bfnyp+uytOXsuyGFFvozTfflYoE+Vr5W9Pr/lZjs6AMaGOy7AYc6eo27ZH0+o8zEVOXfaE9pU8Laau3jYWiNgZ7eCFOAxh28U7kmhnq7QN1Q938tqfCvsufL2Nbfg9TQJ7McM4DN3T+CP9tRgtLsGr7tqROGP2Cox3FkuIXuG7WnP2+/hRcc9vO6qxLPWGlw6fUbA6CH/Q3KDi5eThJC+/OoLnN6fhNcdDRisvIlHVVfxsOKKQH7gfjH67xUJ5HsYvr9VgM4bStVT2RP0bVdz0Xo1By1XstF8ORuNJZloKMlAXUkGaksyUF2chsriVFQUp6K8MNkI4adCYJ+Xgrv5qdJyJ5X4Rfm4mJqD8JhtWLQsDMGz58rcfYbxp06biv0H9mL+fNWCNz0oQKDOXvvAwAAEBwchJCRYHIGgGYHg8xy2wxw7w/lU94S71VSvOSdXUdlzrr+HHfIa9i4e6h5fYzcPXiuHgPesoXr9WL/W+py+tgPdmsO3rLzVz6vT6MkXta4grsGtT4bwHV0MMxbj6AU5jgJ55SQ4u0zG1zOnI25DBOJiVmB7NAG/HPHrVmBHzArsWLccO9Yuw04ax9tGL0UcQf8Z26GdgDWh8hozIrAEW1cvxLY1NF6rx1siF2DTmiVSoOdFNeP4BbZs24T03Hwcv5iBA2fTsOfUJSQeO4uDFzJxPDkXUeu34/SZi+jt6UVzS4sU6LW3NUtvfF1dDW7fuoEuW6co+3aG6TvMAjspsrMAXYXsCfcOCeczpK9MvW885FWBnYa9Ar0epqNn41tb71RVPqHPSEMXVb603SlFLyq9i+pfD9zRMFdwVg6AVtssjKO6N0L43QS+ulYKXcNbFcYRln0GVMcBXQbh6NQA32N1BBhy53Oq4E9BW6l1Ab69yI/5eUPhdxuq3p5uMNW9ahU0P38i7BX0xy/MEcAaANVOwcRTv0YB/s/gVmF8BWG+13y9ArgK3493APR3WF9rBb9cW/L4fJ31syWkz3t93FzXi30HD+N22X0Mvngp2++o6rtlE14/uvv7ZfBOd18Putmb39uD7p4uHDtxRCaMck6JtNt5OMHFqMTXxXkCe29n2Rsiq23ZdufpAC8/Z0wL9MCcWX7YEj0fR7aHInV3GAr2hytlT8j/P3/7JFDnEJzHHQ0yypatdRy4QyXPUL5qw+P5Xtbd6oU4/9AT9Iyeeyp7Vulr+53T8gwj+KnyWakvOXrLKfl5I4xvhzxD92y/MyryGcKXyXljz6BC+WzDYyhfwV4AT8iPPIRcv+oX2H982Y+PLwl8mrqWPntLgR6r8WWMLkH/SoXz9chcWYbDcP5QP77lqttnD+SaKp+w//ZJn+yzZwh/uIdh9na5x/G2HWU30FNTpgb0EPKDfXhjTNLToLefena+XpTDk+B/qJQ9w/iy476vBaO9TXjd24DXPQ0YJeQ17LsJe6XuRxjO767EsK1cqXqG8DvYhncPg7ZaNN67gayLqdgRvw8z5syFf4AvvKhc3Vil/RW+nPwFju1PxPOOOjyuuo6HlZcxcL8UA/eK0Xe3CD13CiR0330rXyn6G3loZ0HejTy0XctD65UcNJdmoeFyJhovZ6OuOAP1JZmoK81CbXEmakoyUFWShsqSNJQXpeB+YTLuF6hWu3u5KbiTm4LbOczZp+NaYSEOHT+PsOiNCF0RjqDZczBl+nR4+bAq3huRqyME6LPnzMTsubNE2RP2/lP9MGWKL6b6+2H69GlGaD9QnAGG8gl75tatoGe/ueo1dxRYE+4a9vpUoPeEk5s7nNwssBfA87G7YRxtqaCvYU+wW6816HmOh7kZyv/cfQcX9bwU6gnQzQJDwp5/k/TQyxAdy7WbWpDDedvcT+DsPBlzZwciLjYKOzesEphzWc3O9SuxI2algD5h3XIBPU+aKPzopQr+a5eBgNdGh0BfxzM6EB0qaYBt0UwJLMI2mlyrx7y3dd0yhK+YB09PRzBnvzVuC1Jz8nDsUgYOns/A3tPJSDxxHgcvZuHIxWxExGzFmfOX0NPdg+aWZrS2N6GtvRHtHS2ora3Grds30WnrQLuE8D8Deyp2GZwz3gn4k1PQ2WnMvjeL8iYCXoOfJ59TpnP8BD/D3wQ9TRfnUc0rsCv48z4dALMCf1wYX/fUE6h2qPbI30+oT4S9VsXmqVV1F3r6FIy5jpbOknqvel45Ejr0TnVvBTcH69AJMB0B6fU3fo9yRAywW95nV/dGOF85F9ZKfQV7BU6t+E01b4WwvjY32an8vJmjV2F43V5nhbEVzqoiX3+X6QCMf70a6dvdq8LzhDKB39NvnHysR90OUKH3obuHZz9aOrqQuGc/6pvb8WjwuZEa0CkCVu33gikA+by+Xllr297Zhl1JCTIal6pe2u3cneBGY3Eex5Ab5mKBvYv7ZLh5TYaXnxMCgjzwzdwpiF8zFye2LkTOgQjk7Y/gbPwf8PObF5KLH+xukV3y//j4Vqn9n77Dv39Si3DUYB2Vp7euvNXAt47NlXy8UXWvVfxfvx2WsL2oeyr898P4K+fis/f+3SuB/9/eD+O3d38O3WvY81TK3pym9xfut5dqfMLeADxhb9jHV/34+GoAP75SSl6F7tlXb338QFS/qPoXakkOIa+33mlFr089J5+V+LTvaE/7BfZSqPekFy9szXjSVI0H9RUyz56v4Z57qnk9TU+ux83MVype4P6gy1iKY6zAnQj7/ha87m3CaG+D2EhPvQH8WgV6wt5uCvbDtgpVtNd+H8/ba9DSUI+UjEIcPZGJXfvOYt7SMASGBMiIWxd3B/EqOQ/9yL6deNJahQcVVzBQfhl9ZSXovVskIfvuO4Ww3SlA521lHTfz0Ho9F83XctEsij4HTZdzBPQNpYR9plhtMZW9gn11aZpS9gJ75uxN2LMSn8N0cs6eQlZaBhL3HUNoeDQWL1+JkK+/hu+0qXDzZFW9B1ZHR8kUPa64ncW99gb0mcefNStEFL7/VBXGp6pn3p4V9MzbszjPCnupUHd1hCPb8AxlbwU+QU7YO7uPNwV+Qt4DTm40XitHwAp0fW19jjDX622dXAl9bRr49OQ5fEcN4NHtddoJYP+8/hu0quepVbwd+oa6d3Zje6EjXJwnYd6cYOzcshYJm6KQuCEMuzcsx+7YlUjYsAqJG1Zh13puqFuJxJgV6ly/EgmGJerrmBXiBBD04hAwGmCE/JkKUBaK7WuXiG1dG4ota0Oxdc1icQC2rl2G8OXz4MnxoM5fIX5nHNJychXsL2Ri75lU7Dp5EQeTs3EkORuRsVtx6twF2Lo6jbn4TWhvb0RnZwtqaipl5Cih22EvxmvHOIUvFfcqRD8R8KL8LZDXj5XC50sqfqkAACAASURBVEY7szhPw10DXz/+3KmX3JjFeCqkz8p6trKNV/y8p3P0BuAtj5UjQLCaav4/XRNgE9W7grgRIZDPUOF+Km/ra5UyN5Q+IwDsBpC2O9YY6BY8VRRIJ0Q7KOMiAzIIiL/VaNezRxLU0hx+H8P4/P2qD1+dCux96GENgqU6X18rBa7y6QJ7zqbvVYV2qtiOI3j//F4FfeVsqM+wKnS18EZeY4TYqb51AZ4AWtS7grV6Ha9VOF597wPU1DVhz/7D6H34BH2PnprFf5ZJfxIJkFHBveju6UZTSyM2xMaYY3I5UMfdETK4zOix1332rgbsnd0mw9XdAR7ejvCZ4oRpgW5Y8LU/kqLn4uzWhcg7EInc/ZH44kVPG553t+Kn0WdSnEclT+VO4177fxvX+t6/Pr3Fvz6NibJnKF+H8zlc5+/fv8Y/mLM3VL1W8+NOA/QC/XfD+BtB/+4VfqfRAZgIe8tQHap7DXt9/vx6yF6Rz+I8ydkzbz/yED8NPxLof3xFmKt+ejNPPz5nL3l7rsBlnz3z9oZxUJC9/c5Q9gS6gP6pgjxBz0E73w89EEA/banFYGsdRrqVwh/rt0m/PXP/b7kKd8LsfEJflP1jFfKX0L0Be1WJb7OvwKWqf03QG8qesH/d1wjCflzO3gD9SFc1CHkqewX7cjzvqMTDLhuau4dQXNaJk5eKcejEeazZsBHufh7S1yleJfs7Hb/AkT078LS5HANlBH0peu+VoOt2IToZtr9diPbbBWi7lY/2W/lovZGH5uu5aLqajcYrWQL5RoF9DjTsawrTRdUT9tXFGahkKL8oDRVFqSgvSsP9Qubr01BemIFr6WeRfmI/8i9ewLXi69iWuB9LI6KxIHQZgmbPhtcUP2lpozrfFr8VERGrZJ+9Br1Af1aIDNvhwJ3Zc0Iwa04IpgdNg/80Pxms4+TCnPVk8NSwJBil/5ybpgxYm6F7la/nY1O962tT0VPta8Wv4T7xJKj1PYJej8t1lve6G8C3wt4JjvbteOYKXCcu0mFI3mgX1LBnmF7/HXbouzJaQdA7KdDPDULC1mjs3rwaiRsjsGtjOHZvXCW2KzYcu2JXIcmw3eIIhGHXhjBxCgh8OgfaEoxwP0+G+uMN+zPsQ0HYb45eiq1rQqWAb+va5QhfNg+eXPjhMhkJu3YiNTsXx5OzceB8FvaeTcfuU5dwNC0PR1OzEbVpG85cvAibrV1W2sqK29YGdLQ3o6a6QsL43ayclxn3StlbYS/glnw81f8ER0C22Gklb1X2hlrv0M9Rxauw/ufgbr0ngGfLnayo1e11Wt0rsBOUBL4GpvUUyEokQIffVVSAIFT2n6BPeJub6Kwg185BN4v9pLpfq3/9Ht63fp9S7TpfL0V6UqxndgDo3yzfM07dGxECO+iNz9LOBWEvCrobPX2MPnSjl5CV/LeCNn+vBr31mvl5Wo/kzc1zIsj5Xn1PnarfXuX31bVEBATIxthbnQYxfp98xgQHQn+m+f0DuH2nTFpDnw69RN/AI6XspQ9fqXmdHhAngs5Wbw9q6qqxdEWoDLSSfD0L8zw4Oc9ZlL1W9QznM7TP9d/OrpPg6jYZHl4O8PV3QmCQO0LnB+BAzCJc2L4MeftWI2dvFL74Zewl/tdfvsd/s7deQvXv8U+j0p6gN2FPVa9BP4Z/fDSBT3X/zx/G8K8fxvDP79/gH9+O4h8fRvH39yPj7I93StET6hry+vzr25dyzwp7Cd1bYK8Bz1MG7Iyp+fh/GTVa8IZZjW8U6I08xicD9p9eqYE5nJJnwv4BPlkfv+RAnUf4/tVjSEU+wU/gM1zPMP2QsfHOUPOi6DXkWZD3oAsvO5sw1FYv8+s/POrBexbmcShOb7so/dcPbEaR34Ad+Br0MoiHRXws6uPgHoG9arnjZ3AePo2wl6E6zNn3t+BNf5PAXil8BXwqelbkaxPYd6rpea/a7+NpWxVqGm1oevQ9Gh58QNH1CqzftAFeft7Sy8kRjc409ltP/gK5yWfwsP4uuu8WoetOEbpuEfSF6LhViPZbBH0eWm/moeVGroC+8VoOGq5mo/5KNhouK8gT+Br2dnVflIHqonTVclfIML5hxRm4X5iO4ovHkX1iH27kXML90lJcLrqOjfF7sDRiDeYuWITpM0ME9s6uzqLSi0oKcezYEQnVMy/PanyCfc7cEMycFYSQmYFirHSlBYcEwM/fW+bfc4HPRNjrgTOOzJ0bhXaulmI8e/GdNV9vuVYQN2GuoW49tSpnoZ0LzT4bn0Nz3AT2poKnstewdzSvjeI6cVqkfc4M5X8O9hzR6+LuAheXyZg/l4p+DXZvikTSxnDs2RSFJMN2bwyXe0kbV6nn+PxGBX/lEIQjMTZMjA4BjdDXil/y/OtXID5muRT4WZV9HBU9QR+9zF7dv23tCkQuXwBPbkR0dUBiUiJSsvJwIiUHBy9kY9+5DCSdSsaR1FwcYevd5jicvXgR7e0taGqsQ3NTveyy5+Ka6qoK3Ll9S3LkDNXLshtDqY8DPvP4zM9PyOcrJW+G5JVqN0FvE9gbj2XZzX8GPiFP6HMJjjmbXu2rZ0i/m2F7gbiqxicsTeVvgr+HMJYQv7qnoE0o/8+wH6/U+XoCUzkGBBchr1MHSmFrta0/m6cO8fN9vUYFfif62FJnVOHrdj+t7scp+4nQN4A/7rf19UKFy7vQLcOBCHzmsdXfp0HNU4whcH2tT0tYnDDVEOap32/eU7P1GRHQKQB9zZNOhqh0eZ7v70dfj/qcid+rP1+rf/bQFxaV4MSJM3jxYsRctDNudr4RCWC+3ois3LpzE3PmzZaZ+ByTq4vzpBLfWw3U0cqe1fgK9pPh5s4e+8mY4u+MkGBPhC+ZgcOxy3FpRwTyD6xD3r41LNBjdf0HMap3K+AF+gQ/7eNb/FvbD28F7P+WDXhvIaF8FuZR3esCPRbnfRjFPyYA/3ddqEcl/1Yp+r+9e4G/vn0Ontp+e/cCv757rnL1b01Fz9n4epe9WobzAr+8foa/jAziL8OsxjeN/fbssacxH69Bb++xf25O1Pvx1UP8MGyOy9VDdVgtL2H7wQF8N8i8fK+E7FXYvk+UPPPyzzsa8Zo998ZynPePVJ793cMOGav7ur9NXvPS1iyV+fxMKvy3Tzldr0+m7ml1/1bea8NbQv6Bgvzbhwr40mc/0CrQF4Xf34TRPubt6/Gmp04K8wj74a4qvOqqxEhXBV4Z+Xppueu4j/76CuQV3EfB7U5UtT7DyTPp8PLzgauPq4xjdDFgP2nyF1i1ZCFa7lxH260itFzPRcuNfDRfz0fLjQK0XC9A87V8tDBkfz0XDddyUH8tG3VXs1B7JRO1V7JQfznbbg2Ss1dh/JrCTNQWZqJGlH2qKPtKgv9yJm7mXkL6qf3Iv3QM1ZdzUVWSjbLSYmTkXkH0lgQsDQtHyNfzERgSAp8pvnB0moTQ0EXIy8vD8uXLJGQ/e+5syc1P5Yrb6VMRHDwdM0KmC+QV7Lkoxx8+fqpAj6F8pYxVnlvtdmfengMrnCSPTiCLTcy3u7vCkWaMvCXMpS+er9P98BOK7TTw5XVG/zxhP76Vznysga9y82YLnazGtcPehLxW9rodT53Mz6scvZuLIxZ9PQM7NkQgaWMYdq9fjn2xq7BvYwT2bY7E3k0RAnbCXRvv0QTsVP+bIkCHQGxTOJIsjxX86RiEYyf31W8Iww7m/w34iwMQsxzbWQAoof6l2B6zEmFL58Hdw0HaiHbv2Y3kzByB/aELOdh/Nh17TiXjWGo+jiXnYE3sNlw4fx5tTXVoqK9CY2MNmhtrwZ325ffv4t6dOzJUh0V3VsDLNXP1Wr13dI573n7fsrrWDn/m5Dts6OqwSYU+owNm5T2vJz5WCl7BXuXqe2yd6LV1ooeAtxkm1fW6YI+nhry1ME8peTVMR+XSzRC7yvNPBDmhpHLwSkVrB0HdV+Aen+sn2LVDYEJfqXt1X4NJfZb+HarX3t6ypxfmSJ2BjgzQyeBn6L9N37f+NuNacvtK7cpv5epcCXf3GQ6BETbn3ydrdU3wC3jtIXVGBD6T0+c9I3yuAa1D6nLSeaCToZ0Iy2l/vTgDTDGwII+mnBXm9fv7HiA1JROpqZl4Nfxa5fGNtbe9ff32lID9s1hz0dONguICTAuaJhPzTNg7qEp8owqfeXtW5TNn7+QxGU5u/O/FEZ4+jpg21RULQnyxYWkIjm1ciLTEFSg6GInCA+yzN8L1OmQvSv4TJ+W9BXP3PAX0P74F4U6jghf7UYFeAP+jUvs6d0+F/8/vXovC1ypfKXujKv/dMP54O4zf3740QS/XCvy/vX0OttixIM+q6M1rqvrn+Pn18/8j7HUVvozKNcbjjgM/VT0n58lQHUthHpfiGLCXMP2gWnHLjXncdPeyqxEvbA143d8um/AIerUBj/PyO/HuUQfePuSWuna8fdCKdw+4o74VzzvrZdY9c/gfjN58e4GeTNlTbXoa8FT0/Fyeuv1Ogb4Zo32NdtiPMZTfUyOKnoN0hruYq2eeXrXcccjOiK0c/XX3kZ5WivOZN3Ax8xpCZi2Epw930LurlbRuk8EKTx8fDxRnZaDmSjEqCjJRWZiJquIcVJfmovZyARpoV/LRcCUX9VdyxAh4Bfss1F7OFqszgE/Y15dkqZx9UYY6pUAvHdUl/OwMlF46gfyzh3GPof7rRagszkFFQQYqrl3BudQCLFsdiwVLliJ47teYNiMY7l4ecHKehNgN65CdlYFv5s0VRT/n69mY+80cMIzPFjz223Pd7bSAKQL54JDpck9X47NXXoNTq2FdoKc3xmngajVuP9045MbZHo7nfUKb8KZzoF9HwOtrnnzO2VU5BOqa0QVjSA6fo/NgGZYjuXpj1r26z9calfTGyXC+I1MPE++zCE8X+rg5YMHcYMTHRkqV/a51S0HbHbMcSetXYM+GlRK2J+STYsOwd2M49saGY48O529UKp6Q37M5EnsMyOtToL+Z8I/Erk2RKjVgnImEPwsADfjHx6zEzpgw+R1xseEIWz5fRn56eDohaV8SLmXk4ERyDg4bsN93JhXHUvJx+EIW1m7cjgvnz6GlvhoNtRUK+A3VaG6qQ9m9W7hz+6aMy+XyG6p3DXx9WqHOa6tNrL635+MJ+07231tVvbWfXqlyBX2CX4frzaI8phZ6OFSHoO/kohsFcVWcp4FPeGsoGsCXnL5S/xq0Anuq4P9pMY3Am5DVULWG+7WqVOFxBXJ9rd5jVd86IjDOgTBUu93xsBTvqRw9v5d/jxFNkMiCgr75m/Rv0yefp+nfaqYX+Bu0sv4cjNkKx/sapHytVvP6WuBsAbh8niVSwPcyyqAL8+SzJMWgPlcq6MXR6FewN36TvF4+dwDHj51GYfEVabtjhECbgr1yEOy/U6IXPUhJS4anj4dafGMoey68YZsdQ/cefmouPov1ONnU2XMynNwd4OrpCG8/R0wPcMPCWX7Yumo2TmxagKzdK1B0YBWKD4Xji//16QNo//3pPf6tVbxx6pz8vzgi1wL7/6KiZ8jemrM3lL21YE9C+gT+d0b7HSvxjRA+c/R/SK6ecH8mip5K/29vDdiPPcNvY8/wK+0t7QV+GXtm2HP8+kbZL6+f4y+jQ/hJQvgWVc+RucOcjT9+et5PMkHPVPR0BETVW6bn6Rw9l+B8b4TvCXtCnlvuXnY14IWtXoD+wzOq/R58eMKpeF348IT5eS7IUfbuURvePuQyG8K+De8fsaq+TYD/wtYobXps5ROFb1mQw6r+sUc2gbuGvdl+167y9v0K9szZsyr/jZG3V3l6gp4td2qaHqfq8Zr3nnXUoTCnACfOpCAqZgu8fKlwveHNrW5cUes+WQqkpk/zxZHdCUg7dgj5Z4/iauo53M7k7Hpup8tCVXE2akpzUMPK+lKq+CzUlWbKaSr6XDRcpqkwPmEvVmoo/is5qLuei7t5l1B07ihuZ15A07UiNF0rRl1pPqqLc1FZmIWKG9dx5HQKFoevxfzQpZjxzVxMDQqQVbocZXtofxJKCnKwePE8EOQzZ6see8Ke0Cf8WaEfHBIsVfhqx70f2GevC/Sohh1lA5y5EW6SsyNM47jg8SZK27Jq1q68DeAT4tpJ0K8l6OWeFNqpgjs6C2KsqOd9FuIZIXv+Lu2IKIhT2Y+HvIY7Yc/cPN/La2e9Wc/DBa6c/e86GXNmTsUm6ZcPxY61S5CwNhQJa5YgITrUgP4y7FpnWMwyBf/1K8QZ2BWzDLt5bTgEEgEwHAEdDaATsGtzBJI2R0kdQNKW1aDt2hwllhDL8H84dopFSBEg7yVsiUbY8gXgMg9PL1fsO7AfyZm5OH4pB6Lsz2Vi79k0HErJxaEL2diwPRHnz51FU2056qvLUF9Tjob6SjQ31eDe3Zu4dfOarKzlbPy2Vg7U+XNFvgB+goK3OgEm9I3Wuv8R9lrZE/B0AP4MexsVu5hF1Ru77amwVUhdK3iG17WTYIb4xwNSAVk7BuOf06H38dA0AaqUPR8Tdvq+gE+Axfv6M/RJNa5BrMGsTlP9/6f7+vv0d6nfLuF+e+Ge/mwNeX3y+83PpQNiOh6mqte/nWpfg5r37GF2/bdKq5v5Pv23209jTa0Gvv4s/VgNzzHqBAxQq+9Wf6OtqwcHDx1B2f0qDA69sKcDWA9gpgpUSkClYbql0PTI0YOSixfAezpLWpV7SLh0zMvPHZ5+7vBgr72sueXzahueq5cDfKY4InC6OxbM8sbmVTNwbNN8ZO8NR9HBcJQc4orbH9/hv2kflf2XEbIXRW8ofDoB//VRmSh7Q9HzNVa46zC+DNb5/rWE9DXwWbQng3UE9szdsyDvJX43QvgE/l/HXuCvYzwV6Al7q/36ZgjafnnN6+f4ZXTIWHzDfL1phL82tRBHL8ZRDoBajsO8PHP1pn33fABiQ/34/tmA5Ox/oLof7JUd8kPttRh70Iofn/eJfT/E3fYa8gQ9d9srVf/+cTussH//qBUfHrfh3cM2+QwW2Q111GK0vxUEPtv6qPDNSXpMBfCz1MnrN8ZgHVH2nKJH0FPdsypfw1424FXJ2FyBvDE+d6SzSkbqDnc1oKehGhdOn8Kcr+fAk+1n3ALHZTee3MbmCBeXSZju74EV80OwLXIJDm9bg3OJG5G+bzvyju5Gyen9uHz+IG6mHsG9rBO4n3MaFbnnUV2QLANz6jkW90oWGiRvn20U6vFkZX4OGq/moulaHuqv5qI0/RSKLh1DzeUcdNy5gsYrBWgszUdjaQEaSnJRU5yDytt3kXTwJBaFRWHuokWYPmsGfKb5wtndRRyU9AuncbM4H0m74vHN/DkImRUkwA+ZFSLKXg3YmYU5X88V6CvwB0nbHSvxCUsqYl3EplS9A75yngzJ3cu+d0dMNuDPc7w5iyPg6KLUuChvQ4Xr9bKfg72Dm/md+rsd3RSs9WO2x9lhL+A3H+twvTgEDOcT9gQ9V+a6O8OZgGcrJc3dBXPnBmHz+hXYEr0A8WvmYWf0AuxYsxg7Vi9G4prFSIhejAQ6AOvoBCxB4rpQw5ZgV4yKABD4iXQGJBKwErtj6AisRNIGVcgnsN/IED+L/SKwe3Mkdm+OQqK2TcbjTauRsGmNOAAsDkyKW49VyxfIFkUvbzfsP3gAF9NZjc+cfQ72CezTcTg1T3L4sXFJAvuGqruoLb+Fuqq7aKi5h6b6Cty9fRW3blxBe1sTWLjHBTnt3FsvwDcW3mg1/xnYa5WvYG9W3nfZ2tFFtW4ZncvpeCqcr3L8CtCq0M7M1yto0wGwh+6p7A1Vr0GvYK8r9Al/gl8rfHUqoCvoWgvrrKBX4NVw1MBUcFVpAAXVcSrZUNEamDrkrj/XqvD1vfGn/h4r/PVvUI7Mn+sL1OAehv/HK3l+Fn+jOhXc1e/Xv0M5IhaVb4Ccv1/DWSnyCVDXqt9Q9nbAW/5+HRX4T6f8M5IOAfP71T839Ztb2zqRtGcfmlrb8eDRE3RT2fcY2/XsNQJML6jfxn8nbW3NiN+5Da4eXBnO3nq10pbXXj6u8PX3hLefu5gnVb43/9t2kvY8Ny8HUfZBgR5YONsbWyODcXzrQuQejETxkUiUHIlUsNfA/68fTaj/F4v1DPBr0PNkSP9zkLeD/ge18U5P0hNVb5mcJ1X471mB/wJ/vHuJPyRP/wy/vR3Eb2NDYgS6XnLDaw18E/TGApzXzwT2XIKjNt0ZO+yHn+KnkUF84kl79VQG5XBYzieuvH31BB+Hn+DH4SfjQM9FOOy9/36oDz887xdjjn6ktwWDbTWyR/6HZ712yBP03w12i30O+B+etEMDn9D/YMCe0CfwqfbpOLzqrsfLrnqMPewU6L/lQB5R9qoV791DpfDfDHTgTT8n6LXiDQv0NOR7WRSojBX5et0t5+ObsK9WoO+swSs6Az0tsFXfw4UzRxE4w1/+hyWblLyoMCfBy2MyFs/xR+zKWdi9bhFObF+J8/HhSE1cjYykaOQdikXBsU0oPrkFV8/F4fqFRNxKPoCy9KOozDmFqrwzqCm4gNrCS6gtSkZtUQoaStLRfCUbTVdy0Ho9X4rzis8fxrWsM2grK0H7vWI0Xc9H09V8NJTmoLE0F00lOaLwy+/dx46kg/hmyTLMmDMHfgH+cPfxECUeNN0PxennUVaai6z0SwL5gMCpMjiHhXp6mp4GPx/TZs4OkdY7PVSHrWisUidkJxv73r90+AqTHLn+dbIYwa8L95jPZyRAKvhdnODgzHw/8+asjFfGYTaEvTUVoB7rvfIOdgdDw11OnYefEI53pqI3lL5W89aTsCfopQiPap5T/7zc4Cywd8KcOQFYE7EA22JCsSNmCXauXSSw37l6MXZELcTOqEXYGb3YYoQ+HQDeX2R3ABj2V47AUiSupROwHEkxK5AkLXphYDue3Vi8tykCiQzlM7Qvip/wJ+yp9leLM5C0PQZRYQvh4e4IX19PHDx0EBfTcnDsUjYOXszBPvban1PK/sCFbMTG78aF82fRUHEbtWXXUFt+HbWVN9FQew93bhTj+tVCtLc0oLWpHi3NDQJ95vP14J0OY4RuBzfd6fz9hHY7877qnSfobZyG12mTU0GeIX2zmE8BXil7FuUxlG+G86nsVaje7LHnYwJeV+LrnD1Br2Bp5vDH57mVM2A6BOPha4JWgVM/1qeCJ58jdDT09LVSzjpvr9/TJa1xJnDVZ6jfqWGv743/rRre+nPVY5ts6ZM2QEkz8L2mk/P5v0dFGT7nqPBvmBjG18DWYNWPJ+b65b3aAfiMsh+v6s18vvnPjeBXTk1VTS127k5CF2f0P3wko3J72BaoR/Hai/4U7Pl3clPj2nVRYM2Um6ejHfZsu/P0dYPvVC94+3uKwheVz9y97C5xAnvsWYkfMsMHy+b5I2H9bJyOX4y8g1EoORKB0iMM4398D7Ef34u6Hwf2/wD7iZX4Ok9PwHNOvl3ZsxWPbXjsuTf67v/48Ao0wp6q/vd3z/C398/w13eD+HXsCX4de4pfxxTMNdzFCSD0DWVPR0CW4HA+vjEXfyLsP448FZjb4f7qCX40IG+CnutsWZT3ED8ynM8Z+c/Zg6+AP9rXisfNlZKbZ6heq3iCXUNen1bYK2XPMP542L973Ir3j1vx7lEr3j5qwduHLXhn2Ou+BjzrqMarrmZ8eML+fY7c7cGYUZinQ/hjA60yLvdNv1L1b/rYZ2/CnqNvR7rUUhwq+ZEOKnyl6MUJ6KrFq646vOiokcl5vU0VOHFkD+aGBMLP1x3Orl9hio8jVi0IxO61C3F8y1JcSAxD2p5I5Oxfg4JDa1F0dD0un4zFldOxuHpmM66f24Kb5+Nw++Iu3E3eg7K0fShL2497aQdwL/0QyjOPoTLnBGryzqC+6CLqilJwN/M0rqUcQ21pBjruFaHlZh6ab+Si5XoOmlnNfzkTDZyjzwE8V/Jwv6wCsdt2qpa7mbPg5est0+y+cvgSi+eF4HbeJVzPPI8tG9YiKDgIs2bPBEE/bbo5HpcDdoJDdCV+IAKDAyR9QdiPD+UznO+IyU6TZMe9g9MkfPHlF/hq8peY5GSFvQK9Vte6bY+P9bV2BOgE2I297zLsxlT1DLtbYc/+flHrOhev4W8BvQ7lMzLBwTgsvmNUhrl5Vw9nWdnLtb28dvFwluccuM3OdRICA7wQFjobW9aEqja6tUuxc/VC7FhD+JtGwMevno8daxbYzx1rFgr41akdgyVIXBsq4E+UPnv22i9DYsxygb4U7G0KF+gzjy+2ORIJGyOQsDkCuzaHI3FLFDasWS4rbn19PHDkyGGcT8nCkQtZOHAxB3vPZ2DfuTQcFKWfic0JSTh//jTqy6+j5t5l1Ny/gpryK2isvoVbV/JwtSQXHS31aG6oQUtTDdqa65W1NKKtlT35LeAIXcLeDNebbXYK9Fx6Yy6+4ehc5utZpKcK80yYa6irU4X0dRjeCntrbn78tZqOR1XO9ylFr0+l6vV9wkGBXuXzddHbf4Kjvs+8Oq2XVfRGbl3N29fKWwFbq2YFZBP0+nMU4LSzoJ7Xjof5mj+/70+vsef7VW0DUxzj38/H7M23fpZyTkynRANTOxsqhG/CeUILna76t+T+//RZfA07AYx0gPVkS6DdYeDr7BEIo/2wtwc3bt/C3oOH8HjomRqRy4JBo7q/22gRZAGgdkD477WiqhyhyxbBxd0RbpyYR3VvGCvwCXoaQ/leUzzkdPfif+eOcPeahClTXTAzZAqWzpuGxPVzcD5+CQoPROLyoVW4cphb7358J7D/74/vJVTPcD6BLzl89th/fGsP4fP+P1mIN8EIe87Il4U4Buyl594YmysT84ypeRK6N8L3v797jt/fDdlh/9vbx/h1jEbYPzPy8gzlK9D/9oYOwVP8wl32tLFBfHqt1tsq2Csl/2nkKTTsqd61sYdeX8tp9NSLotd73nl+wAAAIABJREFU7Z8PYKy/XXLqr7qb8O3TboE/i+800Hkq4Cvoq8cqhK9y9iqU//5xhx34ovAJesMI+7EHzdI696a/Ae8GGuX6RWc9htoa8EZ68/tkc54Cfbvk+jkXX9rt+lX4fkwm6CnYs9dewZ699UrJj3RqRc+JenUC+lfdDXjVVYuXbVV40HAfnXX3UXG1GMknDmNbDNuvVuHcztXI3BuNfML9WAxKj2/AtZObcOPMZtw4twW3ziu7eW4rbl/YjruXdqAseSfKUxNxPy0RZam7UJaWhLspSbiXugf3M/ejIvsQyjIO4crZ3biddhSNVzPQcDkN9UWXUF+UjPrCS2goTkZDcSrqS2hpaChOkfB+RUU11m3ahkWhyxAyew582D3g4YEvHb5ETGQo7uadR0nyMZTmZ2PFylWYFhAg6261gg+ZFYyA6f7wn+aLgMApCOT6W6MaX8/H19BWsGbdwiSsi1mNTZtiMGfuTLi6OeMrx6/wlfMke2ifMHdm37rRp69Oztbnmlizd9/a1qcdAYbnGUEg5CfCXvLt48BuVNpLusGar1fV9a4sviPgubyIPbmEu5uDOAB8jj25TuzL5ZxtN9YdOMDJaRL8fVyxeO50bIxYiF3rlyEheonAPn61CXfCPi5qngCf0Nfg5z0+p4z3VZSA507WALAWYF0odq5bioT1K5DANj0W9wnsI+Q6YVM4dm4Mw87YldgRuwrxm6Iwd1YAfLzcFexTM3HkYib2s8/+fAb2X0iXgTqHLmRiS+IenD9/CnXl11B1txjV90pRU3YZ9RXXcetyDq4W56C1oRpNtZVoaahGa1Mt2prr0N5C6DdI1X5bG6FP4DNUr4rurNcK9EaYnmqekGc1fme3LLcZD3gr+JVKNyGvc++8byp7fa0Br50DBUUFfQ1462vFESC4uxW8CUOmAAhhvlerTXUaoJRCPlU1b52KJ9AXmGpYKogrBa7vmbBVIXUVCVDXfL1el2u+TgCtW+40rK3FexbQ6zG8/LvkbzGm9Knqfu4EsMmEOYK1WwrwjIl2Ru+7+rvpsBi/VxfTGYDVxXEErky4M4A7Dtr295jOg06v2P95CvwV7OkAyPt1fQDbE3sY+ehFQVERjp46jcGXr2TRTTcn6/X1o6u3X1oJuwwHQTkZXGpkw9UbV8H/n5L/lr0YlXOS7ihXTs7zc4PXVE9l/h5yek5xl1A+u1c8vSdhaoAb5oRMw4oF07ErZjZS45fg6sFIXD2wEjcOhCll/79ZpEfY//gWDN8T9FaFr4vzeO9fRr5eA9+u6jXsvxvF3zku14C+LL8xZuP/8X4Yfxig/xtb7cSo6ofECPtf3tCe4lfJyascvRTqWfP1b4wwvoT7n+GXkSH8ZXhQ2u9+HhlUoB9RSl6U/bAO4xtteGzFY0ue7LdnS94jfHrxWNrcWLzGKnsC/OMLTsdTOXkNeML826e0Tnw3qM4PTzqgrNMo0NO5e52/V7n7D49b8P4R1TzD+C14q2Hf14CxgXoQ+rw32tOE5+11eN7RJK19LAock9327XjNufj9TXjT14g3vQ0Q2FuW4Mhs/K5ajNrqMNLJU2/D40a8Wox0GdZdg+HuWjzrrMLDlgo8aq5AX9VdNF3LR1nacVw/vxs3z+1E2aUElKckoCplB6pTd6AybScq03agIjUeFalxKE/ZgYqUnahI24n7qfG4n7od5byftgP3U3eiLIXwV8C/enY7ik9txe3kPTiyPhQnN4ehIusYqrKOoTr7uMVOoJqRgNzjqM05iuqSHNy6VYZ1GzZjSehyzJgZAh9/wt5VQuyJW6JxK+MkLicfRcqZI5g+cyaCgmcgYHqAtN1xDv6MGUGYPXsmZs4KMRS/WoSjR+UyFC5qm+DVytzpK8Ssi8KJQ3tx7PA+hIWvkEU4bMWb5MScPdU38/2cvqdgbB3Go1MBOv9vDrdxgKMrje9xhhMr+S0KXoXl1efqEL1KCzBX7wCdw3dluM/NAe4ejhLOc/NygbuHK1xdHeHm7oBZs6YhIMALTi5fwZHz5jmNiyZjOBkN4HdwEA/TNg4I/ToICetWKuCvJsi/QbzAfaFF1S/ADir9qPmIj5wnFhf5DeIivsGOSIJ/IeKiFmC7cc3HtB1rmDIg+JfL6F0O29nJiXt0MNavRHxMGOLWh2HHxlXYtG4VQoIDcOjIAZxNScGhi2kSwt9/IQMHL2TgyMUs7D95CSsjonH65FHUV9xA1e0iVN8pQtXdItSWX8W1ogyUFmagua4CDdX3BfjNAvw6tDTXo7W5Ae2GUeXL3npjza0V9h2WfnoVsteK/v/uJKDVchwT8MzZ99DYMy95e4b2O2UErgrlK3AraBOeVPUEu77Px1rZ83kC3lTmKiIwAboatvZTjbvVBXgqLE9QatCPD9+PB7zOU/P1BJx6j8Cd1wbQ1Xx9/Tv0b1R/jyrKU9EK9XtNRW8HvNQqKCdJOzAK9vw+BXV5bFHfnEdPZ0ArcQnVGwpav+f/dIraNv6Zymu5UdCS5iCoaaaiN34L5xXw7+/rRVpGFi6mZmDo5QhsBLylv17/NvU95qji/PxcTJvuJ/l6hudZgc8dJW6+CvTe07wgRoXPkP5UTzB3r2DvgCn+7pgd7Ie1S4JxOOZrZCUuxLXDYbiyfzluHAwzlL1RpEfYE/QCewP40lvPdju24H16N07Va9CLsreE77kIx7rhThbhsNXOqL5n+N4Ke8nXv6VqV7CnstchfJ2ztz7W11Kkx7w9YU+TYr1BfCLwh1Vu/tPLJ6B9ZJ+9fRGOuv5ZgP8IHx53i5In6N8/tgnkdT5eKXil6tU1VX3nf4A9oa8VvgZ/J94buXsW56l8vQrhjw0Q5k1409+IsQECn6e6x3A9VT5rBVj9ryvyWczHoTqv+5rGgX6UgO+qtVfkE/avbXUK9gS8rL8l8FWIf9jGz63Bi64aDHVUYai1CoNNFRisL8PD8svoupmJlpKzaMg7hvrsg2jM2YuGnL2oz96DuqzdqMlIQG16IuozdqEufRdq0hNRmU5nIA5VafGoTItHeVoC7qftwq1LibhyKh7XzsajPHMvKjIP4DxrALYtx/2U3ahM34uqtL2oSt9n2H5UpdP2oTJtL2pKc3H9+h1Ex2zA4qXLERwSAm9/b1le4+A4CXu2RuNG8hGUnD+AC0eSsDIiAoHBzMvPkNy8dSlO8AwO11H5ehbtsQvBlQNm3NkiZ4bVHRhqd3HA7DkzELYyFGFhyzDz61mYFhwIn6n+cPZwh4NlRzxb7TSQGYKnQ2ANy0+8JuxVmJ7td6ZSV/cIdVU0aD6nQK9VOsPy7h5OYIsaQ3nuXgzjT4ary1eYNsUTK5fNw/aNUYiJWg4fb2c4uDkI7GVVppdS+BzD6ezJ/0Ph3+8IZ4cvsJTT9Dj9LnohEtYukHy95PAZul+zEAk8Ce+oBeOAT/DHRcxDXOR8bI+Yh20R87A9kjZfrvk4LpLgX4y4NUtkPS4X6OxgJCE6VJbtxHGlbvRSbNu4GrEb1+PgkYM4fSkZhy+k4XByNvaeSsa6uD0Ij92BZVGx+GbhUlw4exJ15TdQebsQVYT9nSIJ5yvYp6Gx9h7qKm+joboMTXUVaKLSb6xGC/vxm+oF+G0tDZLHb29rNQr4qPLNVjyt+P//hP24Ij1uw6OiFbjp/L0q0qOzwOdUzn4i7BXgraBXwNVA1aA14Uh4qQgA7xFiuspefbaCvQKvcgDMz7ACT6l+/Zz6jfbv1updnIDx3y3OgaWqvsd+PR72KvKg7qnIhvou7cjwb9CRBy6P6WauXENfYM/H+m80YSx/v3YUjNdrlT3RCbD+vdbn+D1dhuOl/3nqfwe27i4B/rFTp1FQeg1PX7xCZ0+f5O5tjAT0G6171t8qQ406ceHiOfhO8ZT/niWEz/+mOUjHzw0+Ad7wmeYF32ne8JlqnP5e8OKcfE8HePs6wX+aO+bNmYrNq+bi1KbFyNm9FCWHwlByYCVKD61Syl6H7gl2UfRG6x3hrtvrrCdVvV5tK6cGPcP2VkVvrLa1wp6QV7l6E/ga9r+9NXP2v70ZX4lvVfeqeI9FfM+UjZqwZ2Ee1T0L81hx/9NLmlbxnKRnjM59+UDa5UZ6m/Gqu1Fgynn5Pzxjbr5b7LtBhul1yJ6FeOqxKPpBKnsFfQX/DnEAqPD52FT7dADa8f5Jm5GrZxteC8YeNlusCe8eNuPtgya7MVT/po8Dcxox1FaFp61VeD3Aoj6b9Oq/7mnGm27us+cCnBoBPWFvV/ZcikPYjwM9oV+L4c5avOyoxovOaryw1aizowYv2mrworUKz5vK8LTuOh5VFaHvXja6bqSi/coZtBYdR3P+ETTmHkB99l40Zu9DY/ZeNGTtQX1WkjgB4ghk7kJVxm6Up+7C9bPbcPV0HMpTD6Im+xCqMvehMmMv6rL3y2dUpyWiOjUR1Wm7UJWaiKoU9bgqJQEVKQm4fykRjdcKUVpyDZHRa/HNggWYGjgNXv4+cPPwgCNhvzkcVy8koeD4DtwpSMHOnTswY+ZMO+jZY0+w0wj7oMAAWXUbEBQgBXrunI3v6WofKzuZyp1Fda7O8Geef/YM+AcFwI82PQDeU6fB088PMr+eit6V1bMe0vPPhTo0OhDaiXD2UAVzUiEvRYBaVfPk1DwT9ibceU+9ztXdWUJ7OlTP/yOg5y/5Olbjuk2Gi9tXmO7vjrAlc7CVfeybuNAmHEmb12HVknnScufgTuA7wtHLGY5GD68ofUPxcx+Cu8tXiF4xH7s3rMCudaFIilmO3cy9s0J/zWIkRquT1wkM2xP6VPGEfPg8sbgIAn8+tkfNQ1zUfAE+78VHUfUvQhzP1YuxPYqmHsevXiLb8bZELcKW2Gjs3rsPh4+fxKlLqTiWnIVt+45j2eqNWBWzDeHr47BiTSwWhS7HhXMnJWxP2FfeprIvEdhfLkxFSUEK6qpuoqb8GuqqbqGh5i6a6u5LtX5zQyWU0q9Ba3OdTN5rbWkCV+SqVbgM7bcZa2xVeF9DXw/RmfjYel9fa2U/Ud0riJtA5+P/ZBok5qngaip9reoJN7WXnurYzOMr4PL9Vmhp2CuVTZgqKNqhbX/MkL1V6Ztglvf2Gs6KPWpAB0J/lnmq7zcX6FhTCapAz/hcHfqn0yBQ5X1lKsKh6hjkbzXUv44OqO/gPw/zPeqfg/GbCFlR/2o4j4D7s0pdzb03/5lY/g4D1BNBL/9Oe7rR0WXD7n0HcOd+BR4+e4bOvj7YaHQSuPCGp4a9URfQ3tGGg4cPwNvXXdrsXL2cZZAOYe851RNTAn3hG+ADv2ne8Avwgf90X0yZ6g0fXw94eTvDhwtwAj3w9Sw/xK6YiZObQpGVFIaiQ5EyVKf0EPfZWyvwjXw9IS+g18N1jMl4ouQN0P+uN9wZG+/+/v0bWWdLVS+FegznW1fc2pW9arezqvvf3g6panxR90/x6xtW5ivYc7KevtaKXp3P8Ct77N8o4P/l9RB+Gh3Ep9FB/DTC3D2VPcP2DyVcrwvvPr4YkBA9q99f2GrBvPrHF30WyHfhuyEbvn/Whe95DtnwLcE+ZFNwl2s+7sS3gx1iH56248NgO74b6gCvv31qAf5TdY/3zcr8lnG5+3cS3mdovxnvHhL4SukzrE+l//ZBC4a7G/C0pRIv2Zs/0IGx/g6MdjWq0LxNwf61HfZcdWuMzrUoegnj2+ox3FmH4Y4avOok6GvwkvC30QGolXviCLSW4XnzHTxrvImh+mt4WluCgbJM9N1KQ9e1C2gvPYW2wuNoKTiMlvxDaMk/jIacg6jPPYC63AOoSN+DOxd24l5KEuoLjqOx4CTqcg+jLmc/6nLoLBxAfcZe1GfuQW36btSk70KtYYwSVKftREXyDlQkJ6I8PxkXLl7C8ogwzJw7RyZMefh5w8XTA05OX2Hv5jBcvZSAotNxSD0cj8UL5mPm7NmYOXuWhOwJe1l1yyl6M4NhX4wTPB1evp6qTY097SyKk5C6i6qgd3GWwT2z589DwOyZ8AueAb+gIHhPnQpPXx81REfa6xga55ALN3h4u0uxH1fmEvqEuTMdAG93uHpzIIaHvbefr3H3dJUIhXYSxp8uRpGdysFLLp5K3pPh+0lwc50MLy9nhMyYhlXL52H7WubEI7AzdhUSOMN+fRj2bIjCro1rMTdkGhxdvgJ7dtnDy21aNObxZVIX4c/92C5fYlawH/ZsicLe2JXYy3566bFXbXdShMd+fFbgS38+2/YWicVHLTCAvgDbCHs6AJHM9y8AYR8XuQDbI3jNcyG2RS4SE8UfyfcuwpbIRUjYsR1xiXux59BRHDhxFqs3J2DZ2i1Yv30PNsTvQWQsYb8BM2bPxrmzR1FfeQ1VouyLUWnAvjQ/GcV5l1BfdV3C+rUV11BbeR311TdRX3MHTfX30Fxfjqb6SrQ2KuBLeF+A34yODsK+1cjnt9lz+hraGub6tKp+6zUBoF+jYa4fE0wCiM/212sVP/41fI8yHQJXENL3FKg16KyKW6lcpdyVU6BArdW5BWbyHfwM8954lc8CP75PV9KzDoCvV/f4PjWrnk6C+Rnq+n+CvfFbBPZ0VlTqQqDew7z9BDNaEuV18lrtdOj6AVW8qIoS+VuV2lehfhP2Gvg6MsDfyby+fmwHs91R6FHheiNKYv47UfUEzW2tSEjag4aWVvQ/eQJbX7+y3l7Y7KbAz+9gNIALcDZujoWHt9pV7+rjIqqeJ8P1hLt/oB+mTPfF1EA/BARNwVQCf4oXfP1cpTgvaIY3Fn4zFVvDqeyXIH9fBEoOrkbJoSgUa9hLn/0E6HOQDvPzkqP/YUwArsP2uur+d4LdaLVjnp5w1yF89tXbYf9uBDI9T8bjfk7Zq7z9b+8GIeDXA3UsbXemsuegnef4ZUyB/qc3QwJ8LsT5RCPwjWE6hL2MzJVBOg+l2G6kt1Ha3NgK9+llHz6+6DVA34XvnxHyf7ZvhzoE7hrw+iTsP9AI+EH1Gu0AqLNTnhNnwIC9rtB/z357S8EeK/QV7DXwmb9XsBeVLzPwm/GsrQZDrdV43dsiLXgjbLXrqsUw1T2vxeql555998PynFL0CvYM7Svgv7LV42VnHeTU1511Av8XnZV40V6OF23leNFC8N/CUOMVDNaW4nFFIR6U5aD/bgb6b6eh90Yyuq9dgu1qMlpLz6Mi4yAqMg6htfQc2q9eQtvl82grPYPWkpNoKTqG5sJjaMk/jrb8Y2jNO4KGvIOopwOQcwB1OftQm70XNVl7UJ2xG7UZSbh86QgSd+9C6KplmDE7BP4B/nCTKVMucHV1wMndMbhycQfyT25B8YX9yM9Oxzfz54OtdjNmBgngqeqnB09HYFCAmp0fNF0m7flN9YWnj6eAmqF7F1dXNfnORQ2+mRoUhNnzFyBwztfwD5mFKUFB8J02TZbjMGevBuSwvc5BCt9YR6CUvSuCZgQheOZMePn7w50TCv2Ueft6wouPvVUXADsBtGknQaro3RxlKx3XW7Idh5utPL1d4O3lhKBpnli6YBbWRizDttgo7IiNRMK6VUjkRDpjOc0ugprjcDdFY1tMBHy9XeHkyjnaamWmpAQ4Ppd7s1m8R9i7TYavr6u0yO3fFIF9m1ZhT2wYkjasxJ5YA/xss1u/Qql+Kn/23ccsFWNRHkP12yMXYjvhLrCnol8oYXyBPZ+LYHh/IbZGLBIHgJEBQn/r6uXYt28fYrbsQMS6DVi1biNWrN2EDTv2YUPcHkSs34qIDZsxf/lKqZ84f/YI6iquShi/8nYxKu8US5FeSd4lEPjM39eUXZGzruIa6iqvo6H6JhoJ/NoyNDK0X1+FlsYatDRqhd+AtvYmtHc0o40V+22Efpsd2hrWE0+r0tfAnwh463usoCcw+JigUW14GuqfOxkFYC6bgLWqdgOW9kp9wk/dM5WvcY9qvFcVvunPGA9mvs8aCdDhfjPXr5S5UfAnoNcOBQH/OdDr4kHtjJin6ggwnBOt7KnmDWVvBX1Xd7ssE9JTAxXMzU4G+VulYJBLh9oNJ8Fwjqjie7lOVuX17fl3AblR/CcOSh+66PTwmk6C/Z+FOVlvHOS1E9bbg8rqKiQmse2uTyrxbb1U9aZ19mjo96DTiATU1tcgKjpSxuC6+bqCRtBzYh7D9gT9tGB/BAT7YzrPwCkCff9p3pji74FpAe6YEeKDxfOmYeeaeTi3ZTGK90bgyn5W40eh5HCEUvZ22FuAr3L1Y/j3D2/wT9lmN4p/fK/s75yI9/0ofv9uROyP79X59+/ZZjcCefztMP74MIy/f1BFeX/IEB2j1c4ozhsXzpf2uyEZnavBznOcsteQJ+i5BGfsOX7iitvXz/ETlf0E2Muc/JEn+OH5gITAh3sYrm8XyBP0PzzvFvuRJ5W8HfSd+EFUfSe+H2K4vgPfiVqnYm/HdzQqeX3q66dtdrUv0QAW8Emon+/rkFA+w/lihD0B/4jQ1yF+3YrHkL4yncOXvH5fE970NAqMB1sq8byjRnbaj/aqrXeqGr8BIz2NGKVZ73fXYViq8Wulz55Kni14L20K9gS+thedtXjeUaWsvQov2irxrPUeBptvYbDxloT4n9ZexdOay3haXYLBqhI8riiB7XoWGoouwnYzG48qi/GgvAB9d7PRezsTvTfT0XX9EmzXzqPz6gXYLp9HV+k5dJacRnvxSbQWHkcrnYCCo2jOPyzWmHcAzfkHcCX5MKJj1iDk6xBMCaBXOxXuPu5SqObv64HM44m4cmEnis5sx5Xkfdi2IRqBwUH4ZsE3Eron4PViHFa7MmfPx1T7fv6+hgJXE+f0GFvJu7s4ISA4GN8sXoyZ38xD4OzZEsbnPnsHZ7VxTvbUu7uOH17jweU3zggICsLW+J3YunMXFi9fgbnz5yEwJAic3sduAgV8U+nraX4eXm7w8nbHlCnemOrvg4BpfggMnII5s4Px9dchmDtnOtaFL8G2dauwJXoltkQvE4tncd26MDWLnuqebW2xnGUfhX3b1yNq1RIJ50thn67elwp+Z5mtzRy+o7sjvLycEL9+FQ5uXYN9m9U8/L2bzVn5Mj6XI3TFDGeAS3CM3vqdMZx3v1RtveNe+7VLsUPy83QElijwU91HLsS2qFA5Cfut4QsQv341Dhw6KlBfFb0eUbFbELtzD9bH7UHUxnhErt+M0IgoeEzxw1cOX+DiuaOoKyfsi1F1p0Ss7v5VlOZewuW8ZPC65m4pasuuSNV+Q8V1NJRfQ2PlTTRW30VjTQWa6lRIny16HLXb3FyHltYGu3HYSZuE98f341vhboU4rxXsFZD1JD2eGtIEtbr/uep8/TpT3WuwaOdB5fA1zHXxm4atgibfowGu3s/7ypQKJ9AJXKW+ra9XoJ/4WsOZkJy8Bf728L35ff8fYe/9VfW1bnF7khgbvffeEQVUeu+9ShGxxBiNMcauVEERFRCkd7B3mj3N1HPOPfWW9/2D5jvms75r7w3m3veHNdZ3f3dhZztGPms+ZT6rDwqW6t74DDmQ6O+vv68Gsj5AqOfVQUWPxp3DvIVtsOTzTW2K5v8+8+GGwFe/p+me/tt3CX6l0gXsGtiy699UHUjUe9V/n6ko0OL1+uDGgsCOy52ortmNp4uLAnwF93uYZ+7+zj3M3eZhQx0a5u7cxuz8HK73XENU7DaZV2/ltAVWzlbYQlXvbAMXTycBvbu3Czx9XGV5eLvAw9MZzm72cHKygqurNXx9nRAT5oHqtFAcKwhHW3082mrj0FGXgK76BAvY//ydqsY3rHEld//LW/z3T2/w3z+9xn9xvadyf2Va/ybQuX5+hX//TPi/VOunl/jnjy/w7x/UYgW+rsJX7XaEvsrZ65199wS7LAPy+vHf3jGUb/bIN028M4D/F3rkE/pvFwX40oNPo50XT8So5sWdCbGy/e3FA/y2ch+/Lt2BAH5pHr8sE/hm0DMU/35hGj8vzOCn59Om9Z4gf0oHvEm8fzYp93nvp+dT4K6uzQpfhf3XVOtT3Ztgr8L6zO2bwvtGD76u1FfV+mzJYyveKN6xAv8ObXEJdLbo9eHJWC9ezI/g3cMJye/zQPPq7pjF4mP1er7n5W223xH0NNbhAUBBfoXKXrz+md64haW5fizN9mNxph+LUzexMNmD5+PdeDJ2DU9Hr+I51zBD/FfwpP8SZjpOY+rSGTweuIyFsWt4NngZTwfa8bivCY97L+DB9fO4130Kd7tP4B7X1eO4d+Ur3L18FHc7j+L2paOYb/8ct9sOYa71IOZa9mOmZS9m2/ai+8xnSEqJh50Lnf5s4eCkiuo4BtXReiOO1xej++tatB8pResXlTjz5SEkJSfDw9Ocq9ew9/Aym+zQSpcz7SWcbr1ZAC0Dbaw45W4jqPRdvTwRti0KfiHBcPHylNQB7WyZryfoN9pYY5ONlUQGmPenYx1D+husNkm1vk9AEPJLK7F9R5ykIJzcnKVOgKqefvyWYXuV598g+XlO6NsWFYZtUeGI3h4ha/u2MISHByA6KljaDTPiopAdH4WshEhkJXE2fKyE8gtTd6AgYxeKs+JRmp2I8qxEVOWmoLokFyEh/mKFbGrTs2OKYbOqAGZb3uaP4exkhYrcZNTkJqGaQ3HyErGbi6H93ATU5CWiNj8JtXmJcr07L0E88jkYh9PwymSxtY6HjV0oS1cHgXLOvWc1fvI2seYtSYpCQXI0ChOjUJIQjpyd4airKEVJxW7sSMlCUlY+sorLkFlcicTsUuxKz0NMYjLs3Vyxbj1bGz/CsaONGOxpx82uZgE+oU/At5w5KrAfZP89YX+9XQH/RjuGb1zCSO9ljNzsxkh/D8YM4I8ND2Bs5BbGRgcxNj5kWhOGA9+UKPwPLXctoc9r/o9fA54w0u15CvQfeuWr1xP6VPeW7XaEl1nZ68l0vKfgYsCRRWEyDc+AkakFT0Oc4GLVN9W22s3w53ssIW0Gszo6WQPyAAAgAElEQVQYEHYK0ASevjbvfK9+3vw55kOF+fPUocIS9msgb4Tlpd6A6t5S2evnTLsK8fPvmA8+5t9Kf3c5DBjvIfRNwOe9u6xvWP0d5PeX16vPUu/XhwX132eKBqz6t5mXoj3+N56/cAH7Dx7A4soy5u7dkdA9IS+pAQL/Nq9V1wA/i7BvaWtBUHgQrJ2sYeViLbBnYZ6juz3cfVzh4eMGL183ePu5w8ffAz5+7vDydoW7p6NU4bPrJsDPFTsjvFCdEoivi8LRWp+I5tp4dOxJwrWGZKzTLXZsr+O1brMTW1wOvPnpHf7np3f47/dvZYnKF7/7lyDsuXgA+PePXMoD/9/vqerNdrgEugn2DOVLOJ8DcJRyJ+hXwV6UPw8DK7I4/tZylr2o+m+XRdlT3f/lW6XyCXt66P/Hm0X88OQuXt2bFuvZ317ROvcJfl3hDPu7+IWh+2UC/47k5i1VPUP0BL4l6HltBroZ7ibA8yBAlS9RAOb2Vy9dvW9ZuCcV+gQ/K/T1AYBFfE8Mwx0LZU/Q60XzHS4a6XBfmR/C0/E+PJ/qF798+u6/vjchsCf4X94Zwcu7w3hJ0FusFcLeAvyE/7LUMQxheW4IS7MDCvQzN/F8uhfPJnvxbILAv47nY9exMHEDC+M3cPtGC6aunMOjgUtYnrwhhwA5DAxfxsJwJ54NtePJQDMe9V3Ag56zeMDw//XTeCjrJB5eP4H7105KBOB+19d4eOVr3L98HHcvHcadjs8xcekozh3bh9S0ZLh5usPa1lq53G1hYdx6bPhkHQ5U5aHnwmFc+boBnV/vw+Xz32BnbAy8vDzhH+APDx8vcdPz8uaIW1bo+4jyZ5idM+0ZQmfYXHzkt1hhwxYrbNqyBRs3bYadkzP8goLhaITuqfz1fPuNVpul/U9C77ZbLICvvO0/+pQDKmyRW1SKrdExcPf2AaMCGzjghla2YobD4jsW6Zmr77dYbZRRvBHhQYgMD0RURCC2hvshKjwAMdtCEbMtGDujg5EYG4b0uK3ISt6OrKTtyEmNQU5KDPII/bSdEtovyUpQwM9JQmVBOsoKs+Hl6SztdpttmBfcJKHDzXabsdlmIzZs/BO2hfuhpigDu3MJdAX33flJqDFWbUEyagtSUF+UivriNNQVp2N3QQqq8pNRmZ+CirwUOSyU5iSgNEcZ6Eg6gSmFzHiUZSj4F6ftQH76TnCOfWHiVhSnJ6J+zz7EZ+RhV1o2UvJKkJZfjpS8UiRmFSA2KR1B4eFyoPrT+o+lDfGb459j8AaVfRP6rzZj4GqLgL359BFcunBcAD9wrRVcVPei8G9ckgOBqPz+Kxjtv4pR2uyyeG+oF1K8NzqAsbFBTIwNmQr42KKnVD7D+mboW8Ke1rlzc7oH37I9T5nssMXOfADQql7Dey3cVdGehjsBv3ZZPqcAbgYeIa7vafVuGV5f+5z5MQ8E9/7gvQQ3P1MdMghj3bKn3svnVfiej81/UwHf/Pn6Of39eACwCNnz8yXioA8R+lCjlT5/J/NvRVU+f4ewvS35b/39uKtDEf8Oq+T5Gvbrz2Hu7py8llX1fCz3GAHgc3JPtdEpsJv/HfR/g7YpNj/mv+GsTOA78uVRHD/xNRaXllS64M59zMsi4BXsqez52fxes3MzOHHqG3j5e8HWxRo2LlawYS+9kzVcvZzg7a8A7xvgCb9AL3AX4Pt7wNvHGW5u1vD0sEVwgCviIn1QlRKKr0ti0VyfhJb6eFxqSMBlhvE17NeCXkNfptu9f4v/+pEK/40ofK3uRdmLI56C+79+VO54JtBr85xvl9bA3lykp9W7Br7shP13K/ibDMX5A9BrRW8AnyNv/+P7FzL69sfFB3h1f0YGzNAulzl8uuT9uvIQStnfwy8rZtgT9GZlP4ufFmckRL8a9qvh//4DNa/C91rNm6v1dRjfXLUvSt6ozifkV+XtDfgztM9DwLes2Ldoz9Og17s4590fxos7Q3g+fRNPxntAI6A3D2fx8u6EdBko4CvQU+HTmpcHgBe36SegFL5W+grygwbsb5lhP9WHZ5N9AnsCfnmyF09HujHeeQYzVy9iaeIGlqd68HzsKhbGuvFspAvPDdg/H76EZ4MM9zfjaX8Tnty8iCc3L+BJzzk87jmNRz2n8fDGaTy5dgYPr5/Ew2sn8KTrFB50n8VA8wl8Ub8H5WXlCI2Kgk+gL2yYd97yMdZvXo/1Gz+RdrHDe8rR33oC105/jqunD+Pi8cMoystFgL+vqr5n2N7HE55U9T6e8DYq8339faUPX+XJjSlzMop2i4yo3UzlzjG11kwZqIl1nFxH2G+ytpJFZc73W7PYzk5V9UtUYPOnWPfJR3Jw2JWYjKiYWPgGBsLexQmbbLco2HOuvAXwNfQ52MfdXYXtgwM9EeTnitBAN0Rv9UfMtiBERwUidrtaO7YHITU+CtkpMchOjkZuSoys/LQdKMrYhcJ0Qj9OAT83BVXFWSjKS4OPl4sK6Vt9ogr+OFZ2yyfw93ZGVWE69pRkoa4wFXX5yajlKkhdtWoKCPp01JdkoL44Q4BfW5KBmuJM1JZkoaYoE5UFKSjPS0QlowI5SajJYVqAUYZEMdYpyY5DUfYuWYR+XU2lREFiktIRn5GNpOxCJGcXIz49DzsSkrEtOgYRUeHgIeVPn34k9QxnTh6RnHwfw/hXWwT2dNNrOnUEHRe/NsGe9wh6vVP9C+z7GNK/jLGBqxgb7MbYEL31WbF/U/L4NOJRi9AfFiMecd6TsP6EUcinq/aVMY8Cvrkwb22IX6l3DXoNcKXoNcQ01DVM1j7m/T+6p1+/dv8j8PKeft2H14S9+fkPX6dBbIYuX6M/x/Lv6fda7up588GBoNTKW6lpS8Dra/5WPCxp6JshPnt7XiDNQUPqNVrF8zXq7xD0cwJ7vlZBXYHdEvbG56wBvuV3X/2764MAd2X8Q1Xf0taK54sLmL/NNj1C/r654O/OPczy30++Mw+EMzjw+UG4+bjBzpXGOTTNUe117r4u8AvyQECwFwJDfBAQ4gO/IC8D9hz45QofHyf4+joiOMAZydF+qEmPxNdlu9C6NxVte5PR0ZCIzjoD9hrslsA3jbFlzv49Q/ivJJyvQU/Pe6XmGcon5Ffwzx+W8K8fl2XADaFNtzwdwjcre3MIX/far8rdM5QvYfwVNenuuxX8lYtT7zjL3gjn67n2vEfV/375EVbuTeHNk9v4iS13r9lrTzvcR/j1hW63uy/5epOyX75tkaefwU+L0wL7nxYYvlch+g/2BSp45uzNCv9HKnuLIj4VHVhdsS/FfM9Wq3ip0Dda8pi3N4Xz6aP/dEby+XTZe/dwDO8s1D1VvvLFH8are7fw6t6gqHeq/MdjvXg2NYg3D6alH1/Bngp/9SLsZRnAX5G+e4L+llnVT9/E4vRNSRcwZbDEx5O9uN3bhrHOs7g/0IkV3hu/joXxbrXGuiWvvzhyBYsjnVgYuoSFwTYsDLbKenarRaD/tPc8nvacxePec3jScxYLVPo3TknF/5Or5zB5pQ3Hj51AVfUhFJTVITohEe4+7nB0ssEmMaOhoc16bN74Eb5orEJ/+yncOH8UV88cxdWLp3HmxHEE0kDHSxXiiZOen4+Y6rBoj7l7/0BfUfxmb3zm2qncOTSG7XNb5Joh+U0cgSuPzaDfbM2IgAF7RgeMMP6nVhvw8cb1WPfxR7BzdERmTi78g4Ilh+/k6gJre2uxr2WvvITu2apnfI4cPKw2wdXVQarsvT0d4OflgNAgN0SGeiKcK8wLkWHe2Brpg63hPtgW5oOYCD/EM7xPpZ+0TSn9lGjkpcagKGMHShhS59AZhvOLs1BVko3EXVsR6OsMX097BPu7ID4mTNT/3vI87CnOQENJpuyEuYCdcC9OR11RGmqL0wT0e0oyBfYNZVnYU5aNutJsgX1tSSZqijNQVZiK3QWpqMlPQW1eCnbnJaNaIgDJKMtPQHl+HIoYASgrRG3jAcRn5CIuPRuJ2bmIz8yT3P2OxDREx8YiflcMYmIixRXwTx+vE9ifO31UWu16pfVOAZ9Qv3jqMDqbT5hhf61VWeoyrG+An8Af7u3ASN9llcPv78LowFWMDl7D6GAPxkYM573RQUyOGip/gs57ak1OjmByalQK+aZnDPDPEvzajc9S2atrDQrzrqCt8vlqWh6fs4SLvra8b36/5Wt5/UfLDGF+lgay/ty19/g8q+nXvk4/1vva96v76vvweu3rzM9reFvuCs4fgp6fx+dYWa9eb/kaAbsluC1gb/k6UftyoFARAKWq+dvrQ5Y+JHA3gM9IgEQDOLBIHzAMqBt1Apx9IN9BPmce07Mzkq+/3nMDTxee4TaH8ugQPivv7xpFeVT0BuwnpydQVVsFN29XUx892+uc3O3hFeCGgGBPBIV4IzjMB8GhPggM9oZ/kCf8AhTsvX2d4O/vhNBAJyTH+GJPdhTO1iahbX86WvemoK0hGW11CUrZa9hb7oS9zKSXXP2rD2H/o6q+p4r/1w/LCvKE/fcK5mtBb4K9yRN/Gf+06Lkn8P8uSp6T73itFD2h/mcD9Jaw12H9n1Ye49XDWVm0w+VrqOR/WnmIn18+wq8vH+G3lw/x64sH+PWFqr5XOfs7hqJXat4EesnTT+GnhUljTah9cRLvFybw0+KUgr0BfQnxS9sdP2fOVLWvr3V1vqrIZ+3ApClsr1U9If/DE+XCJwV7Bux5/9vHk9KP/1bsdM3hfAX8EbxlOJ/e+HeGpAKfQ26eM+Q+2Yel2VsCfJrwvLwzZlL6Lwxlz0p9k6pnz/3sgOTpF2Y4BrdfQL84zb1figKfjfdi7MoFTF1vluK9ldkBCecvTlwDF4HPAr7nI1ewMMIwfgcWhtoF8otDbVgYasPzgWY8v9mEZ30XZD3tvYCnN87h6Y3TeHTjFB71nMH9G8zB3sCZ5muoP3gcWUVVSM7MRkhoKKytrfDpBhrMcCDMJ9i04SMc2V+Hm+3ncO38V+g6+xW6LpzGN0c+R+LOaPj5eknVvZePp4y39QvwQUCQL3z9vWTnyFvtokdjHT0ljuAmeDfbqkEybKsj8DfbUL2br61sCPwtpnY7qnpW5n+04RN8smE9HB2dUFJajpjYWLi4uYDFd5KnlwI5jhNWw2qY799itOvxeRcXB3h4OCLQ3w0RoV7YGuGtVqQPInkd7oOoCB9sj/DFNoI/2ENsb7eHeWPXtgAkxoYgdVcY0uMjkJ20TaBfYKh9DqCpyk/DnvJc1JVmYXcRr7PRWJmHhtJsNJRkCej3Gtd7y3LQUJaNhtIs9XxpFvbwuixb9vqSTDSU56ChIk9WfVkO6kv4XI5S+kWZqCvKQE1BGmqLUlFTmIrKglRU5iejqjARxQXpaDh4CFlltdiZlouknALE5xRiR3outiemIWzrduzYGYvM9ETE7YySFsJ1H63DFqtPQdj3X29Fz9Xz6CPwu5oF5ue+OYSOJqXsCXfm7W91t2Lwmhn2GvoE/qgJ+FcwItDvxvhgDyaGbmJy+BYmRm6Jwh8fG8QYK/dZxDcxjIkpXbmvqvdnZgl9BXwOzNFFeKvVvVKDCt68VqF9S2hYglSD3fIer9X79W4JTvO1KsDTYXMzgP8YxEoF6+fUrt5jeW35PXjfvPh3+LfNf2/ta9Vj8/cTCItfP6vptRq3fJ73ZqSqXirrLYrtWCuwOlRvhvfqOgnzQULBne9TUYvVvz3/HdSBa+72LLh0cZ+GOr+jfo/62/qxOiSMjI5K59D45AQePXlsqHkCXxXksSCQFfhShX9nHjN3ZjE6PoKisiI4uTtK5b2jq51A39nTAb7BHggK9UBIqBdCw30QFuGH0DBfhIb5ITjER6Dv6+eMwABnRIW5ImOXP/bkROIsW+72pqClMRUXG1Nwbm/S/w17ttER+P/D8P17BXxTnv7711JpL1AX4K/gn98v4V/fLZpMczTg1+6i6C2hLzn7FfydoXtjCcwNVf/7d0rVs91OK3mC/TUNZp7cFlXPfD397t8+nsPbR7P4eeU+fnv1EL+9fCCLoGf4/le22y3dlSI9c/h+BlTzPxsFee+fTxhFeIT+tFqLWvlP4/2iUvc/Ut0L6I18veT7zf33GvRK1VsU51nk6Al/Zbozgx+MkbiEvF6E/9sH43hDZf9gFG+MYj2dw//23ji+Ndz03orBzgBe37mF5TmG9a/j+VSf5PDf3J+S6X00EGIEgCF8UfOGqY6qvifk+7A814/luQGB/PLMIFZmhzHf24mhS+fwYPga2L7Ig8TC9E0sU/FPXhfYL050Y2GMoKeqv4LF4Q4sDl/C4mAbFgdbsXirFQv9CvbPb140gH8Oz3vPi8J/2nsaj3ubMHy1C1euDqP5ygi++Po8ahs+E6tcOztHbOBAmc0fqfXpn2CzZQNOfnkI11vP4uq5r3Hl3NfoPPsNrrdexOF9e+Dl7gxvHxa0eClTHR+eiL3hG8ATcgD8AvzERU/y9oS4AXcJzVOt21pJbzz75GVMrDFFTuBPJb+ZvfAqjL/JepO45kkbHj3sN22EnYMjyiqrkZyWBr/AANjSH4D99/Swt6aPvSrqMx0yROVvgrOzHcKCfRAbFYRd27kCsWObP2K3B2AHV5Qfdkb5Y2eUH2IjfRAd7oXtoV7YFuqFqFBPRIZ4IDrCG/HRQUjZFY6UXRFIj49EbmIUClKiUZq+ExXZ8ZBcfEEy6gpTjDx8uqHqCfYcNJTmoqEsFw3ludhD6Jer671ludhXkY/G8lzsLc9FY2UB9lbmy2qsUtd8fV1xFuqNVVeUidqiDFQXpqGqIF0OHKW5SWjYU4PqxkOIzShGfHYRkvKLsSu7CDEpmYjaGQ9rOzuxAfYPoEeCJz7ZsA5/+mQdrKw34fyZY2Kk09t1Hr1dTejrasLAjTacP/k5Olu+EfAzX3/rWpvk7QX6hrLXOXzuSuF3YuTmZYxKHr8LYwPdGL91AxODfQL9CXHeG8D4KH32DdhPDmNictik8FV/PvvyOU53ErOzbNmj0lfKXlXp6xC/BoXlrqChAW+5a3BqyOvHelcgIygJM4bZVZhbP6+hzMeW1/p5dd9476r3q89ScFUHFfN7zAcIdY/v16HzP9qVghbIS+6feXKjPc6AvYa4HBzW9NZL251JVWuImw9PWqlrIHPn7296LB0R/A48GKwunrSE95xxANPfc9Vn8PBhPK8PFTzM8d+l7+YAyisrxTL33gMjdC/te+ZWP1bgz1DZ35nD7J1ZDAwNIDUzRUxz6JBHVe/gai/5ep8gN/j4OyEoxBMBQe4IDffFtm0h2BoVjIjIIISE+yMggGk+J0SHuyIvIQCNBZE4V5+Ai3sTcbExGc37UtCyL5Wwf4f/YdX9z29l/59f3sk1C/FE2bMw78c3krP/rx9fSeGdAF/a6sw5eir8f/+wOmxPyOtlCtVbFOP97bsl/O37ZQE8c+4EvFbshLqE779bkVw8w/d/+/6F+N6/fDAjSp6qXor13tJM56n01/+8fB8/L9+TcP3vL+7ht5f3laKnqjeU/S+Ld1RFvlTisxp/Dj8vzkgFvqrCN4fotXL/ecnI5y/O4EfC3gC+hPR5IGDb3sIsftKtdk+1uc4MfjSuGZq3zNkrtc/Q/jS+kzy+GfKEPUGvxuBO4O0DY3COofB1Lv8dnfYY1r87rHrs7wzi1d0hvLzLMP0gFqb78ZRterPDeH1vSnL6zM0T9OKgN9uPZVl9WJrphfTXz6q2O1bqPxu/ifErrZi+3ikT+Tjud2l2CIszg6L+l6b7sDR1AwtU9hPM2Xcp2LNSf+gSFofbBfRLAy1YNNZCfxMI++f957HQfxbPbp7DEyr93jO419uO5guXcbLpJs6338TpC5exu64Rru4e2Cg+9J9i45aPsGHzn/DxR+sQGRGCjtbz6Dj3DTrPfoXOM8fReeYELp87hfNfH0Nq4i64ezib+u2Zt/f184afn4+Y60RuDYePjxesrDaL2Q3z6QQ5XfV4ABATHEdbi+I7ZZ7D+gFPXy84OjvBycVJvZcV/Sz04wx5a5Xjt3V0QkVNHXYlJiEgJAS2jg5q3KwxY56RA75eL4b1GbUIDvBCZlwUMhmWj4tAJlX6zhCk7gxGCteOICTFBCIx2h9xUb6Ij+Luh11b/bBjq6/APyrEA5HBHgj1c4GHkw2igj2REh2E9NgQZO8KQ258OAqTo8BWuZL0aJRn7UAV2+2k+C4Le0qyQVXP8Hw9Yc9VkWtS8PsqC7C/sgD7qguxb3chGqsLsLfKeFxdiMaKfPBQoJfAvyQL1YXp2F2Ygcr8NFQU5+Kzw0eQWlCJnVklSMgvRXxeEXZm5mJ7fALSM9IQGOCD9evX4eNP14mq37CZY4fXwdZ2My6e/UoK83qvXEBP10X00iPfgP2VtlMm2OsiPVH5fwB7hvQlrM9cfn8nRlYB/zrGh3pU4Z447/VLWJ/Oe9KmNzEMhvRlqM7UBGamCPtJzMwqFz6zE5/O6evwvnn0rYIGoW8Jrj++toSpBr/lrq8tX7f2mrBX9xTczQcEPlbtZsqsxqy4zRDm9yLctAK3hLpWzOq7r/27GqgaovJYQvQa3OowoD5bm+IYZjqiqs2gNQNXgVZFT9bAXcNeIM/3TptC9+b3q38H/d30/bW76Xnp8+fnmA8L6hA3h47OK6iprcfjp0+kWE//rrIbTn1SgS9h/DnMzs/g2o2riN61XUHe3R6O7g5woHmOF13zrODkaoWgYA84u1qLD76HpxOCQ6jwAxAa7oeQYHdEBrtgZ4QbSlKD8VlxFM7X78LFhng07U1AS2Oy5O/X/b+/fWtAnsB/Y1pstfvPnwyjHJrl/PgG//mDNsph//wL/Kf00mvgs5/+Jf5tDLvRkNe7JewZDfjH9ysC+v+gav/uBf5iqHjJxeu8vFTaq+I7TrF783he8vI/Lj1UOXy23El/PQvxnkKq7l8/we9U8y/u4ndZa2BvGOmwKv/XFRXKZxver2zDW5wV6K8uzjPy+KLsqe5n8H5JLbnW4Xzdo0+HvWdGXz4hbyxa62rYy07XvWfT0mP/PVvyeK0fW4zGVdPxCPoJvOMQHMNLn4Cnl/7bhyN4c38Yr+8P49X9Eby8N4JX90fV9R3VXrc8N4xnkwOylmZZhT8ijnkm2M+wZ78Xi9M3ZC3P3MTyzADu9F/B2JVWPJscxLtH82AL4/L8KJbmh7HEiv2ZASzNEPY9WJxkKP8qFsevYmm0S5S9yte3KlVvAftFhvL7Feyf9Z/D0/7zeNp3EQt9ZzB3ow1fHmtB45FWfPFNEw4dOwm/4CBY2bOojapezYnfsOETWG3ZgIMH96L5/Glc/OYoWk4cRuuJo2g/eQzt3xxH54UzOPnVEWzdGgoPT2O8rY8XvOib7+0Nfz9fBAb6w93NBY6O9rCzV1Cn052NvbXAXhvh8ABAINPj3t3HA4FhQfDw4Qhdjsm1V693sMEWO2vTwYDFfNb2DsgrLBWrX/+QEHHeY0W+RAmMgwU/V6rz5ZCwSQbxREcGoJK966nRKE9jq9pWFCXRcS4MefFhyIkLReauYKTHBiE1NgjJMYEC//ht/thF6G/zw85tAdge7isGPJs//RP8POwRv9UfyduDkLwtAMnb/JEeG4zsuAjk0L2OHvVpsdIyV53HPHsa6orSUVucgRoW7JVmgyF6Ha6ngucywX53IfZWq3vyHA8CFfngoYCP99cUy2FAh/krCrNw8LMDqGo8iNiMQiTmVyCxqBxxOXTIS0VCUiKKC1lQmI6tkUFwcrXHJuv1WL+Jo4b/BAcHa7ReOCGw77t8EX1Xm0ywZxi/q+20qHndfy8K38jZ02iHa6BHFe4p2LdjqKcdNN8ZpvkOgX+TCv+qqHxW7I/eUsV7LNqbGBsEw/oM6U8S+JLPH1cmPCzgm6ETnwrr69C+goIZ8vMmlWgGlgY+QWkJ7v/t/odANcPX8v2Wr1OwJ5gV3BV8VdGdHmSj7WwZRhfjGlMVvuV7CHwVKVChcVby0xjoQ9ir72J+r4apCaJr8+1GeJ/fwzJ8rkPqpvdTVUsXBA9RZgArGPOeMY1wfgpz81MCfO6m+8bz+vPM+x8dLGYwOzeF+dtcxufK+9VB7fSZc9h/8DMsLC6u+m3VQUn9e7IocFbqAuYwPTuF1vZmhG8LFdg7sZXO0xF2rnawdtoMG8cN8PFzhn+QG9zc7REa5o+du7YjKNgX3j5u8PByhJ+vI6JC3JAU5YWy1BAcLY9B894EtO6JQ3tDEi41pqCDyp65+f/HZIv7Fv/5yxtZ7Jv/90+re+oJdy7dP/9vQ7lT0ZvvvTCpeQ16y12Bfhl/+16peLOatyjCYwvdu2X8492K+Nx/9+yuVNhryPM9qqeeffWqv56jbn998xS/vnmC314/wG+v7uO3l/fwmyj6u3L9+0tVoCegJ+ylDe+OQJ/g/3X5Nn5ZnoNJxRsg148Jd7UMlS+K3jgALCjrXKX09bU5pG8q2hPoK9Ar2Bs5fAP4WtFbqnqCXit8hvNf3x/Bq3sK8G8Y2pc1Zux8Xq1Xd4dVER6r8O+Oibp/Mn5ToL88O4LlmSG8mB3Ai+mbWKFb3kwPVmZ6pbVu6moTbt+8gtf3OGlvFst3J7Byh3MExrByewRL84NSyMfw/+JULxYmlbJfGuvC0shlLBnFeYuD7VhiGJ85e6NI77kU6TXj6c2L5tV3Fgt9p/GgrwNfHvoK5TWf4cDR40jLzcEmKmxxf1uPjZvWY+PG9fh0PfvB7bC3oRaHP9uL40f24fTRgzj/5RFcPP4VLnz9Fc6fOI6LZ0/hzMlvkJWVjcCgEPj4+cPTmx75XvDh8vESVz0OxBFTG/st0nfOynqqeg7csabDno2VjKMNiwpHYmoSQsJD4ObpqkBvayVueDZ2trCyU69l7/0GuunZ2iI9KwfJGenwCQ6EnZOjvIbV+8zRs6qfdrqsF6CqZ7l7fwwAACAASURBVL6eE/Tio8OwvzgZdTk7UZMRjep0ZVdbmhwlBjX0ls+LC0PmjlBk7AhH+s5wpMSGIzE2HHE7whC/Ixy7dkQgNiYMkVsDEBbui4hwP2yL8MeObSFIiAlDQnQoEreHICUmDKmx4UjbESGRhNykGJSk0XkvEdV5yVJgt7soHTUlmahjaL4sF/US2s9HQ2U+GkXVF2Hf7mIFfip9gX6ehPX37y5BcW6KdBDUVORgb1UhGsoK0Vhbh4NfHkNifgkSckuRXlCJlPwyxKfnIjExGUW5GSjJS0dBXiayctKQkBiLyK3BYiZCYyBHRyu0XPwGfd0t6L1yEX1XmqTXnur93PFDuNp6WpS9qUq/m+H81YV6Az3tGDRUvUndS9Fep1Tpj/ZdgSwx4WHx3nWMDbI9T7nuCfRpt8vxuRydaxTvzUyMYm5yDHNU+ha2u7Oz04bf/rQFbLTSN+8a0pb7WoCq5wjWu6Y+e0ug/9/XWtnrXR8QdJW9VvdqV4cBreR1qkC/R+/8LMJeQc3yu+t76nNU2sLyM82ANVIat7XzncrXC6S1opYcvs7jE96WByXzb6hC62b4m+Fu/u3572G+bwnvGXUw0H9zns9ZfBYfy+HB/H7+Nxw5chTHvzqBpaXlDw48/D0IegX7WVH1M7NTOHP2FAKCfEyWuAzjW9lTKGyGp48LIqICERrmg7y8NFxk8fHpE9jPceSF2YjdGYWQYC9Eh3kjPToAVakROFa+E237ktG2LxGXGpNwZW8SuhtTsI4jYGmDSy98Nbb2jRjk0AWPwJfdUPDSU2+CvdFu970GvfGY+XtT+J6hfap93lP3WaUvoXtR9i8kNK9C92bYS/j+7SK+f3JHeuV/WHwg4Xq+ToXtFeAJfAX95/j9zTP89pYKn7B/jN9fP8Tvrx7IUqF8KnwFe7rnySHAAP6vy2bgK5MdM/B/XlIw18A3h+015I3qfONgoGFPuDNXr3fLaxW+X5PD17A31L2GvQzNsYT9AwV7Al/l8Q3I0053zeIQHbbbvRTYsxp/XIxzCPwHwzewMMUJeENYYQEenfJmB3B3oBNT15qwMHUT3z2ew6u7U1i5PYHlu+NYuctCv3G8uEN1P4ilORb19WOZ4X9GBSa6xVZ3abRT5euHLmFpqA3LQ21YGl4L+yZpx3vW34RnRjse4f/8Vidutp5DRWkFSnbXwTM4CJuZO+cwmM2c6vYJNm3+WMa2WtltRHCQJ3bFRiI7Mw211TXY33gA+/fux+FDh3Hki6M4ePBz7D/4OeobD6C4ohoZOfkyPW9nXBxCQkLg7aMm4zk42cPazhrWjtawdrAWL3tr2ts62EoV/scbP8XOpAQcOvoF0rIzEBYZJukAmvLwkGDnoKxwxQPfGKyzgUV4djZIzcxCYloavAL8FOxtaZNrjS0s9vtfYL811AfH9hbhi905OFCegT3FLG5LR3VhJsry0lGcm4aCrBRZeVkpSEnYgcS4WOyI3YaobeEIjwhGWEQwgsIC4B/sC/8QXwSG+sM30Bs+AZ7wD/SCv78nfHxc4Mv2Hh9X+Hu7yDzsQF9XhAZ4IjLUG9FbAxEfE46MhGhkp+5CQXYKKoqyUVdWgD0Vhahn5X5VnoTwqfD37y5Sq6YY+3YXoKEqXw4BxTlJiI8JQVF2PKrzM7C7pAhHjx5Dye49iMspQkpRtfjeJ2cXIT4pE9mZWaDyL8lLRW5OGtIykpGSvBPJibGIj4sVc6GICH9caj2DnqvNYDV+bxeH4RgFegL7MyZlP9DdIgV6q8L5N9qkkt8yd6+vCX7VmndZYE+Vz8K9kYFrMkFvfLAP48MDMkxHBuoYwNeFezMTI5jl6NzJ1cN1OGTn/wK+AEFUqsrr8/H/thTMzbDn69Q9DV/zbg7bq3v/+2sV0HXI3hLIvFb3+Xc+/F76b6/9vvq+2vleA+g69852OIlwUElriNMSl+qZ+zTmGH5fFQWxeJ24Ec6La6H+2+aCyNUAJ5BVtwQPXUyrWBy+Zle/VsHciAasUvFU9/xOU5idU3UZ+tDQ2LgfFy40Y3FxSf27GX4A/F6z/Ns8JBjFf9ynZibxxdHP4eXjBlfD+5799VZ2m8QaNzwyCBFbAxATG4Fjxw6hve0izp09iQsXTuHM2W/w9TdH0VBfIQd12k3XZ23FVxU70LIvCS37k9G2PxkdjUno2JuIdX9+vQAWu3EkLYGv/O8tgE/oa8BbKHuZZMc59WvWv/Xs+u8I+VemJd743700he+Vsld5esnPGy10hPl3C/dFyf+0+NDUfsfwvljjGoDXoFewf6Zg//opfpVw/hP8/uoxfn/1CL+/fIzfWJH/Qhfr3TcdALQ3vgrpq7D+L8sqtC95fObyTYtqXi+t8JXbnj4AiBnPomq5s4S8Br3lPUsjHV7/YNGWx9C95Xr3yBiJy1D+Q5W/Zw5f8vjM5cv1uBTyvb0/Di6Cn7AX4N8fxct7uvVuRIC9ODuMxxxpOzmAV7fH8HyyHxNXm3G7/wpe35/A24ezAvmXd6bwgocETgck7G+PY+W2gj3H434A+7EuLI8Q9pewNHIJyyPtWBlqw+Iw1b1qv6PCZ989Fb7AfqAJz2+14XF/K572N+PZYDuuXTyFvPwC2Lk6Sf6csN9Cr/hNn2CzAXsb+w3w9XJAcIAvktNysLvxKBoOHcfBI1/j8Fdn8MXxMzj05UkcPnYSh46dwGdffo3Pv/wah788jiPHjmPfgYMoLS/HzrgdotJZLEdY03efkOewG/rfW9nZIi07GwePHEXDgQPIyM5GZFSkFPwxImDnaAM7Z3vxvme4XxfzSR7eaguS07MQl5wCTz8f+Sx+npUNYW8tBwm29qnXbpIWPOb7nV1ssX0be+lDELcrCknJcUjLSEdSeiZ2JCRh+46dsqJ37kLo1q3wCQqGd2AwvAIC4ertDQc3F9i5usDGyQE8tHBZOdjI4mGG7X9Wduwi2KxmYtuyG0CtTZykx2E5HJrDCXvWG2BjvRE2Npvg6GgND3cnhAX7Iz87FfUVBagty5KcPgv0WKjH3L2ofSOs3yD3CvFZbSn2VxdhT2kBDjQ2Yt8XXyI1r0TG1qaV1SGlqAIJqTlIS8tCeUkRKguzUZqXioKcNGRlpiAzLQFpSTuRnBSLxPhoZGbEo7P9LHq6W3Cj64LAXgr0rrXizLGD6G47awF7VY1vGcon2G/1MJxvrtDX6t5yl+K9/ssYHbiCkYFujAwwnN+L8cGb4q0/Tm/9ERbu3RITHgnrjw9h2lD601PajEdN1GNoX0PCrCqpGrUq5TWBqBSrBpjlbgYoYc+1OuRvfv7D+xrkOrRsfq1Z1WvI8zX69Srkbz5AmN/34d9QrzWH8s3f3azqRc2vUukWANeKWsPeKLJT6lofFvh6HhB4MPr/g73+bWllrCDPmgpCm0WUqpBSXc/x3pwBcsJ8blKB3eJgIIcE/Zx8xrRYKldWV+PqtWt4+vyZ9PLfvmvu4beE/ByL8+ZnMDE1jt211Save6p6a4ctUqAXGOqHiCjCPhCxOyLxzTfH0NJ8HufOnsKF82dx4cI5tLRewPlTx1GWnoDSxEg05kThRNVONDUmoZWQb0xCl6j7BKz79y9vxWKWxW5//+GlaV49h93Q/14WHfJ+UC55/5IiPar41aD/J3P1Fvfksb73/Uv8g7Psv38p4fu//fACfzeWUvWqf54K/uXDWXy/+EAK9fi3/vrO7JRnCXh9LZ74ouifmvL2fxbHPLrmPRbnvN/Zd0/oE/6vlOIXtW9S9nfFTU8rfG2hy2r9P14qjG8O62uVz93cfkfI62UJeq3sdRhfpt49ZVveashLvv6xGoVLhU+1/91j5vlnZCTvu8czePdoGm8fTuHdI7boTUpO/zUV/gPCXwFf5fCp8pWVrrThiUIfl5D+nYGrmO29gqcTA5KbX7k/heU7k1i5O4WXLOqT145JKkCiA2thP9uLpSn22l/F0tgVgf3ySAeWxtqxPNqOZYLegL0GPlvwCPwn/c14OtAsxXvP+tmDz1z+OTwd7ERv+wVUluTBzo6GN+ux0epTbOC+4WPYbF6PQE9nbA32R21tPcbmn+LSzSm0XO1He1cv2q/cROvlHrR0XEdLexcuNLXj/MVWnD53EafOXsTJM+dw6swZnD1/HifPnER9Qx22bosUCLJojm121vb2iIqJRmllBQ4dOYoDnx/Bgc+/QF5BASK3Roq/viMhb28tBwRC3trBRpaE/TduhKunN/JLKrAzMRneAf4C+y22NgJ69unTsIdhfIE9c/ZG4Z6NIz9zM9Zv/gSEL1MK9q4ucHT3gJ2rO+zcPGDr5gE7PuZyc4eDuydcfDmdj49dYOfmDDsXe9hyOdvBxtEGtnb04mfaQa8tsGGNAtMWnMzHFkPOt7dTa4PdRpl5v4FWulvWy/dZv/FjfPLpOtjZb0FW2i7UlediN0P8pdmmIr49bOOrVGF+OQSU5+EAc/iVJWioqMCRr04gf3cDUvMrkFVWj5TiasRl5SM+KQ1lxcWoLi9CVXE2ygsyUZiThpzMFGSnJyErNR7ZGQnISI1Dfk4yrnRcwI2rzQL7vq6Lqhr/WitOf3lAYM98vQzIobue4aSnW+60ha5W83pfBfoblzCsVX4/LXa7MNxPm90bGB28Ia5740NU+ezJN4f2J8duYWpctejpfvxJQn+aw3XGMT0zBmnTY7X+WkU5x+IvlS9WoegPVbSGp86TK+Cb4bpWyZsfW4bieU146/Y5lU9X7XNmhW+GvRn04lpH1Wq49Knvo6MGPKSogjtL6CsoW8BeQG5W71rF6522uabwvan6XR2K1EFIh9XV4UgfBFbvWq2vhf1qmGugz80T7sZhzIC5HMwMBc/DmSkaYAF73h8bG0FZeRlGx8fw4NFDk4rX7nwCexb1yZrBzOw0hkeGUFRSCBd3R1H2VPVcbj4uCGCLXWQAIqOCkJ6RgItNZ9DachEXzp9Dc3OzrNaWZjSfOYWavHRUpmzF/vwonK5LRFNjClr2JqJzXyKu7ktA9744rGPonmqe8NQ5cc6u/8+f3uJf71/jHz++wj9pg2uMrLUEuuU1Qa6B/48fXuIfP7yS9bfvXkA9fom/f8+w/YocKniw4CLsaYjz5tEcvn12V3rq//7+tYT36aBH1S+WuHr4jaHs//JuEVxU8j+9uC/K/vfXyhaX1rh/prKX3azy2W+v1n1pw/tl6Z5A/ufF27IT8pbrj0HPAwAn4/2RujeH7T+EvvLNJ/wtYU9VT9h/92RcYM9rU289zXQ4595Q+hLafzyNbwn7x3NqPZnBu8fTst4+msKbh+N4/UDDfgJv7o+D8H/9YByvWLwnwGcqYFKq6sevNmO8qxlPx2/hxfwkXj+Yxcv7Mwr2BP7tCaXsb7NPf0ylAm6PYNlw4FuZG8DKXD9WZnqwNHkNy+NXsULgj3ZiafSSLAV6o89+sFUUPafnPbvVjKe32vBkoA0L/RfBwj2Cn8Cn296DvlYMtp9GdtJ22Nl9ivWb/4RPN66Dk+1mbPPzRFpUGEqys/Hg8RKevPoJnb1juNzdh87Obly4cAlnz7Xg9OkLOHvmAs6cOocTx0/g+Fdf48tjx3H0y2M4euwovvjyC3xx9DCOHTuKw198jpKyYiSlJiI9Mx2l5WU4fPQLHDz8Ofbs24+G/QfReOAzlJaVI3bnDgSFBIoDnxTz2anQvwrj0zTHBus+3oD0nCLsP3wM4dti4e7jayrQY5GeFOpZW8n0NkJ21bLbgk0OW7CJNrbiX8/DhzXsnOxg5+wIezc32Lo4w8bZSRS8o7sbHF2dYe/iCDsXB9i7OsLBTc3A5lhMWRImdISjm4MszseWGdnujnBydYCLK2dkc2Y2Dwe2smycbGDlZIXNDltA8H9quwGfCvg/wUefroOT42YJtdeUZGM3++lLs1BnmOtIXp+5/bIcNJbl4kBFIerKSnDgwCHUf/4V4nJLkVlaj6zyeiTklCAmIQUFhYWo312Bmspi7C4vQGVxLkryMyV/n5edivysVOTnpCI7IxGlRVno6ryI61cu4kaX6rOnsifcTx7Zh2uXzslgHA17gt9S2Zugb9joqkp9w1LXojp/uKdDWvM4Sne4rxPDzOPTYneAk/OuSz8+e/JXQV/AP6D68cdVtT4NeKYmR6VNT0/VI/CpIvk/fh0K1mpflK+EqD9U+GZVrfPk5tw7ocrn9W5+LWGsQvA6lM7H5oOA5fP6WkFfwds4TDCKYFFZTic4fo6qoOfrzUDXEQIdpVARC1b4W4DcQsWb4G66x0I6VfnO72COfqjvosBuBrD+7dbu2tJY7fr1StFrZS+7VvprQT/H7ooJIwowDebaLQ8B/Lfr7b2B0rJS3L5nDLm5rcL2VPAEvoTwjUMc/1tok9s3cBNp2akqX29S9XbwDvRAQIQvAiP8EBkVjOSUOJw89RXa2pvR0tyE1tYWtLa0oK21DR1NTWgozkNVWhT25Ufi7J5kNDWkormBOft4dDXG4dq+HWbYE/hUyd89vycApsEOQ/tc/+B0O0O1a6gLwH98JYcBHgj0+uePr0ww5z0NdbbN6aXvscL+7ZPbePf0joyp/cf71/iPH17iLz8YbXgWsP/r2yX8lbPrjQr8P3O07TuOtX2KX14/FlX/OxU9Vfyrx/jza65Hsks4/5Uy1/n9xQOwJY/99r+w395S3RuwZ7Gepbq3vDYfAAh8rfBVeN8yXE8lb1bzyoiHfflcPzxjUZ5a3z1VoP/u8Ti+f7x6zj1BrxeBzyl531LdP52V9e2TWQV+C+C/4UAcE+wn8eb+JF7fH8crQv+eyutT8d+9dRkjnedw/9ZVvL03gZXZETwauYnHYwMCeM4VeEllf2fCyNMrYx468bFAb+XOMFZuD2Jl/hYE+JK3v47liW4sj13FykQXlsZUoR7D+dKCxza84XYx2nk+2C5T8xYG2/H8VjueDbXg2WCTHABkmt6tFjzuO4/b185h6NJJXDyxH1XFqYjb6oeMmGBUZ8SgOiMOF06exsj4PRz56gIOfvYlDh06jAP7DqKuZo/shw4ewp66Pagsr0BFaSmqKytQWV6KstIiVFWXo7a+GpVVZaisLEdFeRnKyktRVV2JispyFJeWoKCoEEXcS0pQVFaO8soqlJSWIj4xARykw1w/c/ZcVsaiWv9ow2ZERMfjy5PNqN7zORJTc+ATGAxrezsz3GnIY8uCPs65tzKF/0Vd21nhUzrtse3PyQ6b2J/vYIctjg6wc3GCvStVuxNsnR1h5+wAB4G7IxxcnAT6Tu7OkOXhDBcvF7hyaIafG9z9PeDu5y7Lw98DXoFe8A7yho/k8r3gE+AFb39PePi6y/ANd193uPq4wtnTCXaejrB2tYWVs7Uof4b6P934J/HuryzOQkUe3fLSUFOQLt767LFn+x777BulZ78AddW7cfD4GWRUNCClcDcyyxuQXlyDncnZSEvPQl1tNeprSlFfbaj7skJUluSLp38hi/Vy01GYlwmCv6q8AN1XmnCjqwm9XRdE1bMin3A/fewArl86b5qEtxb4q6FP33wOyzF2Xstqk6E5AnvDbc9Uqd/HAr4rGL95FaP9Fj35Q32YMKn8QRmbK5P0jL58XcBH6M9Ms1p/XPbZGSp8I6RshIUJOQUtpUr/CN5qAA4L9Aj71ct874/Ab44C/NHnqgOAUvoEtoK9Gfy60Iy7+MtbGgNJ9T4jE2ZIa9jzc7Ry12DnbnmtcvSG4p83foN55slnBJgcHDPLyYLc5TA0Y/x2+vdSMOdvJ1CV31UpfB3CV+pcQ18dtGZnjH2WMFdwV4cxFcon3AXy8ryCvURnZibl36mjox0M49NMh4chy7A9Qc+cvbbz5YGIf+Nydyd2Je2USnxOuLN2sIKLpyP8Q70QGOmHwK1+2LotBDGxW3Hsq8O41NGClpaLaG9rQXtbKy61t+JyazMO7C5GZdZW7C0MwfnGRLQ0pKBtTwouN3AITjx6GqnsjXn0Kmz/Rrzkv3t2D399uywz7AX2VPcWIXoqeg132d+vfqxhrndCntf6PYQ8VTwhT+/6f/34Gv/4/qXyt//hBf7yvSrW41AbydW/W8Rf3yzib2+WZMgNQf/nt8/x+7vn+PO3C/jzO6PP/pU5XE/QWxbpSbHeS4L+viyZficmOwr4v61wQI5S9hr2+vHanaNxqdwJfumvl9C9Dt/TD9+yGp+KftIEeYLecjF0T9Bz0p2sNfl6CeUb6l5G4UpPvoI9oS8q3wT7Kbx9NIG3j8YljE/L3LcPpvD6wQRe3Wfef1oMdcaunMd413kZdUvb3ZXZQbyYHcbK3CgWpgYF+lT6b+7z/dMC+5e3J/Fifgwv5gn5ISwT9LeVAx+d9F6wXW+asKe678bKeLe04S2OdmFplNDvwKJAn0Y7dNbrwHMW8Em1fjuejnbi6XALnt9iLl+Nz316qwmPbl7E3d4LmOk+h7HLp3H5xF58sycbJ+pS8WVdLi63teLrb5pQXLQbRXmFKMgvQF5eAQrzC1BYUIjCwkJkZGQgMTEJSUnJSElKRFpSApKT45CaGo+U1AQkJO1EYlIc4hN2ISFhF3bsjEZc3E7E7ozF9phoaQFLzUhHcloqklKSkZicjJ1xuxAUEiw99uKIJ5X3VrBhVb+TE4K3xuBU02V03hhFSeV+RO9MRUhEFJzcXFVdAEPmjAYwpM9Dgj0fq3w/2/2YT2eRjq0jw3p2sOI9JzvYODvA1oA8gc/l6M7wvqvsTu5ucHb3gIunJ1y8PODs6S67m48n3H09ZdgGB25wefuzWM9HltwL9IJngCecvZzh4ukKFy83uHi5ykHBzdsNbr4ecPR2gY2rPWycWQPAAsMNcHd1QFFOCsqyk9V0PUI/Pw21BRmoK8xEXWEG6osyUVOUi8+/OIayg18hrqAaOZWNyChvQFxmMRKSM7C7shL1NRWo3V2M2qpi1FSVYXdFKSpLClBamI3iwkwUFWSipDBbgF9fU4brXS2qQM8w1BGodzVLGP9G5wVTCJ9z7vncH6n7W9dbccsEeA36Vgz1tEoIf/h6B0zqvvcShtma10eb3U6MsUqf0B/oxsTgdUwM0XWvF+NDAxgfviWLU/Q08FWLnqraZy7fvMYxO83+/AlDQWqlb6lmVyt8HYJnBbwK4+v8vVb7loeAPwK+Drub1T3Brz/LrMrNSl1gTWgR8gI0VV1uui8wZ6ueZUEd388Di1b//3tu3gz61a1tZtAraBLyM3Ozsj5U8fq30yF8Dfo/um8GvCk8L6p9AjNzxr+FhcrX3gl8rYB+li2WEwL7s2dPY09Do+Tr1UHErOwV7Pnvx9+Bvwf/OybRfKkJ4dFh4pxH2Du62sLDjyF8HwSG+yIkKhCR24IRHR2BE98cQ0dnK9ramnDpUgs6jHW5vQn764pRlR+JgxXhOLd3F5obktHSkIZLjWno2se8fRzW0ThHQvaSo38jSp4AJoxZEKdh/3cB/uq8vITqDVX/tx9eQq+//7CCf/yoQvY6bM/PYfHdO7bRPZrDr6+fg0qeBwAeBpjT5y7mOt+/sPDDZ7iecH+Gv7x9riBPE523zwT2BD4r8X9/80TWr68eQa2HslPVi4veyj0D8spwR4rzXtzFry/u4hfDbEerfA33n5cZsmeIX+X0OSXP9JyRz9ewt9zNin51yN4cvqeRjsrRC+yfjEsY/9vHY+aQvZ5+R0X/iHPvGQlQ5js04PmWg3Jop2uoe3MofxJvH46DCv8V1wM+npX2ubu3ruFW+1k8GLyKbxna53z7mQG8nL2FV3ODsmi3y5a8J6N9eDhEk50xvL6r8vbLc6NYmRvBCyp7vvcOYX9Lte/NMJR/A8vT17A8dU1C+qzOZ9/9ogzI6cLimLbS7cTiaCcW5ADAQ0CHWOtS7T8fbINS/a0qpD/QhIc3L+Du9bO4c+MiJrpO49bFg+g9UYOO4/Vou3AKVbV7sDMhCbE7YrBz1w5Ex8Rg+/YohEdGIiI0UKbEbd8WjtjobYiPjcbO2G2Iid4q/fdhkcEI3xqCrdvCEBEVgvDIYISGByE8MgRBIQEIDglEeHiY5POjtm9FWFQYgiNCERwehkBW8/v5wYWgdePMaVcEhYdia8wu5JfV4XRLN9q6h3Dw6BlE70qGu7cvHFycVU6fI25Z/W9npULvzvbirkfQE+484fMAwDy7jZMqrrN1tpfwvJ2Loyh5hur1cnBzApc6ALjAycMNTh7qe/G+o4cTHN2NED7D9h5OAnVnD2cx8LCjVaerA+ycbGBjv0UKFK2dbEXJs+eXRh8u3s5w9nKSIR1bjBbFjdYbYOewBVmpu1CRk4LKHEvgp6OuIB17qPbz09FQV41935xHUlE9MsvrkFu9D8mFtYhJyERhYR721pahvroUdVWlqK0sQW11GWqqSlFdXoyK0gJUFOWivChHVklBFvbVV6G3qx19V1vR09WMPmP1dF4U2PdcvoC+7mb0dTdBYG/Mu9fAlxz+jTbptb95ow03r7eKIQ8L9pi/H2K+nhPyrjNv36FMd3qNUP7NTunFl378m1dMvfhjt+irfx2jg70YHeqXgTqcojc2MiA2uzThoRkPi/ekgE977U+NYnZqArPTE0rpG7l8rUBV+FrlqDVYleI2A1uBmmrcfE8fCBTAV99fq+jvzN+GXrclFWBW8vybWuHzWsN+VT7aCFsrRTuzStlqlSvDaCwc7eYswtoE4B8pfFbiUxUT7gqaM5iZ45qWpWG/WrUT4qonXgruTMV1ZtU/ywI9gprtd6Y1hXlR9eOYmeUyA19dm++Jj4K8ZlyiGEePHpEU4dNnC5ieNX9X/Z21updoxPwcJmcmcfz0CfiF+sHWyUaA70KL3AB38cEPCfNFREQAIraFYFdCDE6e/hodly/hUkcbOjrb0H6pGZc6mtHZ0YyDe8tRk7sNX5ZF4eKeODQ3JKGlMQXt+1LQuS8FVxqSyGL4MAAAIABJREFUsI6WuDTPobJXIXsVumcO/+3TO/jl1TO5L8r8h5erFL5W6nxOg547DwZc+nmpsH9+T+xt3794gn/89EZAz9cS7pYRgP8N9n8x1Lwo+g9gr0BP4LPtTq9fTTl6mux8CHv24dNVb1UbnhHC11Bndf5a2JtD+WZlT9ir0L05N6/z86raXrfaEdofgl5D35Sff6Im4skIXCnMY/h+Rpz2FOgJewX8d4+nVuXtCX7m77nePZ7F4uwIRrtaMHWjHa/ujOIdQ/q3h/BqflCAT9C/nlewfzlLe1yuISxM3sKjkV48GeuTfL302M+Pisc+J+0J7G/fwsosQX9T8vYK+NelYI/Oelzim0/wi8PeFTwfvYJFWZexOGYsAp9q3wA+Q/lPBwj8Vjy62YqHvU142HMB92+ck3G4s11n0NN2Fp9/dhCJ6dkIjogQQAeHBsDX3xt29lZwcNiC6qIUfF6Tgb1lnN62C7V5cSjL3oWMhAjs3BaI7VuDpI0rOMgf/vTND/ZH+NZQhG0NgR+NK9iexsXRksG+8A31A8PfDIt7+LiJx35gSAD8gv3gG+SNgOBABISGo6hyD860XkNTVz8OHjuD+LRscLa99NnbsyreDlb2NgJ4Ny9PePiwz9ZdigLZq8+OABbl8TWmKnqLqnprqnweChxtVXGgxWu32NvIfRbl2fLw4GgNFvyxa8CG6QJb+vFvlOlxhPVGGxbh0RmQLoKbYO9oDQceKNydYeVkAzsXOwG8jbMN7Fxtscl+MzbabsQmvs96A9jznhofjcq8VJRnJ8l4Wyr76gK2CqahpjAFVUXZ+Pz4aZQ2HENKcQ3yq/Yis6weu9ILkZqVi9rd5aivLkJddQlqCfsqwr5UYE/g11SWSA6/qrQAVaWFKC3IwYGGGvRcbUfvtXbcIPClBa8F1y9fxKljB9FzpQm93U0G8JsF+LpgTxfrDVxvQz+Bb7F0oZ4CfjuGrrcr2PcaLnu9HWK8Ywrps1KffvqSx7+GkVtc1zHKkbnDvTI2l0N1CHwx4RkdEge+KZMZjzLkmZ4yQvsS3lf9+Wa1SXWqFLIKietrnS9XYXlL4GuYq3D+6v53/ZzlwUCDnrsMfhHAazVO8KtrpU5VlIHv199HQ5d+8oS7mjKnrglmgl2WYWJjej0PD7xnEc7XCp/3JDc+r8AuwDRAz0p6fq60wUm/PAG/Ng9vbo0z/5aGmp8h7HX6RAFfHQDGpUhPg/7/3tWhgN+xsXEvzp47jyfPnpkOI/wd+J15OFGtdyolQ/vk0fFxHDryObwCfcDaGHtXW7h5O8I/yENsccMj/BEREYjwrYHIyc/A2fOn0dbRjvZL7Whvb0N7e4uCfWcLjn1Wj7qcGJyuiselPSno2JOGjoYUdDakoGtvGq7vTcc6qbJ//yHsCX+G0L9fuC+hdq3ACWbJyxsw16DXkFawf41//vRW8u/fLjzAy0fzeL/yBH97/xp///kN/vrjS/zHj6sPCJaqXn+WqtRXyv4/mKN/o5S9AP/NMwnf/85wvqHqZZcee5WzV6reaLljjz3D+IaxjoTzLU12GNJ/cUec93QYn0r/t2VjeI6R29fqXgN/raJnG57KzZuNc6joze11ZtBr6OviPObxZTiOAXftj693hvE16N9xQM4Twpxh+0ko4GvA86AwKwV894auY+RKE56M90kl/xsW6NFSV6/bg3g1b1b2VPmcZMe++xezg1ieHsTTsT48Yl/+NEP7k3h1j614I6acvQzQEde9PqzQUW+a1fk9WJ6i0u8R4Av0xUOf0DcU/7hhrzvehYXRK1gYvozFYU7K61B5/MF2PBm4hEc3O/Cor1UsdZ/3XMST/k5cOX9S+ujr932OqF2J8A8Nhn+gN6ztNuPjjZ/g4/V/gr31RpzYW4LLR8vQeigfbZ8VoPlALk7ty8LJfTk4tjcXn9Vno648DSU5cchNiUZmQjTitocgUgZNeMsoSZ3j9vT3hH+IvxwC3H1c4e7tCh8O1Anxh2+QL7x9PeDi7gIP3wCU1x1A18Akvm6+jIKqemxPSEbotm3w8veFvYsDbJ0cxDrX3tkJ9s7OcHZ3g4OLi5jwWNkS0A6mVj769XNtlH0LNtptwUZHK2wmuO1VYZ/y9KeJj9E+Z20A3epTbLHaAGubTVJ1b+9gDWdXB3j5uCMomJabgdgeHYld8bGSzmAhUFp6EpLSUhAYHiZpAAc3Z/iF+Cvl72ovxXqEPUFPV8MNmz5BakKssr/lPPv8JBl0U12YivLiFJQXpGBP4140HGtGan4d8qsbkVu1TyrxE9IzUVlZhvqqMtRXlqKmugQ1uxXo62rKRd3X7S4HV011sYJ+WbEA/7PGevR0d6D3Wgd6rrWjp7sVvdfa0H25CaePH0Jfdyv6rraYYC9jcA11r2EvRXl00qOqN9z1PoA9Vf4a453B3kvgEuBLSF9PzlOFe8MDVzFyqxujQ1T6NzA61IsxtuixPW9kUBYVvvTlC/SHxJCHwFehfZ3LV5a7CmLMTdMtzmKZcuUKvrp6X0FYqXyd19f31oJeA//O/B2l7Fmdbyq6W32IUKH41ff0AYOHEappHXmw3AlzwlYDfu0uzzE/bwD/g13XMZgUOj9LwZ0wlgOBRbhdP5bn5ABgAN7i/SyKpLPhNOcYcElIfrWiXwt6qnml6JVDIrsqpmdGMTk5iqqqKlztvopHjx+plj5TjYGOSugaA7b/3cbY+AT2NNTD2c1JKvAdXG3hyRA+La7DvRHBSnyKkcgAVO0uw8Wm82hubUFb+yVjtaOjow2dHW04crAetXm7cLI2Ba1703BpbwY6G9PQ2ZiKy/vS0L0/A+v+/eNrgbeE1FmQR4VP5U21//NbAf4PSw/x25sFUeumsL6Rg9ewN6l0qvr3r/H9ymMsP5zFt0sP8Re+9pdv8df3b/DX969krYU9P8cEectw/reL+Ou7Bfz1zXP89fVz/OX1M4G+DumzQI9GOlrV/87CPGmxY5udarWTqXcM78sUvAf4deWueOdzvr0K3Vua6syDc+l/Zv6eBXy01zVy+xyNK0rfyO1b5uwJfZWrNxfhsXfeMnSvc/WEvL5WOw8AavwtK+413C337+iVbwrfT+Ht4wmw/16g/3jSyNUT/kwdzImd7eS1Nsz3X8GbB/TYn5IxuK/vEvS38PL2gKwX8wN4cdsMezrqrUz3mYC/PHUTS1P9WJhgWL8bD0duYGWe1rzsu2c4f9A0LU/b73IsLsfhyufM9IKufJbQV2qfI3GvqrG4E914PtYlan+JE/OGLuPZLar8S3h6qx2P+y/h4c0WPLl5Ac9uXsLI1Q7s3XcAZbV7sefzL5FbVonw7dvh7ecFB2cHiHvdxo1wsbPGycYydB+rRvthAr8ULQdLcPFAOZoOVaDpcAWajlTg4pFyNB0tR9PhcpzbX4YTDUU4VJ2L2uJ0FGYlIi15B7ZGBiLA3x1BAZ4IDPQW+103D1d40Wc/yA9+Qb7w8veGk5s7nD39ceRUC1pvDCO5oBzxnNi3fTvs3VzAULytE0P19qqq3sUB1vbs6acKt4etgwNsHexg58SQuoMYCklbns1GbCBcrTdKa9xGe6M9zmYD7KkKnGyxafN6bNj0MaxtN8HZ1V6MOkJD/CXflxAXg6yMZBQV5qKyohg1uytQW1OO3VVlqK4oQXlZIUpKc1FclIOCwhzExsXBKzAIbj4+khrw4H9nSAAcPRylJfBTq/XSivcJWwO3fIrMtHhUFWWioiAVFcZUu+qiNJQXJaOivBiHT7cip/YLZJTVo6DmADJK65GQkYvCknzU7S7BnooS1BL2u4uxu6oQNVXFqN9dhnoqfgP2ov53l2MPq/UrSnDk0D70XLuMnmsduNF9CT3X1brccQHfEPbX2yW8T8Xfd43hfKr7FlPenkY7ulBP9v+vrrdsr/Lcur+5d0sp7l6suGsEiAsR4u6uJMEhEFsaz4q7QgTXGMFpdwu0e9/38/9G4znGPK8rWXR3vziPa2VlJcib3znmHHNMu3Q9At/erU/Yi9In9OsMaK63g7194h4VfoNFRe02qZW5An0m77XUqXn8tiZtJl9F7eqRu3PmPa7Q1aHPvn4neqW834v+3j4M9g1goK8fgwQrS+Jyvu3n6wBWgGf5nv37OUjbg1/gL2peRd0Ozebmqz6/fN+uNcCv9UuF/e/UnfLqPf59vgW/Dvj/Dn2l4gl6BupwDG5W2WsmO2Wio3q3N80p2Otg1kGvP9l7/6uqF7hrkGfQkQ7xudK86sV/+z6rLTwK+Pr3enrb0NrWhLCwULS2NmNk5K78eSoimRUDXoLovp/zX1DZNzc3IzAwAKtlwmYZVm9cji07N2Dnnk3Ys38rDhzcKbA/eHQvYhKiUFxSjJJSKnszyitMKDeYwSx+g9GA7LQEhPs6oDDOHbdSPFCe7AZrojcsSd4wJnvCkKzBnqAXiGug14GvP6nwWX5nn13K81ToWrleIE+Y8713E3jHvfLsET8ZwW9vXuJfv8zg64cpfBHQTyrQv5/AF82pz5+X32Gn9O2h/5mwn9Ih/xC/T6rzmT38qYf4jaqervspHibn6U585cbnXD3n6z+Nj8n5+HJUevSqZ6+N4DEq94VS9cywH7/TgrePuTnvLj694GeG8ZFhO/ZHM+npyv79Y+6f79RUvQL+nPteh74y5+mO/Dngq++rMbw52MvSHPsNeBrsCfhphuswZEdW4HLGnheGPgnaudNoRncl19A24c39PgnW4b9Jqfkm2Yqnw3580IaJoUZMDDBNj/13luTr8LyHgOazVsx3L6Unb8PDzlqMtFjwoKsOUzT+3VUGv+f9arEOF+zoG/RY2n/ZR7WvYE/g69B/2l2NJ1T6fHJFbic35nGJjgmPW4x43GwUA9+j5hJx7d9rKsVoYylGWqpRcvMWolKyEByXCP+IaLj7B8L9nC+OnDyKFatWSvTs9wv+B5vWrUR5URpqrqbCdDEZ5UXJMBQkoPxCHMryY1GaG4Oy3FiU58SiNDMat9MjUJwRjlsZ4fL6djpf870IFCUFIy3aFzHBrgj0coCL02EcOrgD23dsxLYdG7Fp01ps2voTlq5aDxffUJTXtiEsOQeHnF2xbd9+rN++TQJuWJJnT54hPHTQc4f1hi0bsY49dun9rwN78rryZ1+fZfaF3Auw8Hs5CxZ9L7kDXPG6ctUS7N+3E04Ox+DocAxubqcR4OeF8LBAxESHISE+ConxUUiKi0RiTAQSYsJltC0+OgyxkaGICg9CRGggQoP9EBTohfMB3vD19cLRE6ew5+ARbNu9W9Q9vQDr+ffcsgGLV3FPwAIsWDQfnLlftPgHnHE6ihB/N0QGeSLivAciz3sgKtAD4b7uSMksQFTOLbiGxcMvPgWekUlw9j4PL59ziGa5PswPceEBqk8fEYjoiAAx6MVHsofP8r4G/OgwxMWEIzE6XN7Ly05DbZURtVUVCvgC+3KZvb9yMRsNtUbUVJaitqoEdYzUZf++qgQNVSWwVZXKalyux1WqXuvX26n7/wp7Ar/erpSvmfX0PP3WBjNamavfyGNBe5MF7OV3tNRo43k2idtl8h7X5eqw58pcGvh6u9vQp43pSSCPBn5u0eujY7yvD7pzXHrNA/0Y0kJ1/h7ECvY64HUlPwdqQl039fE5BDVHr3r8+s/NfV6V81UP/z8vGXOfZ8laAV8Hvf3THvoC478E2czCWlPuKgRnbuRt9iKgzcUr2KueupqV5yVANzzygjCn7kXRy/+nMkXOgZtZCB1yuVJ5CCoTQV0CCHpeDNTvVD+jPl9XV43Q0DD09HSLt+HbP4t/ru7851PBv6a2Bh6eblizTnllOFu/c+9W7Nq7Bft0VX9gJwj75Iwk3Corxe0yA0orzCgzmFFmtKDUaFHALylGdkIYLiUGoDTZF2YBvQ/MSd4wJLujPMkV8zg/T9DrYBdVb/e1XAQI6zcvJezmw8sHAuc/3im4q+ckPrx8iJej/bKshnPx//rlFf74OI2vHybx5QMVvfb8MIGv79nT13r7Guxl3I7jeTr8NXX/9dVTfJl+jN+nHuDz9MPZp3p9H5+nCPUx/D41Jk/lwtcjc5Wy/2WCu+0J+/sCfOnTU7FrufmfXg7h04shUfBvH/Vj/G67jLYR8p9ejIKb9Lgel0cH/gfNia+b8WQ73qM5yM+V81WPngpfh7/9c07983MMzVGw/yvodXMey/gCeC1Nj0E6zM1nFYA76DssN3DHZpSkvZkxrWR/txlU9HLuNGHqjgI+V+FODjViksAfYNm+QR3pv6sIXPbg1alT3xuw4WlfA0ZbKjHaUo2nvc2YHOrC+EAbnkuvvwkv+ujO5++rx8uBenkS+Dr09V6+/mSuvurnW6Sf/6jVCJ6HLUZJ03vYXIoHTSW412xGh60Smbn5CI1LQUB4JHzOB8M7MAiefr5Yu2mdZOczaY9b0Y4c2ova0muoup4H87VcGK7mwHI1C+bLaTBcTEF5YRLKChJQka9OWV4CbufE43amgn9ZRiRK08NQkhaC4vQQXMsMw/WsCFzLjMTljAjkJgcjIcILEYEu8HZzwK5dO+Di5QdrYw+S867C0cMHOw8cxJrNm7B603ox0LHPLrDXgM8Lwt6DB7DrwH7sOnAA2/fvw4Yd27Fuy08C/6WrlmPhkgWi2tdvWI2du7bi5MnD8HQ/g5BAXyl/p8ZHIyMxDhnJ8chMSUBqXDSSCPbYCMQS6lGhSIgKQ0KkOomRYeChYmY/nMAPD1EGuCB/Jti54vDxk9h3+Dh27d+PzTu2YcXaNVhEXwAd+Mt/xIIl8/Hj4u8xf+E/sGz5j3A5fQzeLifg7+mEUBryuN3O3wuxEdHIuFQGt/BUeEclwT82Gaf9Q3Ha3ROhIecRGx6E2DB/RIf7C+RjIwIQGxmowZ7/v6Hy9xY1HxUq1Qgq/tjIEORnp6Oeyt5agTqW86sNqKsxCOwvFynY19WUoY777qtLFPQ12BP4Av3qUtRXl86a89i7V/P22pMJe3ZHcvS13r098PX+favNiGabScx7dOu320zoaDSjo8mKzuYqmctvJ/Tb6mWLXntbI9qp9DtaBPrdnU3o7WpBH4Gv5eyrBTvtaqvef12uo3rBf1Xc6mvC3L5nbw9o/Xv8PtW/Ar0Y8LStdnpPXj35s/QLzBn21Kw735urHKhLB7/W+vHSk9dL73Ml/W+Ar8F+DuJz6p3gJ8z/Gngzp+Z1sDO0iKV1Dfr8GSYWyrNHevTs0/exUqJBm0Y8VY7XFHtvl6ThzYUfqd8ln5MqgII9/2wVjtSJiooyhIVFYPjusHgYZuH+zbie+vewfdDd241yQxlOOZ3AqrXKnLd5+wbs3L0Fu/ZuFdhzhe2+/Ttx5MQhZF/Iwe3yctw2GAXwJYS9yYpSE2FvgtVkgpku/St5sBSmwpoVBVNqIAxJvihLckdZshvmCej/Bvj28NfVPDPrWdKnev/6lsCexMfxR5i4N4iJ+4P4ZfKJlP7ZAvjyfkJAr2A/iS8fv4U9PQBSHdDgzj7+X0HPP+/L9FMI8F89whee6Yf4MnVfzuepe/h9cgyfJ+/J+W2CwOfInYI9Xfncaa9gfw+fJgj7UTvIKzf+L3aw55jao95GGVej012pekKfR8H+wzOuxVWrcTlrL8a8R2ot7rvHCuo67PUoXf19BXod/Hpfn8peK+M/UPvtddizT0+Q8ymKXkbrGJXLhLwuvHlANd+NwYYKdFlvysw73ftU8ZPDjZi824jJ4SZM8Hm3WUA/dUc9pzXYTwzaMDlkw8RgHcYH6jE+YMP4AOFei5f9hH21vGZwjgK4DS8HWmT97V1bJR601mO8vw3jg2140dcsDn+6/Nm/5+8j5PlzfOqAt39yZO9Zt+rjS2m/3YJH7SY8bDPhQYsJD1vo0C/DWGslrl4qQFB4FPyCwuHtHyRRtJ7nzmHfkYNSVl60lD1q9uznwc3tLCrLbsFwpUCO8coFmC7nwngpBxUXs1F+KQvllzJgKMpARWE6ygtSUZafhLK8RJTnJqI0R8H/Zk4sbmTF4EZmFG5kqHM1NRxX08JwLT0c17NiJA8+NjoSpuoG5F4ug4d/OHYfPIS1mzaAfXm68Fm6X8yoWmbus5S/eoWMyXH9bWhULALCInHW5xxOuXtg/4kT2Lprp5T6efMPDQ9CRnoysjNSUJCTgQvZ6cjPSEFOUgKyEuKQER+LtLhopMZGITUmSmCfGKspeSr8qDAkR4YjJSpCTnJ0BBKokDnqRtc7FX5wAEIC/eDi4oIjx09hz+Fj+PnAfsn0X75utcCeVQZJMVz8PX5c9D2+nz8P6zasgK+nM/w8HHHO3RF+Hg4I8jqDUF8f5BYVIyLjMtzDExAQlwbfkBg4ufvA+5w3IkMDEB0cgJhQf0SF+yEq/JyAPybcHzHhgYhj2h5hHxGK2IgQubTERvOpjHtFeVloqLYI7GsrK6R3X19jgKn8Bgh7W70J9bXlaKitQH1tGWqr2dMvmVX3Ouwbqkph78bXgd/MVbgEfZ067NET/NKrl3K+UvjN9Szrzyl9eV1nUIt0GmjeI+wt6GyyokP6+JXoaK1BR2s92lttAnsCv6OtCV3tjZK8R/Oefro6OarHvnAbenrbZ2HG8rMofVGNqkRM1fhtOZ3AVcr9rzBWClxl68+N7/GzQxi4w/l5BXbOhNs78QX2mglPpcEpE5qY8uTnVJlfXTT+E/ZU9zrkdQWsFD8vA2rm3h74+sz7nNLXwc+nruTVe7pCn70EEPT66dXMeH2Evird6z+vYK8UvZT1JemQlwYmHXagf0AHvurVK9CriwVfc+wuMTEZ9+8/0FQ8/43q38K/N/89EpMs7v5udPV24tqtq9h7cBdWrF0qoTpbdmzCz7u3YOeeLdhLF/7hPdizbydOOJ3AhctFuGUox22jCbcrzFCwt8BgtsBsNssxmk0wmQ2wGktQXXYd1TcLYbmUCUN+IsoyI9iz5xpbOvGVQ17v3c+687Ue/Jf34wJwht58HH+It8/u4dWjYYyPDUi2/p8fp/CVQGeJXpT7hBqtYxoe1f3HSXwW4E8qox5H7v6q4rXgHSbtydy9tviGSXk06H159RBfpu/jy/Q9ObOQp7KfHBXwK+AT+ozHvY9f5LCMr8DPmFzlwleb8HRHPkHO7z0bbEKb5QbG2msxfrcTHzhup6l6lZs/BFH1MnpHB74Obqp6LsWZC9Oxf63P3utPvZevO/b1r//6pNrXZ+0ZsDM9phbfqGS9btzrqEGb6TpGWsx4M9aBmZEWAffkUAMmh22YHG7G1DDf00Fvw9SdRg36fBL0DZgYrNdO3exrAn8O+tyIp8Geir3PJmX/572NuNdajdGmKjzu4CWgHS914Pc2YJzA7+PnNWXfU4dn3fVSztdL+vpT1uR2q3I+HftP2k14RNg3G/CopRx3WqwIjYiAg7sPznqdg4unL044n8bRkyfE9LaIMa9LfwSBzzhXzs/fvHEZ1y7mo/hiPm5fzJMVuKUXc1B6KQfll7kONxeGS7mouJiDsoJ0lBWkqHMhBaX5KSjJT8Kt/AQU5yWiOD8JxblJKM5JwI3MaNzMikFxdgJSw84jJjQMpSYzim6VICYlE4eOncK6zRtl9n3lOo7FqZz6hRKgw2U7dMwvk379vsNHkZpdgMyCqzgfnQj/8Dh4BATjsIMzNm7fLql7Z11O41JhHi5kpCIvLRF56YnITklAZnwssuJj5ZmZEIO0eA34sVFIjolU0KfKj1bl75ToSKTERCI1LgKpcVFIjGWIDUv67N0HIiTYH54e7th/6IiU8XfsO4A1WzZj8ZplEqSzYBlNeUrVcyHRjwt/wOEje+Ht6QA/D2cE8Hg6wNf1FGKiE5BzqRy+ESnwj02Ff2Q8XL3Owd3NDcEBvgg97yP77KNCziEqxAfR3KjHC0A4jXiBiA4LFMjHawY+th0S2LOPDBZnfkFeOuprzFLCr6uuQEO1AbZaM8wVt3DlYi4a660g/BtqKtBQW4662jJR8aLkWcrXS/h2JX39PX3uvqm2FI21nMNX43izfXv28Osq0MhTb0BjgwHNDUYp77dxTI8jelyTq8/ia8BnSb+9uVIOy/ri2G/jiJ5NufXbbejWlurosKeRT/r5Wpmf4FfQZy+/GyzvCzS1EB69TMwAFwVcHfhK0c+BXS/d66peU+baZjYp5WtrZ/8D9lTsVPf8M2ZH5gg3+z3vc9UGNUnA8rUy6emQV9n0c+/JRUAz2hGiOuD1sryU8mVMjuDm2FwXBvq6MMhgG22UTnrq2iVgoLcLg3J6MNjbi4HeXi3PoFv939GgR7UuEcZ6lLFS+vw/nr0E9HWgR06XFnesVQHkMtCN7KwsZGXl4N6DB+jto/FPTU+of89c60G/JHT1tKPgYj527N2hdtdvWY2tuzdJmM6u/Vuxh078Q1T2u3DW3QVXim/iZkU5bptMKDFYUG6ywmCywGSyoNJShSpzFSyWKpitlTCZrag0WVBrMqPOZERNeRmqbhcrgx5DbaRnL2l5qqRP2Av4PyhYs+/+719n8NvMM9zrbcHdrka8fjqGP3lJoJJ/N47f372chT1L9dICYC9fSviT+PyB5jwFe+nT2xnxvmhz9ipSd25BjorFfTIL+8/T9/F5+h6o6nXY/85+PWFPZa8fzZWvz92zZy/z9pornxvwfhnXzkul2gn7J30NqLmZj1ZTsQTWUNGz3K9G8DiGx969Av7Hpxy9I9ztN98xMlc/34JfB73+1MFuD3z716qHz348Q3K4u75DDuE/frcVvbUlAvpn/Y14+6Abr4abMH23EVN36zF5tx5Tw42YHmnG9HALpkXNNwrYp+40YHKI5XwFewLfHvpyUeBlQbsEKIVP0CuFLuq/3zar4J/3NeFxVwNGmytxr7UK/Hp8kEE9jRhnOZ9mPend14OGP3H7a718qn2l+GtB2D/heF6XFY9EoOMoAAAgAElEQVQ7zHjcZsKjNjMetxL6FbjTbIWfnx/2H3PAoZMOOHDsGPYfPYxtu3bIXPrSFQuxeNkPWETz2A/z4OXtiqLCXBTkZ+FKQTauF2bjRmE2bhZlybl9MRul9qcoE6WFaSgrTFMq/0IqSgtSUFqQipKCFNy+kIrbeSm4nccLQDKKC9KQGHYekSFhsFTbcKXciIj0dJxyZYDOfqz/aZ2Y8VavW4uVa1arxTdLF83uu5ekvGWLsWPPPoTHpiKz8CZScq/gfEwaQmJT4X4uELsOHQaDclasXIZAP29cYrRvWhLy0hOQk5Igyj4nKR5ZiXHITIpGBoEfF42UmCil8mOjkBIfjaTYSAF+cmwkUmIjkKLBPjk+GolxkYiPURG14aFBMvN+4MAB7NyzFzv27JGkPpoD5/P/dekPs7D/ceF3WL16OZycjsHV5Sh83R0Q4EFl74hz3p4ovFyG8MQCBMQkIzghFR6B4Tjj6gV/P28EBXhJ3K0AP9gH4dLr90JksJ94CKLCAhTsw88jITII8RFBMn+vwz4ixB8XctPQUKvBvqoc9dUVsNWZYaooxuWiHA32CvS2unI01JXDRqVvN2ZHFU/A6yqfr/VRvKbqEjTVlKBJ23mvu/Q5fy+GPSr9WeBXoKneIIeLc6TEr83it4m6V4t0pI/fRKe+FR0tqo9P4x5VPoHPmXwu1elqb55V9oQ+Z/L7uFiHwO9uU5G7smBHX66jj5zp/eH+Wee+Dnz9qZS+rvZVEI++g57z9YQ8y/hU/up8O29vX8IXlS/gZ2+eoFel+tn3xZSmIK8DXu0C4Mgcy9pzvXTd0KYD/r/Bnn3zAckhULAflFn5OdgrcKv+Oi8CA72dGOrrxYAoeuW87+3tkVI9n6oPr1S63gL4tl+v2gKsGvT06i58BXu9v5+YkIDLl69g7P499PX3CezVpUvN+s/+mwa60dPXifauFiSlJ4ITPjS9rtu6Ftv2blbJefu3Yv+RXdh7cCfWbViJs+6uKKmoQGmFAQajBUZTJYxGi0CdgK+0VKPaUoNKaw2sBL+lGjWmKtQYzagxGVFtMqDKUIF5XDbzL8bhanDWlf1s7/7TNP79z9f49fVLPL7bg76WGjwe7sGn6af4MPkYHyYe4/PbceWy50idpuxlzE67PPB3Ev68EIjq59eaqv8G+izbv1bpeZzNZ5iOfujI//LqMb68eoAvrwh8dX7XevbSt58YE+D/LjG5LOczYEeV8fmcy8anM38MnyZH8GliBB812NN1z/53u+kaemvL8YFhOjTnUdnLvL2CPcv4HwT0+my9PdR18OvAV3n5+hw+Ya73+e3Bbv+alwAd9DP3lZrXQU/wj7VXot18HaOtVkndmxntwPTdZry624SpuzZMDDdgargBr4Yb5QLwargZ0/yepuInh+qlV/9X2Ovf1+HPJxW/rvDVkz14rdwvwFercRmuww14D7tqcLfJiIedNRgfasH4gL5CV4N8L017+gXAvryvYP+YDn0N9lLK7zDjUZtJxvJYxo8KDsS+A4ex78gR7Ni3G1t37ZCAGIZSLFn+IxYvnS9l/CWLF+DMaQfERIUgOT4SOWnxuJARj4L0OBSmx+NSdgKu5SbjRl4Kii+k4daFdNwuyMDtwgwBfkVhqgC/nPAvyERpQbqCfn4aSgsycONCusyCR0fHoMJSh6uGakRl5sLB2wsbd2zBtp1bsXHbBplRJ+iXLF+KRUsXy6IbzrRz4Y1k4a9YitUbNsPhrBfi0wuQVXgLYfE5CIxMhm9QBPYdOymu+NXr1mDd2pVIjovCxdxMBfzUROSlJiEvNQE5yXHITolDTko8spPiNOhHIS0+CqnxUUjRDHr8+STCPj4S6UkxSEuKRUpSDJLjo5AQEyqmvejIMHh6umHXnl1iOuQ4nywhott/8fdyflz8HRYs+g7r163AkcO7cerUPrg4HYTX6cM463QcMYkZSC8ywD8qE+HJGQiMisVpd1+4uHogOMgHoUFeCDnPpy9CznPLnaecsPO+CA8+h6gwX0SHsayvzHtx4VT5dOgHIz46RHr6RRcyUVdjEic+Z+0Je5ryjOU3ce1SHpoaKtFQa4CtjpeACgV7vq4l9CvAXfZ6P14gr4F+NlxHS9aT0r2Wn6+P4An4tfE7HfJU+YQ/y/j6e3p5X4XvqJK+2p5Hha8Dn059bSaf0G9rQGc7gd+E7o5mORLAo0FfUvgIfJb1ezpE2RNY7EWzPN0vCrZfc+zbq+u516qkT+Brat7+Sdhr5XhV6p/r0+sQt1f6+muqWH6fJWsFfd2cRye6vklOXUYkCphjdhrs+bPikNdK3wS9fghK9frbPjxVfX9f51yZnj14KnQ5amSRKp+foeqXPr3Wc+9lGZ+9ecJbA7gCvQb2Xv6/qvHHPvk/1uDeoy4FeruAP9vd3Y2IiEiYzVYMj46ir79fYE91TzOlusT0oG+gG739Xeju70RjeyNCokKwbut6rPppDTZs34Dt+7Zi274t2HVoh6Tnsbz//Y//gNc5H1QYjSgvN8JitMBissJitsJiqYTZWgWrpQZV1lpUWWpgNVWi0lSJGl4CzCZYTAYYjaUoryjBvD/fv8S/3o/bHU3Zf5zG//fra5mJf35vAIMdNjy804VfX7/Av//5Bl8/TuG3Ny/wbuIh3ry4h99fv8AfLNfLaJ2C+letD8+e/1+PwN5O2X/m69dcfEPIq9n6zzNzsJ+DPkv5D/F5moa9eyDslbJXBj1R95PqNZ34v0yO4pfJEfwyMTpb0ldqnyX+MXwS894oPrIn/3wYH54MyTz6u8dD+PhcufCljC+jePawH4Ku7HVHvnrqG/AU9Gd7+lp5Xy/t68An2PULgK70+VSley7CaRdlz/l7hth0VxeLop8YbsXbh72YvtuKV8M8BLoNkyMNcqZHbJgZacTMSLMAnyp9DuJU7VT5NvkZVgP0o6t6/bNz5X29zK+eqrffIP392WU4g/V4MWjD495ajLVapcf+tJsXhlYp+av5fULfNqvudYc+n3TlE/aPOy1yHrSb8KCDvXuW8U141F6DRuNt+Hl5YNfuXdi84yds2LpRNrutWLsCi7kwhitZl/yA5SsX4ecdm+Egu9iPws/lFEI9nRDlcxZx/i5IDfVCRrgvcmMCcTEpDJeSw3ElLRpXs+JwMycOt/PiUZqfiHIp6xP0aShhT78wE9dy0xB+/hzi4uNRbq3D1fIqRCRn4ugZF2z8eYeKmd3EKNtVMmpHBz7L9wu5UW6Z2nDHtbacjeec/NLVq7B5+074ng9HctZFpOZdQ1BUCtx9g3HqrIf0zrft3Cnqft+eHbiQk46irAwUsH+fkYSCjGRcSKfaT5ISf35qArKTY5GZGI30hChkJETJMzWBKp8nEmmJ0chIiUN6ShzSkuKQmhgj77PPHxsVhqiIYIkO3vzTRizhNj5uG1z0vQCeoP9x0f/gx8X/gx3b1+Ho4Z9x4vgenHbcB+eTe+Du7oaMS6UISLyA0KRcRCRlwjsgCKfPOsPNxQEebmpjXWiQt8A+ONATwefd5YQGeiM8yAdRId6IDvFGTLAPYkI16Ef4Iy6Si3JY5vfHpcIs1FXTjc9ZexWu01BnhKHsBm5cKUCzTYN9vRG2BgNs9RXqaGqc0CfwecSlX1OGehr69BK/XQVAB/43sNf69wT8rMLXyvpywdCgT+Ar2Gvxutq6XPbxadxrb6pEG817Lezj16G9jcDXZvLp1m+bgz7hT6Xf3dkKvZff19uB/p5O9Pd0o7enC309GvD7FPA5+kWYKkWtSvk65OfUvh30ddgzRU8uAcqQp4Nef8rv/EtAjrxHhc/Rudls/7nAHL1srytdRsaqDAHllBcwzsJ9DvgK9uyfd2pmOx30f4G9Niuv/AycnVcl+V5x2Heosbn+TlHX38BdVDud9apFoscYzwJ/tsyv+vh6BYB/Tnt7GwIDg2CzNeHO3btSxu/tVaV8VTlg9UDl7fcOdKF7oAvVjdXwDPDCmq3rsGbrWmz4eSO27t6CHfu3YsvuTViyeiHm80K99AdExcegwmREhcEIq7lSYG+1VsFSWQVjZSWMBH5lLazWavk+P2M181JgkGMylsNoLMe8P969wJ/vOTr3Ev9+PyFJev/3y4zAmaa7O502PB7uxa9vXuDP317j66dpcdd/+aB687+/eQka9mYeD8uGOpbsv0qff64nLwa/2UQ9zcXP0T2qe61P//n1M3x5/Qwyaicq/gk+z0L/MX5/xfMInzWjHmFPyOuHyl5K+OOj+G1iVHPma7CfGJ0dvWO6ng772aS9iXuQkTyO2T0fwa8vaOIbmXXes2yv5u65614bwaNB7yln8rkEh0tx1Pn4zH45jnrPHvB/91qHPKEvrnuW5O8p0M884Na7boy0mtFuuYb7nVVyOZhh/364DTMjrdKnJ+xnRprwasSGqREbpjXQE/Y68PUyvwI7e/gK8gS7Dns+9YuBXsb/e+Czz98Aju5xVv8FjXiD9Xg+2IDngzY8H2zEg84aWbTzqKse40OtmBADH+f4Feyf97B3X4dndiN5T7oqlbLvtOBhhxkPOox41MbcfAvut1jwqKMWXbVmpCXG4vDhvdjKhS1bNsic+ZLlC7Fk2QIsXTYf6zcuw769P+HU4e1wP7Ebvqf2IuTMYUS6HUO0xxHEeB5DnPcJJPs5If38WWSHeiAvyhd5cX64EBeAosRAXEuPwM2saGXOy41FcUEyitITEB0ciMyMdBSXGpB7uRjRKVlwOOuKbbt2YcuOrTIVsJorZrmVjqa8lUuxiPGyKxfjh0Xz8d2Cf0hMLhPt6C9YtXYFNm3ZjEPHTiAwNBqJmQWIS8uFz/koOLr54sQZdxw6eUpU9pJli3DG+RSuFeWjKDsNhVnJKMxMRmFG8iz089MSkZsSL2o/KykWmUkxsycjORY86SmxyEyLR0aycvHzmZYYI5UD9vAJ+wB/b5w964Sdu7bhhwX/gx+lR88+/XdY8OM8rFq9EAcPbYXDKYL+AM44HcCpU4cQl5yOyMwinIvPQFRGPgJC4+Hi4oYzTgfh4rwfrs5HcdbpCFzOHIEnDX2+Z3A+wBXn/VwQ7O+O8ABPRJ33QlQQYc/QIx/EhvkiLvwc4sL9RO1HhfriclEW6mvU6B179tKfryXsr+P6tUI02iphqzPJaWwwwlZP4Kv+usCY6l6UfoUy6DEyl8BnWd8O9GLYI9g1dc8nS/tS3tfUPfv3YuDTlL308e0Uvu7Wb69n+I6m8MWpzyU6DOKheU9F7VLld7ZyJp/Ap8LXn42zSr+Hil/CeNpAt35fVzv6uzslkEdX+zKeJ6N6HNdT5jQd+IS8fnTwzz5ne/Z6Ot8c7HXA/3fgU9kT9lpi3qzaV4E5LOXrG+PsTXhzwFf9bd1NrytoHdoK9kqtK1Wvlgnpn+elYPZn+nQzHSsCCvrqqVS6fT+er3XQy3N23FGpe4G/BOgo5c/+vfyZfT2oq6tFcHAwenp6ZIc9Q3oU7HtnfQHKZNiNXpbxB7thqDLgpKsDVm1ejfXb1mPL7i3YtmcrNm1fj6WrF2HB0vnSNlu8ZgmSs9JhsJpRbjTCZLLCbKmEtbIa5qpqmKqrYaiqgrmyGtbKKlRVUulbYDQbYbbSsGeEyVgBk6kM8/54/xI8hP3/+2VG+uwTY/0Y6bTh6Z1u/P76Jf7vn2/xx68z+PxpSrnqxWinYE/DHl3zTNqbuj8o+fcs2xPw9qV6e+c93+fXLNlLcp4o+qcCejHiTT/B1+mnqmw/8whfXhP8mhvfDvZK2bNfr5S8fSmf4OfyG/bqCXd9zl5/zafAfuoBfpm6rxT+y1GB/i+cxdfK9+9f3MEHZuQT+Czfzx6CfC4ulwE7Cvz92grcuQuAfhH48Dfqnj/z9lEf6L4n9OcMee1485DBNU3oqr6FgYYKcKc9PzM12orpkVa8Gm3FzGgbXo20CNBfj7ZoZXtCv2kW8jrsp0eYgNeIqeEmvGIfXyvt24Oer3VV/99gP/c+VbsNLwYaZs/zgTnYvxhqAv0EY61VGG6y4llvE8YHWvGiV43mEfbPeurwlCl7WtIe5+6f0qTXZcWjTgsedZnxqN2I+21WPGi14FFzBe61WtFeZcT1vAyE+XvC1/MMNm5YhSVL5mPZsvnYuH4JDuxZD+fjO+DltBvBbgcQ6XkIcT5HEe91GEneh5DicwQp547KSfM/gewgJ2SHnkZW2Blkh7kgJ9wdBbHncCHuHC7E+6AwJQBpMX4IC/BCXk42bhSXICu/CAGhUTjqeFrG0xh7u24TTXnrsXI9U7FWSmY+8+1ZdZi/8Dus37gGQcH+yM5ORUZmMlzdz2D1muXYsmUTdu3Zg2OnnOAfHI203EuIT8+Dq18InD3PwdlDRQKznL9i+RKEhwTiSlEuCrKTUZCZiIIMnmQUpCchPzURVPcs7xP6LO/rJyslDpk8qTwK9lnJCchKSRCFzzJ/Ymw4YqNCEBrkJyE8Xl4uWLlqMb77fp64739YMA9r1y7GoYPbcdJhNxwd98DV+QCcHffDO8AX8dmF8ItJQmRmNoISksWU53zyGFxP7YWr4264OBzAWccDcHbYB4eTPHtx1vkQvN1OIMDLCSE+ZxHm64pwP1dE+LshJsgLMVybG+qD+LBziAs9J+N9F3KSYKvTYF9jEtizZ19ecg3XrhL21Wiss0gfv7HehMZ6Mwh9+yNqX8r8Svnb9/VF+XMUTy/362N58p42l187l64nvfq/wl8DvsC+3gia99rqlHFPRvMaTOiwWdVptKKruUodmckn9Kny1ZieAr8q6/doPX09hY+z+f0EFM173W1Syu5hyZlKX+tVz+a/26l8PYJXPecMeiq/XYf8t4trdBPeN8DXTHoEuH70UB11QVA9ekm9sxux04HPCwBH0nr7e6TULcAmuPu7RIUT0vZHBz2fOsgJ7LnXmqKfDcBRilygzpRCcdtrKn4W4nbA5/+htqhIWgP0R2iqn6peHV4EumEwVCA0NFT8Db38N/SpFoIy/s3N5Us1Y7AHXf2dKDbcwqFTh7B60yps+nkDft6/A9t2b8UyrrWmAXbJfHy36Dus3boO+ZcKUG4yooywt1TCYq1CZWU1KqtqYK2uEegL7K3s17PEb4LRbJCn1WiE1WiApaIU876+f4n//YWpeZMC6+G2OjwZ6sTvMy/w//75Fv9Llf/pFb5+nMYXgf04vnxUPXrpz2vqnHvn3z4dlU12/5x6KpcGgbpAXwO/Pkcvap79eb10/1RU/dcZzXUvznv25xXgv848Bg+//qzN2+vK/repMfxTm7En3H+jspdY3FGBPXvz9oDnazkSsfsQ/5x6iF8m7+HjxBg+jI/iAxX9yxEJ3vnw8i4E9i+G8EFMeVT4VPYK8npkrn2S3ntZe/ufoFcXgb/0+J/0492TPrx71KdS87Td9izhc6/9SKtR1Pyj3np8eDoE5uRPj7Gs346Ze614NdaCV/8B+2bMDCvQ65CX52gzprUzJaV9BXv29f8e9gr6uqrXAc/n3GmUQB6l7qnwCX4bng804tmADU/66vGE4Tx9jXjQXiMLeOjcf9bdMFvWf9ZTj6e9GvCZoy8hO1rfnuX8DuXKf9BhxQOm6zWX4UGTAQNcUlJ+E8bLuShMjRUX+LH923Bg13o4HtkG39N7Eex2EFE+R5DgdxTJAUeREnQM6UHHkH3+OHKDjyMn6Dhyg04gO/gEckMdkBN2Ctmhp5AT6oSc0LPICXdFTqQb8uM8EBfkKGE6HH27cv0msvIvIjw2AUdPOmLTtu1Ys2WTtnxmA1ZuWCvle+6F37B5LZavXIL5C/6BHTt+ErNgxe0buH3tEm5dv4KS2zfh7+eLjRvXYfduRmMewWkXb0TGZyCj4CoikzNx1vc8XH39cdzJGT9t34qVq5Zj08Y1SE+Nx6WCTBRmU90noSgzBYXpCvgX0hJBhZ+frp507+ekxiObJX55ciY/Dlm8DNjBPiUuShbMJMSoOfwwBu6EBsDHxw0HD+3G1q3rsX37Bhw7ukvg7uC0F85Oe+HqtB9nTh9FREIi/GJSEJGajqj0dLgHheD0WSe4OByCh8M+eDnug5sDob8XZx334vSpvXA8uQeOJ3fh9Kk9cHU8CF/O67s54Lynk5xQnzOIYDKfvysiAtwQGegO77PHkZsZDxuDcxiqU0vYGwXshH3xzctostXCVmeFrc6iQF9vQVOD9rqB8J87Npb6Rfmr3j7d+6L6ZexOU+1U9wJ+XgBKNXWv3tPL+988tThdMesxeEfc+Qa0a4l7Ouw7CXtR9lZ0ckTPxmclOptr0NnKXn49Ork2t11T9u3NyrHfqdQ9Q3l6Ols1pa9y9mVUj8E8Wg9b71erYB5lUhPDnF0Z/puEN6r72Shewn4O+Armqh8vwBcVP5d+x+/LUhv73y2K/tu5+dlSvua+7+0nGJWBjSY2gl4dpcTnQN4hfXi2L6TMbgd8Alkpdl2968Y7/f0OdPe2o1uArU81/M1TMg54cdKO/F/qn2tDl+6X6OvGtWtXERsbh9HRUfDf0PO3sFftB1Yeuno6UHC5ALsP7cKGLeuweccGbN/NiuBqqfSx2reQE0WL/oGf9+/EletXYDAZYbBYBOwWUfEK9gJ8fl1ViapKK2qsVlip5i0Gmb1XsK9AZUUZ5rHkPnl/AENttbjX14pfp58I5P/vl9cCeYL+z0/TkmnPETr9COjfjePz25dgv53qnsB/92wMrx7eVfG6munv61sa8ia+icPlNryvb54L5Fm+V+cpfp9RJXsq+c8E/MyjWdAL7LVgHYbs6L36Xwn7CbrxCfgR/DoxIqAX6E+Mykgdnffszwv4OW+vz+JPqqAdKeOPj4lZ7+P4MAj6DzJXr0r4+rgdn1ySQ8DPLctRX394NoAPz7n6dkh6/+z/f3gyiPcs98uinEG8f0zgq2jdt7IKtwfvRNFr+fkPe/F8qAnt1psYshnw5gHX4/Zpe+07MEPQj+mnDa/GqPJZzm/Ba1HzqlevXjfiNcv5hPxYs7ocjLUo6I8o5z5BP1veH26SuXyG7uiHyp3AV4DnmB7L/I2YGmzEtDj6VTCPgH6oURz4z3vr8XygDk/7avCkpwYve2141luPxz21GGu2YKSBLnvO7ytz37Nerseluq/Gk75aPOlR6v5plwmPOwwyc0+T3sM2Ix5J0I4J92wmDNWWocN4FbZbBai8kiXjcDnRPkgOckRqqCNywpyQHe6E/PDTKAx3xqVoJ1yMdsalKGcURTqgMPIUiiIccTHSGUVRTiiIckRBhCPyQk8iL8wZORFnkB/pgZRzTgjxcJDWwcXrN5B96TrC4pPg7OaKzT9vxbqtm7B2ywas/2mjrLDlnvlVG1Zj3aY1WLVmORYs/AcO7t+F60X5KL92BbeKCuQUX7yA4suFuHn1Es75eOHnHduxf98BODiege/5CCTkFCLj4nWExCbhjM85OLq74dDxo9i4dROWLl+EA/t34VJBNi7lpuNidiouSlk/BQVZybigl/UzknAhLQn5aSkSL5uTloQLqYmSpZ2ZFouc1Djk6hcAlviTYpCeGI3kWI7qMbkuBPEM5YkNR1xMCCLCfOF/7gzcXI7C2fEATrMs73QAZxwOwp+b6aLj4R8ei4TsHIRExeKsqzvOnD4GN+f98HAi7A/Ag2a+U3vh5rAHbid3w9VhD1wc98DFYR/OHN+N08f3wNPxEPxdjuO8xwmEepxCsMdJBHiexHkfR5zzOA4vl+O4WpiFhjozqvQZ+2oTGuusKC25itvFV2Cz1aC+zoqGeitsDVY0NljRXF8pLv2GBit4GuurYGuohK3ejKZ6qn4D6uoqUC99/XI1VqfP19dyzl7F5kopn5n6hD/X49KxX1eGljouzamAhO/Yzd4L8Lket64cbTxaH58lfa7JZfBOWxMd+0b1upH9fM7jU+nXoLulHj2t9egWt34DutttYuLr1BL4ejpapMQv43qzI3o08FHFcsEO43eVolX9b65wpfHNDvyydpXu8b+b1R+UTH6O2XGxizjvtRK9LL4RRc95crVOlmqen9O/5sVCVRY017zMns/BnwY6js9xJp6AVzPp/FqDNpW9Dneqcqp4Ql78CppnobsDfYwW5s/0cmUwnx3o6+5AZ087uns60C+BO4S9Dm7t2deKnp5WdPdoWQY9VPb8GfV1Vze/z2CjdnT1atMQ3R3o7+9ETk6OjN2Njd6Vv5Oe2se/By8t6v+7U1bmslrQ2dWKrNwM7N67Az9tXY+fft4E7tpYQs/R0vn4cdkPWLhsPhYunAenM6dxu6QERosJ5kor2Ks3VVbDWFMHU1UNTFLCt8JaaUC11YjaSisqLQZUWoyo5vw9+/bGctSWl2HenbY63OtpxrvxBzJax/G6f396hX9/JORVCh6X1/CIw57AZ2COVqa3j7ZlWZ7nw4v7mH4wiE+TD/HHW5b0J/HlzTg+E/BSCVCg//r6Ob7MPJMjPXsqey0Ln877rzNPZkHPxDz9COgnVaAOS/cCe87aa7CX3fWayldz9dqInabqP8lTBe+wvE/Qz57xYczB/o5Wth9Us/Xsyz9Te+z/Hvbqcypw5w4+POXP3xHYvxPA9wvs3z3ql978m0e9YrJ7y0hcrYR/p9mIjqpiPB1oxHuqeZmz5+pbzaw31iawfy3Q116PKtizZz8z0oCZERtejzTj9WgjXo82YWa0Ca802E+xrz/aBJb0ZyGvGfT49ZSU8anqlYHPXtGzvC+wv9MkoH+lhfPwPap7mvMkVre3Hs+47nagFs85Wicwp3pnKl8DnrTXYazBghGbEY+6uCyHP0fg1+BpTzWeSEm/Gk87zXjcSdizb88LAo16BjxqNuFBowljjQYMN5RjsOY2us030Fx2EXXFOTBdjMPtbGbg++JKiheupXjjdooPSpM9UZLsgduJ7riZ5IbiFDf1TPTAjURXXNBelEwAAAgwSURBVOOJd8flmDO4GOOG/Fg3pAaeRqK3I7Liw3D1ymXkXLyE87HxcHT3wLZdP2PtT+uxbtsmrN+6Ees5V8/wnLWrsXrjWqxYuxyLF8+XFbvXCjjmdwG3L+SgpCAXtwpzcasoT+b/iy9fFOC7uZ7Gzzt34OjxU3Dx8ENQdDIyCq8hPe8yfMMi4ejmhuOOjLHdi3UbVmPRovlwO+uE65fycTEvA0W56SjKSUNhThoKslJQmEkDH817VPupyOOMPl+nJSE3PQGZaQR9PPLSEqSPT1NfenKMmPno3k+KDpUj0JcNdIGIiQpATJQ/QoM94O97Gh6uBPlBuJ09heDIMJyPiEFCVh6iUlLh5eMLV2cHuJ0+KlsGvRwPQp39AnhXxz3wcODZC3enfXBz3Ad3x/1w54Xg5D54nNoLb+cDOO9yGOfdj+O810n4uR2Fu9N++LmdxNWCDDTUmlAtsFc9e5btbxVfQsntK2horEZ9PWFPRV8pp6VePaWfb6tCk61GgN/IzxD2NiPq640CfDHv6Q77WrXmVnrzhD4Dd6R3r2DfWFMisG+uU6txOZ6n9/ElR5/BO1LyLxPgs+QvI3ns4WtlfabvtTYaJWZXFukwareFKp/Ar0VPSy26m2vR1VKHnjYCvwHdbTYF+Y4WEPjfzuYrQAnktRK/cpbTgU4osqdNl/oc8AXS/X0Y4rKd/gEMyQ56gl7BXjbeScgOM/l7Zc5eX02rDHm8KChDoD5qpz8F9gJ0bpXTnPjixlcXgAFRxMqxrgOf0BeVL9DnngAG3+hldEK+AwM0JxK8Avtvv0fQ8zOcayeo+Vn+vECcQNeg393Tgm4N9vI9lvFF3VPFt8qRixPDjXgJ4P9nl4J9XGw8rly+jrGx4Vm/QK94BNTFQ2CvQZ+Xmda2RsQlxWD37h3YumUDtv68GcvXLpGwqsVL5ovJeOHS7/HjwnnwCTyPigoTzBYzrFYrqq1V0rMn8C3WGnHjm2nIs1SgxmJErdmMGotBxu2qjSaBvbmiHJbyEsz7OPEQ//vrjFLvVPCfpsCAnH8R9h+mRMkT9Hz95zu1f14MdzTivXmpUvA4I083/swL/PHqOT5PPcG7ZyOYGOuRwJ2vb8ZlA96Xt4T9C/zx5jn+fP0cf848wx88DM2ZeSqvmZbHfj2ffJ+HJXwd9J+nHuLz5AP8Nj6Gzxy1k8Q8rWc/MYLf/qLsJRpXgnS48U5bjiMz+HMpex9ejOD982G8f3FXKXqqepbwnytQU82rkj1hTwMe+/JU9oNq7l7S9NRn2NN/T8Dz9z27i/dP7+Dt4wG8ZW+eJfvHqkfPdbUzDwl9VcLnHH137S2MdlVjhp95MiDLbWYecBNepyrdE/hjrZi514ZX91jCb8GbsXa8Ge3AjJj1mvB62IbXdxvxdrgZb4YJ+zngz4w2ioFPqX7l0rcHvvTqWaYfqMcrOvWHbJgabMDUQD2mBuvAkT2a8ujin5LvK1VP9S+lfCbvcayurx7P+2rwrK8az7uq8aJHLdZ53lePp911eNHdiKfcpNdiwUBdGcaarfJzL3pq8aybW/JU0t5TZuW3G8GAnYeM0G0px6OWMjxqKpdFOQ8bK3C/2YCxpgqM2EzoqylBd+V1NJfnwnYzGbbr8SgvCkZZfiCMWYGwZvrBmuUHY7oPytI9cDvDHSVpnihN9cLtFA9ZIHEryQfFST64Eu+J5CAHpASexeX4QFy7mINcgj46GoednSXdjpn2G7dtxsbtP2HTts1Y/9MmUfZrNtKct0r20Z91PoYr2Um4lp2Ma9lJuJmbhpt56SguyEBxYSZuFGThRmEebl0pxJVL+XB0dsCefftx2sUH3gFRSEgvQM6F64hKzoCnfyDOeLjhmMMJbNv2E5avWIJlyxYiMjIYl4tycSEvEwW56SjMThXoF2WnzgE/LUUS9/IzUlGYnoK8jCRkpScI6An8rFRV1k/jOF4is/TDkRwdhsSoEDkce4thjG0Ujz/iopll74uIYE8E+bkiINAb/sFBiEnNRFx2Hs6FhcPT7TQ8nI/A6/QReDkdgrcTn4fhTqg774Obk4K8l9NeeDntg8+Zg/A9fRDnzhyGr9Mh+J4+hHOnD8DPaS/OnT2IQPdj8HZQFwA/lxO4mp+GxlojqisZiUuTnQFNDWYU3yxCWdl11NusqK83C+ybGypF1bfWV6KloQqNHMvje7YaNDWwt29FcwMvBWbU1ZtQV2tQKr7eiGbOzddWoK1GheVIqd5uE14ze/g1DN4pVZ/jStxqzdCnLc4h3FslZrcMbVT49VoAT51RYE/g07Hf3GBCq82CZpuaxRfYN7OXX40egr6xGl1NNehtqUVXa61Av5cjem0s7begr7MVvR0tcmQmn+Y9QpAGvq4ODHZ3YYBufXHud6O7h+NnCvh08tPINzTQj7v9g7hDwBP4OvQHuK1tQPbKS/m+n8t4eCEg+GkA5Mx8PwZlFa8q838Deib9SZod4a5Mg7PjgnLpUL1ulthVmb0DhGa39NdpxFOjdTQgyme629UUQneXmBP7u5RnQcG4Db38N/d0CuDZzuDPDQrsO9HVQ2Mjkwmp4KnUW9DTq5Q94c5Rx8GuNvR3tUm2AfcWsIow0N2B3k7+7k70d3Wjt6sNUeHRKC83Y+juELqkDcG4XXWpYCVhgKN/s2uLO1Fnq0FQWCB27tiCfbu2Y9u2TVi0coHsu1ixYiGWcUpn6Q9YtnKRCAuDwYQqK0v0lagzW1FrrZaZ+ipTNaymKpgMlbAYjagxmWAzWVBnqkCVsQK1ZivMJiMshgoYK8rw/wMOEMud8VFCe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Başlık 1"/>
          <p:cNvSpPr txBox="1">
            <a:spLocks/>
          </p:cNvSpPr>
          <p:nvPr/>
        </p:nvSpPr>
        <p:spPr>
          <a:xfrm>
            <a:off x="856615" y="2119927"/>
            <a:ext cx="5735378" cy="772848"/>
          </a:xfrm>
          <a:prstGeom prst="rect">
            <a:avLst/>
          </a:prstGeom>
        </p:spPr>
        <p:txBody>
          <a:bodyPr vert="horz" lIns="91440" tIns="45720" rIns="91440" bIns="45720" rtlCol="0" anchor="ctr">
            <a:normAutofit fontScale="85000" lnSpcReduction="10000"/>
          </a:bodyPr>
          <a:lstStyle>
            <a:defPPr>
              <a:defRPr lang="en-US"/>
            </a:defPPr>
            <a:lvl1pPr defTabSz="914400">
              <a:lnSpc>
                <a:spcPct val="90000"/>
              </a:lnSpc>
              <a:spcBef>
                <a:spcPct val="0"/>
              </a:spcBef>
              <a:buNone/>
              <a:defRPr sz="1400">
                <a:latin typeface="Arial" panose="020B0604020202020204" pitchFamily="34" charset="0"/>
                <a:ea typeface="+mj-ea"/>
                <a:cs typeface="Arial" panose="020B0604020202020204" pitchFamily="34" charset="0"/>
              </a:defRPr>
            </a:lvl1pPr>
          </a:lstStyle>
          <a:p>
            <a:pPr>
              <a:lnSpc>
                <a:spcPct val="150000"/>
              </a:lnSpc>
            </a:pPr>
            <a:r>
              <a:rPr lang="tr-TR" dirty="0"/>
              <a:t>Bölümümüzde 1 adet Bilgisayar Laboratuvarı bulunmaktadır.</a:t>
            </a:r>
          </a:p>
          <a:p>
            <a:pPr>
              <a:lnSpc>
                <a:spcPct val="150000"/>
              </a:lnSpc>
            </a:pPr>
            <a:r>
              <a:rPr lang="tr-TR" dirty="0"/>
              <a:t>Bilgisayar Laboratuvarı Muhasebe ve Vergi Bölümü ile ortak kullanılmaktadır.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312" y="2984740"/>
            <a:ext cx="3605843" cy="2944572"/>
          </a:xfrm>
          <a:prstGeom prst="rect">
            <a:avLst/>
          </a:prstGeom>
        </p:spPr>
      </p:pic>
      <p:pic>
        <p:nvPicPr>
          <p:cNvPr id="9" name="8 Resim" descr="laboratuvar3.jpg"/>
          <p:cNvPicPr>
            <a:picLocks noChangeAspect="1"/>
          </p:cNvPicPr>
          <p:nvPr/>
        </p:nvPicPr>
        <p:blipFill>
          <a:blip r:embed="rId3"/>
          <a:stretch>
            <a:fillRect/>
          </a:stretch>
        </p:blipFill>
        <p:spPr>
          <a:xfrm>
            <a:off x="887729" y="2947307"/>
            <a:ext cx="4010841" cy="3008131"/>
          </a:xfrm>
          <a:prstGeom prst="rect">
            <a:avLst/>
          </a:prstGeom>
        </p:spPr>
      </p:pic>
      <p:sp>
        <p:nvSpPr>
          <p:cNvPr id="13"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237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0973" y="1310474"/>
            <a:ext cx="7863840" cy="591982"/>
          </a:xfrm>
        </p:spPr>
        <p:txBody>
          <a:bodyPr>
            <a:normAutofit/>
          </a:bodyPr>
          <a:lstStyle/>
          <a:p>
            <a:pPr marL="457200" lvl="1" indent="0">
              <a:buNone/>
            </a:pPr>
            <a:r>
              <a:rPr lang="tr-TR" sz="2800" b="1" dirty="0">
                <a:latin typeface="Century Gothic" panose="020B0502020202020204" pitchFamily="34" charset="0"/>
              </a:rPr>
              <a:t>Dersler</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183696" y="1880347"/>
            <a:ext cx="8158622" cy="3196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lgn="just">
              <a:lnSpc>
                <a:spcPct val="150000"/>
              </a:lnSpc>
            </a:pPr>
            <a:r>
              <a:rPr lang="tr-TR" sz="1600" dirty="0"/>
              <a:t>İşletme Yönetimi temel dersleri web sitemizde ilan edilmekte olup, </a:t>
            </a:r>
            <a:r>
              <a:rPr lang="tr-TR" sz="1600" dirty="0" err="1"/>
              <a:t>yüzyüze</a:t>
            </a:r>
            <a:r>
              <a:rPr lang="tr-TR" sz="1600" dirty="0"/>
              <a:t> ve online olarak verilmektedir.</a:t>
            </a:r>
          </a:p>
          <a:p>
            <a:pPr marL="0" lvl="2" algn="just">
              <a:lnSpc>
                <a:spcPct val="150000"/>
              </a:lnSpc>
            </a:pPr>
            <a:r>
              <a:rPr lang="tr-TR" sz="1600" dirty="0"/>
              <a:t>5/ı Ortak dersler (Atatürk </a:t>
            </a:r>
            <a:r>
              <a:rPr lang="tr-TR" sz="1600" dirty="0" err="1"/>
              <a:t>İlkeri</a:t>
            </a:r>
            <a:r>
              <a:rPr lang="tr-TR" sz="1600" dirty="0"/>
              <a:t> ve İnkılap Tarihi, Türk Dili, Yabancı Dil) BOYSİS sistemimiz üzerinden canlı ders ve ders etkinlikleri olmak üzere uzaktan eğitim ile verilmektedir.</a:t>
            </a:r>
          </a:p>
          <a:p>
            <a:pPr marL="0" lvl="2" algn="just">
              <a:lnSpc>
                <a:spcPct val="150000"/>
              </a:lnSpc>
            </a:pPr>
            <a:r>
              <a:rPr lang="tr-TR" sz="1600" dirty="0"/>
              <a:t>%40’ a kadar derslerimiz uzaktan eğitim modeli ile verilmekte, ayrıca yüz yüze verilen derslerimizin ders notu, ödev, proje, </a:t>
            </a:r>
            <a:r>
              <a:rPr lang="tr-TR" sz="1600" dirty="0" err="1"/>
              <a:t>quiz</a:t>
            </a:r>
            <a:r>
              <a:rPr lang="tr-TR" sz="1600" dirty="0"/>
              <a:t> gibi etkinlikleri BOYSİS üzerinden uzaktan eğitim sistemine yüklenmektedir.</a:t>
            </a:r>
          </a:p>
          <a:p>
            <a:pPr marL="0" lvl="2" algn="just">
              <a:lnSpc>
                <a:spcPct val="150000"/>
              </a:lnSpc>
            </a:pPr>
            <a:r>
              <a:rPr lang="tr-TR" sz="1600" dirty="0"/>
              <a:t>3+1 eğitim modeli ile işyeri eğitimi (4 yarıyılın 1 yarıyılını endüstride geçirecektir.)</a:t>
            </a:r>
          </a:p>
          <a:p>
            <a:pPr marL="0" lvl="2" algn="just">
              <a:lnSpc>
                <a:spcPct val="150000"/>
              </a:lnSpc>
            </a:pPr>
            <a:r>
              <a:rPr lang="tr-TR" sz="1600" dirty="0"/>
              <a:t>Yaz stajı (20 iş günü)</a:t>
            </a:r>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4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
        <p:nvSpPr>
          <p:cNvPr id="7" name="Başlık 1"/>
          <p:cNvSpPr>
            <a:spLocks noGrp="1"/>
          </p:cNvSpPr>
          <p:nvPr>
            <p:ph type="title"/>
          </p:nvPr>
        </p:nvSpPr>
        <p:spPr>
          <a:xfrm>
            <a:off x="2004389" y="1461335"/>
            <a:ext cx="6695473" cy="601846"/>
          </a:xfrm>
        </p:spPr>
        <p:txBody>
          <a:bodyPr>
            <a:normAutofit/>
          </a:bodyPr>
          <a:lstStyle/>
          <a:p>
            <a:r>
              <a:rPr lang="tr-TR" sz="2700" b="1" dirty="0"/>
              <a:t>ÇAP Yapılabilecek Programlar</a:t>
            </a:r>
            <a:endParaRPr lang="tr-TR" sz="2700" b="1" dirty="0">
              <a:latin typeface="Arial" panose="020B0604020202020204" pitchFamily="34" charset="0"/>
              <a:cs typeface="Arial" panose="020B0604020202020204" pitchFamily="34" charset="0"/>
            </a:endParaRPr>
          </a:p>
        </p:txBody>
      </p:sp>
      <p:sp>
        <p:nvSpPr>
          <p:cNvPr id="8" name="Dikdörtgen 4"/>
          <p:cNvSpPr>
            <a:spLocks noGrp="1"/>
          </p:cNvSpPr>
          <p:nvPr>
            <p:ph idx="1"/>
          </p:nvPr>
        </p:nvSpPr>
        <p:spPr>
          <a:xfrm>
            <a:off x="681038" y="2299317"/>
            <a:ext cx="8543925" cy="2166747"/>
          </a:xfrm>
          <a:prstGeom prst="rect">
            <a:avLst/>
          </a:prstGeom>
        </p:spPr>
        <p:txBody>
          <a:bodyPr wrap="square">
            <a:spAutoFit/>
          </a:bodyPr>
          <a:lstStyle/>
          <a:p>
            <a:r>
              <a:rPr lang="tr-TR" dirty="0"/>
              <a:t>Çift </a:t>
            </a:r>
            <a:r>
              <a:rPr lang="tr-TR" dirty="0" err="1"/>
              <a:t>Anadal</a:t>
            </a:r>
            <a:r>
              <a:rPr lang="tr-TR" dirty="0"/>
              <a:t> (ÇAP), öğrenim gördüğü ön lisans programında ikinci bir programın derslerini de başarıyla geçerek çift diploma almalarını sağlayan uygulamadır.</a:t>
            </a:r>
          </a:p>
          <a:p>
            <a:r>
              <a:rPr lang="tr-TR" dirty="0"/>
              <a:t>Program öğrencilerimiz </a:t>
            </a:r>
          </a:p>
          <a:p>
            <a:pPr lvl="1">
              <a:buFont typeface="Wingdings" pitchFamily="2" charset="2"/>
              <a:buChar char="ü"/>
            </a:pPr>
            <a:r>
              <a:rPr lang="tr-TR" dirty="0">
                <a:solidFill>
                  <a:srgbClr val="FF0000"/>
                </a:solidFill>
              </a:rPr>
              <a:t>Sigortacılık ve Bankacılık Programı</a:t>
            </a:r>
          </a:p>
          <a:p>
            <a:pPr lvl="1">
              <a:buFont typeface="Wingdings" pitchFamily="2" charset="2"/>
              <a:buChar char="ü"/>
            </a:pPr>
            <a:r>
              <a:rPr lang="tr-TR" dirty="0">
                <a:solidFill>
                  <a:srgbClr val="FF0000"/>
                </a:solidFill>
              </a:rPr>
              <a:t>Muhasebe ve Vergi Uygulamaları Programlarında</a:t>
            </a:r>
          </a:p>
          <a:p>
            <a:pPr>
              <a:buNone/>
            </a:pPr>
            <a:r>
              <a:rPr lang="tr-TR" sz="1800" dirty="0"/>
              <a:t>	Çift </a:t>
            </a:r>
            <a:r>
              <a:rPr lang="tr-TR" sz="1800" dirty="0" err="1"/>
              <a:t>Anadal</a:t>
            </a:r>
            <a:r>
              <a:rPr lang="tr-TR" sz="1800" dirty="0"/>
              <a:t> (ÇAP) yapma olanağına da sahiptirler. Böylece iki farklı programdan mezun olma fırsatını yakalamaktadırlar.</a:t>
            </a:r>
          </a:p>
        </p:txBody>
      </p:sp>
    </p:spTree>
    <p:extLst>
      <p:ext uri="{BB962C8B-B14F-4D97-AF65-F5344CB8AC3E}">
        <p14:creationId xmlns:p14="http://schemas.microsoft.com/office/powerpoint/2010/main" val="21894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2045" y="1819924"/>
            <a:ext cx="5175738" cy="591982"/>
          </a:xfrm>
        </p:spPr>
        <p:txBody>
          <a:bodyPr>
            <a:normAutofit fontScale="92500"/>
          </a:bodyPr>
          <a:lstStyle/>
          <a:p>
            <a:pPr marL="457200" lvl="1" indent="0">
              <a:buNone/>
            </a:pPr>
            <a:r>
              <a:rPr lang="tr-TR" sz="2800" b="1" dirty="0">
                <a:latin typeface="Century Gothic" panose="020B0502020202020204" pitchFamily="34" charset="0"/>
              </a:rPr>
              <a:t>Bölüm Sayısal Verileri (2022)</a:t>
            </a:r>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graphicFrame>
        <p:nvGraphicFramePr>
          <p:cNvPr id="5" name="4 Tablo"/>
          <p:cNvGraphicFramePr>
            <a:graphicFrameLocks noGrp="1"/>
          </p:cNvGraphicFramePr>
          <p:nvPr/>
        </p:nvGraphicFramePr>
        <p:xfrm>
          <a:off x="2210889" y="2337723"/>
          <a:ext cx="4648200" cy="3200400"/>
        </p:xfrm>
        <a:graphic>
          <a:graphicData uri="http://schemas.openxmlformats.org/drawingml/2006/table">
            <a:tbl>
              <a:tblPr/>
              <a:tblGrid>
                <a:gridCol w="23368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tblGrid>
              <a:tr h="266700">
                <a:tc>
                  <a:txBody>
                    <a:bodyPr/>
                    <a:lstStyle/>
                    <a:p>
                      <a:pPr algn="l" fontAlgn="ctr"/>
                      <a:r>
                        <a:rPr lang="tr-TR" sz="1600" b="1" i="0" u="none" strike="noStrike" dirty="0">
                          <a:solidFill>
                            <a:srgbClr val="000000"/>
                          </a:solidFill>
                          <a:latin typeface="Calibri"/>
                        </a:rPr>
                        <a:t>Program 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102390139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700">
                <a:tc>
                  <a:txBody>
                    <a:bodyPr/>
                    <a:lstStyle/>
                    <a:p>
                      <a:pPr algn="l" fontAlgn="ctr"/>
                      <a:r>
                        <a:rPr lang="tr-TR" sz="1600" b="1" i="0" u="none" strike="noStrike" dirty="0">
                          <a:solidFill>
                            <a:srgbClr val="000000"/>
                          </a:solidFill>
                          <a:latin typeface="Calibri"/>
                        </a:rPr>
                        <a:t>Üniversite Türü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DEVLET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algn="l" fontAlgn="ctr"/>
                      <a:r>
                        <a:rPr lang="tr-TR" sz="1600" b="1" i="0" u="none" strike="noStrike">
                          <a:solidFill>
                            <a:srgbClr val="000000"/>
                          </a:solidFill>
                          <a:latin typeface="Calibri"/>
                        </a:rPr>
                        <a:t>Üniversite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YOZGAT BOZOK ÜNİVERSİTESİ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algn="l" fontAlgn="ctr"/>
                      <a:r>
                        <a:rPr lang="tr-TR" sz="1600" b="1" i="0" u="none" strike="noStrike">
                          <a:solidFill>
                            <a:srgbClr val="000000"/>
                          </a:solidFill>
                          <a:latin typeface="Calibri"/>
                        </a:rPr>
                        <a:t>Meslek Yüksekokul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Yozgat Meslek Yüksekokulu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6700">
                <a:tc>
                  <a:txBody>
                    <a:bodyPr/>
                    <a:lstStyle/>
                    <a:p>
                      <a:pPr algn="l" fontAlgn="ctr"/>
                      <a:r>
                        <a:rPr lang="tr-TR" sz="1600" b="1" i="0" u="none" strike="noStrike">
                          <a:solidFill>
                            <a:srgbClr val="000000"/>
                          </a:solidFill>
                          <a:latin typeface="Calibri"/>
                        </a:rPr>
                        <a:t>Program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İşletme Yönetimi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6700">
                <a:tc>
                  <a:txBody>
                    <a:bodyPr/>
                    <a:lstStyle/>
                    <a:p>
                      <a:pPr algn="l" fontAlgn="ctr"/>
                      <a:r>
                        <a:rPr lang="tr-TR" sz="1600" b="1" i="0" u="none" strike="noStrike">
                          <a:solidFill>
                            <a:srgbClr val="000000"/>
                          </a:solidFill>
                          <a:latin typeface="Calibri"/>
                        </a:rPr>
                        <a:t>Puan Türü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tr-TR" sz="1600" b="0" i="0" u="none" strike="noStrike">
                          <a:solidFill>
                            <a:srgbClr val="000000"/>
                          </a:solidFill>
                          <a:latin typeface="Calibri"/>
                        </a:rPr>
                        <a:t>TYT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700">
                <a:tc>
                  <a:txBody>
                    <a:bodyPr/>
                    <a:lstStyle/>
                    <a:p>
                      <a:pPr algn="l" fontAlgn="ctr"/>
                      <a:r>
                        <a:rPr lang="tr-TR" sz="1600" b="1" i="0" u="none" strike="noStrike">
                          <a:solidFill>
                            <a:srgbClr val="000000"/>
                          </a:solidFill>
                          <a:latin typeface="Calibri"/>
                        </a:rPr>
                        <a:t>Genel Kont.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tr-TR" sz="16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6700">
                <a:tc>
                  <a:txBody>
                    <a:bodyPr/>
                    <a:lstStyle/>
                    <a:p>
                      <a:pPr algn="l" fontAlgn="ctr"/>
                      <a:r>
                        <a:rPr lang="tr-TR" sz="1600" b="1" i="0" u="none" strike="noStrike">
                          <a:solidFill>
                            <a:srgbClr val="000000"/>
                          </a:solidFill>
                          <a:latin typeface="Calibri"/>
                        </a:rPr>
                        <a:t>Genel Yerl.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tr-TR" sz="1600" b="0" i="0" u="none" strike="noStrike">
                          <a:solidFill>
                            <a:srgbClr val="000000"/>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6700">
                <a:tc>
                  <a:txBody>
                    <a:bodyPr/>
                    <a:lstStyle/>
                    <a:p>
                      <a:pPr algn="l" fontAlgn="ctr"/>
                      <a:r>
                        <a:rPr lang="tr-TR" sz="1600" b="1" i="0" u="none" strike="noStrike">
                          <a:solidFill>
                            <a:srgbClr val="000000"/>
                          </a:solidFill>
                          <a:latin typeface="Calibri"/>
                        </a:rPr>
                        <a:t>En Küçük Puan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tr-TR" sz="1600" b="0" i="0" u="none" strike="noStrike">
                          <a:solidFill>
                            <a:srgbClr val="000000"/>
                          </a:solidFill>
                          <a:latin typeface="Calibri"/>
                        </a:rPr>
                        <a:t>221.01925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6700">
                <a:tc>
                  <a:txBody>
                    <a:bodyPr/>
                    <a:lstStyle/>
                    <a:p>
                      <a:pPr algn="l" fontAlgn="ctr"/>
                      <a:r>
                        <a:rPr lang="tr-TR" sz="1600" b="1" i="0" u="none" strike="noStrike">
                          <a:solidFill>
                            <a:srgbClr val="000000"/>
                          </a:solidFill>
                          <a:latin typeface="Calibri"/>
                        </a:rPr>
                        <a:t>En Büyük Puan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tr-TR" sz="1600" b="0" i="0" u="none" strike="noStrike" dirty="0">
                          <a:solidFill>
                            <a:srgbClr val="000000"/>
                          </a:solidFill>
                          <a:latin typeface="Calibri"/>
                        </a:rPr>
                        <a:t>292.34073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637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06415"/>
            <a:ext cx="5175738" cy="591982"/>
          </a:xfrm>
        </p:spPr>
        <p:txBody>
          <a:bodyPr>
            <a:normAutofit fontScale="77500" lnSpcReduction="20000"/>
          </a:bodyPr>
          <a:lstStyle/>
          <a:p>
            <a:pPr marL="457200" lvl="1" indent="0">
              <a:buNone/>
            </a:pPr>
            <a:r>
              <a:rPr lang="tr-TR" sz="2800" b="1" dirty="0">
                <a:latin typeface="Century Gothic" panose="020B0502020202020204" pitchFamily="34" charset="0"/>
              </a:rPr>
              <a:t>Mezuniyet Sonrası İş Olanakları</a:t>
            </a:r>
          </a:p>
        </p:txBody>
      </p:sp>
      <p:sp>
        <p:nvSpPr>
          <p:cNvPr id="10" name="İçerik Yer Tutucusu 2">
            <a:extLst>
              <a:ext uri="{FF2B5EF4-FFF2-40B4-BE49-F238E27FC236}">
                <a16:creationId xmlns:a16="http://schemas.microsoft.com/office/drawing/2014/main" id="{7B482834-1432-4B6D-8679-825026F1E548}"/>
              </a:ext>
            </a:extLst>
          </p:cNvPr>
          <p:cNvSpPr txBox="1">
            <a:spLocks/>
          </p:cNvSpPr>
          <p:nvPr/>
        </p:nvSpPr>
        <p:spPr>
          <a:xfrm>
            <a:off x="1209822" y="2154667"/>
            <a:ext cx="8108745" cy="3196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lgn="just">
              <a:lnSpc>
                <a:spcPct val="150000"/>
              </a:lnSpc>
            </a:pPr>
            <a:r>
              <a:rPr lang="tr-TR" dirty="0"/>
              <a:t>Çeşitli devlet ve özel sektör kuruluşlarının tüm bölümlerinde çalışma olanağı,</a:t>
            </a:r>
          </a:p>
          <a:p>
            <a:pPr marL="0" lvl="2" algn="just">
              <a:lnSpc>
                <a:spcPct val="150000"/>
              </a:lnSpc>
            </a:pPr>
            <a:r>
              <a:rPr lang="tr-TR" dirty="0"/>
              <a:t>Büyük ve küçük işletmelerde finansman, muhasebe, pazarlama, insan kaynakları, satın alma ve halkla ilişkiler bölümleri,</a:t>
            </a:r>
          </a:p>
          <a:p>
            <a:pPr marL="0" lvl="2" algn="just">
              <a:lnSpc>
                <a:spcPct val="150000"/>
              </a:lnSpc>
            </a:pPr>
            <a:r>
              <a:rPr lang="tr-TR" dirty="0"/>
              <a:t>Serbest muhasebeci, mali müşavir ve yeminli mali müşavirlik büroları elemanı,</a:t>
            </a:r>
          </a:p>
          <a:p>
            <a:pPr marL="0" lvl="2" algn="just">
              <a:lnSpc>
                <a:spcPct val="150000"/>
              </a:lnSpc>
            </a:pPr>
            <a:r>
              <a:rPr lang="tr-TR" dirty="0"/>
              <a:t>Çeşitli devlet kuruluşlarının muhasebe, personel bölümleri ve vergi dairelerinde görev alma,</a:t>
            </a:r>
          </a:p>
          <a:p>
            <a:pPr marL="0" lvl="2" algn="just">
              <a:lnSpc>
                <a:spcPct val="150000"/>
              </a:lnSpc>
            </a:pPr>
            <a:r>
              <a:rPr lang="tr-TR" dirty="0"/>
              <a:t>Yatırım ve finans kurumları,</a:t>
            </a:r>
          </a:p>
          <a:p>
            <a:pPr marL="0" lvl="2" algn="just">
              <a:lnSpc>
                <a:spcPct val="150000"/>
              </a:lnSpc>
            </a:pPr>
            <a:r>
              <a:rPr lang="tr-TR" dirty="0"/>
              <a:t>Kamu ve özel bankalar.</a:t>
            </a:r>
          </a:p>
        </p:txBody>
      </p:sp>
      <p:sp>
        <p:nvSpPr>
          <p:cNvPr id="4" name="Dikdörtgen 3">
            <a:extLst>
              <a:ext uri="{FF2B5EF4-FFF2-40B4-BE49-F238E27FC236}">
                <a16:creationId xmlns:a16="http://schemas.microsoft.com/office/drawing/2014/main" id="{22333B14-405D-41EC-B8AA-5C25B7D0E210}"/>
              </a:ext>
            </a:extLst>
          </p:cNvPr>
          <p:cNvSpPr/>
          <p:nvPr/>
        </p:nvSpPr>
        <p:spPr>
          <a:xfrm>
            <a:off x="0" y="5840383"/>
            <a:ext cx="9906000" cy="45719"/>
          </a:xfrm>
          <a:prstGeom prst="rect">
            <a:avLst/>
          </a:prstGeom>
          <a:solidFill>
            <a:srgbClr val="E2061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İçerik Yer Tutucusu 2"/>
          <p:cNvSpPr txBox="1">
            <a:spLocks/>
          </p:cNvSpPr>
          <p:nvPr/>
        </p:nvSpPr>
        <p:spPr>
          <a:xfrm>
            <a:off x="1854926" y="265444"/>
            <a:ext cx="7863840" cy="591982"/>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tr-TR" sz="2800" b="1" i="0" u="none" strike="noStrike" kern="1200" cap="none" spc="0" normalizeH="0" baseline="0" noProof="0">
                <a:ln>
                  <a:noFill/>
                </a:ln>
                <a:solidFill>
                  <a:schemeClr val="bg1"/>
                </a:solidFill>
                <a:effectLst/>
                <a:uLnTx/>
                <a:uFillTx/>
                <a:latin typeface="Century Gothic" panose="020B0502020202020204" pitchFamily="34" charset="0"/>
                <a:ea typeface="+mn-ea"/>
                <a:cs typeface="Arial" panose="020B0604020202020204" pitchFamily="34" charset="0"/>
              </a:rPr>
              <a:t>Yönetim ve Organizasyon Bölümü</a:t>
            </a:r>
            <a:endParaRPr kumimoji="0" lang="tr-TR"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606905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2296</TotalTime>
  <Words>966</Words>
  <Application>Microsoft Office PowerPoint</Application>
  <PresentationFormat>A4 Kağıt (210x297 mm)</PresentationFormat>
  <Paragraphs>113</Paragraphs>
  <Slides>19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Century Gothic</vt:lpstr>
      <vt:lpstr>Garamond</vt:lpstr>
      <vt:lpstr>Wingdings</vt:lpstr>
      <vt:lpstr>Office Teması</vt:lpstr>
      <vt:lpstr>YOZGAT MESLEK YÜKSEKOKULU  Yönetim ve Organizasyon Bölümü İşletme Yönetimi Programı</vt:lpstr>
      <vt:lpstr>PowerPoint Sunusu</vt:lpstr>
      <vt:lpstr>İşletme Yönetimi Programının misyonu;</vt:lpstr>
      <vt:lpstr>Derslik</vt:lpstr>
      <vt:lpstr>Laboratuvarlar</vt:lpstr>
      <vt:lpstr>PowerPoint Sunusu</vt:lpstr>
      <vt:lpstr>ÇAP Yapılabilecek Programlar</vt:lpstr>
      <vt:lpstr>PowerPoint Sunusu</vt:lpstr>
      <vt:lpstr>PowerPoint Sunusu</vt:lpstr>
      <vt:lpstr>PowerPoint Sunusu</vt:lpstr>
      <vt:lpstr>PowerPoint Sunusu</vt:lpstr>
      <vt:lpstr>PowerPoint Sunusu</vt:lpstr>
      <vt:lpstr>Sosyal İmkanlar ve Etkinlikler</vt:lpstr>
      <vt:lpstr>PowerPoint Sunusu</vt:lpstr>
      <vt:lpstr>Staj Uygulaması</vt:lpstr>
      <vt:lpstr>Bölüm Seminerleri</vt:lpstr>
      <vt:lpstr>Mezuniyet Töreni 2023</vt:lpstr>
      <vt:lpstr>Yozgat Tanıtım Fotoğrafları (2008)</vt:lpstr>
      <vt:lpstr>Yozgat Tanıtım Fotoğrafları (2008)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FAKÜLTESİ/YÜKSEKOKUL/MESLEK YÜKSEKOKULU  2019-2020 Akademik Yılı Uyum Programı</dc:title>
  <dc:creator>ZZ939</dc:creator>
  <cp:lastModifiedBy>Nizamettin Erbaş</cp:lastModifiedBy>
  <cp:revision>96</cp:revision>
  <dcterms:created xsi:type="dcterms:W3CDTF">2020-10-02T21:34:14Z</dcterms:created>
  <dcterms:modified xsi:type="dcterms:W3CDTF">2023-08-01T17:59:35Z</dcterms:modified>
</cp:coreProperties>
</file>