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77" r:id="rId2"/>
    <p:sldId id="426" r:id="rId3"/>
    <p:sldId id="427" r:id="rId4"/>
    <p:sldId id="429" r:id="rId5"/>
    <p:sldId id="428" r:id="rId6"/>
    <p:sldId id="430" r:id="rId7"/>
    <p:sldId id="431" r:id="rId8"/>
    <p:sldId id="432" r:id="rId9"/>
    <p:sldId id="445" r:id="rId10"/>
    <p:sldId id="433" r:id="rId11"/>
    <p:sldId id="446" r:id="rId12"/>
    <p:sldId id="438" r:id="rId13"/>
    <p:sldId id="437" r:id="rId14"/>
    <p:sldId id="434" r:id="rId15"/>
    <p:sldId id="447" r:id="rId16"/>
    <p:sldId id="435" r:id="rId17"/>
    <p:sldId id="448" r:id="rId18"/>
    <p:sldId id="436" r:id="rId19"/>
    <p:sldId id="449" r:id="rId20"/>
    <p:sldId id="392" r:id="rId21"/>
  </p:sldIdLst>
  <p:sldSz cx="18288000" cy="10299700"/>
  <p:notesSz cx="182880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8E82-EFBA-466A-BFE3-19F4465194C4}" v="2" dt="2024-12-01T09:40:19.211"/>
    <p1510:client id="{4F79C9FB-D0C7-40E0-B633-1F413B5513E2}" v="11" dt="2024-12-01T20:17:25.6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1" d="100"/>
          <a:sy n="51" d="100"/>
        </p:scale>
        <p:origin x="28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kan AVCI" userId="4aa7ddb6-a46a-401f-b3af-96998d134bb9" providerId="ADAL" clId="{4F79C9FB-D0C7-40E0-B633-1F413B5513E2}"/>
    <pc:docChg chg="undo custSel addSld delSld modSld sldOrd">
      <pc:chgData name="Özkan AVCI" userId="4aa7ddb6-a46a-401f-b3af-96998d134bb9" providerId="ADAL" clId="{4F79C9FB-D0C7-40E0-B633-1F413B5513E2}" dt="2024-12-01T20:22:42.422" v="191" actId="20577"/>
      <pc:docMkLst>
        <pc:docMk/>
      </pc:docMkLst>
      <pc:sldChg chg="modSp mod">
        <pc:chgData name="Özkan AVCI" userId="4aa7ddb6-a46a-401f-b3af-96998d134bb9" providerId="ADAL" clId="{4F79C9FB-D0C7-40E0-B633-1F413B5513E2}" dt="2024-12-01T19:50:53.519" v="0" actId="1076"/>
        <pc:sldMkLst>
          <pc:docMk/>
          <pc:sldMk cId="0" sldId="256"/>
        </pc:sldMkLst>
        <pc:spChg chg="mod">
          <ac:chgData name="Özkan AVCI" userId="4aa7ddb6-a46a-401f-b3af-96998d134bb9" providerId="ADAL" clId="{4F79C9FB-D0C7-40E0-B633-1F413B5513E2}" dt="2024-12-01T19:50:53.519" v="0" actId="1076"/>
          <ac:spMkLst>
            <pc:docMk/>
            <pc:sldMk cId="0" sldId="256"/>
            <ac:spMk id="36" creationId="{00000000-0000-0000-0000-000000000000}"/>
          </ac:spMkLst>
        </pc:spChg>
      </pc:sldChg>
      <pc:sldChg chg="addSp delSp modSp mod">
        <pc:chgData name="Özkan AVCI" userId="4aa7ddb6-a46a-401f-b3af-96998d134bb9" providerId="ADAL" clId="{4F79C9FB-D0C7-40E0-B633-1F413B5513E2}" dt="2024-12-01T19:51:14.712" v="8" actId="1076"/>
        <pc:sldMkLst>
          <pc:docMk/>
          <pc:sldMk cId="0" sldId="273"/>
        </pc:sldMkLst>
        <pc:picChg chg="del">
          <ac:chgData name="Özkan AVCI" userId="4aa7ddb6-a46a-401f-b3af-96998d134bb9" providerId="ADAL" clId="{4F79C9FB-D0C7-40E0-B633-1F413B5513E2}" dt="2024-12-01T19:51:01.161" v="1" actId="478"/>
          <ac:picMkLst>
            <pc:docMk/>
            <pc:sldMk cId="0" sldId="273"/>
            <ac:picMk id="6" creationId="{00000000-0000-0000-0000-000000000000}"/>
          </ac:picMkLst>
        </pc:picChg>
        <pc:picChg chg="add del mod">
          <ac:chgData name="Özkan AVCI" userId="4aa7ddb6-a46a-401f-b3af-96998d134bb9" providerId="ADAL" clId="{4F79C9FB-D0C7-40E0-B633-1F413B5513E2}" dt="2024-12-01T19:51:08.224" v="3" actId="478"/>
          <ac:picMkLst>
            <pc:docMk/>
            <pc:sldMk cId="0" sldId="273"/>
            <ac:picMk id="16" creationId="{36289507-D6C6-2DAE-3475-2C0EC3110641}"/>
          </ac:picMkLst>
        </pc:picChg>
        <pc:picChg chg="add mod">
          <ac:chgData name="Özkan AVCI" userId="4aa7ddb6-a46a-401f-b3af-96998d134bb9" providerId="ADAL" clId="{4F79C9FB-D0C7-40E0-B633-1F413B5513E2}" dt="2024-12-01T19:51:14.712" v="8" actId="1076"/>
          <ac:picMkLst>
            <pc:docMk/>
            <pc:sldMk cId="0" sldId="273"/>
            <ac:picMk id="18" creationId="{97969453-3838-D1FC-3DA6-093121159EB3}"/>
          </ac:picMkLst>
        </pc:picChg>
      </pc:sldChg>
      <pc:sldChg chg="addSp delSp modSp mod">
        <pc:chgData name="Özkan AVCI" userId="4aa7ddb6-a46a-401f-b3af-96998d134bb9" providerId="ADAL" clId="{4F79C9FB-D0C7-40E0-B633-1F413B5513E2}" dt="2024-12-01T19:51:51.425" v="22" actId="1076"/>
        <pc:sldMkLst>
          <pc:docMk/>
          <pc:sldMk cId="0" sldId="274"/>
        </pc:sldMkLst>
        <pc:picChg chg="del">
          <ac:chgData name="Özkan AVCI" userId="4aa7ddb6-a46a-401f-b3af-96998d134bb9" providerId="ADAL" clId="{4F79C9FB-D0C7-40E0-B633-1F413B5513E2}" dt="2024-12-01T19:51:28.257" v="9" actId="478"/>
          <ac:picMkLst>
            <pc:docMk/>
            <pc:sldMk cId="0" sldId="274"/>
            <ac:picMk id="8" creationId="{00000000-0000-0000-0000-000000000000}"/>
          </ac:picMkLst>
        </pc:picChg>
        <pc:picChg chg="del">
          <ac:chgData name="Özkan AVCI" userId="4aa7ddb6-a46a-401f-b3af-96998d134bb9" providerId="ADAL" clId="{4F79C9FB-D0C7-40E0-B633-1F413B5513E2}" dt="2024-12-01T19:51:29.761" v="10" actId="478"/>
          <ac:picMkLst>
            <pc:docMk/>
            <pc:sldMk cId="0" sldId="274"/>
            <ac:picMk id="9" creationId="{00000000-0000-0000-0000-000000000000}"/>
          </ac:picMkLst>
        </pc:picChg>
        <pc:picChg chg="add mod">
          <ac:chgData name="Özkan AVCI" userId="4aa7ddb6-a46a-401f-b3af-96998d134bb9" providerId="ADAL" clId="{4F79C9FB-D0C7-40E0-B633-1F413B5513E2}" dt="2024-12-01T19:51:42.387" v="17" actId="1076"/>
          <ac:picMkLst>
            <pc:docMk/>
            <pc:sldMk cId="0" sldId="274"/>
            <ac:picMk id="17" creationId="{BEC47A80-F3A0-6EF7-C409-5F23CA3E50DB}"/>
          </ac:picMkLst>
        </pc:picChg>
        <pc:picChg chg="add mod">
          <ac:chgData name="Özkan AVCI" userId="4aa7ddb6-a46a-401f-b3af-96998d134bb9" providerId="ADAL" clId="{4F79C9FB-D0C7-40E0-B633-1F413B5513E2}" dt="2024-12-01T19:51:51.425" v="22" actId="1076"/>
          <ac:picMkLst>
            <pc:docMk/>
            <pc:sldMk cId="0" sldId="274"/>
            <ac:picMk id="19" creationId="{A38A678B-EDF6-7459-8460-1669D5E17614}"/>
          </ac:picMkLst>
        </pc:picChg>
      </pc:sldChg>
      <pc:sldChg chg="addSp delSp modSp mod">
        <pc:chgData name="Özkan AVCI" userId="4aa7ddb6-a46a-401f-b3af-96998d134bb9" providerId="ADAL" clId="{4F79C9FB-D0C7-40E0-B633-1F413B5513E2}" dt="2024-12-01T19:52:21.148" v="29" actId="1076"/>
        <pc:sldMkLst>
          <pc:docMk/>
          <pc:sldMk cId="0" sldId="275"/>
        </pc:sldMkLst>
        <pc:grpChg chg="del">
          <ac:chgData name="Özkan AVCI" userId="4aa7ddb6-a46a-401f-b3af-96998d134bb9" providerId="ADAL" clId="{4F79C9FB-D0C7-40E0-B633-1F413B5513E2}" dt="2024-12-01T19:52:11.831" v="24" actId="478"/>
          <ac:grpSpMkLst>
            <pc:docMk/>
            <pc:sldMk cId="0" sldId="275"/>
            <ac:grpSpMk id="13" creationId="{00000000-0000-0000-0000-000000000000}"/>
          </ac:grpSpMkLst>
        </pc:grpChg>
        <pc:picChg chg="del">
          <ac:chgData name="Özkan AVCI" userId="4aa7ddb6-a46a-401f-b3af-96998d134bb9" providerId="ADAL" clId="{4F79C9FB-D0C7-40E0-B633-1F413B5513E2}" dt="2024-12-01T19:52:10.967" v="23" actId="478"/>
          <ac:picMkLst>
            <pc:docMk/>
            <pc:sldMk cId="0" sldId="275"/>
            <ac:picMk id="14" creationId="{00000000-0000-0000-0000-000000000000}"/>
          </ac:picMkLst>
        </pc:picChg>
        <pc:picChg chg="add mod">
          <ac:chgData name="Özkan AVCI" userId="4aa7ddb6-a46a-401f-b3af-96998d134bb9" providerId="ADAL" clId="{4F79C9FB-D0C7-40E0-B633-1F413B5513E2}" dt="2024-12-01T19:52:21.148" v="29" actId="1076"/>
          <ac:picMkLst>
            <pc:docMk/>
            <pc:sldMk cId="0" sldId="275"/>
            <ac:picMk id="31" creationId="{C66E7D9E-820F-512E-0AE9-722223F1E5E5}"/>
          </ac:picMkLst>
        </pc:picChg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298"/>
        </pc:sldMkLst>
      </pc:sldChg>
      <pc:sldChg chg="modSp add mod">
        <pc:chgData name="Özkan AVCI" userId="4aa7ddb6-a46a-401f-b3af-96998d134bb9" providerId="ADAL" clId="{4F79C9FB-D0C7-40E0-B633-1F413B5513E2}" dt="2024-12-01T20:01:46.872" v="55" actId="1076"/>
        <pc:sldMkLst>
          <pc:docMk/>
          <pc:sldMk cId="2084007917" sldId="298"/>
        </pc:sldMkLst>
        <pc:spChg chg="mod">
          <ac:chgData name="Özkan AVCI" userId="4aa7ddb6-a46a-401f-b3af-96998d134bb9" providerId="ADAL" clId="{4F79C9FB-D0C7-40E0-B633-1F413B5513E2}" dt="2024-12-01T20:01:46.872" v="55" actId="1076"/>
          <ac:spMkLst>
            <pc:docMk/>
            <pc:sldMk cId="2084007917" sldId="298"/>
            <ac:spMk id="5" creationId="{00000000-0000-0000-0000-000000000000}"/>
          </ac:spMkLst>
        </pc:spChg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299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977171840" sldId="299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0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658654601" sldId="300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1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934941413" sldId="301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2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032636015" sldId="302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3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613129584" sldId="303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4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2777231829" sldId="304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5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3025731250" sldId="305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6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48855636" sldId="306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7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089393019" sldId="307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8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3217004296" sldId="308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09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001056817" sldId="309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0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2156604364" sldId="310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1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814753815" sldId="311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2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54794081" sldId="312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3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2491376542" sldId="313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4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382459074" sldId="314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5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2628467205" sldId="315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6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1442858882" sldId="316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7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847059672" sldId="317"/>
        </pc:sldMkLst>
      </pc:sldChg>
      <pc:sldChg chg="del">
        <pc:chgData name="Özkan AVCI" userId="4aa7ddb6-a46a-401f-b3af-96998d134bb9" providerId="ADAL" clId="{4F79C9FB-D0C7-40E0-B633-1F413B5513E2}" dt="2024-12-01T20:00:48.941" v="50" actId="2696"/>
        <pc:sldMkLst>
          <pc:docMk/>
          <pc:sldMk cId="0" sldId="318"/>
        </pc:sldMkLst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3474622372" sldId="318"/>
        </pc:sldMkLst>
      </pc:sldChg>
      <pc:sldChg chg="add del">
        <pc:chgData name="Özkan AVCI" userId="4aa7ddb6-a46a-401f-b3af-96998d134bb9" providerId="ADAL" clId="{4F79C9FB-D0C7-40E0-B633-1F413B5513E2}" dt="2024-12-01T20:02:00.913" v="56" actId="2696"/>
        <pc:sldMkLst>
          <pc:docMk/>
          <pc:sldMk cId="261461783" sldId="375"/>
        </pc:sldMkLst>
      </pc:sldChg>
      <pc:sldChg chg="addSp delSp modSp add del mod">
        <pc:chgData name="Özkan AVCI" userId="4aa7ddb6-a46a-401f-b3af-96998d134bb9" providerId="ADAL" clId="{4F79C9FB-D0C7-40E0-B633-1F413B5513E2}" dt="2024-12-01T20:00:48.941" v="50" actId="2696"/>
        <pc:sldMkLst>
          <pc:docMk/>
          <pc:sldMk cId="4043156723" sldId="375"/>
        </pc:sldMkLst>
        <pc:spChg chg="del">
          <ac:chgData name="Özkan AVCI" userId="4aa7ddb6-a46a-401f-b3af-96998d134bb9" providerId="ADAL" clId="{4F79C9FB-D0C7-40E0-B633-1F413B5513E2}" dt="2024-12-01T19:58:23.971" v="31" actId="478"/>
          <ac:spMkLst>
            <pc:docMk/>
            <pc:sldMk cId="4043156723" sldId="375"/>
            <ac:spMk id="16" creationId="{3E973F93-0841-24DD-63FC-3AE34F6DC69B}"/>
          </ac:spMkLst>
        </pc:spChg>
        <pc:grpChg chg="del">
          <ac:chgData name="Özkan AVCI" userId="4aa7ddb6-a46a-401f-b3af-96998d134bb9" providerId="ADAL" clId="{4F79C9FB-D0C7-40E0-B633-1F413B5513E2}" dt="2024-12-01T19:58:30.559" v="35" actId="478"/>
          <ac:grpSpMkLst>
            <pc:docMk/>
            <pc:sldMk cId="4043156723" sldId="375"/>
            <ac:grpSpMk id="5" creationId="{A64293AD-3647-2521-42FF-E97042E24B95}"/>
          </ac:grpSpMkLst>
        </pc:grpChg>
        <pc:picChg chg="del">
          <ac:chgData name="Özkan AVCI" userId="4aa7ddb6-a46a-401f-b3af-96998d134bb9" providerId="ADAL" clId="{4F79C9FB-D0C7-40E0-B633-1F413B5513E2}" dt="2024-12-01T19:58:29.327" v="34" actId="478"/>
          <ac:picMkLst>
            <pc:docMk/>
            <pc:sldMk cId="4043156723" sldId="375"/>
            <ac:picMk id="7" creationId="{B2CEB969-B5C8-56C1-E7FF-02FC4561A341}"/>
          </ac:picMkLst>
        </pc:picChg>
        <pc:picChg chg="del">
          <ac:chgData name="Özkan AVCI" userId="4aa7ddb6-a46a-401f-b3af-96998d134bb9" providerId="ADAL" clId="{4F79C9FB-D0C7-40E0-B633-1F413B5513E2}" dt="2024-12-01T19:58:26.056" v="32" actId="478"/>
          <ac:picMkLst>
            <pc:docMk/>
            <pc:sldMk cId="4043156723" sldId="375"/>
            <ac:picMk id="12" creationId="{EA64A235-F751-D242-4FD8-DE38ABB5C175}"/>
          </ac:picMkLst>
        </pc:picChg>
        <pc:picChg chg="del">
          <ac:chgData name="Özkan AVCI" userId="4aa7ddb6-a46a-401f-b3af-96998d134bb9" providerId="ADAL" clId="{4F79C9FB-D0C7-40E0-B633-1F413B5513E2}" dt="2024-12-01T19:58:27.728" v="33" actId="478"/>
          <ac:picMkLst>
            <pc:docMk/>
            <pc:sldMk cId="4043156723" sldId="375"/>
            <ac:picMk id="13" creationId="{75DF1617-1879-6CDE-F927-AB95840B7785}"/>
          </ac:picMkLst>
        </pc:picChg>
        <pc:picChg chg="add mod">
          <ac:chgData name="Özkan AVCI" userId="4aa7ddb6-a46a-401f-b3af-96998d134bb9" providerId="ADAL" clId="{4F79C9FB-D0C7-40E0-B633-1F413B5513E2}" dt="2024-12-01T19:59:17.270" v="49" actId="1076"/>
          <ac:picMkLst>
            <pc:docMk/>
            <pc:sldMk cId="4043156723" sldId="375"/>
            <ac:picMk id="19" creationId="{C56C39C5-A76C-2BA7-128F-3263EFB8A7CD}"/>
          </ac:picMkLst>
        </pc:picChg>
        <pc:picChg chg="add mod">
          <ac:chgData name="Özkan AVCI" userId="4aa7ddb6-a46a-401f-b3af-96998d134bb9" providerId="ADAL" clId="{4F79C9FB-D0C7-40E0-B633-1F413B5513E2}" dt="2024-12-01T19:59:11.352" v="47" actId="1076"/>
          <ac:picMkLst>
            <pc:docMk/>
            <pc:sldMk cId="4043156723" sldId="375"/>
            <ac:picMk id="21" creationId="{C08E882E-00E1-CA48-09B5-A775513EF2CB}"/>
          </ac:picMkLst>
        </pc:picChg>
      </pc:sldChg>
      <pc:sldChg chg="add">
        <pc:chgData name="Özkan AVCI" userId="4aa7ddb6-a46a-401f-b3af-96998d134bb9" providerId="ADAL" clId="{4F79C9FB-D0C7-40E0-B633-1F413B5513E2}" dt="2024-12-01T20:01:23.225" v="54"/>
        <pc:sldMkLst>
          <pc:docMk/>
          <pc:sldMk cId="3881375592" sldId="376"/>
        </pc:sldMkLst>
      </pc:sldChg>
      <pc:sldChg chg="modSp add mod">
        <pc:chgData name="Özkan AVCI" userId="4aa7ddb6-a46a-401f-b3af-96998d134bb9" providerId="ADAL" clId="{4F79C9FB-D0C7-40E0-B633-1F413B5513E2}" dt="2024-12-01T20:13:23.871" v="104" actId="20577"/>
        <pc:sldMkLst>
          <pc:docMk/>
          <pc:sldMk cId="3079712831" sldId="377"/>
        </pc:sldMkLst>
        <pc:spChg chg="mod">
          <ac:chgData name="Özkan AVCI" userId="4aa7ddb6-a46a-401f-b3af-96998d134bb9" providerId="ADAL" clId="{4F79C9FB-D0C7-40E0-B633-1F413B5513E2}" dt="2024-12-01T20:13:23.871" v="104" actId="20577"/>
          <ac:spMkLst>
            <pc:docMk/>
            <pc:sldMk cId="3079712831" sldId="377"/>
            <ac:spMk id="5" creationId="{CE459937-5728-4213-BE18-8A3D2A3901E9}"/>
          </ac:spMkLst>
        </pc:spChg>
      </pc:sldChg>
      <pc:sldChg chg="add">
        <pc:chgData name="Özkan AVCI" userId="4aa7ddb6-a46a-401f-b3af-96998d134bb9" providerId="ADAL" clId="{4F79C9FB-D0C7-40E0-B633-1F413B5513E2}" dt="2024-12-01T20:14:15.563" v="105"/>
        <pc:sldMkLst>
          <pc:docMk/>
          <pc:sldMk cId="2145238135" sldId="378"/>
        </pc:sldMkLst>
      </pc:sldChg>
      <pc:sldChg chg="modSp add mod ord">
        <pc:chgData name="Özkan AVCI" userId="4aa7ddb6-a46a-401f-b3af-96998d134bb9" providerId="ADAL" clId="{4F79C9FB-D0C7-40E0-B633-1F413B5513E2}" dt="2024-12-01T20:22:42.422" v="191" actId="20577"/>
        <pc:sldMkLst>
          <pc:docMk/>
          <pc:sldMk cId="2949920780" sldId="379"/>
        </pc:sldMkLst>
        <pc:spChg chg="mod">
          <ac:chgData name="Özkan AVCI" userId="4aa7ddb6-a46a-401f-b3af-96998d134bb9" providerId="ADAL" clId="{4F79C9FB-D0C7-40E0-B633-1F413B5513E2}" dt="2024-12-01T20:22:42.422" v="191" actId="20577"/>
          <ac:spMkLst>
            <pc:docMk/>
            <pc:sldMk cId="2949920780" sldId="379"/>
            <ac:spMk id="2" creationId="{C170ED94-E7DC-60A5-08F8-DCDC151A2220}"/>
          </ac:spMkLst>
        </pc:spChg>
        <pc:spChg chg="mod">
          <ac:chgData name="Özkan AVCI" userId="4aa7ddb6-a46a-401f-b3af-96998d134bb9" providerId="ADAL" clId="{4F79C9FB-D0C7-40E0-B633-1F413B5513E2}" dt="2024-12-01T20:18:06.367" v="159" actId="20577"/>
          <ac:spMkLst>
            <pc:docMk/>
            <pc:sldMk cId="2949920780" sldId="379"/>
            <ac:spMk id="5" creationId="{B274B3E3-A0AA-FF92-5C93-2358B9BAFD94}"/>
          </ac:spMkLst>
        </pc:spChg>
      </pc:sldChg>
    </pc:docChg>
  </pc:docChgLst>
  <pc:docChgLst>
    <pc:chgData name="Özkan AVCI" userId="4aa7ddb6-a46a-401f-b3af-96998d134bb9" providerId="ADAL" clId="{0B5B8E82-EFBA-466A-BFE3-19F4465194C4}"/>
    <pc:docChg chg="custSel addSld delSld modSld">
      <pc:chgData name="Özkan AVCI" userId="4aa7ddb6-a46a-401f-b3af-96998d134bb9" providerId="ADAL" clId="{0B5B8E82-EFBA-466A-BFE3-19F4465194C4}" dt="2024-12-01T09:40:30.603" v="97" actId="207"/>
      <pc:docMkLst>
        <pc:docMk/>
      </pc:docMkLst>
      <pc:sldChg chg="modSp mod">
        <pc:chgData name="Özkan AVCI" userId="4aa7ddb6-a46a-401f-b3af-96998d134bb9" providerId="ADAL" clId="{0B5B8E82-EFBA-466A-BFE3-19F4465194C4}" dt="2024-11-30T08:17:01.312" v="0" actId="1076"/>
        <pc:sldMkLst>
          <pc:docMk/>
          <pc:sldMk cId="0" sldId="256"/>
        </pc:sldMkLst>
        <pc:spChg chg="mod">
          <ac:chgData name="Özkan AVCI" userId="4aa7ddb6-a46a-401f-b3af-96998d134bb9" providerId="ADAL" clId="{0B5B8E82-EFBA-466A-BFE3-19F4465194C4}" dt="2024-11-30T08:17:01.312" v="0" actId="1076"/>
          <ac:spMkLst>
            <pc:docMk/>
            <pc:sldMk cId="0" sldId="256"/>
            <ac:spMk id="35" creationId="{00000000-0000-0000-0000-000000000000}"/>
          </ac:spMkLst>
        </pc:spChg>
      </pc:sldChg>
      <pc:sldChg chg="del">
        <pc:chgData name="Özkan AVCI" userId="4aa7ddb6-a46a-401f-b3af-96998d134bb9" providerId="ADAL" clId="{0B5B8E82-EFBA-466A-BFE3-19F4465194C4}" dt="2024-11-30T22:52:27.369" v="1" actId="2696"/>
        <pc:sldMkLst>
          <pc:docMk/>
          <pc:sldMk cId="0" sldId="257"/>
        </pc:sldMkLst>
      </pc:sldChg>
      <pc:sldChg chg="del">
        <pc:chgData name="Özkan AVCI" userId="4aa7ddb6-a46a-401f-b3af-96998d134bb9" providerId="ADAL" clId="{0B5B8E82-EFBA-466A-BFE3-19F4465194C4}" dt="2024-11-30T22:52:33.316" v="2" actId="2696"/>
        <pc:sldMkLst>
          <pc:docMk/>
          <pc:sldMk cId="0" sldId="258"/>
        </pc:sldMkLst>
      </pc:sldChg>
      <pc:sldChg chg="modSp mod">
        <pc:chgData name="Özkan AVCI" userId="4aa7ddb6-a46a-401f-b3af-96998d134bb9" providerId="ADAL" clId="{0B5B8E82-EFBA-466A-BFE3-19F4465194C4}" dt="2024-11-30T22:56:37.501" v="18" actId="20577"/>
        <pc:sldMkLst>
          <pc:docMk/>
          <pc:sldMk cId="0" sldId="272"/>
        </pc:sldMkLst>
        <pc:spChg chg="mod">
          <ac:chgData name="Özkan AVCI" userId="4aa7ddb6-a46a-401f-b3af-96998d134bb9" providerId="ADAL" clId="{0B5B8E82-EFBA-466A-BFE3-19F4465194C4}" dt="2024-11-30T22:56:37.501" v="18" actId="20577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Özkan AVCI" userId="4aa7ddb6-a46a-401f-b3af-96998d134bb9" providerId="ADAL" clId="{0B5B8E82-EFBA-466A-BFE3-19F4465194C4}" dt="2024-11-30T23:01:27.919" v="20" actId="1076"/>
        <pc:sldMkLst>
          <pc:docMk/>
          <pc:sldMk cId="0" sldId="289"/>
        </pc:sldMkLst>
        <pc:grpChg chg="mod">
          <ac:chgData name="Özkan AVCI" userId="4aa7ddb6-a46a-401f-b3af-96998d134bb9" providerId="ADAL" clId="{0B5B8E82-EFBA-466A-BFE3-19F4465194C4}" dt="2024-11-30T23:01:27.919" v="20" actId="1076"/>
          <ac:grpSpMkLst>
            <pc:docMk/>
            <pc:sldMk cId="0" sldId="289"/>
            <ac:grpSpMk id="11" creationId="{00000000-0000-0000-0000-000000000000}"/>
          </ac:grpSpMkLst>
        </pc:grpChg>
      </pc:sldChg>
      <pc:sldChg chg="modSp mod">
        <pc:chgData name="Özkan AVCI" userId="4aa7ddb6-a46a-401f-b3af-96998d134bb9" providerId="ADAL" clId="{0B5B8E82-EFBA-466A-BFE3-19F4465194C4}" dt="2024-11-30T23:07:57.497" v="22" actId="20577"/>
        <pc:sldMkLst>
          <pc:docMk/>
          <pc:sldMk cId="0" sldId="309"/>
        </pc:sldMkLst>
        <pc:spChg chg="mod">
          <ac:chgData name="Özkan AVCI" userId="4aa7ddb6-a46a-401f-b3af-96998d134bb9" providerId="ADAL" clId="{0B5B8E82-EFBA-466A-BFE3-19F4465194C4}" dt="2024-11-30T23:07:57.497" v="22" actId="20577"/>
          <ac:spMkLst>
            <pc:docMk/>
            <pc:sldMk cId="0" sldId="309"/>
            <ac:spMk id="7" creationId="{00000000-0000-0000-0000-000000000000}"/>
          </ac:spMkLst>
        </pc:spChg>
      </pc:sldChg>
      <pc:sldChg chg="modSp mod">
        <pc:chgData name="Özkan AVCI" userId="4aa7ddb6-a46a-401f-b3af-96998d134bb9" providerId="ADAL" clId="{0B5B8E82-EFBA-466A-BFE3-19F4465194C4}" dt="2024-11-30T23:09:06.902" v="23" actId="20577"/>
        <pc:sldMkLst>
          <pc:docMk/>
          <pc:sldMk cId="0" sldId="318"/>
        </pc:sldMkLst>
        <pc:spChg chg="mod">
          <ac:chgData name="Özkan AVCI" userId="4aa7ddb6-a46a-401f-b3af-96998d134bb9" providerId="ADAL" clId="{0B5B8E82-EFBA-466A-BFE3-19F4465194C4}" dt="2024-11-30T23:09:06.902" v="23" actId="20577"/>
          <ac:spMkLst>
            <pc:docMk/>
            <pc:sldMk cId="0" sldId="318"/>
            <ac:spMk id="5" creationId="{00000000-0000-0000-0000-000000000000}"/>
          </ac:spMkLst>
        </pc:spChg>
      </pc:sldChg>
      <pc:sldChg chg="addSp delSp modSp add mod">
        <pc:chgData name="Özkan AVCI" userId="4aa7ddb6-a46a-401f-b3af-96998d134bb9" providerId="ADAL" clId="{0B5B8E82-EFBA-466A-BFE3-19F4465194C4}" dt="2024-12-01T09:40:30.603" v="97" actId="207"/>
        <pc:sldMkLst>
          <pc:docMk/>
          <pc:sldMk cId="2146079573" sldId="374"/>
        </pc:sldMkLst>
        <pc:spChg chg="mod">
          <ac:chgData name="Özkan AVCI" userId="4aa7ddb6-a46a-401f-b3af-96998d134bb9" providerId="ADAL" clId="{0B5B8E82-EFBA-466A-BFE3-19F4465194C4}" dt="2024-12-01T09:36:24.695" v="83" actId="14100"/>
          <ac:spMkLst>
            <pc:docMk/>
            <pc:sldMk cId="2146079573" sldId="374"/>
            <ac:spMk id="6" creationId="{BA42A09B-3CD5-8171-312C-C8C9668F91F2}"/>
          </ac:spMkLst>
        </pc:spChg>
        <pc:spChg chg="add mod">
          <ac:chgData name="Özkan AVCI" userId="4aa7ddb6-a46a-401f-b3af-96998d134bb9" providerId="ADAL" clId="{0B5B8E82-EFBA-466A-BFE3-19F4465194C4}" dt="2024-12-01T09:40:30.603" v="97" actId="207"/>
          <ac:spMkLst>
            <pc:docMk/>
            <pc:sldMk cId="2146079573" sldId="374"/>
            <ac:spMk id="11" creationId="{06AF3944-7745-84D3-B4C3-8205CA395CDB}"/>
          </ac:spMkLst>
        </pc:spChg>
        <pc:picChg chg="del">
          <ac:chgData name="Özkan AVCI" userId="4aa7ddb6-a46a-401f-b3af-96998d134bb9" providerId="ADAL" clId="{0B5B8E82-EFBA-466A-BFE3-19F4465194C4}" dt="2024-12-01T09:32:50.016" v="25" actId="478"/>
          <ac:picMkLst>
            <pc:docMk/>
            <pc:sldMk cId="2146079573" sldId="374"/>
            <ac:picMk id="7" creationId="{679FF738-7A2B-E88E-9407-532373623917}"/>
          </ac:picMkLst>
        </pc:picChg>
        <pc:picChg chg="add mod">
          <ac:chgData name="Özkan AVCI" userId="4aa7ddb6-a46a-401f-b3af-96998d134bb9" providerId="ADAL" clId="{0B5B8E82-EFBA-466A-BFE3-19F4465194C4}" dt="2024-12-01T09:37:14.489" v="88" actId="14100"/>
          <ac:picMkLst>
            <pc:docMk/>
            <pc:sldMk cId="2146079573" sldId="374"/>
            <ac:picMk id="10" creationId="{FC04B92D-2B6D-8F62-93F8-AB0FC90197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F758-90A8-43C9-ACEC-05E9B994C74A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7463"/>
            <a:ext cx="61722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828800" y="4956175"/>
            <a:ext cx="14630400" cy="4056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837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0358438" y="97837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08485-8E23-432A-9508-7572EBDF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Lütfen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tr-TR" dirty="0"/>
              <a:t>sosyal medya </a:t>
            </a:r>
            <a:r>
              <a:rPr lang="en-US" dirty="0" err="1"/>
              <a:t>kullanıcılar</a:t>
            </a:r>
            <a:r>
              <a:rPr lang="tr-TR" dirty="0" err="1"/>
              <a:t>ın</a:t>
            </a:r>
            <a:r>
              <a:rPr lang="en-US" dirty="0"/>
              <a:t>a size </a:t>
            </a:r>
            <a:r>
              <a:rPr lang="en-US" dirty="0" err="1"/>
              <a:t>davranılmasını</a:t>
            </a:r>
            <a:r>
              <a:rPr lang="en-US" dirty="0"/>
              <a:t> </a:t>
            </a:r>
            <a:r>
              <a:rPr lang="en-US" dirty="0" err="1"/>
              <a:t>istediğiniz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davranın</a:t>
            </a:r>
            <a:r>
              <a:rPr lang="en-US" dirty="0"/>
              <a:t>.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kişiliklerle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kişilerle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kurduğunuzu</a:t>
            </a:r>
            <a:r>
              <a:rPr lang="en-US" dirty="0"/>
              <a:t> </a:t>
            </a:r>
            <a:r>
              <a:rPr lang="en-US" dirty="0" err="1"/>
              <a:t>unutmayın</a:t>
            </a:r>
            <a:r>
              <a:rPr lang="en-US" dirty="0"/>
              <a:t>. </a:t>
            </a:r>
            <a:r>
              <a:rPr lang="en-US" dirty="0" err="1"/>
              <a:t>Görüşlerinizi</a:t>
            </a:r>
            <a:r>
              <a:rPr lang="en-US" dirty="0"/>
              <a:t> </a:t>
            </a:r>
            <a:r>
              <a:rPr lang="en-US" dirty="0" err="1"/>
              <a:t>desteklemek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argümanlar</a:t>
            </a:r>
            <a:r>
              <a:rPr lang="en-US" dirty="0"/>
              <a:t> </a:t>
            </a:r>
            <a:r>
              <a:rPr lang="en-US" dirty="0" err="1"/>
              <a:t>kullanabilirsiniz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kimseye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saldırmayın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şahsi</a:t>
            </a:r>
            <a:r>
              <a:rPr lang="en-US" dirty="0"/>
              <a:t> </a:t>
            </a:r>
            <a:r>
              <a:rPr lang="en-US" dirty="0" err="1"/>
              <a:t>tartışmalara</a:t>
            </a:r>
            <a:r>
              <a:rPr lang="en-US" dirty="0"/>
              <a:t> </a:t>
            </a:r>
            <a:r>
              <a:rPr lang="en-US" dirty="0" err="1"/>
              <a:t>girmeyin</a:t>
            </a:r>
            <a:r>
              <a:rPr lang="en-US" dirty="0"/>
              <a:t>. </a:t>
            </a:r>
            <a:r>
              <a:rPr lang="en-US" dirty="0" err="1"/>
              <a:t>Hakaret</a:t>
            </a:r>
            <a:r>
              <a:rPr lang="en-US" dirty="0"/>
              <a:t>,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imalar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cinsiyetçi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ırkçı</a:t>
            </a:r>
            <a:r>
              <a:rPr lang="en-US" dirty="0"/>
              <a:t> </a:t>
            </a:r>
            <a:r>
              <a:rPr lang="en-US" dirty="0" err="1"/>
              <a:t>yorum</a:t>
            </a:r>
            <a:r>
              <a:rPr lang="tr-TR" dirty="0"/>
              <a:t>dan uzak durulmalıdır. </a:t>
            </a:r>
            <a:r>
              <a:rPr lang="en-US" dirty="0" err="1"/>
              <a:t>Herkesin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fikri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asla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görüşünüzü</a:t>
            </a:r>
            <a:r>
              <a:rPr lang="en-US" dirty="0"/>
              <a:t> </a:t>
            </a:r>
            <a:r>
              <a:rPr lang="en-US" dirty="0" err="1"/>
              <a:t>başkalarına</a:t>
            </a:r>
            <a:r>
              <a:rPr lang="en-US" dirty="0"/>
              <a:t> </a:t>
            </a:r>
            <a:r>
              <a:rPr lang="en-US" dirty="0" err="1"/>
              <a:t>empoze</a:t>
            </a:r>
            <a:r>
              <a:rPr lang="en-US" dirty="0"/>
              <a:t> </a:t>
            </a:r>
            <a:r>
              <a:rPr lang="en-US" dirty="0" err="1"/>
              <a:t>etmeye</a:t>
            </a:r>
            <a:r>
              <a:rPr lang="en-US" dirty="0"/>
              <a:t> </a:t>
            </a:r>
            <a:r>
              <a:rPr lang="en-US" dirty="0" err="1"/>
              <a:t>çalışmamalısınız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6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9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8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1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Lütfen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tr-TR" dirty="0"/>
              <a:t>sosyal medya </a:t>
            </a:r>
            <a:r>
              <a:rPr lang="en-US" dirty="0" err="1"/>
              <a:t>kullanıcılar</a:t>
            </a:r>
            <a:r>
              <a:rPr lang="tr-TR" dirty="0" err="1"/>
              <a:t>ın</a:t>
            </a:r>
            <a:r>
              <a:rPr lang="en-US" dirty="0"/>
              <a:t>a size </a:t>
            </a:r>
            <a:r>
              <a:rPr lang="en-US" dirty="0" err="1"/>
              <a:t>davranılmasını</a:t>
            </a:r>
            <a:r>
              <a:rPr lang="en-US" dirty="0"/>
              <a:t> </a:t>
            </a:r>
            <a:r>
              <a:rPr lang="en-US" dirty="0" err="1"/>
              <a:t>istediğiniz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davranın</a:t>
            </a:r>
            <a:r>
              <a:rPr lang="en-US" dirty="0"/>
              <a:t>. 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kişiliklerle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kişilerle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kurduğunuzu</a:t>
            </a:r>
            <a:r>
              <a:rPr lang="en-US" dirty="0"/>
              <a:t> </a:t>
            </a:r>
            <a:r>
              <a:rPr lang="en-US" dirty="0" err="1"/>
              <a:t>unutmayın</a:t>
            </a:r>
            <a:r>
              <a:rPr lang="en-US" dirty="0"/>
              <a:t>. </a:t>
            </a:r>
            <a:r>
              <a:rPr lang="en-US" dirty="0" err="1"/>
              <a:t>Görüşlerinizi</a:t>
            </a:r>
            <a:r>
              <a:rPr lang="en-US" dirty="0"/>
              <a:t> </a:t>
            </a:r>
            <a:r>
              <a:rPr lang="en-US" dirty="0" err="1"/>
              <a:t>desteklemek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argümanlar</a:t>
            </a:r>
            <a:r>
              <a:rPr lang="en-US" dirty="0"/>
              <a:t> </a:t>
            </a:r>
            <a:r>
              <a:rPr lang="en-US" dirty="0" err="1"/>
              <a:t>kullanabilirsiniz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kimseye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saldırmayın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şahsi</a:t>
            </a:r>
            <a:r>
              <a:rPr lang="en-US" dirty="0"/>
              <a:t> </a:t>
            </a:r>
            <a:r>
              <a:rPr lang="en-US" dirty="0" err="1"/>
              <a:t>tartışmalara</a:t>
            </a:r>
            <a:r>
              <a:rPr lang="en-US" dirty="0"/>
              <a:t> </a:t>
            </a:r>
            <a:r>
              <a:rPr lang="en-US" dirty="0" err="1"/>
              <a:t>girmeyin</a:t>
            </a:r>
            <a:r>
              <a:rPr lang="en-US" dirty="0"/>
              <a:t>. </a:t>
            </a:r>
            <a:r>
              <a:rPr lang="en-US" dirty="0" err="1"/>
              <a:t>Hakaret</a:t>
            </a:r>
            <a:r>
              <a:rPr lang="en-US" dirty="0"/>
              <a:t>,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imalar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cinsiyetçi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ırkçı</a:t>
            </a:r>
            <a:r>
              <a:rPr lang="en-US" dirty="0"/>
              <a:t> </a:t>
            </a:r>
            <a:r>
              <a:rPr lang="en-US" dirty="0" err="1"/>
              <a:t>yorum</a:t>
            </a:r>
            <a:r>
              <a:rPr lang="tr-TR" dirty="0"/>
              <a:t>dan uzak durulmalıdır. </a:t>
            </a:r>
            <a:r>
              <a:rPr lang="en-US" dirty="0" err="1"/>
              <a:t>Herkesin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fikri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asla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görüşünüzü</a:t>
            </a:r>
            <a:r>
              <a:rPr lang="en-US" dirty="0"/>
              <a:t> </a:t>
            </a:r>
            <a:r>
              <a:rPr lang="en-US" dirty="0" err="1"/>
              <a:t>başkalarına</a:t>
            </a:r>
            <a:r>
              <a:rPr lang="en-US" dirty="0"/>
              <a:t> </a:t>
            </a:r>
            <a:r>
              <a:rPr lang="en-US" dirty="0" err="1"/>
              <a:t>empoze</a:t>
            </a:r>
            <a:r>
              <a:rPr lang="en-US" dirty="0"/>
              <a:t> </a:t>
            </a:r>
            <a:r>
              <a:rPr lang="en-US" dirty="0" err="1"/>
              <a:t>etmeye</a:t>
            </a:r>
            <a:r>
              <a:rPr lang="en-US" dirty="0"/>
              <a:t> </a:t>
            </a:r>
            <a:r>
              <a:rPr lang="en-US" dirty="0" err="1"/>
              <a:t>çalışmamalısınız</a:t>
            </a:r>
            <a:r>
              <a:rPr lang="en-US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434D7-060F-4D72-A244-C75C2EAFE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92907"/>
            <a:ext cx="15544800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DC2127"/>
                </a:solidFill>
                <a:latin typeface="Tiempos Headline Semibold"/>
                <a:cs typeface="Tiempos Headlin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7832"/>
            <a:ext cx="1280160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DC2127"/>
                </a:solidFill>
                <a:latin typeface="Tiempos Headline Semibold"/>
                <a:cs typeface="Tiempos Headlin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550" b="1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DC2127"/>
                </a:solidFill>
                <a:latin typeface="Tiempos Headline Semibold"/>
                <a:cs typeface="Tiempos Headlin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8931"/>
            <a:ext cx="795528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DC2127"/>
                </a:solidFill>
                <a:latin typeface="Tiempos Headline Semibold"/>
                <a:cs typeface="Tiempos Headlin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ED0EA-AA40-F241-9962-2CA833ED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501455"/>
            <a:ext cx="13716000" cy="2769989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781284-463F-EC46-ADC2-0857F027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9728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8C33DD-742D-DA45-8B01-C940024F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78721"/>
            <a:ext cx="4206240" cy="276999"/>
          </a:xfrm>
        </p:spPr>
        <p:txBody>
          <a:bodyPr/>
          <a:lstStyle/>
          <a:p>
            <a:fld id="{91F449C0-8C49-FE4F-B2AB-1C4548050893}" type="datetimeFigureOut">
              <a:rPr lang="tr-TR" smtClean="0"/>
              <a:pPr/>
              <a:t>14.05.2025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FE1649-84BF-684C-8292-2F1CECB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1832" y="9791401"/>
            <a:ext cx="1469211" cy="161583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DD51E5-2D9D-E147-B5F5-6CDA5088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78721"/>
            <a:ext cx="4206240" cy="276999"/>
          </a:xfrm>
        </p:spPr>
        <p:txBody>
          <a:bodyPr/>
          <a:lstStyle/>
          <a:p>
            <a:fld id="{ADD9BB2B-B95A-114D-B71D-6F179267D4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61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654" y="739548"/>
            <a:ext cx="17422690" cy="1149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DC2127"/>
                </a:solidFill>
                <a:latin typeface="Tiempos Headline Semibold"/>
                <a:cs typeface="Tiempos Headline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4453" y="4220829"/>
            <a:ext cx="12579350" cy="2639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01832" y="9791401"/>
            <a:ext cx="1469211" cy="26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Tiempos Headline"/>
                <a:cs typeface="Tiempos Headline"/>
              </a:defRPr>
            </a:lvl1pPr>
          </a:lstStyle>
          <a:p>
            <a:pPr marL="201295">
              <a:lnSpc>
                <a:spcPct val="100000"/>
              </a:lnSpc>
              <a:spcBef>
                <a:spcPts val="165"/>
              </a:spcBef>
            </a:pPr>
            <a:r>
              <a:rPr dirty="0">
                <a:solidFill>
                  <a:srgbClr val="5DA3D3"/>
                </a:solidFill>
              </a:rPr>
              <a:t>[HİZMETE</a:t>
            </a:r>
            <a:r>
              <a:rPr spc="105" dirty="0">
                <a:solidFill>
                  <a:srgbClr val="5DA3D3"/>
                </a:solidFill>
              </a:rPr>
              <a:t> </a:t>
            </a:r>
            <a:r>
              <a:rPr spc="-20" dirty="0">
                <a:solidFill>
                  <a:srgbClr val="5DA3D3"/>
                </a:solidFill>
              </a:rPr>
              <a:t>ÖZEL]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78721"/>
            <a:ext cx="4206240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FBD384B-575B-1143-AF86-72575549BA23}"/>
              </a:ext>
            </a:extLst>
          </p:cNvPr>
          <p:cNvSpPr txBox="1"/>
          <p:nvPr/>
        </p:nvSpPr>
        <p:spPr>
          <a:xfrm>
            <a:off x="7835900" y="4349751"/>
            <a:ext cx="6921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Tiempos Headline" panose="02020503060303060403" pitchFamily="18" charset="0"/>
              </a:rPr>
              <a:t>Kapak sayfası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9445FE9-9F16-6B4D-8449-BD5335CA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00013"/>
              </a:clrFrom>
              <a:clrTo>
                <a:srgbClr val="1000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50"/>
            <a:ext cx="18288000" cy="10287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E459937-5728-4213-BE18-8A3D2A3901E9}"/>
              </a:ext>
            </a:extLst>
          </p:cNvPr>
          <p:cNvSpPr txBox="1"/>
          <p:nvPr/>
        </p:nvSpPr>
        <p:spPr>
          <a:xfrm>
            <a:off x="961259" y="3064670"/>
            <a:ext cx="16327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DİJİTALLEŞME </a:t>
            </a:r>
          </a:p>
          <a:p>
            <a:pPr algn="ctr"/>
            <a:r>
              <a:rPr lang="tr-TR" sz="9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 </a:t>
            </a:r>
          </a:p>
          <a:p>
            <a:pPr algn="ctr"/>
            <a:r>
              <a:rPr lang="tr-TR" sz="9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SİYASET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D440DCC-7BE7-6AB8-A19F-D35B94A1B41F}"/>
              </a:ext>
            </a:extLst>
          </p:cNvPr>
          <p:cNvSpPr/>
          <p:nvPr/>
        </p:nvSpPr>
        <p:spPr>
          <a:xfrm>
            <a:off x="6310998" y="7068376"/>
            <a:ext cx="61462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Doç. Dr. Nil Çokluk</a:t>
            </a:r>
          </a:p>
          <a:p>
            <a:pPr algn="ctr"/>
            <a:r>
              <a:rPr lang="tr-T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nil.cokluk@iletisim.gov.tr</a:t>
            </a:r>
          </a:p>
        </p:txBody>
      </p:sp>
    </p:spTree>
    <p:extLst>
      <p:ext uri="{BB962C8B-B14F-4D97-AF65-F5344CB8AC3E}">
        <p14:creationId xmlns:p14="http://schemas.microsoft.com/office/powerpoint/2010/main" val="307971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7838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 rot="10800000" flipV="1">
            <a:off x="1790700" y="1797050"/>
            <a:ext cx="147066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PEKİ TEKNOLOJİNİN GELİŞMESİYLE BÜYÜK VERİ SİYASETİ NASIL ETKİLEDİ?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77CAB1E-3D85-4F39-9FF3-D055883092A6}"/>
              </a:ext>
            </a:extLst>
          </p:cNvPr>
          <p:cNvSpPr txBox="1"/>
          <p:nvPr/>
        </p:nvSpPr>
        <p:spPr>
          <a:xfrm>
            <a:off x="1790700" y="3597116"/>
            <a:ext cx="11849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Bireylerin internet üzerindeki faaliyetleri takip edilerek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dijital izleri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toplanmaya, depolanmaya ve işlenmeye başlandı.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Algoritmalar aracılığıyla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sınıflandırma, </a:t>
            </a: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önceliklendirme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ilişkilendirme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filtreleme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gibi unsurlar kullanılmaya başlandı.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üyük veri;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analiz etme, anlamlı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kullanışlı hâle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gelmeye başladı.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E40D7C-FF5C-428A-81A3-49EC897A4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541837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838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 rot="10800000" flipV="1">
            <a:off x="1790700" y="1797050"/>
            <a:ext cx="147066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PEKİ TEKNOLOJİNİN GELİŞMESİYLE BÜYÜK VERİ SİYASETİ NASIL ETKİLEDİ?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77CAB1E-3D85-4F39-9FF3-D055883092A6}"/>
              </a:ext>
            </a:extLst>
          </p:cNvPr>
          <p:cNvSpPr txBox="1"/>
          <p:nvPr/>
        </p:nvSpPr>
        <p:spPr>
          <a:xfrm>
            <a:off x="914400" y="3397250"/>
            <a:ext cx="9448800" cy="574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teknolojiler hedef kitleleri sınıflandırarak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segmentlere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ayırmaya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dolayısıyla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siyasilere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mikro hedefleme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olanağı sundu.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«seçmenler hakkında detaylı bilgilerin analiz edilmesiyle seçmenlere özel mesajların iletilmesi için kullanılan bir tür veri madenciliği»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ireylerin verilerini depolayan teknolojilere sahip olan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Google, Facebook,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gibi teknoloji şirketleri ellerinde bulunan verilerle siyasal iletişim kampanyaları üzerinde etkili olmaya başladı.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03C23F-772D-41D5-9D25-EC63E6ED3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446405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" y="66982"/>
            <a:ext cx="18288000" cy="10287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58496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YAPAY ZEKA DEMOKRASİ İÇİN BİR TEHDİT OLUŞTURABİLİR Mİ?</a:t>
            </a:r>
          </a:p>
          <a:p>
            <a:pPr algn="ctr"/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B28BB6E-B5A8-4C2F-BAD4-49D7DC8624CF}"/>
              </a:ext>
            </a:extLst>
          </p:cNvPr>
          <p:cNvSpPr txBox="1"/>
          <p:nvPr/>
        </p:nvSpPr>
        <p:spPr>
          <a:xfrm>
            <a:off x="914400" y="2976608"/>
            <a:ext cx="16306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Alan Turing’in </a:t>
            </a:r>
            <a:r>
              <a:rPr lang="tr-TR" sz="3200" b="1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“Makineler düşünebilir mi” </a:t>
            </a:r>
            <a:r>
              <a:rPr lang="tr-TR" sz="3200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sorusuyla başlayan </a:t>
            </a:r>
            <a:r>
              <a:rPr lang="tr-TR" sz="3200" b="1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yapay zekâ </a:t>
            </a:r>
            <a:r>
              <a:rPr lang="tr-TR" sz="3200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macerası bugün siyasal iletişim açısından da farklı bir boyuta ulaştı. Amerika’da seçmenlerin kendilerine yakın gördükleri adayları öngörmeleri için </a:t>
            </a:r>
            <a:r>
              <a:rPr lang="tr-TR" sz="3200" u="sng" spc="-25" dirty="0">
                <a:solidFill>
                  <a:srgbClr val="0000FF"/>
                </a:solidFill>
                <a:latin typeface="+mn-lt"/>
                <a:ea typeface="Aptos"/>
                <a:cs typeface="Times New Roman" panose="02020603050405020304" pitchFamily="18" charset="0"/>
              </a:rPr>
              <a:t>www.isidewith.com</a:t>
            </a:r>
            <a:r>
              <a:rPr lang="tr-TR" sz="3200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 gibi uygulamalar kullanılıyor. Yapay zekâ mantığına dayanan bu uygulamalar </a:t>
            </a:r>
            <a:r>
              <a:rPr lang="tr-TR" sz="3200" b="1" spc="-25" dirty="0">
                <a:solidFill>
                  <a:srgbClr val="202224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seçmenlere bir dizi soru sorarak kendilerine yakın adayları analiz etmelerini sağlıyor.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415AC97-4A24-4FEB-B468-26755D3AC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6140450"/>
            <a:ext cx="6742390" cy="33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852"/>
            <a:ext cx="18288000" cy="10287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65354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YAPAY ZEKA DEMOKRASİ İÇİN BİR TEHDİT OLUŞTURABİLİR Mİ?</a:t>
            </a:r>
          </a:p>
          <a:p>
            <a:pPr algn="ctr"/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011736C-2D9C-4991-B718-3D8CF1D63372}"/>
              </a:ext>
            </a:extLst>
          </p:cNvPr>
          <p:cNvSpPr txBox="1"/>
          <p:nvPr/>
        </p:nvSpPr>
        <p:spPr>
          <a:xfrm>
            <a:off x="4648200" y="3473450"/>
            <a:ext cx="13335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osyal medya algoritmaları </a:t>
            </a:r>
            <a:r>
              <a:rPr lang="tr-TR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bireyleri filtre balonlarına hapsederek tek yönlü ve </a:t>
            </a:r>
            <a:r>
              <a:rPr lang="tr-TR" sz="32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manipülatif</a:t>
            </a:r>
            <a:r>
              <a:rPr lang="tr-TR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bir bakış açısı 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yaratıyor.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solidFill>
                  <a:srgbClr val="121212"/>
                </a:solidFill>
                <a:effectLst/>
                <a:latin typeface="+mn-lt"/>
                <a:ea typeface="Times New Roman" panose="02020603050405020304" pitchFamily="18" charset="0"/>
              </a:rPr>
              <a:t>Bireyler kendi filtre balonu dışındaki hiç bir şeyi görmüyor, duymuyor, bilmiyor.</a:t>
            </a:r>
            <a:endParaRPr lang="tr-TR" sz="3200" dirty="0">
              <a:solidFill>
                <a:srgbClr val="121212"/>
              </a:solidFill>
              <a:latin typeface="+mn-lt"/>
              <a:ea typeface="Times New Roman" panose="02020603050405020304" pitchFamily="18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Bu durum </a:t>
            </a:r>
            <a:r>
              <a:rPr lang="tr-TR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taraflı içeriklere maruz kalınmasına 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 </a:t>
            </a:r>
            <a:r>
              <a:rPr lang="tr-TR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taraflı düşünmeye </a:t>
            </a: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neden oluyor.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Bunun sonucunda farklı seslerin duyulması gereken </a:t>
            </a:r>
            <a:r>
              <a:rPr lang="tr-TR" sz="3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demokratik ortam sekteye uğruyor. </a:t>
            </a:r>
            <a:endParaRPr lang="tr-TR" sz="32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F75522-031C-414C-917E-FDC8FA3A4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40" y="4864019"/>
            <a:ext cx="3429340" cy="34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8" y="-15240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990600" y="1736072"/>
            <a:ext cx="157734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VERİ ODAKLI KAMPANYALAR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438BF82-DC49-4365-8352-30BB3E70E0FA}"/>
              </a:ext>
            </a:extLst>
          </p:cNvPr>
          <p:cNvSpPr txBox="1"/>
          <p:nvPr/>
        </p:nvSpPr>
        <p:spPr>
          <a:xfrm>
            <a:off x="9144000" y="5683250"/>
            <a:ext cx="8305800" cy="479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Büyük veri ve mikro hedeflemeyi siyasal iletişimde modern anlamda ilk kullanan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2012 Amerikan Başkanlık seçimlerinde Obama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’nın seçim ekibi olmuştur. Obama’nın ekibi mikro hedeflemeyi seçmenlerle etkileşime geçmek ve seçmenlerin beklentilerine hitap etmek için kullanmıştır. </a:t>
            </a: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E7CFA4-A940-4162-B408-3D9FF646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62233"/>
            <a:ext cx="3656838" cy="36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2658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990600" y="1736072"/>
            <a:ext cx="157734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VERİ ODAKLI KAMPANYALAR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438BF82-DC49-4365-8352-30BB3E70E0FA}"/>
              </a:ext>
            </a:extLst>
          </p:cNvPr>
          <p:cNvSpPr txBox="1"/>
          <p:nvPr/>
        </p:nvSpPr>
        <p:spPr>
          <a:xfrm rot="10800000" flipV="1">
            <a:off x="5715000" y="4017539"/>
            <a:ext cx="10820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Donald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Trump’ın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Amerikan başkanlık seçimleri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için hazırladığı kampanya olmuştur.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Trump’ın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ekibi büyük veriden yararlanarak mikro hedefleme yöntemlerini kullanmıştır.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D186E6-D3A6-4D97-8C1D-06F5C3B6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192446"/>
            <a:ext cx="3276295" cy="32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1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18288000" cy="10287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58496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DİJİTAL DEMOKRASİ Mİ DİJİTAL DİKTATÖRLÜK MÜ?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A4BD96B-C74B-48E8-9D1A-CC95676340C6}"/>
              </a:ext>
            </a:extLst>
          </p:cNvPr>
          <p:cNvSpPr txBox="1"/>
          <p:nvPr/>
        </p:nvSpPr>
        <p:spPr>
          <a:xfrm>
            <a:off x="4737489" y="3702051"/>
            <a:ext cx="12940912" cy="459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Dijital ortamlar siyasi krizleri yaratan, önleyen, kontrol eden mecralar haline gelmiştir.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Burada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eknoloji şirketleri siyasi krizlerde nasıl bir role sahiptir?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sorusu ön plana çıkıyor.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Bilginin yayılmasını kolaylaştırabilen veya engelleyen- Teknoloji şirketleri/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eşik bekçisi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ilginin paylaşılmasını, dolaşıma koyulmasını, dolaşımdan kaldırılmasını, hesapların açılıp kapanmasını kontrol etme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gücü- Teknolojik şirkete ait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FFC7288-EA21-4353-927D-03792C6B9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02" y="4821317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852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1485899" y="2402314"/>
            <a:ext cx="158496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DİJİTAL DEMOKRASİ Mİ DİJİTAL DİKTATÖRLÜK MÜ?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A4BD96B-C74B-48E8-9D1A-CC95676340C6}"/>
              </a:ext>
            </a:extLst>
          </p:cNvPr>
          <p:cNvSpPr txBox="1"/>
          <p:nvPr/>
        </p:nvSpPr>
        <p:spPr>
          <a:xfrm>
            <a:off x="838199" y="4616450"/>
            <a:ext cx="12649201" cy="448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Amerika Birleşik Devletleri’nde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3 Kasım 2020’de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yapılan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 başkanlık seçimlerinde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Demokrat aday 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Joe Biden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Cumhuriyetçi aday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Donald </a:t>
            </a: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</a:rPr>
              <a:t>Trump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karşısında seçimi kazandı.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</a:rPr>
              <a:t>Trump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Beyaz Saray önünde destekçilerine yaptığı konuşmada,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"Asla vazgeçmeyeceğiz, yenilgiyi asla kabul etmeyeceğiz"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dedi. Bunun üzerine kitle, Kongre binasının çevresindeki güvenlik bariyerlerini aşarak, kongre binasına ulaştı, camları ve kapıları kırarak içeri girdi. </a:t>
            </a:r>
            <a:endParaRPr lang="tr-TR" sz="3200" dirty="0">
              <a:latin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335B9E-54AD-4818-BBDA-F0A78E15D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346587"/>
            <a:ext cx="3581405" cy="35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77" y="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1244600" y="2281215"/>
            <a:ext cx="166878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DİJİTAL DEMOKRASİ Mİ DİJİTAL DİKTATÖRLÜK MÜ?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6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86F86E7-7B78-4B7A-B30F-F161290B543E}"/>
              </a:ext>
            </a:extLst>
          </p:cNvPr>
          <p:cNvSpPr txBox="1"/>
          <p:nvPr/>
        </p:nvSpPr>
        <p:spPr>
          <a:xfrm>
            <a:off x="1066800" y="4235450"/>
            <a:ext cx="16840200" cy="301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Amerika Birleşik Devletleri’nde 6 Ocak'ta meydana gelen kongre baskını sonrası,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Trump'ı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yasaklayan ilk platform </a:t>
            </a: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oldu. Bunun yanı sıra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Trump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Facebook, </a:t>
            </a: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ve </a:t>
            </a:r>
            <a:r>
              <a:rPr lang="tr-TR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Snapchat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gibi diğer büyük sosyal medya kuruluşlarından yasaklandı.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Trump'ın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@realDonaldTrump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kullanıcı adlı kişisel hesabı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tarafından ilk olarak 12 saatliğine dondurulmuştur. </a:t>
            </a: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830B5D-25FE-4B08-BD98-02F2AAA7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807703"/>
            <a:ext cx="3070527" cy="30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1219540" y="1797050"/>
            <a:ext cx="154686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BÜTÜN BU DÖNÜŞÜMLERİN SONUNDA KARŞIMIZDA İKİ SORU DURMAKTADIR.</a:t>
            </a:r>
          </a:p>
          <a:p>
            <a:pPr algn="ctr"/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B28BB6E-B5A8-4C2F-BAD4-49D7DC8624CF}"/>
              </a:ext>
            </a:extLst>
          </p:cNvPr>
          <p:cNvSpPr txBox="1"/>
          <p:nvPr/>
        </p:nvSpPr>
        <p:spPr>
          <a:xfrm rot="10800000" flipV="1">
            <a:off x="4026766" y="7131390"/>
            <a:ext cx="1089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Paul </a:t>
            </a:r>
            <a:r>
              <a:rPr lang="tr-TR" sz="3200" kern="0" spc="-25" dirty="0" err="1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Virilio’nun</a:t>
            </a:r>
            <a:r>
              <a:rPr lang="tr-TR" sz="3200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dediği gibi </a:t>
            </a:r>
            <a:r>
              <a:rPr lang="tr-TR" sz="3200" b="1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dünyanın </a:t>
            </a:r>
            <a:r>
              <a:rPr lang="tr-TR" sz="3200" b="1" kern="0" spc="-25" dirty="0" err="1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gerçeksizleşmesi</a:t>
            </a:r>
            <a:r>
              <a:rPr lang="tr-TR" sz="3200" b="1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felaketiyle </a:t>
            </a:r>
            <a:r>
              <a:rPr lang="tr-TR" sz="3200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karşı karşıya mıyız? </a:t>
            </a:r>
            <a:endParaRPr lang="tr-TR" sz="3200" spc="-25" dirty="0">
              <a:solidFill>
                <a:srgbClr val="202224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kern="0" spc="-25" dirty="0">
              <a:solidFill>
                <a:srgbClr val="202224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spc="-25" dirty="0" err="1">
                <a:solidFill>
                  <a:srgbClr val="20222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Dahlgren’in</a:t>
            </a:r>
            <a:r>
              <a:rPr lang="tr-TR" sz="3200" spc="-25" dirty="0">
                <a:solidFill>
                  <a:srgbClr val="20222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dediği gibi </a:t>
            </a:r>
            <a:r>
              <a:rPr lang="tr-TR" sz="3200" b="1" spc="-25" dirty="0">
                <a:solidFill>
                  <a:srgbClr val="20222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çoğulluğun olduğu bir dünyaya </a:t>
            </a:r>
            <a:r>
              <a:rPr lang="tr-TR" sz="3200" spc="-25" dirty="0">
                <a:solidFill>
                  <a:srgbClr val="20222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doğru mu ilerliyoruz? </a:t>
            </a:r>
            <a:r>
              <a:rPr lang="tr-TR" sz="3200" kern="0" spc="-25" dirty="0">
                <a:solidFill>
                  <a:srgbClr val="2022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200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B48B0-16D3-4E39-9020-F16DB4343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2711450"/>
            <a:ext cx="4419940" cy="44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685800" y="1889812"/>
            <a:ext cx="16916400" cy="11328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10B7B62-8879-40B6-9682-E9821432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702049"/>
            <a:ext cx="7391400" cy="6732612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İnternet Demokrasinin Gelişimini </a:t>
            </a:r>
            <a:r>
              <a:rPr lang="tr-T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Olumlu</a:t>
            </a:r>
            <a:r>
              <a:rPr lang="tr-TR" sz="3200" dirty="0">
                <a:solidFill>
                  <a:srgbClr val="FF0000"/>
                </a:solidFill>
              </a:rPr>
              <a:t> Etkiler.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Atina demokrasi anlayışının doğrudan katılımcı modeli ile benzer bir ortam yaratır.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goralardaki gibi siyasal sürece dolaysız katılabilme olanağı sunar.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</a:t>
            </a: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oplum içerisinde çoğulcu bir mekanizmanın oluşmasına imkân sağlar.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amusal alanda farklılıkların temsil edilmesine ortam oluştur.</a:t>
            </a:r>
            <a:endParaRPr lang="tr-TR" sz="3200" b="0" dirty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127017C1-4804-49CA-A88A-3C4C96D778B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82200" y="3702049"/>
            <a:ext cx="7391400" cy="5416868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İnternet Demokrasinin Gelişimini </a:t>
            </a:r>
            <a:r>
              <a:rPr lang="tr-T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Olumsuz</a:t>
            </a:r>
            <a:r>
              <a:rPr lang="tr-TR" sz="3200" dirty="0">
                <a:solidFill>
                  <a:srgbClr val="FF0000"/>
                </a:solidFill>
              </a:rPr>
              <a:t> Etkiler.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ültürü ticarileştirir.</a:t>
            </a:r>
            <a:endParaRPr lang="tr-TR" sz="3200" b="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Kamusal iletişim, insan hakları ve demokrasi zedelenir.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</a:t>
            </a: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özetim ve denetim belirgin hale gelir.</a:t>
            </a:r>
            <a:endParaRPr lang="tr-TR" sz="3200" b="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Özgürlüklerin kısıtlandığı bir alan ortaya çıkar.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tr-TR" sz="3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Büyük veri, mikro hedefleme, filtre balonları, yapay zeka gibi teknolojiler dezenformasyon ve manipülasyon yaratır. </a:t>
            </a:r>
          </a:p>
        </p:txBody>
      </p:sp>
      <p:sp>
        <p:nvSpPr>
          <p:cNvPr id="14" name="Başlık 2">
            <a:extLst>
              <a:ext uri="{FF2B5EF4-FFF2-40B4-BE49-F238E27FC236}">
                <a16:creationId xmlns:a16="http://schemas.microsoft.com/office/drawing/2014/main" id="{703359C9-A9BE-4FE7-A69F-A144225A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61999" y="1889813"/>
            <a:ext cx="16608425" cy="2215991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İNTERNETİN DEMOKRASİNİN GELİŞMESİNDE OYNADIĞI ROL OLUMLU MU YOKSA OLUMSUZ MU?</a:t>
            </a:r>
            <a:b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34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FBD384B-575B-1143-AF86-72575549BA23}"/>
              </a:ext>
            </a:extLst>
          </p:cNvPr>
          <p:cNvSpPr txBox="1"/>
          <p:nvPr/>
        </p:nvSpPr>
        <p:spPr>
          <a:xfrm>
            <a:off x="7835900" y="4349751"/>
            <a:ext cx="6921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Tiempos Headline" panose="02020503060303060403" pitchFamily="18" charset="0"/>
              </a:rPr>
              <a:t>Kapak sayfası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9445FE9-9F16-6B4D-8449-BD5335CA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00013"/>
              </a:clrFrom>
              <a:clrTo>
                <a:srgbClr val="1000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50"/>
            <a:ext cx="18288000" cy="10287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E459937-5728-4213-BE18-8A3D2A3901E9}"/>
              </a:ext>
            </a:extLst>
          </p:cNvPr>
          <p:cNvSpPr txBox="1"/>
          <p:nvPr/>
        </p:nvSpPr>
        <p:spPr>
          <a:xfrm>
            <a:off x="1371600" y="3016250"/>
            <a:ext cx="16002000" cy="29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Sabırla dinlediğiniz için teşekkürler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D440DCC-7BE7-6AB8-A19F-D35B94A1B41F}"/>
              </a:ext>
            </a:extLst>
          </p:cNvPr>
          <p:cNvSpPr/>
          <p:nvPr/>
        </p:nvSpPr>
        <p:spPr>
          <a:xfrm>
            <a:off x="6781800" y="7893050"/>
            <a:ext cx="61462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Doç. Dr. Nil Çokluk</a:t>
            </a:r>
          </a:p>
          <a:p>
            <a:pPr algn="ctr"/>
            <a:r>
              <a:rPr lang="tr-T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nil.cokluk@iletisim.gov.tr</a:t>
            </a:r>
          </a:p>
        </p:txBody>
      </p:sp>
    </p:spTree>
    <p:extLst>
      <p:ext uri="{BB962C8B-B14F-4D97-AF65-F5344CB8AC3E}">
        <p14:creationId xmlns:p14="http://schemas.microsoft.com/office/powerpoint/2010/main" val="168814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1270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2819400" y="2559050"/>
            <a:ext cx="13487400" cy="12516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BURADA SORULMASI GEREKEN EN ÖNEMLİ SORU YENİ İLETİŞİM TEKNOLOJİLERİNİN NE İÇİN VE NASIL KULLANILDIĞIDIR.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99B84C-2027-4D26-B0F3-6023D4293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05" y="4768850"/>
            <a:ext cx="4270590" cy="42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9" y="1270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761999" y="2101851"/>
            <a:ext cx="16868339" cy="12913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DİJİTAL DEMOKRASİ/E- DEMOKRASİ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2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1CE78EC-2ADB-44CF-A47F-44E2B16C7DFE}"/>
              </a:ext>
            </a:extLst>
          </p:cNvPr>
          <p:cNvSpPr txBox="1"/>
          <p:nvPr/>
        </p:nvSpPr>
        <p:spPr>
          <a:xfrm>
            <a:off x="1447800" y="3625850"/>
            <a:ext cx="1455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“Dijital demokrasi; siyasal demokrasiyi ve yurttaşların katılımını artırmak amacıyla dijital medya türleri ile bilgi teknolojilerinin kullanımıdır.”</a:t>
            </a:r>
          </a:p>
          <a:p>
            <a:pPr algn="just"/>
            <a:endParaRPr lang="tr-TR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AB5448C-7E8F-48D6-B980-EC6B95F38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31236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838200" y="1717676"/>
            <a:ext cx="163830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İNTERNETİN SİYASETE DEMOKRATİK KATKILARI NELERDİR?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1770F7C-E1FA-41D0-8839-6E4AEFD7E79B}"/>
              </a:ext>
            </a:extLst>
          </p:cNvPr>
          <p:cNvSpPr txBox="1"/>
          <p:nvPr/>
        </p:nvSpPr>
        <p:spPr>
          <a:xfrm>
            <a:off x="838200" y="3168650"/>
            <a:ext cx="15544800" cy="656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Doğrudan ve iki yönlü iletişimi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kolaylaştırır.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Yatay iletişim köprüsü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aracılığıyla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yeni oluşumlar, düşünce platformları, demokratik topluluklar ve forumlar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oluşmasına imkan verir.</a:t>
            </a: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Siyasal fikirler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hızlı bir şekilde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yayılma imkanı bulur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Siyasal katılım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kolaylaşır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Hükümetin gündeminin oluşumunda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yurttaşların sesi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daha çok duyulur.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Siyasi partiler, temsilciler ve gazeteciler gibi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aracılar ortadan kalkar.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Siyasetçi ve vatandaş arasında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etkileşimi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artırır. </a:t>
            </a: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emsili demokrasinin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problemlerini çözme konusunda yardımcı olabilir. </a:t>
            </a:r>
            <a:endParaRPr lang="tr-TR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9C777AF-4A93-4B30-AB85-DFBCEBD23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152547"/>
            <a:ext cx="3504895" cy="3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586"/>
            <a:ext cx="18288000" cy="10287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63068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PEKİ SOSYAL MEDYA SİYASETİN NERESİNDE ? </a:t>
            </a:r>
          </a:p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52BCEE2-4CA7-444F-9AED-FA486FE52428}"/>
              </a:ext>
            </a:extLst>
          </p:cNvPr>
          <p:cNvSpPr txBox="1"/>
          <p:nvPr/>
        </p:nvSpPr>
        <p:spPr>
          <a:xfrm>
            <a:off x="990600" y="3397250"/>
            <a:ext cx="16306800" cy="364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Facebook,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iktok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gibi çeşitli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sosyal medya </a:t>
            </a:r>
            <a:r>
              <a:rPr lang="tr-TR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platformaları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1440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Siyasi konuları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tartışan, fikirlerini yayan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fikirleri için toplumdan destek arayan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bireyleri bir araya getirir.</a:t>
            </a:r>
          </a:p>
          <a:p>
            <a:pPr marL="91440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dirty="0">
                <a:latin typeface="+mn-lt"/>
                <a:ea typeface="Calibri" panose="020F0502020204030204" pitchFamily="34" charset="0"/>
              </a:rPr>
              <a:t>Vatandaşlara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</a:rPr>
              <a:t>doğrudan söz söyleme olanağı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sunar.</a:t>
            </a:r>
          </a:p>
          <a:p>
            <a:pPr marL="91440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Ancak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manipülasyon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dezenformasyonun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pekişmesine yol açar. </a:t>
            </a:r>
          </a:p>
          <a:p>
            <a:pPr marL="91440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Gösteri toplumu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 dair özellikleri yoğun bir şekilde barındırır.</a:t>
            </a: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3A6CB7-E1FA-4336-AE8E-350B6A9AE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537845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84"/>
            <a:ext cx="18288000" cy="10287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609600" y="2178050"/>
            <a:ext cx="16383000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SOSYAL MEDYA SHOW SİYASETİNİ HANGİ BOYUTA TAŞIDI?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6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48CBF2-5985-4000-845A-8A2FA4D975BF}"/>
              </a:ext>
            </a:extLst>
          </p:cNvPr>
          <p:cNvSpPr txBox="1"/>
          <p:nvPr/>
        </p:nvSpPr>
        <p:spPr>
          <a:xfrm>
            <a:off x="4419600" y="4083051"/>
            <a:ext cx="12725400" cy="532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Chirs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Rojek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edinilmiş ün, ulaşılmış ün ve mal edilmiş ün arasında ayırım yapmaktadır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tr-TR" sz="3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Edinilmiş ün - </a:t>
            </a:r>
            <a:r>
              <a:rPr lang="tr-TR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ngilteredeki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kraliyet ailesi veya ABD’deki Kennedy ailesi </a:t>
            </a: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Ulaşılmış ün-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ğlence ve spor dünyasında ya da beceri gerektiren bir alanda üstün bir başarı sonucunda elde edilmiş ündür. </a:t>
            </a:r>
            <a:endParaRPr lang="tr-T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Mal edilmiş ün-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edyada skandallar ya da magazinsel özelliklerle yer alarak elde edilen ündür.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E93A79-4076-40C6-8BAA-3ED5DB9AF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5" y="3321050"/>
            <a:ext cx="3944455" cy="3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4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1"/>
            <a:ext cx="18288000" cy="10287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71450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AMERİKAN SİYASETİNDE DİJİTALLEŞME VE OBAMA SİYASETİ</a:t>
            </a:r>
          </a:p>
          <a:p>
            <a:pPr algn="ctr"/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9920484-AFBE-43AF-A23D-5D1C14F4B175}"/>
              </a:ext>
            </a:extLst>
          </p:cNvPr>
          <p:cNvSpPr txBox="1"/>
          <p:nvPr/>
        </p:nvSpPr>
        <p:spPr>
          <a:xfrm>
            <a:off x="1138440" y="3122358"/>
            <a:ext cx="15163800" cy="516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Barack Obama 2008 başkanlık seçimlerinde kampanyasında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medya gösterisini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kullanarak </a:t>
            </a:r>
            <a:r>
              <a:rPr lang="tr-TR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süper ünlü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haline gelmiştir. </a:t>
            </a:r>
          </a:p>
          <a:p>
            <a:pPr algn="just"/>
            <a:endParaRPr lang="tr-T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Süper Salı - Obama zafer konuşması yaptı. Bu konuşma o hafta internette en çok dolaşıma giren konuşma oldu.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Obama’nın başkanlığını destekleyen etkileyici bir internet gösterisi yürütüldü.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Obama internet üzerinden daha önce örneği görülmemiş miktarda para topladı.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Facebook’ta 2 milyon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Myspace’de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866.887 arkadaş edindi. </a:t>
            </a:r>
          </a:p>
          <a:p>
            <a:pPr algn="just"/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026" name="Picture 2" descr="Obama wins, but was social media the real winner? | Access">
            <a:extLst>
              <a:ext uri="{FF2B5EF4-FFF2-40B4-BE49-F238E27FC236}">
                <a16:creationId xmlns:a16="http://schemas.microsoft.com/office/drawing/2014/main" id="{773F8168-B8E3-4000-AF3E-4E946CAF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6978650"/>
            <a:ext cx="4427094" cy="29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2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93858E6-BBAE-8D46-AF5D-43B7721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-87659"/>
            <a:ext cx="18300700" cy="1029414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4024" y="1711326"/>
            <a:ext cx="744716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C9E0E73-8C4C-D640-BF70-A77A8333241E}"/>
              </a:ext>
            </a:extLst>
          </p:cNvPr>
          <p:cNvSpPr txBox="1"/>
          <p:nvPr/>
        </p:nvSpPr>
        <p:spPr>
          <a:xfrm>
            <a:off x="457200" y="1720850"/>
            <a:ext cx="171450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AMERİKAN SİYASETİNDE  DİJİTALLEŞME VE OBAMA SİYASETİ</a:t>
            </a:r>
          </a:p>
          <a:p>
            <a:pPr algn="ctr"/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9920484-AFBE-43AF-A23D-5D1C14F4B175}"/>
              </a:ext>
            </a:extLst>
          </p:cNvPr>
          <p:cNvSpPr txBox="1"/>
          <p:nvPr/>
        </p:nvSpPr>
        <p:spPr>
          <a:xfrm>
            <a:off x="2590800" y="6511381"/>
            <a:ext cx="15392400" cy="4218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Kampanya veri tabanında 10 milyondan fazla e-posta adresi topladı.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Gençleri ve sosyal ağ </a:t>
            </a:r>
            <a:r>
              <a:rPr lang="tr-TR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kullancılarını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harekete geçirmede SMS ve e-posta kullandı.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Obama’nın resmi kampanyasından toplanarak Youtube sitesine yüklenen videolara 11,5 milyondan fazla ulaşıldı.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Franklin Gothic Book" panose="020B0503020102020204" pitchFamily="34" charset="0"/>
              <a:buChar char="■"/>
              <a:tabLst>
                <a:tab pos="457200" algn="l"/>
              </a:tabLst>
            </a:pP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Neden Obama’yı desteklediğini anlatan</a:t>
            </a:r>
            <a:r>
              <a:rPr lang="tr-TR" sz="3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tr-TR" sz="3200" b="0" i="0" dirty="0" err="1">
                <a:solidFill>
                  <a:schemeClr val="tx1"/>
                </a:solidFill>
                <a:effectLst/>
                <a:latin typeface="Google Sans"/>
              </a:rPr>
              <a:t>Crush</a:t>
            </a:r>
            <a:r>
              <a:rPr lang="tr-TR" sz="3200" b="0" i="0" dirty="0">
                <a:solidFill>
                  <a:schemeClr val="tx1"/>
                </a:solidFill>
                <a:effectLst/>
                <a:latin typeface="Google Sans"/>
              </a:rPr>
              <a:t> on Obama» şarkısı </a:t>
            </a:r>
            <a:r>
              <a:rPr lang="tr-TR" sz="3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milyondan fazla hit alarak sitenin tarihindeki en popüler videoları arasında yerini aldı. </a:t>
            </a:r>
          </a:p>
          <a:p>
            <a:pPr algn="just"/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050" name="Picture 2" descr="President Barack Obama poses in the USC Institute for Creative Technologies' Mobile Light Stage.">
            <a:extLst>
              <a:ext uri="{FF2B5EF4-FFF2-40B4-BE49-F238E27FC236}">
                <a16:creationId xmlns:a16="http://schemas.microsoft.com/office/drawing/2014/main" id="{640B6532-38B3-4A2E-A8DC-97DA6CA2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886065"/>
            <a:ext cx="6555104" cy="36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4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1229</Words>
  <Application>Microsoft Office PowerPoint</Application>
  <PresentationFormat>Özel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Aptos</vt:lpstr>
      <vt:lpstr>Calibri</vt:lpstr>
      <vt:lpstr>Centaur</vt:lpstr>
      <vt:lpstr>Courier New</vt:lpstr>
      <vt:lpstr>Franklin Gothic Book</vt:lpstr>
      <vt:lpstr>Google Sans</vt:lpstr>
      <vt:lpstr>Tiempos Headline</vt:lpstr>
      <vt:lpstr>Tiempos Headline Semibold</vt:lpstr>
      <vt:lpstr>Times New Roman</vt:lpstr>
      <vt:lpstr>Office Theme</vt:lpstr>
      <vt:lpstr>PowerPoint Sunusu</vt:lpstr>
      <vt:lpstr>İNTERNETİN DEMOKRASİNİN GELİŞMESİNDE OYNADIĞI ROL OLUMLU MU YOKSA OLUMSUZ MU?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 ÇOKLUK</dc:creator>
  <cp:lastModifiedBy>user</cp:lastModifiedBy>
  <cp:revision>104</cp:revision>
  <dcterms:created xsi:type="dcterms:W3CDTF">2024-11-29T14:19:28Z</dcterms:created>
  <dcterms:modified xsi:type="dcterms:W3CDTF">2025-05-14T10:03:29Z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2024-11-29T00:00:00Z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2024-11-29T00:00:00Z</vt:filetime>
  </property>
  <property fmtid="{D5CDD505-2E9C-101B-9397-08002B2CF9AE}" pid="5" name="Producer">
    <vt:lpwstr>Adobe PDF Library 17.0</vt:lpwstr>
  </property>
</Properties>
</file>