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62" r:id="rId4"/>
    <p:sldId id="260" r:id="rId5"/>
    <p:sldId id="259" r:id="rId6"/>
    <p:sldId id="264" r:id="rId7"/>
    <p:sldId id="265" r:id="rId8"/>
    <p:sldId id="261" r:id="rId9"/>
    <p:sldId id="258" r:id="rId10"/>
    <p:sldId id="263" r:id="rId1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170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hra m. tengiz" userId="1973c7ff25285833" providerId="LiveId" clId="{E4E77469-02DC-4F0C-93A1-48F10E08B6F8}"/>
    <pc:docChg chg="custSel modSld">
      <pc:chgData name="zehra m. tengiz" userId="1973c7ff25285833" providerId="LiveId" clId="{E4E77469-02DC-4F0C-93A1-48F10E08B6F8}" dt="2025-04-21T08:04:14.673" v="133" actId="20577"/>
      <pc:docMkLst>
        <pc:docMk/>
      </pc:docMkLst>
      <pc:sldChg chg="modSp mod">
        <pc:chgData name="zehra m. tengiz" userId="1973c7ff25285833" providerId="LiveId" clId="{E4E77469-02DC-4F0C-93A1-48F10E08B6F8}" dt="2025-04-21T08:04:14.673" v="133" actId="20577"/>
        <pc:sldMkLst>
          <pc:docMk/>
          <pc:sldMk cId="900795322" sldId="257"/>
        </pc:sldMkLst>
        <pc:spChg chg="mod">
          <ac:chgData name="zehra m. tengiz" userId="1973c7ff25285833" providerId="LiveId" clId="{E4E77469-02DC-4F0C-93A1-48F10E08B6F8}" dt="2025-04-21T08:04:14.673" v="133" actId="20577"/>
          <ac:spMkLst>
            <pc:docMk/>
            <pc:sldMk cId="900795322" sldId="257"/>
            <ac:spMk id="3" creationId="{75D6C3C0-97A1-4CB9-9A16-8AF5B280D399}"/>
          </ac:spMkLst>
        </pc:spChg>
      </pc:sldChg>
      <pc:sldChg chg="modSp mod">
        <pc:chgData name="zehra m. tengiz" userId="1973c7ff25285833" providerId="LiveId" clId="{E4E77469-02DC-4F0C-93A1-48F10E08B6F8}" dt="2025-04-21T08:02:45.723" v="9" actId="20577"/>
        <pc:sldMkLst>
          <pc:docMk/>
          <pc:sldMk cId="1577616549" sldId="259"/>
        </pc:sldMkLst>
        <pc:graphicFrameChg chg="modGraphic">
          <ac:chgData name="zehra m. tengiz" userId="1973c7ff25285833" providerId="LiveId" clId="{E4E77469-02DC-4F0C-93A1-48F10E08B6F8}" dt="2025-04-21T08:02:45.723" v="9" actId="20577"/>
          <ac:graphicFrameMkLst>
            <pc:docMk/>
            <pc:sldMk cId="1577616549" sldId="259"/>
            <ac:graphicFrameMk id="7" creationId="{6A0DFFBF-601F-4A5F-A4D1-1C1F5AB33A7A}"/>
          </ac:graphicFrameMkLst>
        </pc:graphicFrameChg>
      </pc:sldChg>
    </pc:docChg>
  </pc:docChgLst>
  <pc:docChgLst>
    <pc:chgData name="zehra m. tengiz" userId="1973c7ff25285833" providerId="LiveId" clId="{E674CD90-1C79-401E-85AC-810A06C15380}"/>
    <pc:docChg chg="undo custSel addSld modSld">
      <pc:chgData name="zehra m. tengiz" userId="1973c7ff25285833" providerId="LiveId" clId="{E674CD90-1C79-401E-85AC-810A06C15380}" dt="2023-05-16T08:26:58.327" v="523"/>
      <pc:docMkLst>
        <pc:docMk/>
      </pc:docMkLst>
      <pc:sldChg chg="modSp mod">
        <pc:chgData name="zehra m. tengiz" userId="1973c7ff25285833" providerId="LiveId" clId="{E674CD90-1C79-401E-85AC-810A06C15380}" dt="2023-05-16T07:42:57.077" v="56" actId="20577"/>
        <pc:sldMkLst>
          <pc:docMk/>
          <pc:sldMk cId="900795322" sldId="257"/>
        </pc:sldMkLst>
      </pc:sldChg>
      <pc:sldChg chg="addSp delSp modSp mod">
        <pc:chgData name="zehra m. tengiz" userId="1973c7ff25285833" providerId="LiveId" clId="{E674CD90-1C79-401E-85AC-810A06C15380}" dt="2023-05-16T08:24:26.841" v="459"/>
        <pc:sldMkLst>
          <pc:docMk/>
          <pc:sldMk cId="1577616549" sldId="259"/>
        </pc:sldMkLst>
      </pc:sldChg>
      <pc:sldChg chg="addSp delSp modSp mod">
        <pc:chgData name="zehra m. tengiz" userId="1973c7ff25285833" providerId="LiveId" clId="{E674CD90-1C79-401E-85AC-810A06C15380}" dt="2023-05-16T07:45:54.930" v="102" actId="1076"/>
        <pc:sldMkLst>
          <pc:docMk/>
          <pc:sldMk cId="683331746" sldId="260"/>
        </pc:sldMkLst>
      </pc:sldChg>
      <pc:sldChg chg="modSp mod">
        <pc:chgData name="zehra m. tengiz" userId="1973c7ff25285833" providerId="LiveId" clId="{E674CD90-1C79-401E-85AC-810A06C15380}" dt="2023-05-16T07:54:36.419" v="292" actId="2711"/>
        <pc:sldMkLst>
          <pc:docMk/>
          <pc:sldMk cId="1207821869" sldId="261"/>
        </pc:sldMkLst>
      </pc:sldChg>
      <pc:sldChg chg="addSp delSp modSp add mod">
        <pc:chgData name="zehra m. tengiz" userId="1973c7ff25285833" providerId="LiveId" clId="{E674CD90-1C79-401E-85AC-810A06C15380}" dt="2023-05-16T08:24:08.389" v="457"/>
        <pc:sldMkLst>
          <pc:docMk/>
          <pc:sldMk cId="3158965193" sldId="264"/>
        </pc:sldMkLst>
      </pc:sldChg>
      <pc:sldChg chg="addSp modSp new mod">
        <pc:chgData name="zehra m. tengiz" userId="1973c7ff25285833" providerId="LiveId" clId="{E674CD90-1C79-401E-85AC-810A06C15380}" dt="2023-05-16T08:26:58.327" v="523"/>
        <pc:sldMkLst>
          <pc:docMk/>
          <pc:sldMk cId="232754518" sldId="26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13" name="Dikdörtgen 12"/>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15" name="Dikdörtgen 14"/>
          <p:cNvSpPr/>
          <p:nvPr/>
        </p:nvSpPr>
        <p:spPr bwMode="hidden">
          <a:xfrm>
            <a:off x="1" y="4810563"/>
            <a:ext cx="12192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2" name="Başlık 1"/>
          <p:cNvSpPr>
            <a:spLocks noGrp="1"/>
          </p:cNvSpPr>
          <p:nvPr>
            <p:ph type="ctrTitle"/>
          </p:nvPr>
        </p:nvSpPr>
        <p:spPr>
          <a:xfrm>
            <a:off x="1522810" y="1905000"/>
            <a:ext cx="9146382" cy="2667000"/>
          </a:xfrm>
        </p:spPr>
        <p:txBody>
          <a:bodyPr rtlCol="0">
            <a:normAutofit/>
          </a:bodyPr>
          <a:lstStyle>
            <a:lvl1pPr>
              <a:lnSpc>
                <a:spcPct val="80000"/>
              </a:lnSpc>
              <a:defRPr sz="6000"/>
            </a:lvl1pPr>
          </a:lstStyle>
          <a:p>
            <a:pPr rtl="0"/>
            <a:r>
              <a:rPr lang="tr-TR"/>
              <a:t>Asıl başlık stilini düzenlemek için tıklayın</a:t>
            </a:r>
            <a:endParaRPr lang="tr-TR" dirty="0"/>
          </a:p>
        </p:txBody>
      </p:sp>
      <p:sp>
        <p:nvSpPr>
          <p:cNvPr id="3" name="Alt Başlık 2"/>
          <p:cNvSpPr>
            <a:spLocks noGrp="1"/>
          </p:cNvSpPr>
          <p:nvPr>
            <p:ph type="subTitle" idx="1"/>
          </p:nvPr>
        </p:nvSpPr>
        <p:spPr>
          <a:xfrm>
            <a:off x="1522809" y="5029200"/>
            <a:ext cx="8231744"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tıklayın</a:t>
            </a:r>
            <a:endParaRPr lang="tr-TR" dirty="0"/>
          </a:p>
        </p:txBody>
      </p:sp>
      <p:sp>
        <p:nvSpPr>
          <p:cNvPr id="5" name="Alt Bilgi Yer Tutucusu 4"/>
          <p:cNvSpPr>
            <a:spLocks noGrp="1"/>
          </p:cNvSpPr>
          <p:nvPr>
            <p:ph type="ftr" sz="quarter" idx="11"/>
          </p:nvPr>
        </p:nvSpPr>
        <p:spPr/>
        <p:txBody>
          <a:bodyPr rtlCol="0"/>
          <a:lstStyle/>
          <a:p>
            <a:endParaRPr lang="en-US" dirty="0"/>
          </a:p>
        </p:txBody>
      </p:sp>
      <p:sp>
        <p:nvSpPr>
          <p:cNvPr id="4" name="Tarih Yer Tutucusu 3"/>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6" name="Slayt Numarası Yer Tutucusu 5"/>
          <p:cNvSpPr>
            <a:spLocks noGrp="1"/>
          </p:cNvSpPr>
          <p:nvPr>
            <p:ph type="sldNum" sz="quarter" idx="12"/>
          </p:nvPr>
        </p:nvSpPr>
        <p:spPr/>
        <p:txBody>
          <a:bodyPr rtlCol="0"/>
          <a:lstStyle/>
          <a:p>
            <a:fld id="{6D22F896-40B5-4ADD-8801-0D06FADFA095}" type="slidenum">
              <a:rPr lang="en-US" smtClean="0"/>
              <a:t>‹#›</a:t>
            </a:fld>
            <a:endParaRPr lang="en-US" dirty="0"/>
          </a:p>
        </p:txBody>
      </p:sp>
      <p:sp useBgFill="1">
        <p:nvSpPr>
          <p:cNvPr id="20" name="Serbest Form 9"/>
          <p:cNvSpPr>
            <a:spLocks/>
          </p:cNvSpPr>
          <p:nvPr/>
        </p:nvSpPr>
        <p:spPr bwMode="white">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tr-TR" sz="1800" dirty="0"/>
          </a:p>
        </p:txBody>
      </p:sp>
    </p:spTree>
    <p:extLst>
      <p:ext uri="{BB962C8B-B14F-4D97-AF65-F5344CB8AC3E}">
        <p14:creationId xmlns:p14="http://schemas.microsoft.com/office/powerpoint/2010/main" val="129544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p:cNvSpPr>
            <a:spLocks noGrp="1"/>
          </p:cNvSpPr>
          <p:nvPr>
            <p:ph type="ftr" sz="quarter" idx="11"/>
          </p:nvPr>
        </p:nvSpPr>
        <p:spPr/>
        <p:txBody>
          <a:bodyPr rtlCol="0"/>
          <a:lstStyle/>
          <a:p>
            <a:endParaRPr lang="en-US" dirty="0"/>
          </a:p>
        </p:txBody>
      </p:sp>
      <p:sp>
        <p:nvSpPr>
          <p:cNvPr id="4" name="Tarih Yer Tutucusu 3"/>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6" name="Slayt Numarası Yer Tutucusu 5"/>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29507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2" y="0"/>
            <a:ext cx="9316965" cy="6858000"/>
          </a:xfrm>
          <a:prstGeom prst="rect">
            <a:avLst/>
          </a:prstGeom>
        </p:spPr>
      </p:pic>
      <p:sp>
        <p:nvSpPr>
          <p:cNvPr id="8" name="Dikdörtgen 7"/>
          <p:cNvSpPr/>
          <p:nvPr/>
        </p:nvSpPr>
        <p:spPr bwMode="hidden">
          <a:xfrm>
            <a:off x="2" y="1"/>
            <a:ext cx="9221012"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9" name="Serbest Form 9"/>
          <p:cNvSpPr>
            <a:spLocks/>
          </p:cNvSpPr>
          <p:nvPr/>
        </p:nvSpPr>
        <p:spPr bwMode="hidden">
          <a:xfrm rot="5400000">
            <a:off x="5887966" y="3333050"/>
            <a:ext cx="6858000" cy="19190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sz="1800" dirty="0"/>
          </a:p>
        </p:txBody>
      </p:sp>
      <p:sp>
        <p:nvSpPr>
          <p:cNvPr id="2" name="Dikey Başlık 1"/>
          <p:cNvSpPr>
            <a:spLocks noGrp="1"/>
          </p:cNvSpPr>
          <p:nvPr>
            <p:ph type="title" orient="vert"/>
          </p:nvPr>
        </p:nvSpPr>
        <p:spPr>
          <a:xfrm>
            <a:off x="9561158" y="685800"/>
            <a:ext cx="1295738" cy="5486400"/>
          </a:xfrm>
        </p:spPr>
        <p:txBody>
          <a:bodyPr vert="eaVert"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a:xfrm>
            <a:off x="1522810" y="685800"/>
            <a:ext cx="7462785" cy="5486400"/>
          </a:xfrm>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p:cNvSpPr>
            <a:spLocks noGrp="1"/>
          </p:cNvSpPr>
          <p:nvPr>
            <p:ph type="ftr" sz="quarter" idx="11"/>
          </p:nvPr>
        </p:nvSpPr>
        <p:spPr/>
        <p:txBody>
          <a:bodyPr rtlCol="0"/>
          <a:lstStyle/>
          <a:p>
            <a:endParaRPr lang="en-US" dirty="0"/>
          </a:p>
        </p:txBody>
      </p:sp>
      <p:sp>
        <p:nvSpPr>
          <p:cNvPr id="4" name="Tarih Yer Tutucusu 3"/>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6" name="Slayt Numarası Yer Tutucusu 5"/>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129257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p:cNvSpPr>
            <a:spLocks noGrp="1"/>
          </p:cNvSpPr>
          <p:nvPr>
            <p:ph type="ftr" sz="quarter" idx="11"/>
          </p:nvPr>
        </p:nvSpPr>
        <p:spPr/>
        <p:txBody>
          <a:bodyPr rtlCol="0"/>
          <a:lstStyle/>
          <a:p>
            <a:endParaRPr lang="en-US" dirty="0"/>
          </a:p>
        </p:txBody>
      </p:sp>
      <p:sp>
        <p:nvSpPr>
          <p:cNvPr id="4" name="Tarih Yer Tutucusu 3"/>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6" name="Slayt Numarası Yer Tutucusu 5"/>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3398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1"/>
            <a:ext cx="12192000" cy="4810561"/>
          </a:xfrm>
          <a:prstGeom prst="rect">
            <a:avLst/>
          </a:prstGeom>
        </p:spPr>
      </p:pic>
      <p:sp>
        <p:nvSpPr>
          <p:cNvPr id="18" name="Dikdörtgen 17"/>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2" name="Başlık 1"/>
          <p:cNvSpPr>
            <a:spLocks noGrp="1"/>
          </p:cNvSpPr>
          <p:nvPr>
            <p:ph type="title"/>
          </p:nvPr>
        </p:nvSpPr>
        <p:spPr>
          <a:xfrm>
            <a:off x="1522757" y="1905000"/>
            <a:ext cx="9145381" cy="2667000"/>
          </a:xfrm>
        </p:spPr>
        <p:txBody>
          <a:bodyPr rtlCol="0" anchor="b">
            <a:noAutofit/>
          </a:bodyPr>
          <a:lstStyle>
            <a:lvl1pPr algn="l">
              <a:defRPr sz="4800" b="0" cap="none" baseline="0"/>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522809" y="5029200"/>
            <a:ext cx="8231745"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sp>
        <p:nvSpPr>
          <p:cNvPr id="5" name="Alt Bilgi Yer Tutucusu 4"/>
          <p:cNvSpPr>
            <a:spLocks noGrp="1"/>
          </p:cNvSpPr>
          <p:nvPr>
            <p:ph type="ftr" sz="quarter" idx="11"/>
          </p:nvPr>
        </p:nvSpPr>
        <p:spPr/>
        <p:txBody>
          <a:bodyPr rtlCol="0"/>
          <a:lstStyle/>
          <a:p>
            <a:endParaRPr lang="en-US" dirty="0"/>
          </a:p>
        </p:txBody>
      </p:sp>
      <p:sp>
        <p:nvSpPr>
          <p:cNvPr id="4" name="Tarih Yer Tutucusu 3"/>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6" name="Slayt Numarası Yer Tutucusu 5"/>
          <p:cNvSpPr>
            <a:spLocks noGrp="1"/>
          </p:cNvSpPr>
          <p:nvPr>
            <p:ph type="sldNum" sz="quarter" idx="12"/>
          </p:nvPr>
        </p:nvSpPr>
        <p:spPr/>
        <p:txBody>
          <a:bodyPr rtlCol="0"/>
          <a:lstStyle/>
          <a:p>
            <a:fld id="{6D22F896-40B5-4ADD-8801-0D06FADFA095}" type="slidenum">
              <a:rPr lang="en-US" smtClean="0"/>
              <a:t>‹#›</a:t>
            </a:fld>
            <a:endParaRPr lang="en-US" dirty="0"/>
          </a:p>
        </p:txBody>
      </p:sp>
      <p:sp>
        <p:nvSpPr>
          <p:cNvPr id="16" name="Serbest Form 9"/>
          <p:cNvSpPr>
            <a:spLocks/>
          </p:cNvSpPr>
          <p:nvPr/>
        </p:nvSpPr>
        <p:spPr bwMode="hidden">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sz="1800" dirty="0"/>
          </a:p>
        </p:txBody>
      </p:sp>
    </p:spTree>
    <p:extLst>
      <p:ext uri="{BB962C8B-B14F-4D97-AF65-F5344CB8AC3E}">
        <p14:creationId xmlns:p14="http://schemas.microsoft.com/office/powerpoint/2010/main" val="369990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1522810" y="1905000"/>
            <a:ext cx="441770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248439" y="1905000"/>
            <a:ext cx="441770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Alt Bilgi Yer Tutucusu 5"/>
          <p:cNvSpPr>
            <a:spLocks noGrp="1"/>
          </p:cNvSpPr>
          <p:nvPr>
            <p:ph type="ftr" sz="quarter" idx="11"/>
          </p:nvPr>
        </p:nvSpPr>
        <p:spPr/>
        <p:txBody>
          <a:bodyPr rtlCol="0"/>
          <a:lstStyle/>
          <a:p>
            <a:endParaRPr lang="en-US" dirty="0"/>
          </a:p>
        </p:txBody>
      </p:sp>
      <p:sp>
        <p:nvSpPr>
          <p:cNvPr id="5" name="Tarih Yer Tutucusu 4"/>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7" name="Slayt Numarası Yer Tutucusu 6"/>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11294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522810" y="1905000"/>
            <a:ext cx="441770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522810" y="2743201"/>
            <a:ext cx="441770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248439" y="1905000"/>
            <a:ext cx="441770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248439" y="2743201"/>
            <a:ext cx="441770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8" name="Alt Bilgi Yer Tutucusu 7"/>
          <p:cNvSpPr>
            <a:spLocks noGrp="1"/>
          </p:cNvSpPr>
          <p:nvPr>
            <p:ph type="ftr" sz="quarter" idx="11"/>
          </p:nvPr>
        </p:nvSpPr>
        <p:spPr/>
        <p:txBody>
          <a:bodyPr rtlCol="0"/>
          <a:lstStyle/>
          <a:p>
            <a:endParaRPr lang="en-US" dirty="0"/>
          </a:p>
        </p:txBody>
      </p:sp>
      <p:sp>
        <p:nvSpPr>
          <p:cNvPr id="7" name="Tarih Yer Tutucusu 6"/>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9" name="Slayt Numarası Yer Tutucusu 8"/>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313728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4" name="Alt Bilgi Yer Tutucusu 3"/>
          <p:cNvSpPr>
            <a:spLocks noGrp="1"/>
          </p:cNvSpPr>
          <p:nvPr>
            <p:ph type="ftr" sz="quarter" idx="11"/>
          </p:nvPr>
        </p:nvSpPr>
        <p:spPr/>
        <p:txBody>
          <a:bodyPr rtlCol="0"/>
          <a:lstStyle/>
          <a:p>
            <a:endParaRPr lang="en-US" dirty="0"/>
          </a:p>
        </p:txBody>
      </p:sp>
      <p:sp>
        <p:nvSpPr>
          <p:cNvPr id="3" name="Tarih Yer Tutucusu 2"/>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5" name="Slayt Numarası Yer Tutucusu 4"/>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7118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5" name="Dikdörtgen 4"/>
          <p:cNvSpPr/>
          <p:nvPr/>
        </p:nvSpPr>
        <p:spPr bwMode="hidden">
          <a:xfrm>
            <a:off x="1" y="1"/>
            <a:ext cx="12192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3" name="Alt Bilgi Yer Tutucusu 2"/>
          <p:cNvSpPr>
            <a:spLocks noGrp="1"/>
          </p:cNvSpPr>
          <p:nvPr>
            <p:ph type="ftr" sz="quarter" idx="11"/>
          </p:nvPr>
        </p:nvSpPr>
        <p:spPr/>
        <p:txBody>
          <a:bodyPr rtlCol="0"/>
          <a:lstStyle/>
          <a:p>
            <a:endParaRPr lang="en-US" dirty="0"/>
          </a:p>
        </p:txBody>
      </p:sp>
      <p:sp>
        <p:nvSpPr>
          <p:cNvPr id="2" name="Tarih Yer Tutucusu 1"/>
          <p:cNvSpPr>
            <a:spLocks noGrp="1"/>
          </p:cNvSpPr>
          <p:nvPr>
            <p:ph type="dt" sz="half" idx="10"/>
          </p:nvPr>
        </p:nvSpPr>
        <p:spPr/>
        <p:txBody>
          <a:bodyPr rtlCol="0"/>
          <a:lstStyle>
            <a:lvl1pPr>
              <a:defRPr/>
            </a:lvl1pPr>
          </a:lstStyle>
          <a:p>
            <a:fld id="{48A87A34-81AB-432B-8DAE-1953F412C126}" type="datetimeFigureOut">
              <a:rPr lang="en-US" smtClean="0"/>
              <a:t>4/21/2025</a:t>
            </a:fld>
            <a:endParaRPr lang="en-US" dirty="0"/>
          </a:p>
        </p:txBody>
      </p:sp>
      <p:sp>
        <p:nvSpPr>
          <p:cNvPr id="4" name="Slayt Numarası Yer Tutucusu 3"/>
          <p:cNvSpPr>
            <a:spLocks noGrp="1"/>
          </p:cNvSpPr>
          <p:nvPr>
            <p:ph type="sldNum" sz="quarter" idx="12"/>
          </p:nvPr>
        </p:nvSpPr>
        <p:spPr/>
        <p:txBody>
          <a:bodyPr rtlCol="0"/>
          <a:lstStyle/>
          <a:p>
            <a:fld id="{6D22F896-40B5-4ADD-8801-0D06FADFA095}" type="slidenum">
              <a:rPr lang="en-US" smtClean="0"/>
              <a:t>‹#›</a:t>
            </a:fld>
            <a:endParaRPr lang="en-US" dirty="0"/>
          </a:p>
        </p:txBody>
      </p:sp>
    </p:spTree>
    <p:extLst>
      <p:ext uri="{BB962C8B-B14F-4D97-AF65-F5344CB8AC3E}">
        <p14:creationId xmlns:p14="http://schemas.microsoft.com/office/powerpoint/2010/main" val="41519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9" name="Serbest Form 15"/>
          <p:cNvSpPr>
            <a:spLocks/>
          </p:cNvSpPr>
          <p:nvPr/>
        </p:nvSpPr>
        <p:spPr bwMode="auto">
          <a:xfrm>
            <a:off x="4495383"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sz="1800" dirty="0"/>
          </a:p>
        </p:txBody>
      </p:sp>
      <p:sp>
        <p:nvSpPr>
          <p:cNvPr id="2" name="Başlık 1"/>
          <p:cNvSpPr>
            <a:spLocks noGrp="1"/>
          </p:cNvSpPr>
          <p:nvPr>
            <p:ph type="title"/>
          </p:nvPr>
        </p:nvSpPr>
        <p:spPr/>
        <p:txBody>
          <a:bodyPr rtlCol="0" anchor="b">
            <a:normAutofit/>
          </a:bodyPr>
          <a:lstStyle>
            <a:lvl1pPr algn="l">
              <a:defRPr sz="3600" b="0"/>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4676786" y="2087880"/>
            <a:ext cx="5792709"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1522809" y="3429000"/>
            <a:ext cx="2743915"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6" name="Alt Bilgi Yer Tutucusu 5"/>
          <p:cNvSpPr>
            <a:spLocks noGrp="1"/>
          </p:cNvSpPr>
          <p:nvPr>
            <p:ph type="ftr" sz="quarter" idx="11"/>
          </p:nvPr>
        </p:nvSpPr>
        <p:spPr/>
        <p:txBody>
          <a:bodyPr rtlCol="0"/>
          <a:lstStyle/>
          <a:p>
            <a:endParaRPr lang="en-US" dirty="0"/>
          </a:p>
        </p:txBody>
      </p:sp>
      <p:sp>
        <p:nvSpPr>
          <p:cNvPr id="5" name="Tarih Yer Tutucusu 4"/>
          <p:cNvSpPr>
            <a:spLocks noGrp="1"/>
          </p:cNvSpPr>
          <p:nvPr>
            <p:ph type="dt" sz="half" idx="10"/>
          </p:nvPr>
        </p:nvSpPr>
        <p:spPr/>
        <p:txBody>
          <a:bodyPr rtlCol="0"/>
          <a:lstStyle>
            <a:lvl1pPr>
              <a:defRPr/>
            </a:lvl1pPr>
          </a:lstStyle>
          <a:p>
            <a:fld id="{48A87A34-81AB-432B-8DAE-1953F412C126}" type="datetimeFigureOut">
              <a:rPr lang="en-US" smtClean="0"/>
              <a:pPr/>
              <a:t>4/21/2025</a:t>
            </a:fld>
            <a:endParaRPr lang="en-US" dirty="0"/>
          </a:p>
        </p:txBody>
      </p:sp>
      <p:sp>
        <p:nvSpPr>
          <p:cNvPr id="7" name="Slayt Numarası Yer Tutucusu 6"/>
          <p:cNvSpPr>
            <a:spLocks noGrp="1"/>
          </p:cNvSpPr>
          <p:nvPr>
            <p:ph type="sldNum" sz="quarter" idx="12"/>
          </p:nvPr>
        </p:nvSpPr>
        <p:spPr/>
        <p:txBody>
          <a:bodyPr rtlCol="0"/>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27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Serbest Form 15"/>
          <p:cNvSpPr>
            <a:spLocks/>
          </p:cNvSpPr>
          <p:nvPr/>
        </p:nvSpPr>
        <p:spPr bwMode="auto">
          <a:xfrm>
            <a:off x="1522810"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sz="1800" dirty="0"/>
          </a:p>
        </p:txBody>
      </p:sp>
      <p:sp>
        <p:nvSpPr>
          <p:cNvPr id="2" name="Başlık 1"/>
          <p:cNvSpPr>
            <a:spLocks noGrp="1"/>
          </p:cNvSpPr>
          <p:nvPr>
            <p:ph type="title"/>
          </p:nvPr>
        </p:nvSpPr>
        <p:spPr/>
        <p:txBody>
          <a:bodyPr rtlCol="0" anchor="b">
            <a:normAutofit/>
          </a:bodyPr>
          <a:lstStyle>
            <a:lvl1pPr algn="l">
              <a:defRPr sz="3600" b="0"/>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1707325" y="2087880"/>
            <a:ext cx="5786485"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sp>
        <p:nvSpPr>
          <p:cNvPr id="4" name="Metin Yer Tutucusu 3"/>
          <p:cNvSpPr>
            <a:spLocks noGrp="1"/>
          </p:cNvSpPr>
          <p:nvPr>
            <p:ph type="body" sz="half" idx="2"/>
          </p:nvPr>
        </p:nvSpPr>
        <p:spPr>
          <a:xfrm>
            <a:off x="7925275" y="3429000"/>
            <a:ext cx="2743915"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6" name="Alt Bilgi Yer Tutucusu 5"/>
          <p:cNvSpPr>
            <a:spLocks noGrp="1"/>
          </p:cNvSpPr>
          <p:nvPr>
            <p:ph type="ftr" sz="quarter" idx="11"/>
          </p:nvPr>
        </p:nvSpPr>
        <p:spPr/>
        <p:txBody>
          <a:bodyPr rtlCol="0"/>
          <a:lstStyle/>
          <a:p>
            <a:endParaRPr lang="en-US" dirty="0"/>
          </a:p>
        </p:txBody>
      </p:sp>
      <p:sp>
        <p:nvSpPr>
          <p:cNvPr id="5" name="Tarih Yer Tutucusu 4"/>
          <p:cNvSpPr>
            <a:spLocks noGrp="1"/>
          </p:cNvSpPr>
          <p:nvPr>
            <p:ph type="dt" sz="half" idx="10"/>
          </p:nvPr>
        </p:nvSpPr>
        <p:spPr/>
        <p:txBody>
          <a:bodyPr rtlCol="0"/>
          <a:lstStyle>
            <a:lvl1pPr>
              <a:defRPr/>
            </a:lvl1pPr>
          </a:lstStyle>
          <a:p>
            <a:fld id="{48A87A34-81AB-432B-8DAE-1953F412C126}" type="datetimeFigureOut">
              <a:rPr lang="en-US" smtClean="0"/>
              <a:pPr/>
              <a:t>4/21/2025</a:t>
            </a:fld>
            <a:endParaRPr lang="en-US" dirty="0"/>
          </a:p>
        </p:txBody>
      </p:sp>
      <p:sp>
        <p:nvSpPr>
          <p:cNvPr id="7" name="Slayt Numarası Yer Tutucusu 6"/>
          <p:cNvSpPr>
            <a:spLocks noGrp="1"/>
          </p:cNvSpPr>
          <p:nvPr>
            <p:ph type="sldNum" sz="quarter" idx="12"/>
          </p:nvPr>
        </p:nvSpPr>
        <p:spPr/>
        <p:txBody>
          <a:bodyPr rtlCol="0"/>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89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810" y="189723"/>
            <a:ext cx="9146382" cy="1144556"/>
          </a:xfrm>
          <a:prstGeom prst="rect">
            <a:avLst/>
          </a:prstGeom>
        </p:spPr>
        <p:txBody>
          <a:bodyPr vert="horz" lIns="91440" tIns="45720" rIns="91440" bIns="45720" rtlCol="0" anchor="b">
            <a:normAutofit/>
          </a:bodyPr>
          <a:lstStyle/>
          <a:p>
            <a:pPr rtl="0"/>
            <a:r>
              <a:rPr lang="tr-TR" dirty="0"/>
              <a:t>Asıl başlık stilini düzenlemek için tıklayın</a:t>
            </a:r>
          </a:p>
        </p:txBody>
      </p:sp>
      <p:pic>
        <p:nvPicPr>
          <p:cNvPr id="13" name="Resim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1" y="1628777"/>
            <a:ext cx="12192000" cy="5229225"/>
          </a:xfrm>
          <a:prstGeom prst="rect">
            <a:avLst/>
          </a:prstGeom>
          <a:noFill/>
          <a:ln>
            <a:noFill/>
          </a:ln>
        </p:spPr>
      </p:pic>
      <p:sp>
        <p:nvSpPr>
          <p:cNvPr id="17" name="Dikdörtgen 16"/>
          <p:cNvSpPr/>
          <p:nvPr/>
        </p:nvSpPr>
        <p:spPr bwMode="hidden">
          <a:xfrm>
            <a:off x="1" y="1535909"/>
            <a:ext cx="12192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3" name="Metin Yer Tutucusu 2"/>
          <p:cNvSpPr>
            <a:spLocks noGrp="1"/>
          </p:cNvSpPr>
          <p:nvPr>
            <p:ph type="body" idx="1"/>
          </p:nvPr>
        </p:nvSpPr>
        <p:spPr>
          <a:xfrm>
            <a:off x="1522810" y="1905000"/>
            <a:ext cx="9146382" cy="4267200"/>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 Bilgi Yer Tutucusu 4"/>
          <p:cNvSpPr>
            <a:spLocks noGrp="1"/>
          </p:cNvSpPr>
          <p:nvPr>
            <p:ph type="ftr" sz="quarter" idx="3"/>
          </p:nvPr>
        </p:nvSpPr>
        <p:spPr>
          <a:xfrm>
            <a:off x="1522810" y="6420898"/>
            <a:ext cx="7012225" cy="23603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Tarih Yer Tutucusu 3"/>
          <p:cNvSpPr>
            <a:spLocks noGrp="1"/>
          </p:cNvSpPr>
          <p:nvPr>
            <p:ph type="dt" sz="half" idx="2"/>
          </p:nvPr>
        </p:nvSpPr>
        <p:spPr>
          <a:xfrm>
            <a:off x="8811016" y="6420898"/>
            <a:ext cx="964287" cy="236030"/>
          </a:xfrm>
          <a:prstGeom prst="rect">
            <a:avLst/>
          </a:prstGeom>
        </p:spPr>
        <p:txBody>
          <a:bodyPr vert="horz" lIns="91440" tIns="45720" rIns="91440" bIns="45720" rtlCol="0" anchor="ctr"/>
          <a:lstStyle>
            <a:lvl1pPr algn="r">
              <a:defRPr sz="1100">
                <a:solidFill>
                  <a:schemeClr val="tx1"/>
                </a:solidFill>
              </a:defRPr>
            </a:lvl1pPr>
          </a:lstStyle>
          <a:p>
            <a:fld id="{48A87A34-81AB-432B-8DAE-1953F412C126}" type="datetimeFigureOut">
              <a:rPr lang="en-US" smtClean="0"/>
              <a:pPr/>
              <a:t>4/21/2025</a:t>
            </a:fld>
            <a:endParaRPr lang="en-US" dirty="0"/>
          </a:p>
        </p:txBody>
      </p:sp>
      <p:sp>
        <p:nvSpPr>
          <p:cNvPr id="6" name="Slayt Numarası Yer Tutucusu 5"/>
          <p:cNvSpPr>
            <a:spLocks noGrp="1"/>
          </p:cNvSpPr>
          <p:nvPr>
            <p:ph type="sldNum" sz="quarter" idx="4"/>
          </p:nvPr>
        </p:nvSpPr>
        <p:spPr>
          <a:xfrm>
            <a:off x="10030533" y="6420898"/>
            <a:ext cx="638659" cy="236030"/>
          </a:xfrm>
          <a:prstGeom prst="rect">
            <a:avLst/>
          </a:prstGeom>
        </p:spPr>
        <p:txBody>
          <a:bodyPr vert="horz" lIns="91440" tIns="45720" rIns="91440" bIns="45720" rtlCol="0" anchor="ctr"/>
          <a:lstStyle>
            <a:lvl1pPr algn="r">
              <a:defRPr sz="1100">
                <a:solidFill>
                  <a:schemeClr val="tx1"/>
                </a:solidFill>
              </a:defRPr>
            </a:lvl1pPr>
          </a:lstStyle>
          <a:p>
            <a:fld id="{6D22F896-40B5-4ADD-8801-0D06FADFA095}" type="slidenum">
              <a:rPr lang="en-US" smtClean="0"/>
              <a:pPr/>
              <a:t>‹#›</a:t>
            </a:fld>
            <a:endParaRPr lang="en-US" dirty="0"/>
          </a:p>
        </p:txBody>
      </p:sp>
      <p:sp>
        <p:nvSpPr>
          <p:cNvPr id="38" name="Serbest Form 9"/>
          <p:cNvSpPr>
            <a:spLocks/>
          </p:cNvSpPr>
          <p:nvPr/>
        </p:nvSpPr>
        <p:spPr bwMode="white">
          <a:xfrm>
            <a:off x="1057" y="147025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sz="1800" dirty="0"/>
          </a:p>
        </p:txBody>
      </p:sp>
    </p:spTree>
    <p:extLst>
      <p:ext uri="{BB962C8B-B14F-4D97-AF65-F5344CB8AC3E}">
        <p14:creationId xmlns:p14="http://schemas.microsoft.com/office/powerpoint/2010/main" val="3235312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A8418B17-7E36-4DD1-A575-E7CF3F2CF6DD}"/>
              </a:ext>
            </a:extLst>
          </p:cNvPr>
          <p:cNvSpPr/>
          <p:nvPr/>
        </p:nvSpPr>
        <p:spPr>
          <a:xfrm>
            <a:off x="1478604" y="760582"/>
            <a:ext cx="9429136" cy="19762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82FB759D-A67F-4986-AC6B-46D674716039}"/>
              </a:ext>
            </a:extLst>
          </p:cNvPr>
          <p:cNvSpPr>
            <a:spLocks noGrp="1"/>
          </p:cNvSpPr>
          <p:nvPr>
            <p:ph type="ctrTitle"/>
          </p:nvPr>
        </p:nvSpPr>
        <p:spPr>
          <a:xfrm>
            <a:off x="776749" y="1986118"/>
            <a:ext cx="10589342" cy="2667000"/>
          </a:xfrm>
        </p:spPr>
        <p:txBody>
          <a:bodyPr>
            <a:normAutofit/>
          </a:bodyPr>
          <a:lstStyle/>
          <a:p>
            <a:pPr algn="ctr"/>
            <a:r>
              <a:rPr lang="tr-TR" sz="6500" dirty="0"/>
              <a:t>TARIM EKONOMİSİ BÖLÜMÜ</a:t>
            </a:r>
          </a:p>
        </p:txBody>
      </p:sp>
      <p:sp>
        <p:nvSpPr>
          <p:cNvPr id="3" name="Alt Başlık 2">
            <a:extLst>
              <a:ext uri="{FF2B5EF4-FFF2-40B4-BE49-F238E27FC236}">
                <a16:creationId xmlns:a16="http://schemas.microsoft.com/office/drawing/2014/main" id="{2C0C85A2-D67D-4FF9-8AF6-FBAC5C536F38}"/>
              </a:ext>
            </a:extLst>
          </p:cNvPr>
          <p:cNvSpPr>
            <a:spLocks noGrp="1"/>
          </p:cNvSpPr>
          <p:nvPr>
            <p:ph type="subTitle" idx="1"/>
          </p:nvPr>
        </p:nvSpPr>
        <p:spPr/>
        <p:txBody>
          <a:bodyPr/>
          <a:lstStyle/>
          <a:p>
            <a:endParaRPr lang="tr-TR" dirty="0"/>
          </a:p>
        </p:txBody>
      </p:sp>
      <p:pic>
        <p:nvPicPr>
          <p:cNvPr id="7" name="Resim 6">
            <a:extLst>
              <a:ext uri="{FF2B5EF4-FFF2-40B4-BE49-F238E27FC236}">
                <a16:creationId xmlns:a16="http://schemas.microsoft.com/office/drawing/2014/main" id="{41EAD73D-80F1-4978-B6F6-8E7D0384D0CC}"/>
              </a:ext>
            </a:extLst>
          </p:cNvPr>
          <p:cNvPicPr>
            <a:picLocks noChangeAspect="1"/>
          </p:cNvPicPr>
          <p:nvPr/>
        </p:nvPicPr>
        <p:blipFill>
          <a:blip r:embed="rId2"/>
          <a:stretch>
            <a:fillRect/>
          </a:stretch>
        </p:blipFill>
        <p:spPr>
          <a:xfrm>
            <a:off x="1642144" y="869965"/>
            <a:ext cx="1757516" cy="1757516"/>
          </a:xfrm>
          <a:prstGeom prst="rect">
            <a:avLst/>
          </a:prstGeom>
        </p:spPr>
      </p:pic>
      <p:pic>
        <p:nvPicPr>
          <p:cNvPr id="13" name="Resim 12">
            <a:extLst>
              <a:ext uri="{FF2B5EF4-FFF2-40B4-BE49-F238E27FC236}">
                <a16:creationId xmlns:a16="http://schemas.microsoft.com/office/drawing/2014/main" id="{A4B89580-1B13-4AB2-BFE0-6F8706BFD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884" y="869963"/>
            <a:ext cx="1757517" cy="1757517"/>
          </a:xfrm>
          <a:prstGeom prst="rect">
            <a:avLst/>
          </a:prstGeom>
        </p:spPr>
      </p:pic>
      <p:sp>
        <p:nvSpPr>
          <p:cNvPr id="14" name="Metin kutusu 13">
            <a:extLst>
              <a:ext uri="{FF2B5EF4-FFF2-40B4-BE49-F238E27FC236}">
                <a16:creationId xmlns:a16="http://schemas.microsoft.com/office/drawing/2014/main" id="{32F3B72C-054F-45FC-B90C-CC341BF66B98}"/>
              </a:ext>
            </a:extLst>
          </p:cNvPr>
          <p:cNvSpPr txBox="1"/>
          <p:nvPr/>
        </p:nvSpPr>
        <p:spPr>
          <a:xfrm>
            <a:off x="3372860" y="1240891"/>
            <a:ext cx="5587024" cy="1015663"/>
          </a:xfrm>
          <a:prstGeom prst="rect">
            <a:avLst/>
          </a:prstGeom>
          <a:noFill/>
        </p:spPr>
        <p:txBody>
          <a:bodyPr wrap="square" rtlCol="0">
            <a:spAutoFit/>
          </a:bodyPr>
          <a:lstStyle/>
          <a:p>
            <a:pPr algn="ctr"/>
            <a:r>
              <a:rPr lang="tr-TR" sz="3000" b="1" dirty="0">
                <a:latin typeface="+mj-lt"/>
              </a:rPr>
              <a:t>YOZGAT BOZOK ÜNİVERSİTESİ</a:t>
            </a:r>
            <a:br>
              <a:rPr lang="tr-TR" sz="3000" b="1" dirty="0">
                <a:latin typeface="+mj-lt"/>
              </a:rPr>
            </a:br>
            <a:r>
              <a:rPr lang="tr-TR" sz="3000" b="1" dirty="0">
                <a:latin typeface="+mj-lt"/>
              </a:rPr>
              <a:t>ZİRAAT FAKÜLTESİ</a:t>
            </a:r>
          </a:p>
        </p:txBody>
      </p:sp>
    </p:spTree>
    <p:extLst>
      <p:ext uri="{BB962C8B-B14F-4D97-AF65-F5344CB8AC3E}">
        <p14:creationId xmlns:p14="http://schemas.microsoft.com/office/powerpoint/2010/main" val="82908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FC1CDB-71CF-4FB1-B7AF-1DF268E5BFB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384375C-01EB-4B86-BA35-7D9906A09C70}"/>
              </a:ext>
            </a:extLst>
          </p:cNvPr>
          <p:cNvSpPr>
            <a:spLocks noGrp="1"/>
          </p:cNvSpPr>
          <p:nvPr>
            <p:ph idx="1"/>
          </p:nvPr>
        </p:nvSpPr>
        <p:spPr/>
        <p:txBody>
          <a:bodyPr/>
          <a:lstStyle/>
          <a:p>
            <a:r>
              <a:rPr lang="tr-TR" dirty="0"/>
              <a:t>Çalışma İmkanları</a:t>
            </a:r>
          </a:p>
          <a:p>
            <a:pPr marL="0" indent="0" algn="just">
              <a:buNone/>
            </a:pPr>
            <a:r>
              <a:rPr lang="tr-TR" dirty="0"/>
              <a:t>Dört yıllık eğitimin sonrasında öğrencilerimiz Tarım ve Orman Bakanlığına bağlı birçok kamu kuruluşları, özel sektör (bayii, firmalarda pazarlama uzmanı olarak), danışmanlık şirketleri, birlik ve kooperatifler, kendi iş yerini açma (gübre ve ilaç bayii), tarım kredi ve sigortalarını konu edinmiş bankalar gibi çok geniş bir alanda çalışma imkanına sahip olurlar.</a:t>
            </a:r>
          </a:p>
        </p:txBody>
      </p:sp>
    </p:spTree>
    <p:extLst>
      <p:ext uri="{BB962C8B-B14F-4D97-AF65-F5344CB8AC3E}">
        <p14:creationId xmlns:p14="http://schemas.microsoft.com/office/powerpoint/2010/main" val="350025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6B321F-5840-4120-9ADA-BE4A94C889E1}"/>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5D6C3C0-97A1-4CB9-9A16-8AF5B280D399}"/>
              </a:ext>
            </a:extLst>
          </p:cNvPr>
          <p:cNvSpPr>
            <a:spLocks noGrp="1"/>
          </p:cNvSpPr>
          <p:nvPr>
            <p:ph idx="1"/>
          </p:nvPr>
        </p:nvSpPr>
        <p:spPr/>
        <p:txBody>
          <a:bodyPr>
            <a:normAutofit/>
          </a:bodyPr>
          <a:lstStyle/>
          <a:p>
            <a:r>
              <a:rPr lang="tr-TR" dirty="0"/>
              <a:t>Programın Kısa Tarihçesi</a:t>
            </a:r>
          </a:p>
          <a:p>
            <a:pPr marL="0" indent="0" algn="just">
              <a:buNone/>
            </a:pPr>
            <a:r>
              <a:rPr lang="tr-TR" dirty="0"/>
              <a:t>2018 yılında kurulan bölümümüzde Tarım İşletmeciliği ve Tarım Politikası ve Yayım olmak üzere iki anabilim dalı mevcuttur. 2018-2019 güz dönemi itibariyle lisans eğitimine başlamış ve 2021-2022 bahar döneminde ilk mezunlarını vermiştir. </a:t>
            </a:r>
          </a:p>
          <a:p>
            <a:pPr marL="0" indent="0" algn="just">
              <a:buNone/>
            </a:pPr>
            <a:r>
              <a:rPr lang="tr-TR" dirty="0"/>
              <a:t>Tarım Ekonomisi Anabilim Dalı 2024-2025 Bahar dönemi itibariyle </a:t>
            </a:r>
            <a:r>
              <a:rPr lang="tr-TR" dirty="0" err="1"/>
              <a:t>yükseklisans</a:t>
            </a:r>
            <a:r>
              <a:rPr lang="tr-TR" dirty="0"/>
              <a:t> programına öğrenci alımına başlamıştır. </a:t>
            </a:r>
          </a:p>
          <a:p>
            <a:pPr marL="0" indent="0" algn="just">
              <a:buNone/>
            </a:pPr>
            <a:r>
              <a:rPr lang="tr-TR" dirty="0"/>
              <a:t>Bölümümüzde eğitim-öğretim ve araştırma faaliyetleri 2 Doçent, 3 Doktor Öğretim Üyesi ve 1 Araştırma Görevlisi tarafından sağlanmaktadır.</a:t>
            </a:r>
          </a:p>
        </p:txBody>
      </p:sp>
    </p:spTree>
    <p:extLst>
      <p:ext uri="{BB962C8B-B14F-4D97-AF65-F5344CB8AC3E}">
        <p14:creationId xmlns:p14="http://schemas.microsoft.com/office/powerpoint/2010/main" val="90079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3D6B92-0312-4E4A-90E6-0047B07BD94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BDB917-0946-4392-A7F8-9B9B6D301716}"/>
              </a:ext>
            </a:extLst>
          </p:cNvPr>
          <p:cNvSpPr>
            <a:spLocks noGrp="1"/>
          </p:cNvSpPr>
          <p:nvPr>
            <p:ph idx="1"/>
          </p:nvPr>
        </p:nvSpPr>
        <p:spPr/>
        <p:txBody>
          <a:bodyPr/>
          <a:lstStyle/>
          <a:p>
            <a:r>
              <a:rPr lang="tr-TR" dirty="0"/>
              <a:t>Programın Amacı</a:t>
            </a:r>
          </a:p>
          <a:p>
            <a:pPr marL="0" indent="0" algn="just">
              <a:buNone/>
            </a:pPr>
            <a:r>
              <a:rPr lang="tr-TR" dirty="0"/>
              <a:t>Bölüm lisans süresince üretimden tüketime kadar olan süreçte politika, pazarlama stratejileri, yayım, ekonomi anlamında sürdürülebilirlik, üretim planlaması vb. konularda öğrencilere donanım kazandırmayı hedeflemektedir. Diğer yandan saha çalışmaları (anket) ve staj eğitimleri yoluyla öğrencilerin mesleki tecrübe edinmesine destek vermektedir. </a:t>
            </a:r>
          </a:p>
        </p:txBody>
      </p:sp>
    </p:spTree>
    <p:extLst>
      <p:ext uri="{BB962C8B-B14F-4D97-AF65-F5344CB8AC3E}">
        <p14:creationId xmlns:p14="http://schemas.microsoft.com/office/powerpoint/2010/main" val="4019949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660A7A-8DCD-4DE0-B3AC-91E0A3ABD2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801E9B-5EC2-4C4F-85A9-51A5D8D96787}"/>
              </a:ext>
            </a:extLst>
          </p:cNvPr>
          <p:cNvSpPr>
            <a:spLocks noGrp="1"/>
          </p:cNvSpPr>
          <p:nvPr>
            <p:ph idx="1"/>
          </p:nvPr>
        </p:nvSpPr>
        <p:spPr/>
        <p:txBody>
          <a:bodyPr/>
          <a:lstStyle/>
          <a:p>
            <a:r>
              <a:rPr lang="tr-TR" dirty="0"/>
              <a:t>Yönetim</a:t>
            </a:r>
          </a:p>
          <a:p>
            <a:endParaRPr lang="tr-TR" dirty="0"/>
          </a:p>
        </p:txBody>
      </p:sp>
      <p:sp>
        <p:nvSpPr>
          <p:cNvPr id="7" name="Metin kutusu 6">
            <a:extLst>
              <a:ext uri="{FF2B5EF4-FFF2-40B4-BE49-F238E27FC236}">
                <a16:creationId xmlns:a16="http://schemas.microsoft.com/office/drawing/2014/main" id="{3E9E9011-E9A3-46D2-96BE-42AF2E3EDD77}"/>
              </a:ext>
            </a:extLst>
          </p:cNvPr>
          <p:cNvSpPr txBox="1"/>
          <p:nvPr/>
        </p:nvSpPr>
        <p:spPr>
          <a:xfrm>
            <a:off x="2979174" y="4995099"/>
            <a:ext cx="6096000" cy="707886"/>
          </a:xfrm>
          <a:prstGeom prst="rect">
            <a:avLst/>
          </a:prstGeom>
          <a:noFill/>
        </p:spPr>
        <p:txBody>
          <a:bodyPr wrap="square">
            <a:spAutoFit/>
          </a:bodyPr>
          <a:lstStyle/>
          <a:p>
            <a:pPr algn="ctr"/>
            <a:r>
              <a:rPr lang="tr-TR" sz="2000" b="1" i="0" dirty="0">
                <a:effectLst/>
                <a:latin typeface="Open Sans" panose="020B0606030504020204" pitchFamily="34" charset="0"/>
              </a:rPr>
              <a:t>Doç. Dr. Güngör KARAKAŞ</a:t>
            </a:r>
          </a:p>
          <a:p>
            <a:pPr algn="ctr"/>
            <a:r>
              <a:rPr lang="tr-TR" sz="2000" dirty="0">
                <a:latin typeface="Open Sans" panose="020B0606030504020204" pitchFamily="34" charset="0"/>
              </a:rPr>
              <a:t>Bölüm Başkanı</a:t>
            </a:r>
            <a:endParaRPr lang="tr-TR" sz="2000" i="0" dirty="0">
              <a:effectLst/>
              <a:latin typeface="Open Sans" panose="020B0606030504020204" pitchFamily="34" charset="0"/>
            </a:endParaRPr>
          </a:p>
        </p:txBody>
      </p:sp>
      <p:pic>
        <p:nvPicPr>
          <p:cNvPr id="1028" name="Picture 4">
            <a:extLst>
              <a:ext uri="{FF2B5EF4-FFF2-40B4-BE49-F238E27FC236}">
                <a16:creationId xmlns:a16="http://schemas.microsoft.com/office/drawing/2014/main" id="{FBAD4AC5-753B-D4DE-63C6-02BB69DD78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65" t="4190" r="15733" b="33920"/>
          <a:stretch/>
        </p:blipFill>
        <p:spPr bwMode="auto">
          <a:xfrm>
            <a:off x="4832059" y="2281000"/>
            <a:ext cx="2075111" cy="25965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3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7">
            <a:extLst>
              <a:ext uri="{FF2B5EF4-FFF2-40B4-BE49-F238E27FC236}">
                <a16:creationId xmlns:a16="http://schemas.microsoft.com/office/drawing/2014/main" id="{6A0DFFBF-601F-4A5F-A4D1-1C1F5AB33A7A}"/>
              </a:ext>
            </a:extLst>
          </p:cNvPr>
          <p:cNvGraphicFramePr>
            <a:graphicFrameLocks noGrp="1"/>
          </p:cNvGraphicFramePr>
          <p:nvPr>
            <p:extLst>
              <p:ext uri="{D42A27DB-BD31-4B8C-83A1-F6EECF244321}">
                <p14:modId xmlns:p14="http://schemas.microsoft.com/office/powerpoint/2010/main" val="1905226360"/>
              </p:ext>
            </p:extLst>
          </p:nvPr>
        </p:nvGraphicFramePr>
        <p:xfrm>
          <a:off x="2802194" y="2949678"/>
          <a:ext cx="7357806" cy="3200400"/>
        </p:xfrm>
        <a:graphic>
          <a:graphicData uri="http://schemas.openxmlformats.org/drawingml/2006/table">
            <a:tbl>
              <a:tblPr firstRow="1" bandRow="1">
                <a:tableStyleId>{5C22544A-7EE6-4342-B048-85BDC9FD1C3A}</a:tableStyleId>
              </a:tblPr>
              <a:tblGrid>
                <a:gridCol w="1507163">
                  <a:extLst>
                    <a:ext uri="{9D8B030D-6E8A-4147-A177-3AD203B41FA5}">
                      <a16:colId xmlns:a16="http://schemas.microsoft.com/office/drawing/2014/main" val="3937905190"/>
                    </a:ext>
                  </a:extLst>
                </a:gridCol>
                <a:gridCol w="5850643">
                  <a:extLst>
                    <a:ext uri="{9D8B030D-6E8A-4147-A177-3AD203B41FA5}">
                      <a16:colId xmlns:a16="http://schemas.microsoft.com/office/drawing/2014/main" val="4220903614"/>
                    </a:ext>
                  </a:extLst>
                </a:gridCol>
              </a:tblGrid>
              <a:tr h="106680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800" b="1" i="0" dirty="0">
                          <a:solidFill>
                            <a:schemeClr val="tx1"/>
                          </a:solidFill>
                          <a:effectLst/>
                          <a:latin typeface="Open Sans" panose="020B0606030504020204" pitchFamily="34" charset="0"/>
                        </a:rPr>
                        <a:t>Doç. Dr. Merve AYYILDIZ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495565"/>
                  </a:ext>
                </a:extLst>
              </a:tr>
              <a:tr h="1066800">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latin typeface="Open Sans" panose="020B0606030504020204" pitchFamily="34" charset="0"/>
                          <a:ea typeface="Open Sans" panose="020B0606030504020204" pitchFamily="34" charset="0"/>
                          <a:cs typeface="Open Sans" panose="020B0606030504020204" pitchFamily="34" charset="0"/>
                        </a:rPr>
                        <a:t>Dr. Öğr. Üyesi Tuba ALBAYRAK</a:t>
                      </a:r>
                      <a:endParaRPr lang="tr-TR" sz="18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5397888"/>
                  </a:ext>
                </a:extLst>
              </a:tr>
              <a:tr h="106680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Dr. Öğr. Üyesi Bekir Sıtkı ŞİRİKÇİ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8230109"/>
                  </a:ext>
                </a:extLst>
              </a:tr>
            </a:tbl>
          </a:graphicData>
        </a:graphic>
      </p:graphicFrame>
      <p:sp>
        <p:nvSpPr>
          <p:cNvPr id="2" name="Başlık 1">
            <a:extLst>
              <a:ext uri="{FF2B5EF4-FFF2-40B4-BE49-F238E27FC236}">
                <a16:creationId xmlns:a16="http://schemas.microsoft.com/office/drawing/2014/main" id="{E1137E74-40B1-4ED3-B52C-8A89116DD2A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2093AA-479F-41E6-88B3-8EF09E3BFE24}"/>
              </a:ext>
            </a:extLst>
          </p:cNvPr>
          <p:cNvSpPr>
            <a:spLocks noGrp="1"/>
          </p:cNvSpPr>
          <p:nvPr>
            <p:ph idx="1"/>
          </p:nvPr>
        </p:nvSpPr>
        <p:spPr>
          <a:xfrm>
            <a:off x="1522810" y="1905000"/>
            <a:ext cx="9146382" cy="936523"/>
          </a:xfrm>
        </p:spPr>
        <p:txBody>
          <a:bodyPr/>
          <a:lstStyle/>
          <a:p>
            <a:r>
              <a:rPr lang="tr-TR" dirty="0"/>
              <a:t>Öğretim Elemanları – Tarım İşletmeciliği A.B.D.</a:t>
            </a:r>
          </a:p>
        </p:txBody>
      </p:sp>
      <p:pic>
        <p:nvPicPr>
          <p:cNvPr id="4" name="Resim 3">
            <a:extLst>
              <a:ext uri="{FF2B5EF4-FFF2-40B4-BE49-F238E27FC236}">
                <a16:creationId xmlns:a16="http://schemas.microsoft.com/office/drawing/2014/main" id="{C8B7C6BA-57D8-447A-8082-A5B1C41B1CB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91" b="92364" l="9524" r="89524">
                        <a14:foregroundMark x1="51429" y1="9091" x2="45079" y2="31273"/>
                        <a14:foregroundMark x1="45079" y1="31273" x2="46032" y2="81818"/>
                        <a14:foregroundMark x1="46032" y1="81818" x2="54286" y2="47273"/>
                        <a14:foregroundMark x1="54286" y1="47273" x2="50476" y2="10545"/>
                        <a14:foregroundMark x1="37778" y1="88364" x2="58095" y2="92727"/>
                        <a14:foregroundMark x1="58095" y1="92727" x2="61587" y2="68364"/>
                        <a14:foregroundMark x1="61587" y1="68364" x2="46667" y2="26545"/>
                        <a14:foregroundMark x1="46667" y1="26545" x2="55238" y2="45091"/>
                        <a14:foregroundMark x1="55238" y1="45091" x2="40000" y2="76727"/>
                        <a14:foregroundMark x1="40000" y1="76727" x2="38730" y2="92364"/>
                      </a14:backgroundRemoval>
                    </a14:imgEffect>
                  </a14:imgLayer>
                </a14:imgProps>
              </a:ext>
            </a:extLst>
          </a:blip>
          <a:stretch>
            <a:fillRect/>
          </a:stretch>
        </p:blipFill>
        <p:spPr>
          <a:xfrm>
            <a:off x="2976054" y="2882004"/>
            <a:ext cx="1238864" cy="1081548"/>
          </a:xfrm>
          <a:prstGeom prst="rect">
            <a:avLst/>
          </a:prstGeom>
        </p:spPr>
      </p:pic>
      <p:pic>
        <p:nvPicPr>
          <p:cNvPr id="11" name="Resim 10">
            <a:extLst>
              <a:ext uri="{FF2B5EF4-FFF2-40B4-BE49-F238E27FC236}">
                <a16:creationId xmlns:a16="http://schemas.microsoft.com/office/drawing/2014/main" id="{31C71E8D-7BE4-43CC-A641-3BF4E6EAB4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64" b="94961" l="7925" r="89434">
                        <a14:foregroundMark x1="66038" y1="16279" x2="40000" y2="4651"/>
                        <a14:foregroundMark x1="40000" y1="4651" x2="21887" y2="21705"/>
                        <a14:foregroundMark x1="21887" y1="21705" x2="10566" y2="48062"/>
                        <a14:foregroundMark x1="10566" y1="48062" x2="18113" y2="86434"/>
                        <a14:foregroundMark x1="18113" y1="86434" x2="41509" y2="89147"/>
                        <a14:foregroundMark x1="41509" y1="89147" x2="61887" y2="74419"/>
                        <a14:foregroundMark x1="61887" y1="74419" x2="44151" y2="87209"/>
                        <a14:foregroundMark x1="44151" y1="87209" x2="30189" y2="62403"/>
                        <a14:foregroundMark x1="7925" y1="42636" x2="7925" y2="54651"/>
                        <a14:foregroundMark x1="66415" y1="79845" x2="52453" y2="94961"/>
                        <a14:foregroundMark x1="52453" y1="94961" x2="38113" y2="87597"/>
                      </a14:backgroundRemoval>
                    </a14:imgEffect>
                  </a14:imgLayer>
                </a14:imgProps>
              </a:ext>
            </a:extLst>
          </a:blip>
          <a:stretch>
            <a:fillRect/>
          </a:stretch>
        </p:blipFill>
        <p:spPr>
          <a:xfrm>
            <a:off x="3032971" y="4004033"/>
            <a:ext cx="1125030" cy="1095313"/>
          </a:xfrm>
          <a:prstGeom prst="rect">
            <a:avLst/>
          </a:prstGeom>
        </p:spPr>
      </p:pic>
      <p:pic>
        <p:nvPicPr>
          <p:cNvPr id="6" name="Resim 5" descr="adam, insan, kişi, şahıs, insan yüzü, ağaç içeren bir resim&#10;&#10;Açıklama otomatik olarak oluşturuldu">
            <a:extLst>
              <a:ext uri="{FF2B5EF4-FFF2-40B4-BE49-F238E27FC236}">
                <a16:creationId xmlns:a16="http://schemas.microsoft.com/office/drawing/2014/main" id="{31F7C4AF-84F2-B3DF-8FBD-B59DB26782DE}"/>
              </a:ext>
            </a:extLst>
          </p:cNvPr>
          <p:cNvPicPr>
            <a:picLocks noChangeAspect="1"/>
          </p:cNvPicPr>
          <p:nvPr/>
        </p:nvPicPr>
        <p:blipFill rotWithShape="1">
          <a:blip r:embed="rId6">
            <a:extLst>
              <a:ext uri="{28A0092B-C50C-407E-A947-70E740481C1C}">
                <a14:useLocalDpi xmlns:a14="http://schemas.microsoft.com/office/drawing/2010/main" val="0"/>
              </a:ext>
            </a:extLst>
          </a:blip>
          <a:srcRect l="11301" t="6906" r="14902" b="18526"/>
          <a:stretch/>
        </p:blipFill>
        <p:spPr>
          <a:xfrm>
            <a:off x="3148534" y="5099346"/>
            <a:ext cx="839328" cy="10284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761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7">
            <a:extLst>
              <a:ext uri="{FF2B5EF4-FFF2-40B4-BE49-F238E27FC236}">
                <a16:creationId xmlns:a16="http://schemas.microsoft.com/office/drawing/2014/main" id="{6A0DFFBF-601F-4A5F-A4D1-1C1F5AB33A7A}"/>
              </a:ext>
            </a:extLst>
          </p:cNvPr>
          <p:cNvGraphicFramePr>
            <a:graphicFrameLocks/>
          </p:cNvGraphicFramePr>
          <p:nvPr>
            <p:extLst>
              <p:ext uri="{D42A27DB-BD31-4B8C-83A1-F6EECF244321}">
                <p14:modId xmlns:p14="http://schemas.microsoft.com/office/powerpoint/2010/main" val="3657755529"/>
              </p:ext>
            </p:extLst>
          </p:nvPr>
        </p:nvGraphicFramePr>
        <p:xfrm>
          <a:off x="2417097" y="2843275"/>
          <a:ext cx="7357806" cy="3200400"/>
        </p:xfrm>
        <a:graphic>
          <a:graphicData uri="http://schemas.openxmlformats.org/drawingml/2006/table">
            <a:tbl>
              <a:tblPr firstRow="1" bandRow="1">
                <a:tableStyleId>{5C22544A-7EE6-4342-B048-85BDC9FD1C3A}</a:tableStyleId>
              </a:tblPr>
              <a:tblGrid>
                <a:gridCol w="1507163">
                  <a:extLst>
                    <a:ext uri="{9D8B030D-6E8A-4147-A177-3AD203B41FA5}">
                      <a16:colId xmlns:a16="http://schemas.microsoft.com/office/drawing/2014/main" val="3937905190"/>
                    </a:ext>
                  </a:extLst>
                </a:gridCol>
                <a:gridCol w="5850643">
                  <a:extLst>
                    <a:ext uri="{9D8B030D-6E8A-4147-A177-3AD203B41FA5}">
                      <a16:colId xmlns:a16="http://schemas.microsoft.com/office/drawing/2014/main" val="4220903614"/>
                    </a:ext>
                  </a:extLst>
                </a:gridCol>
              </a:tblGrid>
              <a:tr h="106680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800" b="1" i="0" dirty="0">
                          <a:solidFill>
                            <a:schemeClr val="tx1"/>
                          </a:solidFill>
                          <a:effectLst/>
                          <a:latin typeface="Open Sans" panose="020B0606030504020204" pitchFamily="34" charset="0"/>
                        </a:rPr>
                        <a:t>Doç. Dr. Güngör KARAKAŞ</a:t>
                      </a:r>
                    </a:p>
                    <a:p>
                      <a:pPr algn="ctr"/>
                      <a:r>
                        <a:rPr lang="tr-TR" sz="1800" b="1" i="0" dirty="0">
                          <a:solidFill>
                            <a:schemeClr val="tx1"/>
                          </a:solidFill>
                          <a:effectLst/>
                          <a:latin typeface="Open Sans" panose="020B0606030504020204" pitchFamily="34" charset="0"/>
                        </a:rPr>
                        <a:t>(Bölüm Başkanı)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495565"/>
                  </a:ext>
                </a:extLst>
              </a:tr>
              <a:tr h="1066800">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Dr. Öğr. Üyesi Bekir AYYILDIZ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296396"/>
                  </a:ext>
                </a:extLst>
              </a:tr>
              <a:tr h="1066800">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Arş. Gör. Zehra Meliha TENGİZ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2980027"/>
                  </a:ext>
                </a:extLst>
              </a:tr>
            </a:tbl>
          </a:graphicData>
        </a:graphic>
      </p:graphicFrame>
      <p:sp>
        <p:nvSpPr>
          <p:cNvPr id="2" name="Başlık 1">
            <a:extLst>
              <a:ext uri="{FF2B5EF4-FFF2-40B4-BE49-F238E27FC236}">
                <a16:creationId xmlns:a16="http://schemas.microsoft.com/office/drawing/2014/main" id="{E1137E74-40B1-4ED3-B52C-8A89116DD2A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2093AA-479F-41E6-88B3-8EF09E3BFE24}"/>
              </a:ext>
            </a:extLst>
          </p:cNvPr>
          <p:cNvSpPr>
            <a:spLocks noGrp="1"/>
          </p:cNvSpPr>
          <p:nvPr>
            <p:ph idx="1"/>
          </p:nvPr>
        </p:nvSpPr>
        <p:spPr>
          <a:xfrm>
            <a:off x="1522810" y="1905000"/>
            <a:ext cx="9146382" cy="936523"/>
          </a:xfrm>
        </p:spPr>
        <p:txBody>
          <a:bodyPr/>
          <a:lstStyle/>
          <a:p>
            <a:r>
              <a:rPr lang="tr-TR" dirty="0"/>
              <a:t>Öğretim Elemanları – Tarım Politikası ve Yayım A.B.D.</a:t>
            </a:r>
          </a:p>
        </p:txBody>
      </p:sp>
      <p:pic>
        <p:nvPicPr>
          <p:cNvPr id="9" name="Resim 8">
            <a:extLst>
              <a:ext uri="{FF2B5EF4-FFF2-40B4-BE49-F238E27FC236}">
                <a16:creationId xmlns:a16="http://schemas.microsoft.com/office/drawing/2014/main" id="{3F749396-441A-44AD-B7A1-213EEF7F61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34" b="92701" l="9091" r="88843">
                        <a14:foregroundMark x1="35124" y1="12409" x2="57025" y2="7664"/>
                        <a14:foregroundMark x1="57025" y1="7664" x2="58678" y2="11314"/>
                        <a14:foregroundMark x1="67769" y1="73723" x2="34298" y2="87226"/>
                        <a14:foregroundMark x1="34298" y1="87226" x2="24380" y2="70438"/>
                        <a14:foregroundMark x1="24380" y1="70438" x2="27273" y2="39781"/>
                        <a14:foregroundMark x1="27273" y1="39781" x2="38430" y2="24088"/>
                        <a14:foregroundMark x1="38430" y1="24088" x2="53306" y2="35766"/>
                        <a14:foregroundMark x1="77686" y1="72993" x2="61570" y2="85766"/>
                        <a14:foregroundMark x1="61570" y1="85766" x2="39669" y2="90511"/>
                        <a14:foregroundMark x1="39669" y1="90511" x2="23554" y2="79197"/>
                        <a14:foregroundMark x1="55372" y1="92701" x2="39669" y2="90146"/>
                        <a14:backgroundMark x1="14050" y1="15328" x2="32645" y2="4015"/>
                        <a14:backgroundMark x1="32645" y1="4015" x2="53306" y2="1460"/>
                        <a14:backgroundMark x1="59885" y1="3090" x2="87190" y2="9854"/>
                        <a14:backgroundMark x1="53306" y1="1460" x2="55755" y2="2067"/>
                        <a14:backgroundMark x1="86364" y1="87956" x2="58267" y2="97182"/>
                        <a14:backgroundMark x1="42317" y1="96944" x2="19008" y2="93796"/>
                        <a14:backgroundMark x1="54132" y1="98540" x2="42961" y2="97031"/>
                        <a14:backgroundMark x1="19008" y1="93796" x2="9504" y2="89051"/>
                      </a14:backgroundRemoval>
                    </a14:imgEffect>
                  </a14:imgLayer>
                </a14:imgProps>
              </a:ext>
            </a:extLst>
          </a:blip>
          <a:stretch>
            <a:fillRect/>
          </a:stretch>
        </p:blipFill>
        <p:spPr>
          <a:xfrm>
            <a:off x="2663856" y="3871021"/>
            <a:ext cx="1011196" cy="1144907"/>
          </a:xfrm>
          <a:prstGeom prst="rect">
            <a:avLst/>
          </a:prstGeom>
        </p:spPr>
      </p:pic>
      <p:pic>
        <p:nvPicPr>
          <p:cNvPr id="13" name="Resim 12">
            <a:extLst>
              <a:ext uri="{FF2B5EF4-FFF2-40B4-BE49-F238E27FC236}">
                <a16:creationId xmlns:a16="http://schemas.microsoft.com/office/drawing/2014/main" id="{1718EECB-A96C-40FA-9693-59890D8E09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65" b="90323" l="8904" r="89041">
                        <a14:foregroundMark x1="47945" y1="90860" x2="41781" y2="90860"/>
                        <a14:foregroundMark x1="54110" y1="9677" x2="45890" y2="8065"/>
                        <a14:backgroundMark x1="15753" y1="22581" x2="25342" y2="8602"/>
                      </a14:backgroundRemoval>
                    </a14:imgEffect>
                  </a14:imgLayer>
                </a14:imgProps>
              </a:ext>
            </a:extLst>
          </a:blip>
          <a:stretch>
            <a:fillRect/>
          </a:stretch>
        </p:blipFill>
        <p:spPr>
          <a:xfrm>
            <a:off x="2679175" y="4905200"/>
            <a:ext cx="980558" cy="1249204"/>
          </a:xfrm>
          <a:prstGeom prst="rect">
            <a:avLst/>
          </a:prstGeom>
        </p:spPr>
      </p:pic>
      <p:pic>
        <p:nvPicPr>
          <p:cNvPr id="5" name="Picture 4">
            <a:extLst>
              <a:ext uri="{FF2B5EF4-FFF2-40B4-BE49-F238E27FC236}">
                <a16:creationId xmlns:a16="http://schemas.microsoft.com/office/drawing/2014/main" id="{F6FBB892-A81C-BDAC-7DA5-186A54800F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542" t="4690" r="25472" b="58005"/>
          <a:stretch/>
        </p:blipFill>
        <p:spPr bwMode="auto">
          <a:xfrm>
            <a:off x="2754557" y="2841522"/>
            <a:ext cx="905176" cy="10677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6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975A5-DC98-F75F-5351-7DF4351135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59ED968-0741-AB7E-E650-67FAF0E6D598}"/>
              </a:ext>
            </a:extLst>
          </p:cNvPr>
          <p:cNvSpPr>
            <a:spLocks noGrp="1"/>
          </p:cNvSpPr>
          <p:nvPr>
            <p:ph idx="1"/>
          </p:nvPr>
        </p:nvSpPr>
        <p:spPr/>
        <p:txBody>
          <a:bodyPr/>
          <a:lstStyle/>
          <a:p>
            <a:r>
              <a:rPr lang="tr-TR" dirty="0"/>
              <a:t>Komisyonlar</a:t>
            </a:r>
          </a:p>
          <a:p>
            <a:endParaRPr lang="tr-TR" dirty="0"/>
          </a:p>
        </p:txBody>
      </p:sp>
      <p:graphicFrame>
        <p:nvGraphicFramePr>
          <p:cNvPr id="4" name="Tablo 4">
            <a:extLst>
              <a:ext uri="{FF2B5EF4-FFF2-40B4-BE49-F238E27FC236}">
                <a16:creationId xmlns:a16="http://schemas.microsoft.com/office/drawing/2014/main" id="{C24421CB-3AEA-926A-DA3E-4923B91A8D36}"/>
              </a:ext>
            </a:extLst>
          </p:cNvPr>
          <p:cNvGraphicFramePr>
            <a:graphicFrameLocks noGrp="1"/>
          </p:cNvGraphicFramePr>
          <p:nvPr>
            <p:extLst>
              <p:ext uri="{D42A27DB-BD31-4B8C-83A1-F6EECF244321}">
                <p14:modId xmlns:p14="http://schemas.microsoft.com/office/powerpoint/2010/main" val="983882236"/>
              </p:ext>
            </p:extLst>
          </p:nvPr>
        </p:nvGraphicFramePr>
        <p:xfrm>
          <a:off x="2032000" y="2556855"/>
          <a:ext cx="8128000" cy="1285240"/>
        </p:xfrm>
        <a:graphic>
          <a:graphicData uri="http://schemas.openxmlformats.org/drawingml/2006/table">
            <a:tbl>
              <a:tblPr>
                <a:tableStyleId>{5C22544A-7EE6-4342-B048-85BDC9FD1C3A}</a:tableStyleId>
              </a:tblPr>
              <a:tblGrid>
                <a:gridCol w="3261453">
                  <a:extLst>
                    <a:ext uri="{9D8B030D-6E8A-4147-A177-3AD203B41FA5}">
                      <a16:colId xmlns:a16="http://schemas.microsoft.com/office/drawing/2014/main" val="1866687200"/>
                    </a:ext>
                  </a:extLst>
                </a:gridCol>
                <a:gridCol w="4866547">
                  <a:extLst>
                    <a:ext uri="{9D8B030D-6E8A-4147-A177-3AD203B41FA5}">
                      <a16:colId xmlns:a16="http://schemas.microsoft.com/office/drawing/2014/main" val="4077843362"/>
                    </a:ext>
                  </a:extLst>
                </a:gridCol>
              </a:tblGrid>
              <a:tr h="370840">
                <a:tc>
                  <a:txBody>
                    <a:bodyPr/>
                    <a:lstStyle/>
                    <a:p>
                      <a:r>
                        <a:rPr lang="tr-TR" dirty="0"/>
                        <a:t>Staj Komisyonu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dirty="0"/>
                        <a:t>Başkan: Dr. Öğr. Üyesi Merve AYYILDIZ</a:t>
                      </a:r>
                    </a:p>
                    <a:p>
                      <a:r>
                        <a:rPr lang="tr-TR" dirty="0"/>
                        <a:t>Üye: Dr. Öğr. Üyesi Tuba ALBAYRAK</a:t>
                      </a:r>
                    </a:p>
                    <a:p>
                      <a:r>
                        <a:rPr lang="tr-TR" dirty="0"/>
                        <a:t>Üye: Dr. Öğr. Üyesi Bekir AYYILDIZ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807247"/>
                  </a:ext>
                </a:extLst>
              </a:tr>
              <a:tr h="370840">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047138"/>
                  </a:ext>
                </a:extLst>
              </a:tr>
            </a:tbl>
          </a:graphicData>
        </a:graphic>
      </p:graphicFrame>
    </p:spTree>
    <p:extLst>
      <p:ext uri="{BB962C8B-B14F-4D97-AF65-F5344CB8AC3E}">
        <p14:creationId xmlns:p14="http://schemas.microsoft.com/office/powerpoint/2010/main" val="2327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C7E37-3880-4D84-AF84-B330C07F22D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F3D0D32-D1B9-42E3-9144-3E423288D81F}"/>
              </a:ext>
            </a:extLst>
          </p:cNvPr>
          <p:cNvSpPr>
            <a:spLocks noGrp="1"/>
          </p:cNvSpPr>
          <p:nvPr>
            <p:ph idx="1"/>
          </p:nvPr>
        </p:nvSpPr>
        <p:spPr>
          <a:xfrm>
            <a:off x="1522810" y="1659194"/>
            <a:ext cx="9146382" cy="4267200"/>
          </a:xfrm>
        </p:spPr>
        <p:txBody>
          <a:bodyPr/>
          <a:lstStyle/>
          <a:p>
            <a:r>
              <a:rPr lang="tr-TR" dirty="0"/>
              <a:t>Program Yeterlikleri</a:t>
            </a:r>
          </a:p>
          <a:p>
            <a:endParaRPr lang="tr-TR" dirty="0"/>
          </a:p>
        </p:txBody>
      </p:sp>
      <p:graphicFrame>
        <p:nvGraphicFramePr>
          <p:cNvPr id="4" name="Tablo 3">
            <a:extLst>
              <a:ext uri="{FF2B5EF4-FFF2-40B4-BE49-F238E27FC236}">
                <a16:creationId xmlns:a16="http://schemas.microsoft.com/office/drawing/2014/main" id="{94746EF4-5A62-485D-BEAB-9767C8FCCB8A}"/>
              </a:ext>
            </a:extLst>
          </p:cNvPr>
          <p:cNvGraphicFramePr>
            <a:graphicFrameLocks noGrp="1"/>
          </p:cNvGraphicFramePr>
          <p:nvPr>
            <p:extLst>
              <p:ext uri="{D42A27DB-BD31-4B8C-83A1-F6EECF244321}">
                <p14:modId xmlns:p14="http://schemas.microsoft.com/office/powerpoint/2010/main" val="2660527753"/>
              </p:ext>
            </p:extLst>
          </p:nvPr>
        </p:nvGraphicFramePr>
        <p:xfrm>
          <a:off x="383459" y="2074606"/>
          <a:ext cx="11454580" cy="4621127"/>
        </p:xfrm>
        <a:graphic>
          <a:graphicData uri="http://schemas.openxmlformats.org/drawingml/2006/table">
            <a:tbl>
              <a:tblPr>
                <a:tableStyleId>{5C22544A-7EE6-4342-B048-85BDC9FD1C3A}</a:tableStyleId>
              </a:tblPr>
              <a:tblGrid>
                <a:gridCol w="11454580">
                  <a:extLst>
                    <a:ext uri="{9D8B030D-6E8A-4147-A177-3AD203B41FA5}">
                      <a16:colId xmlns:a16="http://schemas.microsoft.com/office/drawing/2014/main" val="1706275107"/>
                    </a:ext>
                  </a:extLst>
                </a:gridCol>
              </a:tblGrid>
              <a:tr h="240755">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Alanında etkin rapor yazma ve yazılı olan raporları anlama, tasarım ve üretim raporları hazırlayabilme, etkin sunum yapabilme, açık ve anlaşılabilir talimat alma ve verme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1647389023"/>
                  </a:ext>
                </a:extLst>
              </a:tr>
              <a:tr h="237668">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Disiplin içi ve çok disiplinli takımlarda etkin biçimde çalışabilme becerisi; bireysel çalışma beceri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655950824"/>
                  </a:ext>
                </a:extLst>
              </a:tr>
              <a:tr h="237668">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Etik ilkelerine uygun davranma, mesleki ve etik sorumluluk ve mühendislik uygulamalarında kullanılan standartlar hakkında bilgi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2614636914"/>
                  </a:ext>
                </a:extLst>
              </a:tr>
              <a:tr h="237668">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Fen ve sosyal bilimler alanında elde ettiği temel bilgileri tarım bilimleri problemlerine uygulayabilme becerisi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365664761"/>
                  </a:ext>
                </a:extLst>
              </a:tr>
              <a:tr h="371916">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Ziraat Mühendisliğine özgü temel mesleki bilgileri edinme; bitkisel ve hayvansal üretim süreçlerinde üretim planlaması, pazarlama, tüketici tercihleri gibi çalışma konularına güncel bilgi ve gelişmelerden yararlanarak analiz etme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850916875"/>
                  </a:ext>
                </a:extLst>
              </a:tr>
              <a:tr h="265989">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Yaşam boyu öğrenmenin gerekliliği konusunda farkındalık; bilgiye erişebilme, bilim ve teknolojideki gelişmeleri izleme ve kendini sürekli yenileme becerisi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4042744485"/>
                  </a:ext>
                </a:extLst>
              </a:tr>
              <a:tr h="371916">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Ziraat Mühendisliği-Tarım Ekonomisi alanında karşılaşılan karmaşık problemlerin veya disipline özgü araştırma konularının incelenmesi için deney tasarlama, deney yapma, alan çalışması, veri toplama, sonuçları analiz etme ve yorumlama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665874034"/>
                  </a:ext>
                </a:extLst>
              </a:tr>
              <a:tr h="371916">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Ziraat Mühendisliği-Tarım Ekonomisi alanındaki problemleri tanımlama, formüle etme ve çözme becerisi, bu amaçla uygun analiz ve modelleme yöntemlerini seçme ve uygulama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3857295814"/>
                  </a:ext>
                </a:extLst>
              </a:tr>
              <a:tr h="371916">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Ziraat Mühendisliği-Tarım Ekonomisi alanıyla ilgili karmaşık bir sistemi, süreci, cihazı veya ürünü gerçekçi kısıtlar ve koşullar altında, belirli gereksinimleri karşılayacak şekilde tasarlama becerisi ve bu amaçla modern tasarım yöntemlerini uygulama becerisi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1355344043"/>
                  </a:ext>
                </a:extLst>
              </a:tr>
              <a:tr h="371916">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Ziraat Mühendisliği-Tarım Ekonomisi alanıyla ilgili proje yönetimi, risk yönetimi ve değişiklik yönetimi gibi, iş hayatındaki uygulamalar hakkında bilgi; girişimcilik, yenilikçilik hakkında farkındalık; sürdürülebilir kalkınma hakkında bilgi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738979234"/>
                  </a:ext>
                </a:extLst>
              </a:tr>
              <a:tr h="371916">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Ziraat Mühendisliği-Tarım Ekonomisi uygulamalarında karşılaşılan karmaşık problemlerin analizi ve çözümü için gerekli olan modern araçları geliştirme, seçme, kullanma ve bilişim teknolojilerini etkin bir şekilde kullanma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2240597399"/>
                  </a:ext>
                </a:extLst>
              </a:tr>
              <a:tr h="371916">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Ziraat Mühendisliği-Tarım Ekonomisi uygulamalarının evrensel ve toplumsal boyutlarda sağlık, çevre ve güvenlik üzerindeki etkileri ve çağın mühendislik alanına yansıyan sorunları hakkında bilgi; mühendislik çözümlerinin hukuksal sonuçları konusunda farkındalık</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1044575946"/>
                  </a:ext>
                </a:extLst>
              </a:tr>
              <a:tr h="265989">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Ulusal ve uluslararası piyasa aktörlerini tanımlama; ekonomik ve politik gelişmelerin Türk tarımı üzerindeki etkilerini değerlendirebilme becerisi</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573001252"/>
                  </a:ext>
                </a:extLst>
              </a:tr>
              <a:tr h="265989">
                <a:tc>
                  <a:txBody>
                    <a:bodyPr/>
                    <a:lstStyle/>
                    <a:p>
                      <a:pPr algn="just">
                        <a:lnSpc>
                          <a:spcPct val="100000"/>
                        </a:lnSpc>
                        <a:spcAft>
                          <a:spcPts val="0"/>
                        </a:spcAft>
                      </a:pPr>
                      <a:r>
                        <a:rPr lang="tr-TR" sz="1200" b="0">
                          <a:solidFill>
                            <a:schemeClr val="tx1"/>
                          </a:solidFill>
                          <a:effectLst/>
                          <a:latin typeface="Times New Roman" panose="02020603050405020304" pitchFamily="18" charset="0"/>
                          <a:cs typeface="Times New Roman" panose="02020603050405020304" pitchFamily="18" charset="0"/>
                        </a:rPr>
                        <a:t>Tarım politikalarına yol gösterebilecek bilimsel araştırma becerisine ulaşmak için yeterli kuramsal ve pratik bilgi birikimine sahip olma</a:t>
                      </a:r>
                      <a:endParaRPr lang="tr-TR"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2482767581"/>
                  </a:ext>
                </a:extLst>
              </a:tr>
              <a:tr h="265989">
                <a:tc>
                  <a:txBody>
                    <a:bodyPr/>
                    <a:lstStyle/>
                    <a:p>
                      <a:pPr algn="just">
                        <a:lnSpc>
                          <a:spcPct val="100000"/>
                        </a:lnSpc>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Ziraat Mühendisliği-Tarım Ekonomisi alanında üretici ve kurum bazında paydaşlarla işbirliği, eğitim, iletişim, örgütlenme, pazarlama, proje hazırlama ve uygulama becerisi</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835" marR="37835" marT="0" marB="0">
                    <a:solidFill>
                      <a:schemeClr val="accent1">
                        <a:lumMod val="40000"/>
                        <a:lumOff val="60000"/>
                      </a:schemeClr>
                    </a:solidFill>
                  </a:tcPr>
                </a:tc>
                <a:extLst>
                  <a:ext uri="{0D108BD9-81ED-4DB2-BD59-A6C34878D82A}">
                    <a16:rowId xmlns:a16="http://schemas.microsoft.com/office/drawing/2014/main" val="2811330199"/>
                  </a:ext>
                </a:extLst>
              </a:tr>
            </a:tbl>
          </a:graphicData>
        </a:graphic>
      </p:graphicFrame>
    </p:spTree>
    <p:extLst>
      <p:ext uri="{BB962C8B-B14F-4D97-AF65-F5344CB8AC3E}">
        <p14:creationId xmlns:p14="http://schemas.microsoft.com/office/powerpoint/2010/main" val="120782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FF981C-6149-4C92-A546-70C4EB2499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AA716D-CDD8-41D1-8E30-D3CD2DC208DB}"/>
              </a:ext>
            </a:extLst>
          </p:cNvPr>
          <p:cNvSpPr>
            <a:spLocks noGrp="1"/>
          </p:cNvSpPr>
          <p:nvPr>
            <p:ph idx="1"/>
          </p:nvPr>
        </p:nvSpPr>
        <p:spPr/>
        <p:txBody>
          <a:bodyPr/>
          <a:lstStyle/>
          <a:p>
            <a:r>
              <a:rPr lang="tr-TR" dirty="0"/>
              <a:t>Mezuniyet Koşulları</a:t>
            </a:r>
          </a:p>
          <a:p>
            <a:pPr marL="0" indent="0" algn="just">
              <a:buNone/>
            </a:pPr>
            <a:r>
              <a:rPr lang="tr-TR" dirty="0"/>
              <a:t>Bir öğrencinin mezun olabilmesi için programın zorunlu bütün derslerini ve gerekli seçmeli derslerini başarması, Yönetmelikte belirtilen asgari 240 AKTS kredisini tamamlaması ve mezuniyet derecesinin en az 2,00 olması gerekir.</a:t>
            </a:r>
          </a:p>
        </p:txBody>
      </p:sp>
    </p:spTree>
    <p:extLst>
      <p:ext uri="{BB962C8B-B14F-4D97-AF65-F5344CB8AC3E}">
        <p14:creationId xmlns:p14="http://schemas.microsoft.com/office/powerpoint/2010/main" val="408979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prak Renkleri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566_TF02801065.potx" id="{32922D25-3995-4E38-A2FD-33F8110AEF7F}" vid="{074C17CA-9ABC-4A03-AB41-E7E89EB3C584}"/>
    </a:ext>
  </a:extLst>
</a:theme>
</file>

<file path=docProps/app.xml><?xml version="1.0" encoding="utf-8"?>
<Properties xmlns="http://schemas.openxmlformats.org/officeDocument/2006/extended-properties" xmlns:vt="http://schemas.openxmlformats.org/officeDocument/2006/docPropsVTypes">
  <Template>tf02801065_win32</Template>
  <TotalTime>209</TotalTime>
  <Words>690</Words>
  <Application>Microsoft Office PowerPoint</Application>
  <PresentationFormat>Geniş ekran</PresentationFormat>
  <Paragraphs>45</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Corbel</vt:lpstr>
      <vt:lpstr>Open Sans</vt:lpstr>
      <vt:lpstr>Times New Roman</vt:lpstr>
      <vt:lpstr>Toprak Renkleri 16x9</vt:lpstr>
      <vt:lpstr>TARIM EKONOMİSİ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zehra m. tengiz</dc:creator>
  <cp:lastModifiedBy>zehra m. tengiz</cp:lastModifiedBy>
  <cp:revision>6</cp:revision>
  <dcterms:created xsi:type="dcterms:W3CDTF">2021-11-15T07:34:09Z</dcterms:created>
  <dcterms:modified xsi:type="dcterms:W3CDTF">2025-04-21T08:04:22Z</dcterms:modified>
</cp:coreProperties>
</file>