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0" r:id="rId2"/>
    <p:sldId id="292" r:id="rId3"/>
    <p:sldId id="287" r:id="rId4"/>
    <p:sldId id="308" r:id="rId5"/>
    <p:sldId id="311" r:id="rId6"/>
    <p:sldId id="300" r:id="rId7"/>
    <p:sldId id="315" r:id="rId8"/>
    <p:sldId id="295" r:id="rId9"/>
    <p:sldId id="318" r:id="rId10"/>
    <p:sldId id="319" r:id="rId11"/>
    <p:sldId id="321" r:id="rId12"/>
    <p:sldId id="302" r:id="rId13"/>
    <p:sldId id="303" r:id="rId14"/>
    <p:sldId id="304" r:id="rId15"/>
    <p:sldId id="297" r:id="rId16"/>
    <p:sldId id="305" r:id="rId17"/>
    <p:sldId id="264" r:id="rId18"/>
    <p:sldId id="281"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75" autoAdjust="0"/>
  </p:normalViewPr>
  <p:slideViewPr>
    <p:cSldViewPr snapToGrid="0">
      <p:cViewPr>
        <p:scale>
          <a:sx n="99" d="100"/>
          <a:sy n="99" d="100"/>
        </p:scale>
        <p:origin x="-97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3217A-04D5-46F1-BFBF-1925F3248276}" type="datetimeFigureOut">
              <a:rPr lang="tr-TR" smtClean="0"/>
              <a:t>11.09.2024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58DC6-FFD4-48E1-8A93-664BFE5451CD}" type="slidenum">
              <a:rPr lang="tr-TR" smtClean="0"/>
              <a:t>‹#›</a:t>
            </a:fld>
            <a:endParaRPr lang="tr-TR"/>
          </a:p>
        </p:txBody>
      </p:sp>
    </p:spTree>
    <p:extLst>
      <p:ext uri="{BB962C8B-B14F-4D97-AF65-F5344CB8AC3E}">
        <p14:creationId xmlns:p14="http://schemas.microsoft.com/office/powerpoint/2010/main" val="284891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5</a:t>
            </a:fld>
            <a:endParaRPr lang="tr-TR"/>
          </a:p>
        </p:txBody>
      </p:sp>
    </p:spTree>
    <p:extLst>
      <p:ext uri="{BB962C8B-B14F-4D97-AF65-F5344CB8AC3E}">
        <p14:creationId xmlns:p14="http://schemas.microsoft.com/office/powerpoint/2010/main" val="221249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Madde 6/13</a:t>
            </a:r>
          </a:p>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17</a:t>
            </a:fld>
            <a:endParaRPr lang="tr-TR"/>
          </a:p>
        </p:txBody>
      </p:sp>
    </p:spTree>
    <p:extLst>
      <p:ext uri="{BB962C8B-B14F-4D97-AF65-F5344CB8AC3E}">
        <p14:creationId xmlns:p14="http://schemas.microsoft.com/office/powerpoint/2010/main" val="79726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Yönerge Madde 6/1</a:t>
            </a:r>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6</a:t>
            </a:fld>
            <a:endParaRPr lang="tr-TR"/>
          </a:p>
        </p:txBody>
      </p:sp>
    </p:spTree>
    <p:extLst>
      <p:ext uri="{BB962C8B-B14F-4D97-AF65-F5344CB8AC3E}">
        <p14:creationId xmlns:p14="http://schemas.microsoft.com/office/powerpoint/2010/main" val="325332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7</a:t>
            </a:fld>
            <a:endParaRPr lang="tr-TR"/>
          </a:p>
        </p:txBody>
      </p:sp>
    </p:spTree>
    <p:extLst>
      <p:ext uri="{BB962C8B-B14F-4D97-AF65-F5344CB8AC3E}">
        <p14:creationId xmlns:p14="http://schemas.microsoft.com/office/powerpoint/2010/main" val="142949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10</a:t>
            </a:fld>
            <a:endParaRPr lang="tr-TR"/>
          </a:p>
        </p:txBody>
      </p:sp>
    </p:spTree>
    <p:extLst>
      <p:ext uri="{BB962C8B-B14F-4D97-AF65-F5344CB8AC3E}">
        <p14:creationId xmlns:p14="http://schemas.microsoft.com/office/powerpoint/2010/main" val="59319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Madde: 6/2-3</a:t>
            </a:r>
          </a:p>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12</a:t>
            </a:fld>
            <a:endParaRPr lang="tr-TR"/>
          </a:p>
        </p:txBody>
      </p:sp>
    </p:spTree>
    <p:extLst>
      <p:ext uri="{BB962C8B-B14F-4D97-AF65-F5344CB8AC3E}">
        <p14:creationId xmlns:p14="http://schemas.microsoft.com/office/powerpoint/2010/main" val="354010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13</a:t>
            </a:fld>
            <a:endParaRPr lang="tr-TR"/>
          </a:p>
        </p:txBody>
      </p:sp>
    </p:spTree>
    <p:extLst>
      <p:ext uri="{BB962C8B-B14F-4D97-AF65-F5344CB8AC3E}">
        <p14:creationId xmlns:p14="http://schemas.microsoft.com/office/powerpoint/2010/main" val="12809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Madde 6/ 6-14-15</a:t>
            </a:r>
          </a:p>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14</a:t>
            </a:fld>
            <a:endParaRPr lang="tr-TR"/>
          </a:p>
        </p:txBody>
      </p:sp>
    </p:spTree>
    <p:extLst>
      <p:ext uri="{BB962C8B-B14F-4D97-AF65-F5344CB8AC3E}">
        <p14:creationId xmlns:p14="http://schemas.microsoft.com/office/powerpoint/2010/main" val="290377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Madde 6 / 9-10</a:t>
            </a:r>
          </a:p>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15</a:t>
            </a:fld>
            <a:endParaRPr lang="tr-TR"/>
          </a:p>
        </p:txBody>
      </p:sp>
    </p:spTree>
    <p:extLst>
      <p:ext uri="{BB962C8B-B14F-4D97-AF65-F5344CB8AC3E}">
        <p14:creationId xmlns:p14="http://schemas.microsoft.com/office/powerpoint/2010/main" val="426888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MADDE 6/12-16-17</a:t>
            </a:r>
          </a:p>
          <a:p>
            <a:endParaRPr lang="tr-TR" dirty="0"/>
          </a:p>
        </p:txBody>
      </p:sp>
      <p:sp>
        <p:nvSpPr>
          <p:cNvPr id="4" name="Slayt Numarası Yer Tutucusu 3"/>
          <p:cNvSpPr>
            <a:spLocks noGrp="1"/>
          </p:cNvSpPr>
          <p:nvPr>
            <p:ph type="sldNum" sz="quarter" idx="10"/>
          </p:nvPr>
        </p:nvSpPr>
        <p:spPr/>
        <p:txBody>
          <a:bodyPr/>
          <a:lstStyle/>
          <a:p>
            <a:fld id="{DBC58DC6-FFD4-48E1-8A93-664BFE5451CD}" type="slidenum">
              <a:rPr lang="tr-TR" smtClean="0"/>
              <a:t>16</a:t>
            </a:fld>
            <a:endParaRPr lang="tr-TR"/>
          </a:p>
        </p:txBody>
      </p:sp>
    </p:spTree>
    <p:extLst>
      <p:ext uri="{BB962C8B-B14F-4D97-AF65-F5344CB8AC3E}">
        <p14:creationId xmlns:p14="http://schemas.microsoft.com/office/powerpoint/2010/main" val="375921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2A10C09-FCE7-4A0B-BBFF-B15BA42513CE}"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239939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A10C09-FCE7-4A0B-BBFF-B15BA42513CE}"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295865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A10C09-FCE7-4A0B-BBFF-B15BA42513CE}"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387626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E9132D6-0004-C34B-A570-7AECE0027133}"/>
              </a:ext>
            </a:extLst>
          </p:cNvPr>
          <p:cNvSpPr>
            <a:spLocks noGrp="1"/>
          </p:cNvSpPr>
          <p:nvPr>
            <p:ph type="pic" sz="quarter" idx="10"/>
          </p:nvPr>
        </p:nvSpPr>
        <p:spPr>
          <a:xfrm>
            <a:off x="0" y="0"/>
            <a:ext cx="4054072"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2470384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E9132D6-0004-C34B-A570-7AECE0027133}"/>
              </a:ext>
            </a:extLst>
          </p:cNvPr>
          <p:cNvSpPr>
            <a:spLocks noGrp="1"/>
          </p:cNvSpPr>
          <p:nvPr>
            <p:ph type="pic" sz="quarter" idx="10"/>
          </p:nvPr>
        </p:nvSpPr>
        <p:spPr>
          <a:xfrm>
            <a:off x="0" y="0"/>
            <a:ext cx="12192000" cy="3429000"/>
          </a:xfrm>
          <a:solidFill>
            <a:schemeClr val="bg1">
              <a:lumMod val="95000"/>
            </a:schemeClr>
          </a:solidFill>
        </p:spPr>
        <p:txBody>
          <a:bodyPr/>
          <a:lstStyle/>
          <a:p>
            <a:endParaRPr lang="en-US"/>
          </a:p>
        </p:txBody>
      </p:sp>
    </p:spTree>
    <p:extLst>
      <p:ext uri="{BB962C8B-B14F-4D97-AF65-F5344CB8AC3E}">
        <p14:creationId xmlns:p14="http://schemas.microsoft.com/office/powerpoint/2010/main" val="6818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80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A10C09-FCE7-4A0B-BBFF-B15BA42513CE}"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1959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2A10C09-FCE7-4A0B-BBFF-B15BA42513CE}"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130457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2A10C09-FCE7-4A0B-BBFF-B15BA42513CE}"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319905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2A10C09-FCE7-4A0B-BBFF-B15BA42513CE}" type="datetimeFigureOut">
              <a:rPr lang="tr-TR" smtClean="0"/>
              <a:t>11.09.2024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217573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2A10C09-FCE7-4A0B-BBFF-B15BA42513CE}" type="datetimeFigureOut">
              <a:rPr lang="tr-TR" smtClean="0"/>
              <a:t>11.09.2024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28949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A10C09-FCE7-4A0B-BBFF-B15BA42513CE}" type="datetimeFigureOut">
              <a:rPr lang="tr-TR" smtClean="0"/>
              <a:t>11.09.2024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48727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2A10C09-FCE7-4A0B-BBFF-B15BA42513CE}"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16923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2A10C09-FCE7-4A0B-BBFF-B15BA42513CE}"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90958E5-AA2B-442F-94A4-015E36CAC531}" type="slidenum">
              <a:rPr lang="tr-TR" smtClean="0"/>
              <a:t>‹#›</a:t>
            </a:fld>
            <a:endParaRPr lang="tr-TR"/>
          </a:p>
        </p:txBody>
      </p:sp>
    </p:spTree>
    <p:extLst>
      <p:ext uri="{BB962C8B-B14F-4D97-AF65-F5344CB8AC3E}">
        <p14:creationId xmlns:p14="http://schemas.microsoft.com/office/powerpoint/2010/main" val="15997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10C09-FCE7-4A0B-BBFF-B15BA42513CE}" type="datetimeFigureOut">
              <a:rPr lang="tr-TR" smtClean="0"/>
              <a:t>11.09.2024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958E5-AA2B-442F-94A4-015E36CAC531}" type="slidenum">
              <a:rPr lang="tr-TR" smtClean="0"/>
              <a:t>‹#›</a:t>
            </a:fld>
            <a:endParaRPr lang="tr-TR"/>
          </a:p>
        </p:txBody>
      </p:sp>
    </p:spTree>
    <p:extLst>
      <p:ext uri="{BB962C8B-B14F-4D97-AF65-F5344CB8AC3E}">
        <p14:creationId xmlns:p14="http://schemas.microsoft.com/office/powerpoint/2010/main" val="296605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ergipark.org.tr/tr/download/article-file/13665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xmlns="" id="{F91785A1-6F74-EC4E-B4F3-9EEA8A3246FC}"/>
              </a:ext>
            </a:extLst>
          </p:cNvPr>
          <p:cNvSpPr>
            <a:spLocks noChangeArrowheads="1"/>
          </p:cNvSpPr>
          <p:nvPr/>
        </p:nvSpPr>
        <p:spPr bwMode="auto">
          <a:xfrm>
            <a:off x="4629038" y="1998072"/>
            <a:ext cx="3106385" cy="880940"/>
          </a:xfrm>
          <a:custGeom>
            <a:avLst/>
            <a:gdLst>
              <a:gd name="connsiteX0" fmla="*/ 6174030 w 6212770"/>
              <a:gd name="connsiteY0" fmla="*/ 1675237 h 1761880"/>
              <a:gd name="connsiteX1" fmla="*/ 6212770 w 6212770"/>
              <a:gd name="connsiteY1" fmla="*/ 1741479 h 1761880"/>
              <a:gd name="connsiteX2" fmla="*/ 6181294 w 6212770"/>
              <a:gd name="connsiteY2" fmla="*/ 1761861 h 1761880"/>
              <a:gd name="connsiteX3" fmla="*/ 6142554 w 6212770"/>
              <a:gd name="connsiteY3" fmla="*/ 1695619 h 1761880"/>
              <a:gd name="connsiteX4" fmla="*/ 39408 w 6212770"/>
              <a:gd name="connsiteY4" fmla="*/ 1675237 h 1761880"/>
              <a:gd name="connsiteX5" fmla="*/ 70195 w 6212770"/>
              <a:gd name="connsiteY5" fmla="*/ 1695328 h 1761880"/>
              <a:gd name="connsiteX6" fmla="*/ 33251 w 6212770"/>
              <a:gd name="connsiteY6" fmla="*/ 1761880 h 1761880"/>
              <a:gd name="connsiteX7" fmla="*/ 0 w 6212770"/>
              <a:gd name="connsiteY7" fmla="*/ 1741789 h 1761880"/>
              <a:gd name="connsiteX8" fmla="*/ 39408 w 6212770"/>
              <a:gd name="connsiteY8" fmla="*/ 1675237 h 1761880"/>
              <a:gd name="connsiteX9" fmla="*/ 6000893 w 6212770"/>
              <a:gd name="connsiteY9" fmla="*/ 1421347 h 1761880"/>
              <a:gd name="connsiteX10" fmla="*/ 6024571 w 6212770"/>
              <a:gd name="connsiteY10" fmla="*/ 1453742 h 1761880"/>
              <a:gd name="connsiteX11" fmla="*/ 6091865 w 6212770"/>
              <a:gd name="connsiteY11" fmla="*/ 1548437 h 1761880"/>
              <a:gd name="connsiteX12" fmla="*/ 6059464 w 6212770"/>
              <a:gd name="connsiteY12" fmla="*/ 1569618 h 1761880"/>
              <a:gd name="connsiteX13" fmla="*/ 5993416 w 6212770"/>
              <a:gd name="connsiteY13" fmla="*/ 1476170 h 1761880"/>
              <a:gd name="connsiteX14" fmla="*/ 5969738 w 6212770"/>
              <a:gd name="connsiteY14" fmla="*/ 1443775 h 1761880"/>
              <a:gd name="connsiteX15" fmla="*/ 217344 w 6212770"/>
              <a:gd name="connsiteY15" fmla="*/ 1420101 h 1761880"/>
              <a:gd name="connsiteX16" fmla="*/ 247252 w 6212770"/>
              <a:gd name="connsiteY16" fmla="*/ 1443775 h 1761880"/>
              <a:gd name="connsiteX17" fmla="*/ 158773 w 6212770"/>
              <a:gd name="connsiteY17" fmla="*/ 1569618 h 1761880"/>
              <a:gd name="connsiteX18" fmla="*/ 126372 w 6212770"/>
              <a:gd name="connsiteY18" fmla="*/ 1548437 h 1761880"/>
              <a:gd name="connsiteX19" fmla="*/ 217344 w 6212770"/>
              <a:gd name="connsiteY19" fmla="*/ 1420101 h 1761880"/>
              <a:gd name="connsiteX20" fmla="*/ 5803996 w 6212770"/>
              <a:gd name="connsiteY20" fmla="*/ 1182120 h 1761880"/>
              <a:gd name="connsiteX21" fmla="*/ 5904937 w 6212770"/>
              <a:gd name="connsiteY21" fmla="*/ 1299242 h 1761880"/>
              <a:gd name="connsiteX22" fmla="*/ 5853776 w 6212770"/>
              <a:gd name="connsiteY22" fmla="*/ 1299460 h 1761880"/>
              <a:gd name="connsiteX23" fmla="*/ 5775334 w 6212770"/>
              <a:gd name="connsiteY23" fmla="*/ 1208285 h 1761880"/>
              <a:gd name="connsiteX24" fmla="*/ 414242 w 6212770"/>
              <a:gd name="connsiteY24" fmla="*/ 1180874 h 1761880"/>
              <a:gd name="connsiteX25" fmla="*/ 441658 w 6212770"/>
              <a:gd name="connsiteY25" fmla="*/ 1207039 h 1761880"/>
              <a:gd name="connsiteX26" fmla="*/ 341963 w 6212770"/>
              <a:gd name="connsiteY26" fmla="*/ 1322915 h 1761880"/>
              <a:gd name="connsiteX27" fmla="*/ 312055 w 6212770"/>
              <a:gd name="connsiteY27" fmla="*/ 1299242 h 1761880"/>
              <a:gd name="connsiteX28" fmla="*/ 414242 w 6212770"/>
              <a:gd name="connsiteY28" fmla="*/ 1180874 h 1761880"/>
              <a:gd name="connsiteX29" fmla="*/ 5584666 w 6212770"/>
              <a:gd name="connsiteY29" fmla="*/ 961582 h 1761880"/>
              <a:gd name="connsiteX30" fmla="*/ 5696823 w 6212770"/>
              <a:gd name="connsiteY30" fmla="*/ 1068736 h 1761880"/>
              <a:gd name="connsiteX31" fmla="*/ 5669407 w 6212770"/>
              <a:gd name="connsiteY31" fmla="*/ 1096148 h 1761880"/>
              <a:gd name="connsiteX32" fmla="*/ 5559743 w 6212770"/>
              <a:gd name="connsiteY32" fmla="*/ 988994 h 1761880"/>
              <a:gd name="connsiteX33" fmla="*/ 633571 w 6212770"/>
              <a:gd name="connsiteY33" fmla="*/ 961582 h 1761880"/>
              <a:gd name="connsiteX34" fmla="*/ 659741 w 6212770"/>
              <a:gd name="connsiteY34" fmla="*/ 990240 h 1761880"/>
              <a:gd name="connsiteX35" fmla="*/ 547584 w 6212770"/>
              <a:gd name="connsiteY35" fmla="*/ 1096148 h 1761880"/>
              <a:gd name="connsiteX36" fmla="*/ 521414 w 6212770"/>
              <a:gd name="connsiteY36" fmla="*/ 1068736 h 1761880"/>
              <a:gd name="connsiteX37" fmla="*/ 633571 w 6212770"/>
              <a:gd name="connsiteY37" fmla="*/ 961582 h 1761880"/>
              <a:gd name="connsiteX38" fmla="*/ 872837 w 6212770"/>
              <a:gd name="connsiteY38" fmla="*/ 763472 h 1761880"/>
              <a:gd name="connsiteX39" fmla="*/ 895269 w 6212770"/>
              <a:gd name="connsiteY39" fmla="*/ 794622 h 1761880"/>
              <a:gd name="connsiteX40" fmla="*/ 775635 w 6212770"/>
              <a:gd name="connsiteY40" fmla="*/ 889316 h 1761880"/>
              <a:gd name="connsiteX41" fmla="*/ 750711 w 6212770"/>
              <a:gd name="connsiteY41" fmla="*/ 859412 h 1761880"/>
              <a:gd name="connsiteX42" fmla="*/ 872837 w 6212770"/>
              <a:gd name="connsiteY42" fmla="*/ 763472 h 1761880"/>
              <a:gd name="connsiteX43" fmla="*/ 5347891 w 6212770"/>
              <a:gd name="connsiteY43" fmla="*/ 760980 h 1761880"/>
              <a:gd name="connsiteX44" fmla="*/ 5468771 w 6212770"/>
              <a:gd name="connsiteY44" fmla="*/ 858166 h 1761880"/>
              <a:gd name="connsiteX45" fmla="*/ 5443847 w 6212770"/>
              <a:gd name="connsiteY45" fmla="*/ 886824 h 1761880"/>
              <a:gd name="connsiteX46" fmla="*/ 5324213 w 6212770"/>
              <a:gd name="connsiteY46" fmla="*/ 790884 h 1761880"/>
              <a:gd name="connsiteX47" fmla="*/ 1128305 w 6212770"/>
              <a:gd name="connsiteY47" fmla="*/ 586544 h 1761880"/>
              <a:gd name="connsiteX48" fmla="*/ 1148244 w 6212770"/>
              <a:gd name="connsiteY48" fmla="*/ 618939 h 1761880"/>
              <a:gd name="connsiteX49" fmla="*/ 1019887 w 6212770"/>
              <a:gd name="connsiteY49" fmla="*/ 703665 h 1761880"/>
              <a:gd name="connsiteX50" fmla="*/ 998702 w 6212770"/>
              <a:gd name="connsiteY50" fmla="*/ 672516 h 1761880"/>
              <a:gd name="connsiteX51" fmla="*/ 1128305 w 6212770"/>
              <a:gd name="connsiteY51" fmla="*/ 586544 h 1761880"/>
              <a:gd name="connsiteX52" fmla="*/ 5094916 w 6212770"/>
              <a:gd name="connsiteY52" fmla="*/ 581560 h 1761880"/>
              <a:gd name="connsiteX53" fmla="*/ 5223274 w 6212770"/>
              <a:gd name="connsiteY53" fmla="*/ 668778 h 1761880"/>
              <a:gd name="connsiteX54" fmla="*/ 5200842 w 6212770"/>
              <a:gd name="connsiteY54" fmla="*/ 698681 h 1761880"/>
              <a:gd name="connsiteX55" fmla="*/ 5073731 w 6212770"/>
              <a:gd name="connsiteY55" fmla="*/ 613955 h 1761880"/>
              <a:gd name="connsiteX56" fmla="*/ 1397483 w 6212770"/>
              <a:gd name="connsiteY56" fmla="*/ 432043 h 1761880"/>
              <a:gd name="connsiteX57" fmla="*/ 1414929 w 6212770"/>
              <a:gd name="connsiteY57" fmla="*/ 466930 h 1761880"/>
              <a:gd name="connsiteX58" fmla="*/ 1279095 w 6212770"/>
              <a:gd name="connsiteY58" fmla="*/ 539197 h 1761880"/>
              <a:gd name="connsiteX59" fmla="*/ 1260402 w 6212770"/>
              <a:gd name="connsiteY59" fmla="*/ 506801 h 1761880"/>
              <a:gd name="connsiteX60" fmla="*/ 1397483 w 6212770"/>
              <a:gd name="connsiteY60" fmla="*/ 432043 h 1761880"/>
              <a:gd name="connsiteX61" fmla="*/ 4826985 w 6212770"/>
              <a:gd name="connsiteY61" fmla="*/ 424567 h 1761880"/>
              <a:gd name="connsiteX62" fmla="*/ 4962819 w 6212770"/>
              <a:gd name="connsiteY62" fmla="*/ 500571 h 1761880"/>
              <a:gd name="connsiteX63" fmla="*/ 4944127 w 6212770"/>
              <a:gd name="connsiteY63" fmla="*/ 532967 h 1761880"/>
              <a:gd name="connsiteX64" fmla="*/ 4809539 w 6212770"/>
              <a:gd name="connsiteY64" fmla="*/ 458208 h 1761880"/>
              <a:gd name="connsiteX65" fmla="*/ 1676628 w 6212770"/>
              <a:gd name="connsiteY65" fmla="*/ 298723 h 1761880"/>
              <a:gd name="connsiteX66" fmla="*/ 1691582 w 6212770"/>
              <a:gd name="connsiteY66" fmla="*/ 333611 h 1761880"/>
              <a:gd name="connsiteX67" fmla="*/ 1552010 w 6212770"/>
              <a:gd name="connsiteY67" fmla="*/ 397155 h 1761880"/>
              <a:gd name="connsiteX68" fmla="*/ 1535809 w 6212770"/>
              <a:gd name="connsiteY68" fmla="*/ 362268 h 1761880"/>
              <a:gd name="connsiteX69" fmla="*/ 1676628 w 6212770"/>
              <a:gd name="connsiteY69" fmla="*/ 298723 h 1761880"/>
              <a:gd name="connsiteX70" fmla="*/ 4546593 w 6212770"/>
              <a:gd name="connsiteY70" fmla="*/ 291247 h 1761880"/>
              <a:gd name="connsiteX71" fmla="*/ 4688659 w 6212770"/>
              <a:gd name="connsiteY71" fmla="*/ 354792 h 1761880"/>
              <a:gd name="connsiteX72" fmla="*/ 4671212 w 6212770"/>
              <a:gd name="connsiteY72" fmla="*/ 388434 h 1761880"/>
              <a:gd name="connsiteX73" fmla="*/ 4531639 w 6212770"/>
              <a:gd name="connsiteY73" fmla="*/ 326135 h 1761880"/>
              <a:gd name="connsiteX74" fmla="*/ 1965743 w 6212770"/>
              <a:gd name="connsiteY74" fmla="*/ 187831 h 1761880"/>
              <a:gd name="connsiteX75" fmla="*/ 1978205 w 6212770"/>
              <a:gd name="connsiteY75" fmla="*/ 223965 h 1761880"/>
              <a:gd name="connsiteX76" fmla="*/ 1834894 w 6212770"/>
              <a:gd name="connsiteY76" fmla="*/ 276296 h 1761880"/>
              <a:gd name="connsiteX77" fmla="*/ 1821186 w 6212770"/>
              <a:gd name="connsiteY77" fmla="*/ 240162 h 1761880"/>
              <a:gd name="connsiteX78" fmla="*/ 1965743 w 6212770"/>
              <a:gd name="connsiteY78" fmla="*/ 187831 h 1761880"/>
              <a:gd name="connsiteX79" fmla="*/ 4256232 w 6212770"/>
              <a:gd name="connsiteY79" fmla="*/ 182848 h 1761880"/>
              <a:gd name="connsiteX80" fmla="*/ 4402036 w 6212770"/>
              <a:gd name="connsiteY80" fmla="*/ 232687 h 1761880"/>
              <a:gd name="connsiteX81" fmla="*/ 4388327 w 6212770"/>
              <a:gd name="connsiteY81" fmla="*/ 268820 h 1761880"/>
              <a:gd name="connsiteX82" fmla="*/ 4243770 w 6212770"/>
              <a:gd name="connsiteY82" fmla="*/ 217735 h 1761880"/>
              <a:gd name="connsiteX83" fmla="*/ 2264827 w 6212770"/>
              <a:gd name="connsiteY83" fmla="*/ 100613 h 1761880"/>
              <a:gd name="connsiteX84" fmla="*/ 2274797 w 6212770"/>
              <a:gd name="connsiteY84" fmla="*/ 137992 h 1761880"/>
              <a:gd name="connsiteX85" fmla="*/ 2125254 w 6212770"/>
              <a:gd name="connsiteY85" fmla="*/ 177864 h 1761880"/>
              <a:gd name="connsiteX86" fmla="*/ 2115285 w 6212770"/>
              <a:gd name="connsiteY86" fmla="*/ 140484 h 1761880"/>
              <a:gd name="connsiteX87" fmla="*/ 2264827 w 6212770"/>
              <a:gd name="connsiteY87" fmla="*/ 100613 h 1761880"/>
              <a:gd name="connsiteX88" fmla="*/ 3957147 w 6212770"/>
              <a:gd name="connsiteY88" fmla="*/ 98121 h 1761880"/>
              <a:gd name="connsiteX89" fmla="*/ 4107936 w 6212770"/>
              <a:gd name="connsiteY89" fmla="*/ 136746 h 1761880"/>
              <a:gd name="connsiteX90" fmla="*/ 4096720 w 6212770"/>
              <a:gd name="connsiteY90" fmla="*/ 172880 h 1761880"/>
              <a:gd name="connsiteX91" fmla="*/ 3948424 w 6212770"/>
              <a:gd name="connsiteY91" fmla="*/ 135500 h 1761880"/>
              <a:gd name="connsiteX92" fmla="*/ 2568897 w 6212770"/>
              <a:gd name="connsiteY92" fmla="*/ 40806 h 1761880"/>
              <a:gd name="connsiteX93" fmla="*/ 2575128 w 6212770"/>
              <a:gd name="connsiteY93" fmla="*/ 78186 h 1761880"/>
              <a:gd name="connsiteX94" fmla="*/ 2423094 w 6212770"/>
              <a:gd name="connsiteY94" fmla="*/ 105597 h 1761880"/>
              <a:gd name="connsiteX95" fmla="*/ 2416863 w 6212770"/>
              <a:gd name="connsiteY95" fmla="*/ 66972 h 1761880"/>
              <a:gd name="connsiteX96" fmla="*/ 2568897 w 6212770"/>
              <a:gd name="connsiteY96" fmla="*/ 40806 h 1761880"/>
              <a:gd name="connsiteX97" fmla="*/ 3651832 w 6212770"/>
              <a:gd name="connsiteY97" fmla="*/ 39560 h 1761880"/>
              <a:gd name="connsiteX98" fmla="*/ 3805113 w 6212770"/>
              <a:gd name="connsiteY98" fmla="*/ 65726 h 1761880"/>
              <a:gd name="connsiteX99" fmla="*/ 3797635 w 6212770"/>
              <a:gd name="connsiteY99" fmla="*/ 103105 h 1761880"/>
              <a:gd name="connsiteX100" fmla="*/ 3646847 w 6212770"/>
              <a:gd name="connsiteY100" fmla="*/ 76940 h 1761880"/>
              <a:gd name="connsiteX101" fmla="*/ 2877951 w 6212770"/>
              <a:gd name="connsiteY101" fmla="*/ 8411 h 1761880"/>
              <a:gd name="connsiteX102" fmla="*/ 2880443 w 6212770"/>
              <a:gd name="connsiteY102" fmla="*/ 45790 h 1761880"/>
              <a:gd name="connsiteX103" fmla="*/ 2728408 w 6212770"/>
              <a:gd name="connsiteY103" fmla="*/ 59496 h 1761880"/>
              <a:gd name="connsiteX104" fmla="*/ 2723423 w 6212770"/>
              <a:gd name="connsiteY104" fmla="*/ 20871 h 1761880"/>
              <a:gd name="connsiteX105" fmla="*/ 2877951 w 6212770"/>
              <a:gd name="connsiteY105" fmla="*/ 8411 h 1761880"/>
              <a:gd name="connsiteX106" fmla="*/ 3342778 w 6212770"/>
              <a:gd name="connsiteY106" fmla="*/ 7165 h 1761880"/>
              <a:gd name="connsiteX107" fmla="*/ 3497305 w 6212770"/>
              <a:gd name="connsiteY107" fmla="*/ 19625 h 1761880"/>
              <a:gd name="connsiteX108" fmla="*/ 3493566 w 6212770"/>
              <a:gd name="connsiteY108" fmla="*/ 58250 h 1761880"/>
              <a:gd name="connsiteX109" fmla="*/ 3340285 w 6212770"/>
              <a:gd name="connsiteY109" fmla="*/ 45790 h 1761880"/>
              <a:gd name="connsiteX110" fmla="*/ 3032477 w 6212770"/>
              <a:gd name="connsiteY110" fmla="*/ 935 h 1761880"/>
              <a:gd name="connsiteX111" fmla="*/ 3187005 w 6212770"/>
              <a:gd name="connsiteY111" fmla="*/ 935 h 1761880"/>
              <a:gd name="connsiteX112" fmla="*/ 3187005 w 6212770"/>
              <a:gd name="connsiteY112" fmla="*/ 39560 h 1761880"/>
              <a:gd name="connsiteX113" fmla="*/ 3032477 w 6212770"/>
              <a:gd name="connsiteY113" fmla="*/ 39560 h 17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212770" h="1761880">
                <a:moveTo>
                  <a:pt x="6174030" y="1675237"/>
                </a:moveTo>
                <a:cubicBezTo>
                  <a:pt x="6187347" y="1696893"/>
                  <a:pt x="6200664" y="1718549"/>
                  <a:pt x="6212770" y="1741479"/>
                </a:cubicBezTo>
                <a:lnTo>
                  <a:pt x="6181294" y="1761861"/>
                </a:lnTo>
                <a:cubicBezTo>
                  <a:pt x="6167977" y="1740205"/>
                  <a:pt x="6154660" y="1717275"/>
                  <a:pt x="6142554" y="1695619"/>
                </a:cubicBezTo>
                <a:close/>
                <a:moveTo>
                  <a:pt x="39408" y="1675237"/>
                </a:moveTo>
                <a:lnTo>
                  <a:pt x="70195" y="1695328"/>
                </a:lnTo>
                <a:cubicBezTo>
                  <a:pt x="57881" y="1717931"/>
                  <a:pt x="44334" y="1740533"/>
                  <a:pt x="33251" y="1761880"/>
                </a:cubicBezTo>
                <a:lnTo>
                  <a:pt x="0" y="1741789"/>
                </a:lnTo>
                <a:cubicBezTo>
                  <a:pt x="12315" y="1719186"/>
                  <a:pt x="25861" y="1697840"/>
                  <a:pt x="39408" y="1675237"/>
                </a:cubicBezTo>
                <a:close/>
                <a:moveTo>
                  <a:pt x="6000893" y="1421347"/>
                </a:moveTo>
                <a:cubicBezTo>
                  <a:pt x="6008370" y="1432561"/>
                  <a:pt x="6017094" y="1442529"/>
                  <a:pt x="6024571" y="1453742"/>
                </a:cubicBezTo>
                <a:cubicBezTo>
                  <a:pt x="6047002" y="1484892"/>
                  <a:pt x="6069434" y="1516041"/>
                  <a:pt x="6091865" y="1548437"/>
                </a:cubicBezTo>
                <a:lnTo>
                  <a:pt x="6059464" y="1569618"/>
                </a:lnTo>
                <a:cubicBezTo>
                  <a:pt x="6038279" y="1537223"/>
                  <a:pt x="6015848" y="1506073"/>
                  <a:pt x="5993416" y="1476170"/>
                </a:cubicBezTo>
                <a:cubicBezTo>
                  <a:pt x="5985939" y="1464956"/>
                  <a:pt x="5977216" y="1454988"/>
                  <a:pt x="5969738" y="1443775"/>
                </a:cubicBezTo>
                <a:close/>
                <a:moveTo>
                  <a:pt x="217344" y="1420101"/>
                </a:moveTo>
                <a:lnTo>
                  <a:pt x="247252" y="1443775"/>
                </a:lnTo>
                <a:cubicBezTo>
                  <a:pt x="217344" y="1484892"/>
                  <a:pt x="187435" y="1526009"/>
                  <a:pt x="158773" y="1569618"/>
                </a:cubicBezTo>
                <a:lnTo>
                  <a:pt x="126372" y="1548437"/>
                </a:lnTo>
                <a:cubicBezTo>
                  <a:pt x="155034" y="1504827"/>
                  <a:pt x="186189" y="1462464"/>
                  <a:pt x="217344" y="1420101"/>
                </a:cubicBezTo>
                <a:close/>
                <a:moveTo>
                  <a:pt x="5803996" y="1182120"/>
                </a:moveTo>
                <a:cubicBezTo>
                  <a:pt x="5837643" y="1220745"/>
                  <a:pt x="5871290" y="1259370"/>
                  <a:pt x="5904937" y="1299242"/>
                </a:cubicBezTo>
                <a:lnTo>
                  <a:pt x="5853776" y="1299460"/>
                </a:lnTo>
                <a:lnTo>
                  <a:pt x="5775334" y="1208285"/>
                </a:lnTo>
                <a:close/>
                <a:moveTo>
                  <a:pt x="414242" y="1180874"/>
                </a:moveTo>
                <a:lnTo>
                  <a:pt x="441658" y="1207039"/>
                </a:lnTo>
                <a:cubicBezTo>
                  <a:pt x="409257" y="1244419"/>
                  <a:pt x="374364" y="1283044"/>
                  <a:pt x="341963" y="1322915"/>
                </a:cubicBezTo>
                <a:lnTo>
                  <a:pt x="312055" y="1299242"/>
                </a:lnTo>
                <a:cubicBezTo>
                  <a:pt x="345702" y="1259370"/>
                  <a:pt x="379349" y="1219499"/>
                  <a:pt x="414242" y="1180874"/>
                </a:cubicBezTo>
                <a:close/>
                <a:moveTo>
                  <a:pt x="5584666" y="961582"/>
                </a:moveTo>
                <a:cubicBezTo>
                  <a:pt x="5623298" y="996470"/>
                  <a:pt x="5660683" y="1032603"/>
                  <a:pt x="5696823" y="1068736"/>
                </a:cubicBezTo>
                <a:lnTo>
                  <a:pt x="5669407" y="1096148"/>
                </a:lnTo>
                <a:cubicBezTo>
                  <a:pt x="5634513" y="1060014"/>
                  <a:pt x="5597128" y="1023881"/>
                  <a:pt x="5559743" y="988994"/>
                </a:cubicBezTo>
                <a:close/>
                <a:moveTo>
                  <a:pt x="633571" y="961582"/>
                </a:moveTo>
                <a:lnTo>
                  <a:pt x="659741" y="990240"/>
                </a:lnTo>
                <a:cubicBezTo>
                  <a:pt x="622355" y="1023881"/>
                  <a:pt x="584969" y="1060014"/>
                  <a:pt x="547584" y="1096148"/>
                </a:cubicBezTo>
                <a:lnTo>
                  <a:pt x="521414" y="1068736"/>
                </a:lnTo>
                <a:cubicBezTo>
                  <a:pt x="557553" y="1032603"/>
                  <a:pt x="596185" y="996470"/>
                  <a:pt x="633571" y="961582"/>
                </a:cubicBezTo>
                <a:close/>
                <a:moveTo>
                  <a:pt x="872837" y="763472"/>
                </a:moveTo>
                <a:lnTo>
                  <a:pt x="895269" y="794622"/>
                </a:lnTo>
                <a:cubicBezTo>
                  <a:pt x="854145" y="824525"/>
                  <a:pt x="814267" y="856920"/>
                  <a:pt x="775635" y="889316"/>
                </a:cubicBezTo>
                <a:lnTo>
                  <a:pt x="750711" y="859412"/>
                </a:lnTo>
                <a:cubicBezTo>
                  <a:pt x="790589" y="827017"/>
                  <a:pt x="831713" y="794622"/>
                  <a:pt x="872837" y="763472"/>
                </a:cubicBezTo>
                <a:close/>
                <a:moveTo>
                  <a:pt x="5347891" y="760980"/>
                </a:moveTo>
                <a:cubicBezTo>
                  <a:pt x="5389015" y="792130"/>
                  <a:pt x="5430139" y="825771"/>
                  <a:pt x="5468771" y="858166"/>
                </a:cubicBezTo>
                <a:lnTo>
                  <a:pt x="5443847" y="886824"/>
                </a:lnTo>
                <a:cubicBezTo>
                  <a:pt x="5405215" y="854428"/>
                  <a:pt x="5365337" y="822033"/>
                  <a:pt x="5324213" y="790884"/>
                </a:cubicBezTo>
                <a:close/>
                <a:moveTo>
                  <a:pt x="1128305" y="586544"/>
                </a:moveTo>
                <a:lnTo>
                  <a:pt x="1148244" y="618939"/>
                </a:lnTo>
                <a:cubicBezTo>
                  <a:pt x="1105874" y="646350"/>
                  <a:pt x="1062258" y="675008"/>
                  <a:pt x="1019887" y="703665"/>
                </a:cubicBezTo>
                <a:lnTo>
                  <a:pt x="998702" y="672516"/>
                </a:lnTo>
                <a:cubicBezTo>
                  <a:pt x="1041072" y="642613"/>
                  <a:pt x="1083443" y="613955"/>
                  <a:pt x="1128305" y="586544"/>
                </a:cubicBezTo>
                <a:close/>
                <a:moveTo>
                  <a:pt x="5094916" y="581560"/>
                </a:moveTo>
                <a:cubicBezTo>
                  <a:pt x="5138532" y="608971"/>
                  <a:pt x="5180903" y="638875"/>
                  <a:pt x="5223274" y="668778"/>
                </a:cubicBezTo>
                <a:lnTo>
                  <a:pt x="5200842" y="698681"/>
                </a:lnTo>
                <a:cubicBezTo>
                  <a:pt x="5159718" y="670024"/>
                  <a:pt x="5117348" y="641367"/>
                  <a:pt x="5073731" y="613955"/>
                </a:cubicBezTo>
                <a:close/>
                <a:moveTo>
                  <a:pt x="1397483" y="432043"/>
                </a:moveTo>
                <a:lnTo>
                  <a:pt x="1414929" y="466930"/>
                </a:lnTo>
                <a:cubicBezTo>
                  <a:pt x="1368820" y="490604"/>
                  <a:pt x="1323958" y="514277"/>
                  <a:pt x="1279095" y="539197"/>
                </a:cubicBezTo>
                <a:lnTo>
                  <a:pt x="1260402" y="506801"/>
                </a:lnTo>
                <a:cubicBezTo>
                  <a:pt x="1305265" y="481882"/>
                  <a:pt x="1351374" y="456962"/>
                  <a:pt x="1397483" y="432043"/>
                </a:cubicBezTo>
                <a:close/>
                <a:moveTo>
                  <a:pt x="4826985" y="424567"/>
                </a:moveTo>
                <a:cubicBezTo>
                  <a:pt x="4873094" y="448240"/>
                  <a:pt x="4917957" y="474406"/>
                  <a:pt x="4962819" y="500571"/>
                </a:cubicBezTo>
                <a:lnTo>
                  <a:pt x="4944127" y="532967"/>
                </a:lnTo>
                <a:cubicBezTo>
                  <a:pt x="4899264" y="506801"/>
                  <a:pt x="4854401" y="481882"/>
                  <a:pt x="4809539" y="458208"/>
                </a:cubicBezTo>
                <a:close/>
                <a:moveTo>
                  <a:pt x="1676628" y="298723"/>
                </a:moveTo>
                <a:lnTo>
                  <a:pt x="1691582" y="333611"/>
                </a:lnTo>
                <a:cubicBezTo>
                  <a:pt x="1644227" y="354792"/>
                  <a:pt x="1598118" y="375974"/>
                  <a:pt x="1552010" y="397155"/>
                </a:cubicBezTo>
                <a:lnTo>
                  <a:pt x="1535809" y="362268"/>
                </a:lnTo>
                <a:cubicBezTo>
                  <a:pt x="1581918" y="341086"/>
                  <a:pt x="1629273" y="319905"/>
                  <a:pt x="1676628" y="298723"/>
                </a:cubicBezTo>
                <a:close/>
                <a:moveTo>
                  <a:pt x="4546593" y="291247"/>
                </a:moveTo>
                <a:cubicBezTo>
                  <a:pt x="4595195" y="311183"/>
                  <a:pt x="4641303" y="332365"/>
                  <a:pt x="4688659" y="354792"/>
                </a:cubicBezTo>
                <a:lnTo>
                  <a:pt x="4671212" y="388434"/>
                </a:lnTo>
                <a:cubicBezTo>
                  <a:pt x="4625103" y="367252"/>
                  <a:pt x="4578994" y="346070"/>
                  <a:pt x="4531639" y="326135"/>
                </a:cubicBezTo>
                <a:close/>
                <a:moveTo>
                  <a:pt x="1965743" y="187831"/>
                </a:moveTo>
                <a:lnTo>
                  <a:pt x="1978205" y="223965"/>
                </a:lnTo>
                <a:cubicBezTo>
                  <a:pt x="1930850" y="238917"/>
                  <a:pt x="1882249" y="256360"/>
                  <a:pt x="1834894" y="276296"/>
                </a:cubicBezTo>
                <a:lnTo>
                  <a:pt x="1821186" y="240162"/>
                </a:lnTo>
                <a:cubicBezTo>
                  <a:pt x="1868541" y="221473"/>
                  <a:pt x="1917142" y="204029"/>
                  <a:pt x="1965743" y="187831"/>
                </a:cubicBezTo>
                <a:close/>
                <a:moveTo>
                  <a:pt x="4256232" y="182848"/>
                </a:moveTo>
                <a:cubicBezTo>
                  <a:pt x="4304833" y="197799"/>
                  <a:pt x="4353435" y="215243"/>
                  <a:pt x="4402036" y="232687"/>
                </a:cubicBezTo>
                <a:lnTo>
                  <a:pt x="4388327" y="268820"/>
                </a:lnTo>
                <a:cubicBezTo>
                  <a:pt x="4340973" y="251376"/>
                  <a:pt x="4292371" y="233933"/>
                  <a:pt x="4243770" y="217735"/>
                </a:cubicBezTo>
                <a:close/>
                <a:moveTo>
                  <a:pt x="2264827" y="100613"/>
                </a:moveTo>
                <a:lnTo>
                  <a:pt x="2274797" y="137992"/>
                </a:lnTo>
                <a:cubicBezTo>
                  <a:pt x="2223703" y="150452"/>
                  <a:pt x="2173855" y="162912"/>
                  <a:pt x="2125254" y="177864"/>
                </a:cubicBezTo>
                <a:lnTo>
                  <a:pt x="2115285" y="140484"/>
                </a:lnTo>
                <a:cubicBezTo>
                  <a:pt x="2165132" y="126779"/>
                  <a:pt x="2214979" y="113073"/>
                  <a:pt x="2264827" y="100613"/>
                </a:cubicBezTo>
                <a:close/>
                <a:moveTo>
                  <a:pt x="3957147" y="98121"/>
                </a:moveTo>
                <a:cubicBezTo>
                  <a:pt x="4006995" y="110581"/>
                  <a:pt x="4056842" y="123041"/>
                  <a:pt x="4107936" y="136746"/>
                </a:cubicBezTo>
                <a:lnTo>
                  <a:pt x="4096720" y="172880"/>
                </a:lnTo>
                <a:cubicBezTo>
                  <a:pt x="4048119" y="159174"/>
                  <a:pt x="3998271" y="146714"/>
                  <a:pt x="3948424" y="135500"/>
                </a:cubicBezTo>
                <a:close/>
                <a:moveTo>
                  <a:pt x="2568897" y="40806"/>
                </a:moveTo>
                <a:lnTo>
                  <a:pt x="2575128" y="78186"/>
                </a:lnTo>
                <a:cubicBezTo>
                  <a:pt x="2525281" y="86907"/>
                  <a:pt x="2474187" y="95629"/>
                  <a:pt x="2423094" y="105597"/>
                </a:cubicBezTo>
                <a:lnTo>
                  <a:pt x="2416863" y="66972"/>
                </a:lnTo>
                <a:cubicBezTo>
                  <a:pt x="2466710" y="57004"/>
                  <a:pt x="2517804" y="48282"/>
                  <a:pt x="2568897" y="40806"/>
                </a:cubicBezTo>
                <a:close/>
                <a:moveTo>
                  <a:pt x="3651832" y="39560"/>
                </a:moveTo>
                <a:cubicBezTo>
                  <a:pt x="3702925" y="47036"/>
                  <a:pt x="3755265" y="55758"/>
                  <a:pt x="3805113" y="65726"/>
                </a:cubicBezTo>
                <a:lnTo>
                  <a:pt x="3797635" y="103105"/>
                </a:lnTo>
                <a:cubicBezTo>
                  <a:pt x="3747788" y="93137"/>
                  <a:pt x="3696695" y="84415"/>
                  <a:pt x="3646847" y="76940"/>
                </a:cubicBezTo>
                <a:close/>
                <a:moveTo>
                  <a:pt x="2877951" y="8411"/>
                </a:moveTo>
                <a:lnTo>
                  <a:pt x="2880443" y="45790"/>
                </a:lnTo>
                <a:cubicBezTo>
                  <a:pt x="2829349" y="48282"/>
                  <a:pt x="2778255" y="53266"/>
                  <a:pt x="2728408" y="59496"/>
                </a:cubicBezTo>
                <a:lnTo>
                  <a:pt x="2723423" y="20871"/>
                </a:lnTo>
                <a:cubicBezTo>
                  <a:pt x="2774517" y="15887"/>
                  <a:pt x="2826857" y="10903"/>
                  <a:pt x="2877951" y="8411"/>
                </a:cubicBezTo>
                <a:close/>
                <a:moveTo>
                  <a:pt x="3342778" y="7165"/>
                </a:moveTo>
                <a:cubicBezTo>
                  <a:pt x="3393871" y="9657"/>
                  <a:pt x="3446211" y="14641"/>
                  <a:pt x="3497305" y="19625"/>
                </a:cubicBezTo>
                <a:lnTo>
                  <a:pt x="3493566" y="58250"/>
                </a:lnTo>
                <a:cubicBezTo>
                  <a:pt x="3442473" y="53266"/>
                  <a:pt x="3391379" y="48282"/>
                  <a:pt x="3340285" y="45790"/>
                </a:cubicBezTo>
                <a:close/>
                <a:moveTo>
                  <a:pt x="3032477" y="935"/>
                </a:moveTo>
                <a:cubicBezTo>
                  <a:pt x="3083571" y="-311"/>
                  <a:pt x="3135911" y="-311"/>
                  <a:pt x="3187005" y="935"/>
                </a:cubicBezTo>
                <a:lnTo>
                  <a:pt x="3187005" y="39560"/>
                </a:lnTo>
                <a:cubicBezTo>
                  <a:pt x="3135911" y="37068"/>
                  <a:pt x="3083571" y="37068"/>
                  <a:pt x="3032477" y="39560"/>
                </a:cubicBezTo>
                <a:close/>
              </a:path>
            </a:pathLst>
          </a:custGeom>
          <a:solidFill>
            <a:schemeClr val="bg1">
              <a:lumMod val="85000"/>
            </a:schemeClr>
          </a:solidFill>
          <a:ln>
            <a:noFill/>
          </a:ln>
          <a:effectLst/>
        </p:spPr>
        <p:txBody>
          <a:bodyPr wrap="square" anchor="ctr">
            <a:noAutofit/>
          </a:bodyPr>
          <a:lstStyle/>
          <a:p>
            <a:endParaRPr lang="en-US" sz="3265" dirty="0">
              <a:latin typeface="DM Sans" pitchFamily="2" charset="77"/>
            </a:endParaRPr>
          </a:p>
        </p:txBody>
      </p:sp>
      <p:sp>
        <p:nvSpPr>
          <p:cNvPr id="19" name="Freeform 2">
            <a:extLst>
              <a:ext uri="{FF2B5EF4-FFF2-40B4-BE49-F238E27FC236}">
                <a16:creationId xmlns:a16="http://schemas.microsoft.com/office/drawing/2014/main" xmlns="" id="{277DD2A0-1EE4-5048-9120-8B6C0A462063}"/>
              </a:ext>
            </a:extLst>
          </p:cNvPr>
          <p:cNvSpPr>
            <a:spLocks noChangeArrowheads="1"/>
          </p:cNvSpPr>
          <p:nvPr/>
        </p:nvSpPr>
        <p:spPr bwMode="auto">
          <a:xfrm>
            <a:off x="4151041" y="2989514"/>
            <a:ext cx="381850" cy="335111"/>
          </a:xfrm>
          <a:custGeom>
            <a:avLst/>
            <a:gdLst>
              <a:gd name="T0" fmla="*/ 209163 w 614"/>
              <a:gd name="T1" fmla="*/ 0 h 538"/>
              <a:gd name="T2" fmla="*/ 11141 w 614"/>
              <a:gd name="T3" fmla="*/ 0 h 538"/>
              <a:gd name="T4" fmla="*/ 11141 w 614"/>
              <a:gd name="T5" fmla="*/ 0 h 538"/>
              <a:gd name="T6" fmla="*/ 0 w 614"/>
              <a:gd name="T7" fmla="*/ 10800 h 538"/>
              <a:gd name="T8" fmla="*/ 0 w 614"/>
              <a:gd name="T9" fmla="*/ 138956 h 538"/>
              <a:gd name="T10" fmla="*/ 0 w 614"/>
              <a:gd name="T11" fmla="*/ 138956 h 538"/>
              <a:gd name="T12" fmla="*/ 11141 w 614"/>
              <a:gd name="T13" fmla="*/ 150116 h 538"/>
              <a:gd name="T14" fmla="*/ 68283 w 614"/>
              <a:gd name="T15" fmla="*/ 150116 h 538"/>
              <a:gd name="T16" fmla="*/ 68283 w 614"/>
              <a:gd name="T17" fmla="*/ 150116 h 538"/>
              <a:gd name="T18" fmla="*/ 77268 w 614"/>
              <a:gd name="T19" fmla="*/ 154796 h 538"/>
              <a:gd name="T20" fmla="*/ 101347 w 614"/>
              <a:gd name="T21" fmla="*/ 187555 h 538"/>
              <a:gd name="T22" fmla="*/ 101347 w 614"/>
              <a:gd name="T23" fmla="*/ 187555 h 538"/>
              <a:gd name="T24" fmla="*/ 118957 w 614"/>
              <a:gd name="T25" fmla="*/ 187555 h 538"/>
              <a:gd name="T26" fmla="*/ 142676 w 614"/>
              <a:gd name="T27" fmla="*/ 154796 h 538"/>
              <a:gd name="T28" fmla="*/ 142676 w 614"/>
              <a:gd name="T29" fmla="*/ 154796 h 538"/>
              <a:gd name="T30" fmla="*/ 151661 w 614"/>
              <a:gd name="T31" fmla="*/ 150116 h 538"/>
              <a:gd name="T32" fmla="*/ 209163 w 614"/>
              <a:gd name="T33" fmla="*/ 150116 h 538"/>
              <a:gd name="T34" fmla="*/ 209163 w 614"/>
              <a:gd name="T35" fmla="*/ 150116 h 538"/>
              <a:gd name="T36" fmla="*/ 220304 w 614"/>
              <a:gd name="T37" fmla="*/ 138956 h 538"/>
              <a:gd name="T38" fmla="*/ 220304 w 614"/>
              <a:gd name="T39" fmla="*/ 10800 h 538"/>
              <a:gd name="T40" fmla="*/ 220304 w 614"/>
              <a:gd name="T41" fmla="*/ 10800 h 538"/>
              <a:gd name="T42" fmla="*/ 209163 w 614"/>
              <a:gd name="T43" fmla="*/ 0 h 5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4" h="538">
                <a:moveTo>
                  <a:pt x="582" y="0"/>
                </a:moveTo>
                <a:lnTo>
                  <a:pt x="31" y="0"/>
                </a:lnTo>
                <a:cubicBezTo>
                  <a:pt x="14" y="0"/>
                  <a:pt x="0" y="13"/>
                  <a:pt x="0" y="30"/>
                </a:cubicBezTo>
                <a:lnTo>
                  <a:pt x="0" y="386"/>
                </a:lnTo>
                <a:cubicBezTo>
                  <a:pt x="0" y="403"/>
                  <a:pt x="14" y="417"/>
                  <a:pt x="31" y="417"/>
                </a:cubicBezTo>
                <a:lnTo>
                  <a:pt x="190" y="417"/>
                </a:lnTo>
                <a:cubicBezTo>
                  <a:pt x="200" y="417"/>
                  <a:pt x="210" y="422"/>
                  <a:pt x="215" y="430"/>
                </a:cubicBezTo>
                <a:lnTo>
                  <a:pt x="282" y="521"/>
                </a:lnTo>
                <a:cubicBezTo>
                  <a:pt x="294" y="537"/>
                  <a:pt x="319" y="537"/>
                  <a:pt x="331" y="521"/>
                </a:cubicBezTo>
                <a:lnTo>
                  <a:pt x="397" y="430"/>
                </a:lnTo>
                <a:cubicBezTo>
                  <a:pt x="403" y="422"/>
                  <a:pt x="412" y="417"/>
                  <a:pt x="422" y="417"/>
                </a:cubicBezTo>
                <a:lnTo>
                  <a:pt x="582" y="417"/>
                </a:lnTo>
                <a:cubicBezTo>
                  <a:pt x="599" y="417"/>
                  <a:pt x="613" y="403"/>
                  <a:pt x="613" y="386"/>
                </a:cubicBezTo>
                <a:lnTo>
                  <a:pt x="613" y="30"/>
                </a:lnTo>
                <a:cubicBezTo>
                  <a:pt x="613" y="13"/>
                  <a:pt x="599" y="0"/>
                  <a:pt x="582" y="0"/>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0" name="Freeform 5">
            <a:extLst>
              <a:ext uri="{FF2B5EF4-FFF2-40B4-BE49-F238E27FC236}">
                <a16:creationId xmlns:a16="http://schemas.microsoft.com/office/drawing/2014/main" xmlns="" id="{0BFC9993-999B-0B4D-9BCD-E62F33AFB7B2}"/>
              </a:ext>
            </a:extLst>
          </p:cNvPr>
          <p:cNvSpPr>
            <a:spLocks noChangeArrowheads="1"/>
          </p:cNvSpPr>
          <p:nvPr/>
        </p:nvSpPr>
        <p:spPr bwMode="auto">
          <a:xfrm>
            <a:off x="7656363" y="2989514"/>
            <a:ext cx="381850" cy="335111"/>
          </a:xfrm>
          <a:custGeom>
            <a:avLst/>
            <a:gdLst>
              <a:gd name="T0" fmla="*/ 209163 w 614"/>
              <a:gd name="T1" fmla="*/ 0 h 538"/>
              <a:gd name="T2" fmla="*/ 10782 w 614"/>
              <a:gd name="T3" fmla="*/ 0 h 538"/>
              <a:gd name="T4" fmla="*/ 10782 w 614"/>
              <a:gd name="T5" fmla="*/ 0 h 538"/>
              <a:gd name="T6" fmla="*/ 0 w 614"/>
              <a:gd name="T7" fmla="*/ 10800 h 538"/>
              <a:gd name="T8" fmla="*/ 0 w 614"/>
              <a:gd name="T9" fmla="*/ 138956 h 538"/>
              <a:gd name="T10" fmla="*/ 0 w 614"/>
              <a:gd name="T11" fmla="*/ 138956 h 538"/>
              <a:gd name="T12" fmla="*/ 10782 w 614"/>
              <a:gd name="T13" fmla="*/ 150116 h 538"/>
              <a:gd name="T14" fmla="*/ 68283 w 614"/>
              <a:gd name="T15" fmla="*/ 150116 h 538"/>
              <a:gd name="T16" fmla="*/ 68283 w 614"/>
              <a:gd name="T17" fmla="*/ 150116 h 538"/>
              <a:gd name="T18" fmla="*/ 77268 w 614"/>
              <a:gd name="T19" fmla="*/ 154796 h 538"/>
              <a:gd name="T20" fmla="*/ 101347 w 614"/>
              <a:gd name="T21" fmla="*/ 187555 h 538"/>
              <a:gd name="T22" fmla="*/ 101347 w 614"/>
              <a:gd name="T23" fmla="*/ 187555 h 538"/>
              <a:gd name="T24" fmla="*/ 118957 w 614"/>
              <a:gd name="T25" fmla="*/ 187555 h 538"/>
              <a:gd name="T26" fmla="*/ 142676 w 614"/>
              <a:gd name="T27" fmla="*/ 154796 h 538"/>
              <a:gd name="T28" fmla="*/ 142676 w 614"/>
              <a:gd name="T29" fmla="*/ 154796 h 538"/>
              <a:gd name="T30" fmla="*/ 151661 w 614"/>
              <a:gd name="T31" fmla="*/ 150116 h 538"/>
              <a:gd name="T32" fmla="*/ 209163 w 614"/>
              <a:gd name="T33" fmla="*/ 150116 h 538"/>
              <a:gd name="T34" fmla="*/ 209163 w 614"/>
              <a:gd name="T35" fmla="*/ 150116 h 538"/>
              <a:gd name="T36" fmla="*/ 220304 w 614"/>
              <a:gd name="T37" fmla="*/ 138956 h 538"/>
              <a:gd name="T38" fmla="*/ 220304 w 614"/>
              <a:gd name="T39" fmla="*/ 10800 h 538"/>
              <a:gd name="T40" fmla="*/ 220304 w 614"/>
              <a:gd name="T41" fmla="*/ 10800 h 538"/>
              <a:gd name="T42" fmla="*/ 209163 w 614"/>
              <a:gd name="T43" fmla="*/ 0 h 5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4" h="538">
                <a:moveTo>
                  <a:pt x="582" y="0"/>
                </a:moveTo>
                <a:lnTo>
                  <a:pt x="30" y="0"/>
                </a:lnTo>
                <a:cubicBezTo>
                  <a:pt x="14" y="0"/>
                  <a:pt x="0" y="13"/>
                  <a:pt x="0" y="30"/>
                </a:cubicBezTo>
                <a:lnTo>
                  <a:pt x="0" y="386"/>
                </a:lnTo>
                <a:cubicBezTo>
                  <a:pt x="0" y="403"/>
                  <a:pt x="14" y="417"/>
                  <a:pt x="30" y="417"/>
                </a:cubicBezTo>
                <a:lnTo>
                  <a:pt x="190" y="417"/>
                </a:lnTo>
                <a:cubicBezTo>
                  <a:pt x="200" y="417"/>
                  <a:pt x="209" y="422"/>
                  <a:pt x="215" y="430"/>
                </a:cubicBezTo>
                <a:lnTo>
                  <a:pt x="282" y="521"/>
                </a:lnTo>
                <a:cubicBezTo>
                  <a:pt x="294" y="537"/>
                  <a:pt x="319" y="537"/>
                  <a:pt x="331" y="521"/>
                </a:cubicBezTo>
                <a:lnTo>
                  <a:pt x="397" y="430"/>
                </a:lnTo>
                <a:cubicBezTo>
                  <a:pt x="403" y="422"/>
                  <a:pt x="412" y="417"/>
                  <a:pt x="422" y="417"/>
                </a:cubicBezTo>
                <a:lnTo>
                  <a:pt x="582" y="417"/>
                </a:lnTo>
                <a:cubicBezTo>
                  <a:pt x="599" y="417"/>
                  <a:pt x="613" y="403"/>
                  <a:pt x="613" y="386"/>
                </a:cubicBezTo>
                <a:lnTo>
                  <a:pt x="613" y="30"/>
                </a:lnTo>
                <a:cubicBezTo>
                  <a:pt x="613" y="13"/>
                  <a:pt x="599" y="0"/>
                  <a:pt x="582" y="0"/>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1" name="Freeform 8">
            <a:extLst>
              <a:ext uri="{FF2B5EF4-FFF2-40B4-BE49-F238E27FC236}">
                <a16:creationId xmlns:a16="http://schemas.microsoft.com/office/drawing/2014/main" xmlns="" id="{7E4FE744-DB0D-0943-89F4-DE5DE7981EA1}"/>
              </a:ext>
            </a:extLst>
          </p:cNvPr>
          <p:cNvSpPr>
            <a:spLocks noChangeArrowheads="1"/>
          </p:cNvSpPr>
          <p:nvPr/>
        </p:nvSpPr>
        <p:spPr bwMode="auto">
          <a:xfrm>
            <a:off x="2994504" y="3063677"/>
            <a:ext cx="890066" cy="889966"/>
          </a:xfrm>
          <a:custGeom>
            <a:avLst/>
            <a:gdLst>
              <a:gd name="T0" fmla="*/ 513990 w 1428"/>
              <a:gd name="T1" fmla="*/ 256995 h 1427"/>
              <a:gd name="T2" fmla="*/ 513990 w 1428"/>
              <a:gd name="T3" fmla="*/ 256995 h 1427"/>
              <a:gd name="T4" fmla="*/ 256815 w 1428"/>
              <a:gd name="T5" fmla="*/ 513990 h 1427"/>
              <a:gd name="T6" fmla="*/ 256815 w 1428"/>
              <a:gd name="T7" fmla="*/ 513990 h 1427"/>
              <a:gd name="T8" fmla="*/ 0 w 1428"/>
              <a:gd name="T9" fmla="*/ 256995 h 1427"/>
              <a:gd name="T10" fmla="*/ 0 w 1428"/>
              <a:gd name="T11" fmla="*/ 256995 h 1427"/>
              <a:gd name="T12" fmla="*/ 256815 w 1428"/>
              <a:gd name="T13" fmla="*/ 0 h 1427"/>
              <a:gd name="T14" fmla="*/ 256815 w 1428"/>
              <a:gd name="T15" fmla="*/ 0 h 1427"/>
              <a:gd name="T16" fmla="*/ 513990 w 1428"/>
              <a:gd name="T17" fmla="*/ 256995 h 1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8" h="1427">
                <a:moveTo>
                  <a:pt x="1427" y="713"/>
                </a:moveTo>
                <a:lnTo>
                  <a:pt x="1427" y="713"/>
                </a:lnTo>
                <a:cubicBezTo>
                  <a:pt x="1427" y="1106"/>
                  <a:pt x="1107" y="1426"/>
                  <a:pt x="713" y="1426"/>
                </a:cubicBezTo>
                <a:cubicBezTo>
                  <a:pt x="319" y="1426"/>
                  <a:pt x="0" y="1106"/>
                  <a:pt x="0" y="713"/>
                </a:cubicBezTo>
                <a:cubicBezTo>
                  <a:pt x="0" y="320"/>
                  <a:pt x="319" y="0"/>
                  <a:pt x="713" y="0"/>
                </a:cubicBezTo>
                <a:cubicBezTo>
                  <a:pt x="1107" y="0"/>
                  <a:pt x="1427" y="320"/>
                  <a:pt x="1427" y="713"/>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2" name="Freeform 9">
            <a:extLst>
              <a:ext uri="{FF2B5EF4-FFF2-40B4-BE49-F238E27FC236}">
                <a16:creationId xmlns:a16="http://schemas.microsoft.com/office/drawing/2014/main" xmlns="" id="{19E94284-79BD-9947-90D0-F3D51C2C6D31}"/>
              </a:ext>
            </a:extLst>
          </p:cNvPr>
          <p:cNvSpPr>
            <a:spLocks noChangeArrowheads="1"/>
          </p:cNvSpPr>
          <p:nvPr/>
        </p:nvSpPr>
        <p:spPr bwMode="auto">
          <a:xfrm>
            <a:off x="3439537" y="3497673"/>
            <a:ext cx="1955948" cy="604298"/>
          </a:xfrm>
          <a:custGeom>
            <a:avLst/>
            <a:gdLst>
              <a:gd name="T0" fmla="*/ 1124542 w 3141"/>
              <a:gd name="T1" fmla="*/ 348890 h 971"/>
              <a:gd name="T2" fmla="*/ 519988 w 3141"/>
              <a:gd name="T3" fmla="*/ 11150 h 971"/>
              <a:gd name="T4" fmla="*/ 0 w 3141"/>
              <a:gd name="T5" fmla="*/ 11150 h 971"/>
              <a:gd name="T6" fmla="*/ 0 w 3141"/>
              <a:gd name="T7" fmla="*/ 0 h 971"/>
              <a:gd name="T8" fmla="*/ 522867 w 3141"/>
              <a:gd name="T9" fmla="*/ 0 h 971"/>
              <a:gd name="T10" fmla="*/ 524307 w 3141"/>
              <a:gd name="T11" fmla="*/ 719 h 971"/>
              <a:gd name="T12" fmla="*/ 1129940 w 3141"/>
              <a:gd name="T13" fmla="*/ 339539 h 971"/>
              <a:gd name="T14" fmla="*/ 1124542 w 3141"/>
              <a:gd name="T15" fmla="*/ 348890 h 9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1" h="971">
                <a:moveTo>
                  <a:pt x="3125" y="970"/>
                </a:moveTo>
                <a:lnTo>
                  <a:pt x="1445" y="31"/>
                </a:lnTo>
                <a:lnTo>
                  <a:pt x="0" y="31"/>
                </a:lnTo>
                <a:lnTo>
                  <a:pt x="0" y="0"/>
                </a:lnTo>
                <a:lnTo>
                  <a:pt x="1453" y="0"/>
                </a:lnTo>
                <a:lnTo>
                  <a:pt x="1457" y="2"/>
                </a:lnTo>
                <a:lnTo>
                  <a:pt x="3140" y="944"/>
                </a:lnTo>
                <a:lnTo>
                  <a:pt x="3125" y="97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3" name="Freeform 10">
            <a:extLst>
              <a:ext uri="{FF2B5EF4-FFF2-40B4-BE49-F238E27FC236}">
                <a16:creationId xmlns:a16="http://schemas.microsoft.com/office/drawing/2014/main" xmlns="" id="{6DF3CD37-3FD0-8943-9A12-7274FE111BD2}"/>
              </a:ext>
            </a:extLst>
          </p:cNvPr>
          <p:cNvSpPr>
            <a:spLocks noChangeArrowheads="1"/>
          </p:cNvSpPr>
          <p:nvPr/>
        </p:nvSpPr>
        <p:spPr bwMode="auto">
          <a:xfrm>
            <a:off x="4255432" y="3423510"/>
            <a:ext cx="170322" cy="170302"/>
          </a:xfrm>
          <a:custGeom>
            <a:avLst/>
            <a:gdLst>
              <a:gd name="T0" fmla="*/ 98066 w 274"/>
              <a:gd name="T1" fmla="*/ 49032 h 273"/>
              <a:gd name="T2" fmla="*/ 98066 w 274"/>
              <a:gd name="T3" fmla="*/ 49032 h 273"/>
              <a:gd name="T4" fmla="*/ 49213 w 274"/>
              <a:gd name="T5" fmla="*/ 98064 h 273"/>
              <a:gd name="T6" fmla="*/ 49213 w 274"/>
              <a:gd name="T7" fmla="*/ 98064 h 273"/>
              <a:gd name="T8" fmla="*/ 0 w 274"/>
              <a:gd name="T9" fmla="*/ 49032 h 273"/>
              <a:gd name="T10" fmla="*/ 0 w 274"/>
              <a:gd name="T11" fmla="*/ 49032 h 273"/>
              <a:gd name="T12" fmla="*/ 49213 w 274"/>
              <a:gd name="T13" fmla="*/ 0 h 273"/>
              <a:gd name="T14" fmla="*/ 49213 w 274"/>
              <a:gd name="T15" fmla="*/ 0 h 273"/>
              <a:gd name="T16" fmla="*/ 98066 w 274"/>
              <a:gd name="T17" fmla="*/ 49032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273">
                <a:moveTo>
                  <a:pt x="273" y="136"/>
                </a:moveTo>
                <a:lnTo>
                  <a:pt x="273" y="136"/>
                </a:lnTo>
                <a:cubicBezTo>
                  <a:pt x="273" y="211"/>
                  <a:pt x="212" y="272"/>
                  <a:pt x="137" y="272"/>
                </a:cubicBezTo>
                <a:cubicBezTo>
                  <a:pt x="61" y="272"/>
                  <a:pt x="0" y="211"/>
                  <a:pt x="0" y="136"/>
                </a:cubicBezTo>
                <a:cubicBezTo>
                  <a:pt x="0" y="60"/>
                  <a:pt x="61" y="0"/>
                  <a:pt x="137" y="0"/>
                </a:cubicBezTo>
                <a:cubicBezTo>
                  <a:pt x="212" y="0"/>
                  <a:pt x="273" y="60"/>
                  <a:pt x="273" y="136"/>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4" name="Freeform 11">
            <a:extLst>
              <a:ext uri="{FF2B5EF4-FFF2-40B4-BE49-F238E27FC236}">
                <a16:creationId xmlns:a16="http://schemas.microsoft.com/office/drawing/2014/main" xmlns="" id="{06E747CE-A803-DA4C-AD40-474A38E03FA1}"/>
              </a:ext>
            </a:extLst>
          </p:cNvPr>
          <p:cNvSpPr>
            <a:spLocks noChangeArrowheads="1"/>
          </p:cNvSpPr>
          <p:nvPr/>
        </p:nvSpPr>
        <p:spPr bwMode="auto">
          <a:xfrm>
            <a:off x="2994504" y="4972708"/>
            <a:ext cx="890066" cy="889966"/>
          </a:xfrm>
          <a:custGeom>
            <a:avLst/>
            <a:gdLst>
              <a:gd name="T0" fmla="*/ 513990 w 1428"/>
              <a:gd name="T1" fmla="*/ 257175 h 1428"/>
              <a:gd name="T2" fmla="*/ 513990 w 1428"/>
              <a:gd name="T3" fmla="*/ 257175 h 1428"/>
              <a:gd name="T4" fmla="*/ 256815 w 1428"/>
              <a:gd name="T5" fmla="*/ 513990 h 1428"/>
              <a:gd name="T6" fmla="*/ 256815 w 1428"/>
              <a:gd name="T7" fmla="*/ 513990 h 1428"/>
              <a:gd name="T8" fmla="*/ 0 w 1428"/>
              <a:gd name="T9" fmla="*/ 257175 h 1428"/>
              <a:gd name="T10" fmla="*/ 0 w 1428"/>
              <a:gd name="T11" fmla="*/ 257175 h 1428"/>
              <a:gd name="T12" fmla="*/ 256815 w 1428"/>
              <a:gd name="T13" fmla="*/ 0 h 1428"/>
              <a:gd name="T14" fmla="*/ 256815 w 1428"/>
              <a:gd name="T15" fmla="*/ 0 h 1428"/>
              <a:gd name="T16" fmla="*/ 513990 w 1428"/>
              <a:gd name="T17" fmla="*/ 257175 h 1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8" h="1428">
                <a:moveTo>
                  <a:pt x="1427" y="714"/>
                </a:moveTo>
                <a:lnTo>
                  <a:pt x="1427" y="714"/>
                </a:lnTo>
                <a:cubicBezTo>
                  <a:pt x="1427" y="1108"/>
                  <a:pt x="1107" y="1427"/>
                  <a:pt x="713" y="1427"/>
                </a:cubicBezTo>
                <a:cubicBezTo>
                  <a:pt x="319" y="1427"/>
                  <a:pt x="0" y="1108"/>
                  <a:pt x="0" y="714"/>
                </a:cubicBezTo>
                <a:cubicBezTo>
                  <a:pt x="0" y="320"/>
                  <a:pt x="319" y="0"/>
                  <a:pt x="713" y="0"/>
                </a:cubicBezTo>
                <a:cubicBezTo>
                  <a:pt x="1107" y="0"/>
                  <a:pt x="1427" y="320"/>
                  <a:pt x="1427" y="714"/>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5" name="Freeform 12">
            <a:extLst>
              <a:ext uri="{FF2B5EF4-FFF2-40B4-BE49-F238E27FC236}">
                <a16:creationId xmlns:a16="http://schemas.microsoft.com/office/drawing/2014/main" xmlns="" id="{6827D846-68A4-1846-8146-7ED670A602A5}"/>
              </a:ext>
            </a:extLst>
          </p:cNvPr>
          <p:cNvSpPr>
            <a:spLocks noChangeArrowheads="1"/>
          </p:cNvSpPr>
          <p:nvPr/>
        </p:nvSpPr>
        <p:spPr bwMode="auto">
          <a:xfrm>
            <a:off x="3439537" y="4648584"/>
            <a:ext cx="1813098" cy="780094"/>
          </a:xfrm>
          <a:custGeom>
            <a:avLst/>
            <a:gdLst>
              <a:gd name="T0" fmla="*/ 465707 w 2909"/>
              <a:gd name="T1" fmla="*/ 450490 h 1251"/>
              <a:gd name="T2" fmla="*/ 0 w 2909"/>
              <a:gd name="T3" fmla="*/ 450490 h 1251"/>
              <a:gd name="T4" fmla="*/ 0 w 2909"/>
              <a:gd name="T5" fmla="*/ 439678 h 1251"/>
              <a:gd name="T6" fmla="*/ 462105 w 2909"/>
              <a:gd name="T7" fmla="*/ 439678 h 1251"/>
              <a:gd name="T8" fmla="*/ 1040546 w 2909"/>
              <a:gd name="T9" fmla="*/ 0 h 1251"/>
              <a:gd name="T10" fmla="*/ 1047390 w 2909"/>
              <a:gd name="T11" fmla="*/ 8649 h 1251"/>
              <a:gd name="T12" fmla="*/ 465707 w 2909"/>
              <a:gd name="T13" fmla="*/ 450490 h 1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9" h="1251">
                <a:moveTo>
                  <a:pt x="1293" y="1250"/>
                </a:moveTo>
                <a:lnTo>
                  <a:pt x="0" y="1250"/>
                </a:lnTo>
                <a:lnTo>
                  <a:pt x="0" y="1220"/>
                </a:lnTo>
                <a:lnTo>
                  <a:pt x="1283" y="1220"/>
                </a:lnTo>
                <a:lnTo>
                  <a:pt x="2889" y="0"/>
                </a:lnTo>
                <a:lnTo>
                  <a:pt x="2908" y="24"/>
                </a:lnTo>
                <a:lnTo>
                  <a:pt x="1293" y="1250"/>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6" name="Freeform 13">
            <a:extLst>
              <a:ext uri="{FF2B5EF4-FFF2-40B4-BE49-F238E27FC236}">
                <a16:creationId xmlns:a16="http://schemas.microsoft.com/office/drawing/2014/main" xmlns="" id="{121F675B-B7AF-594F-9FEA-ED6567B85B6F}"/>
              </a:ext>
            </a:extLst>
          </p:cNvPr>
          <p:cNvSpPr>
            <a:spLocks noChangeArrowheads="1"/>
          </p:cNvSpPr>
          <p:nvPr/>
        </p:nvSpPr>
        <p:spPr bwMode="auto">
          <a:xfrm>
            <a:off x="4159284" y="5332542"/>
            <a:ext cx="170322" cy="170302"/>
          </a:xfrm>
          <a:custGeom>
            <a:avLst/>
            <a:gdLst>
              <a:gd name="T0" fmla="*/ 98066 w 274"/>
              <a:gd name="T1" fmla="*/ 49032 h 273"/>
              <a:gd name="T2" fmla="*/ 98066 w 274"/>
              <a:gd name="T3" fmla="*/ 49032 h 273"/>
              <a:gd name="T4" fmla="*/ 48853 w 274"/>
              <a:gd name="T5" fmla="*/ 98064 h 273"/>
              <a:gd name="T6" fmla="*/ 48853 w 274"/>
              <a:gd name="T7" fmla="*/ 98064 h 273"/>
              <a:gd name="T8" fmla="*/ 0 w 274"/>
              <a:gd name="T9" fmla="*/ 49032 h 273"/>
              <a:gd name="T10" fmla="*/ 0 w 274"/>
              <a:gd name="T11" fmla="*/ 49032 h 273"/>
              <a:gd name="T12" fmla="*/ 48853 w 274"/>
              <a:gd name="T13" fmla="*/ 0 h 273"/>
              <a:gd name="T14" fmla="*/ 48853 w 274"/>
              <a:gd name="T15" fmla="*/ 0 h 273"/>
              <a:gd name="T16" fmla="*/ 98066 w 274"/>
              <a:gd name="T17" fmla="*/ 49032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273">
                <a:moveTo>
                  <a:pt x="273" y="136"/>
                </a:moveTo>
                <a:lnTo>
                  <a:pt x="273" y="136"/>
                </a:lnTo>
                <a:cubicBezTo>
                  <a:pt x="273" y="211"/>
                  <a:pt x="212" y="272"/>
                  <a:pt x="136" y="272"/>
                </a:cubicBezTo>
                <a:cubicBezTo>
                  <a:pt x="61" y="272"/>
                  <a:pt x="0" y="211"/>
                  <a:pt x="0" y="136"/>
                </a:cubicBezTo>
                <a:cubicBezTo>
                  <a:pt x="0" y="61"/>
                  <a:pt x="61" y="0"/>
                  <a:pt x="136" y="0"/>
                </a:cubicBezTo>
                <a:cubicBezTo>
                  <a:pt x="212" y="0"/>
                  <a:pt x="273" y="61"/>
                  <a:pt x="273" y="136"/>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7" name="Freeform 14">
            <a:extLst>
              <a:ext uri="{FF2B5EF4-FFF2-40B4-BE49-F238E27FC236}">
                <a16:creationId xmlns:a16="http://schemas.microsoft.com/office/drawing/2014/main" xmlns="" id="{099734B0-5F55-CD4B-804C-0444905529DF}"/>
              </a:ext>
            </a:extLst>
          </p:cNvPr>
          <p:cNvSpPr>
            <a:spLocks noChangeArrowheads="1"/>
          </p:cNvSpPr>
          <p:nvPr/>
        </p:nvSpPr>
        <p:spPr bwMode="auto">
          <a:xfrm>
            <a:off x="8307429" y="3063677"/>
            <a:ext cx="890066" cy="889966"/>
          </a:xfrm>
          <a:custGeom>
            <a:avLst/>
            <a:gdLst>
              <a:gd name="T0" fmla="*/ 513990 w 1428"/>
              <a:gd name="T1" fmla="*/ 256995 h 1427"/>
              <a:gd name="T2" fmla="*/ 513990 w 1428"/>
              <a:gd name="T3" fmla="*/ 256995 h 1427"/>
              <a:gd name="T4" fmla="*/ 256815 w 1428"/>
              <a:gd name="T5" fmla="*/ 513990 h 1427"/>
              <a:gd name="T6" fmla="*/ 256815 w 1428"/>
              <a:gd name="T7" fmla="*/ 513990 h 1427"/>
              <a:gd name="T8" fmla="*/ 0 w 1428"/>
              <a:gd name="T9" fmla="*/ 256995 h 1427"/>
              <a:gd name="T10" fmla="*/ 0 w 1428"/>
              <a:gd name="T11" fmla="*/ 256995 h 1427"/>
              <a:gd name="T12" fmla="*/ 256815 w 1428"/>
              <a:gd name="T13" fmla="*/ 0 h 1427"/>
              <a:gd name="T14" fmla="*/ 256815 w 1428"/>
              <a:gd name="T15" fmla="*/ 0 h 1427"/>
              <a:gd name="T16" fmla="*/ 513990 w 1428"/>
              <a:gd name="T17" fmla="*/ 256995 h 1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8" h="1427">
                <a:moveTo>
                  <a:pt x="1427" y="713"/>
                </a:moveTo>
                <a:lnTo>
                  <a:pt x="1427" y="713"/>
                </a:lnTo>
                <a:cubicBezTo>
                  <a:pt x="1427" y="1106"/>
                  <a:pt x="1107" y="1426"/>
                  <a:pt x="713" y="1426"/>
                </a:cubicBezTo>
                <a:cubicBezTo>
                  <a:pt x="320" y="1426"/>
                  <a:pt x="0" y="1106"/>
                  <a:pt x="0" y="713"/>
                </a:cubicBezTo>
                <a:cubicBezTo>
                  <a:pt x="0" y="320"/>
                  <a:pt x="320" y="0"/>
                  <a:pt x="713" y="0"/>
                </a:cubicBezTo>
                <a:cubicBezTo>
                  <a:pt x="1107" y="0"/>
                  <a:pt x="1427" y="320"/>
                  <a:pt x="1427" y="713"/>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8" name="Freeform 15">
            <a:extLst>
              <a:ext uri="{FF2B5EF4-FFF2-40B4-BE49-F238E27FC236}">
                <a16:creationId xmlns:a16="http://schemas.microsoft.com/office/drawing/2014/main" xmlns="" id="{06E904F1-07C6-5F4C-8AF3-2835650450F9}"/>
              </a:ext>
            </a:extLst>
          </p:cNvPr>
          <p:cNvSpPr>
            <a:spLocks noChangeArrowheads="1"/>
          </p:cNvSpPr>
          <p:nvPr/>
        </p:nvSpPr>
        <p:spPr bwMode="auto">
          <a:xfrm>
            <a:off x="6796514" y="3497673"/>
            <a:ext cx="1955948" cy="604298"/>
          </a:xfrm>
          <a:custGeom>
            <a:avLst/>
            <a:gdLst>
              <a:gd name="T0" fmla="*/ 5040 w 3140"/>
              <a:gd name="T1" fmla="*/ 348890 h 971"/>
              <a:gd name="T2" fmla="*/ 0 w 3140"/>
              <a:gd name="T3" fmla="*/ 339539 h 971"/>
              <a:gd name="T4" fmla="*/ 606906 w 3140"/>
              <a:gd name="T5" fmla="*/ 0 h 971"/>
              <a:gd name="T6" fmla="*/ 1129940 w 3140"/>
              <a:gd name="T7" fmla="*/ 0 h 971"/>
              <a:gd name="T8" fmla="*/ 1129940 w 3140"/>
              <a:gd name="T9" fmla="*/ 11150 h 971"/>
              <a:gd name="T10" fmla="*/ 609786 w 3140"/>
              <a:gd name="T11" fmla="*/ 11150 h 971"/>
              <a:gd name="T12" fmla="*/ 5040 w 3140"/>
              <a:gd name="T13" fmla="*/ 348890 h 9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0" h="971">
                <a:moveTo>
                  <a:pt x="14" y="970"/>
                </a:moveTo>
                <a:lnTo>
                  <a:pt x="0" y="944"/>
                </a:lnTo>
                <a:lnTo>
                  <a:pt x="1686" y="0"/>
                </a:lnTo>
                <a:lnTo>
                  <a:pt x="3139" y="0"/>
                </a:lnTo>
                <a:lnTo>
                  <a:pt x="3139" y="31"/>
                </a:lnTo>
                <a:lnTo>
                  <a:pt x="1694" y="31"/>
                </a:lnTo>
                <a:lnTo>
                  <a:pt x="14" y="970"/>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9" name="Freeform 16">
            <a:extLst>
              <a:ext uri="{FF2B5EF4-FFF2-40B4-BE49-F238E27FC236}">
                <a16:creationId xmlns:a16="http://schemas.microsoft.com/office/drawing/2014/main" xmlns="" id="{8E37D829-E84D-D943-86B9-4F8EA478A12B}"/>
              </a:ext>
            </a:extLst>
          </p:cNvPr>
          <p:cNvSpPr>
            <a:spLocks noChangeArrowheads="1"/>
          </p:cNvSpPr>
          <p:nvPr/>
        </p:nvSpPr>
        <p:spPr bwMode="auto">
          <a:xfrm>
            <a:off x="7763501" y="3423510"/>
            <a:ext cx="170322" cy="170302"/>
          </a:xfrm>
          <a:custGeom>
            <a:avLst/>
            <a:gdLst>
              <a:gd name="T0" fmla="*/ 0 w 274"/>
              <a:gd name="T1" fmla="*/ 49032 h 273"/>
              <a:gd name="T2" fmla="*/ 0 w 274"/>
              <a:gd name="T3" fmla="*/ 49032 h 273"/>
              <a:gd name="T4" fmla="*/ 49213 w 274"/>
              <a:gd name="T5" fmla="*/ 98064 h 273"/>
              <a:gd name="T6" fmla="*/ 49213 w 274"/>
              <a:gd name="T7" fmla="*/ 98064 h 273"/>
              <a:gd name="T8" fmla="*/ 98066 w 274"/>
              <a:gd name="T9" fmla="*/ 49032 h 273"/>
              <a:gd name="T10" fmla="*/ 98066 w 274"/>
              <a:gd name="T11" fmla="*/ 49032 h 273"/>
              <a:gd name="T12" fmla="*/ 49213 w 274"/>
              <a:gd name="T13" fmla="*/ 0 h 273"/>
              <a:gd name="T14" fmla="*/ 49213 w 274"/>
              <a:gd name="T15" fmla="*/ 0 h 273"/>
              <a:gd name="T16" fmla="*/ 0 w 274"/>
              <a:gd name="T17" fmla="*/ 49032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273">
                <a:moveTo>
                  <a:pt x="0" y="136"/>
                </a:moveTo>
                <a:lnTo>
                  <a:pt x="0" y="136"/>
                </a:lnTo>
                <a:cubicBezTo>
                  <a:pt x="0" y="211"/>
                  <a:pt x="62" y="272"/>
                  <a:pt x="137" y="272"/>
                </a:cubicBezTo>
                <a:cubicBezTo>
                  <a:pt x="213" y="272"/>
                  <a:pt x="273" y="211"/>
                  <a:pt x="273" y="136"/>
                </a:cubicBezTo>
                <a:cubicBezTo>
                  <a:pt x="273" y="60"/>
                  <a:pt x="213" y="0"/>
                  <a:pt x="137" y="0"/>
                </a:cubicBezTo>
                <a:cubicBezTo>
                  <a:pt x="62" y="0"/>
                  <a:pt x="0" y="60"/>
                  <a:pt x="0" y="136"/>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30" name="Freeform 17">
            <a:extLst>
              <a:ext uri="{FF2B5EF4-FFF2-40B4-BE49-F238E27FC236}">
                <a16:creationId xmlns:a16="http://schemas.microsoft.com/office/drawing/2014/main" xmlns="" id="{991D8903-7835-564D-B8AB-27C494FB33ED}"/>
              </a:ext>
            </a:extLst>
          </p:cNvPr>
          <p:cNvSpPr>
            <a:spLocks noChangeArrowheads="1"/>
          </p:cNvSpPr>
          <p:nvPr/>
        </p:nvSpPr>
        <p:spPr bwMode="auto">
          <a:xfrm>
            <a:off x="8307429" y="4972708"/>
            <a:ext cx="890066" cy="889966"/>
          </a:xfrm>
          <a:custGeom>
            <a:avLst/>
            <a:gdLst>
              <a:gd name="T0" fmla="*/ 513990 w 1428"/>
              <a:gd name="T1" fmla="*/ 257175 h 1428"/>
              <a:gd name="T2" fmla="*/ 513990 w 1428"/>
              <a:gd name="T3" fmla="*/ 257175 h 1428"/>
              <a:gd name="T4" fmla="*/ 256815 w 1428"/>
              <a:gd name="T5" fmla="*/ 513990 h 1428"/>
              <a:gd name="T6" fmla="*/ 256815 w 1428"/>
              <a:gd name="T7" fmla="*/ 513990 h 1428"/>
              <a:gd name="T8" fmla="*/ 0 w 1428"/>
              <a:gd name="T9" fmla="*/ 257175 h 1428"/>
              <a:gd name="T10" fmla="*/ 0 w 1428"/>
              <a:gd name="T11" fmla="*/ 257175 h 1428"/>
              <a:gd name="T12" fmla="*/ 256815 w 1428"/>
              <a:gd name="T13" fmla="*/ 0 h 1428"/>
              <a:gd name="T14" fmla="*/ 256815 w 1428"/>
              <a:gd name="T15" fmla="*/ 0 h 1428"/>
              <a:gd name="T16" fmla="*/ 513990 w 1428"/>
              <a:gd name="T17" fmla="*/ 257175 h 1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8" h="1428">
                <a:moveTo>
                  <a:pt x="1427" y="714"/>
                </a:moveTo>
                <a:lnTo>
                  <a:pt x="1427" y="714"/>
                </a:lnTo>
                <a:cubicBezTo>
                  <a:pt x="1427" y="1108"/>
                  <a:pt x="1107" y="1427"/>
                  <a:pt x="713" y="1427"/>
                </a:cubicBezTo>
                <a:cubicBezTo>
                  <a:pt x="320" y="1427"/>
                  <a:pt x="0" y="1108"/>
                  <a:pt x="0" y="714"/>
                </a:cubicBezTo>
                <a:cubicBezTo>
                  <a:pt x="0" y="320"/>
                  <a:pt x="320" y="0"/>
                  <a:pt x="713" y="0"/>
                </a:cubicBezTo>
                <a:cubicBezTo>
                  <a:pt x="1107" y="0"/>
                  <a:pt x="1427" y="320"/>
                  <a:pt x="1427" y="714"/>
                </a:cubicBez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31" name="Freeform 18">
            <a:extLst>
              <a:ext uri="{FF2B5EF4-FFF2-40B4-BE49-F238E27FC236}">
                <a16:creationId xmlns:a16="http://schemas.microsoft.com/office/drawing/2014/main" xmlns="" id="{C4C47CCF-2F71-C54A-8CE9-43EE0AE50594}"/>
              </a:ext>
            </a:extLst>
          </p:cNvPr>
          <p:cNvSpPr>
            <a:spLocks noChangeArrowheads="1"/>
          </p:cNvSpPr>
          <p:nvPr/>
        </p:nvSpPr>
        <p:spPr bwMode="auto">
          <a:xfrm>
            <a:off x="6939364" y="4648584"/>
            <a:ext cx="1810350" cy="780094"/>
          </a:xfrm>
          <a:custGeom>
            <a:avLst/>
            <a:gdLst>
              <a:gd name="T0" fmla="*/ 1045802 w 2908"/>
              <a:gd name="T1" fmla="*/ 450490 h 1251"/>
              <a:gd name="T2" fmla="*/ 580641 w 2908"/>
              <a:gd name="T3" fmla="*/ 450490 h 1251"/>
              <a:gd name="T4" fmla="*/ 0 w 2908"/>
              <a:gd name="T5" fmla="*/ 8649 h 1251"/>
              <a:gd name="T6" fmla="*/ 6835 w 2908"/>
              <a:gd name="T7" fmla="*/ 0 h 1251"/>
              <a:gd name="T8" fmla="*/ 584599 w 2908"/>
              <a:gd name="T9" fmla="*/ 439678 h 1251"/>
              <a:gd name="T10" fmla="*/ 1045802 w 2908"/>
              <a:gd name="T11" fmla="*/ 439678 h 1251"/>
              <a:gd name="T12" fmla="*/ 1045802 w 2908"/>
              <a:gd name="T13" fmla="*/ 450490 h 1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8" h="1251">
                <a:moveTo>
                  <a:pt x="2907" y="1250"/>
                </a:moveTo>
                <a:lnTo>
                  <a:pt x="1614" y="1250"/>
                </a:lnTo>
                <a:lnTo>
                  <a:pt x="0" y="24"/>
                </a:lnTo>
                <a:lnTo>
                  <a:pt x="19" y="0"/>
                </a:lnTo>
                <a:lnTo>
                  <a:pt x="1625" y="1220"/>
                </a:lnTo>
                <a:lnTo>
                  <a:pt x="2907" y="1220"/>
                </a:lnTo>
                <a:lnTo>
                  <a:pt x="2907" y="1250"/>
                </a:ln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32" name="Freeform 19">
            <a:extLst>
              <a:ext uri="{FF2B5EF4-FFF2-40B4-BE49-F238E27FC236}">
                <a16:creationId xmlns:a16="http://schemas.microsoft.com/office/drawing/2014/main" xmlns="" id="{A6966163-F29A-F34C-AF07-396C17B60CCB}"/>
              </a:ext>
            </a:extLst>
          </p:cNvPr>
          <p:cNvSpPr>
            <a:spLocks noChangeArrowheads="1"/>
          </p:cNvSpPr>
          <p:nvPr/>
        </p:nvSpPr>
        <p:spPr bwMode="auto">
          <a:xfrm>
            <a:off x="7862398" y="5332542"/>
            <a:ext cx="170322" cy="170302"/>
          </a:xfrm>
          <a:custGeom>
            <a:avLst/>
            <a:gdLst>
              <a:gd name="T0" fmla="*/ 0 w 274"/>
              <a:gd name="T1" fmla="*/ 49032 h 273"/>
              <a:gd name="T2" fmla="*/ 0 w 274"/>
              <a:gd name="T3" fmla="*/ 49032 h 273"/>
              <a:gd name="T4" fmla="*/ 49213 w 274"/>
              <a:gd name="T5" fmla="*/ 98064 h 273"/>
              <a:gd name="T6" fmla="*/ 49213 w 274"/>
              <a:gd name="T7" fmla="*/ 98064 h 273"/>
              <a:gd name="T8" fmla="*/ 98066 w 274"/>
              <a:gd name="T9" fmla="*/ 49032 h 273"/>
              <a:gd name="T10" fmla="*/ 98066 w 274"/>
              <a:gd name="T11" fmla="*/ 49032 h 273"/>
              <a:gd name="T12" fmla="*/ 49213 w 274"/>
              <a:gd name="T13" fmla="*/ 0 h 273"/>
              <a:gd name="T14" fmla="*/ 49213 w 274"/>
              <a:gd name="T15" fmla="*/ 0 h 273"/>
              <a:gd name="T16" fmla="*/ 0 w 274"/>
              <a:gd name="T17" fmla="*/ 49032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273">
                <a:moveTo>
                  <a:pt x="0" y="136"/>
                </a:moveTo>
                <a:lnTo>
                  <a:pt x="0" y="136"/>
                </a:lnTo>
                <a:cubicBezTo>
                  <a:pt x="0" y="211"/>
                  <a:pt x="62" y="272"/>
                  <a:pt x="137" y="272"/>
                </a:cubicBezTo>
                <a:cubicBezTo>
                  <a:pt x="212" y="272"/>
                  <a:pt x="273" y="211"/>
                  <a:pt x="273" y="136"/>
                </a:cubicBezTo>
                <a:cubicBezTo>
                  <a:pt x="273" y="61"/>
                  <a:pt x="212" y="0"/>
                  <a:pt x="137" y="0"/>
                </a:cubicBezTo>
                <a:cubicBezTo>
                  <a:pt x="62" y="0"/>
                  <a:pt x="0" y="61"/>
                  <a:pt x="0" y="136"/>
                </a:cubicBez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33" name="Freeform 374">
            <a:extLst>
              <a:ext uri="{FF2B5EF4-FFF2-40B4-BE49-F238E27FC236}">
                <a16:creationId xmlns:a16="http://schemas.microsoft.com/office/drawing/2014/main" xmlns="" id="{F40DBB37-30A6-CD49-9A1C-FEE71D3A48FD}"/>
              </a:ext>
            </a:extLst>
          </p:cNvPr>
          <p:cNvSpPr>
            <a:spLocks noChangeArrowheads="1"/>
          </p:cNvSpPr>
          <p:nvPr/>
        </p:nvSpPr>
        <p:spPr bwMode="auto">
          <a:xfrm>
            <a:off x="4291144" y="2176457"/>
            <a:ext cx="3472356" cy="3889481"/>
          </a:xfrm>
          <a:custGeom>
            <a:avLst/>
            <a:gdLst>
              <a:gd name="T0" fmla="*/ 1483343 w 5572"/>
              <a:gd name="T1" fmla="*/ 2247540 h 6245"/>
              <a:gd name="T2" fmla="*/ 600323 w 5572"/>
              <a:gd name="T3" fmla="*/ 2247540 h 6245"/>
              <a:gd name="T4" fmla="*/ 600323 w 5572"/>
              <a:gd name="T5" fmla="*/ 2247540 h 6245"/>
              <a:gd name="T6" fmla="*/ 597082 w 5572"/>
              <a:gd name="T7" fmla="*/ 2184908 h 6245"/>
              <a:gd name="T8" fmla="*/ 597082 w 5572"/>
              <a:gd name="T9" fmla="*/ 2184908 h 6245"/>
              <a:gd name="T10" fmla="*/ 574035 w 5572"/>
              <a:gd name="T11" fmla="*/ 2048847 h 6245"/>
              <a:gd name="T12" fmla="*/ 574035 w 5572"/>
              <a:gd name="T13" fmla="*/ 2048847 h 6245"/>
              <a:gd name="T14" fmla="*/ 356161 w 5572"/>
              <a:gd name="T15" fmla="*/ 1882909 h 6245"/>
              <a:gd name="T16" fmla="*/ 356161 w 5572"/>
              <a:gd name="T17" fmla="*/ 1882909 h 6245"/>
              <a:gd name="T18" fmla="*/ 297101 w 5572"/>
              <a:gd name="T19" fmla="*/ 1877149 h 6245"/>
              <a:gd name="T20" fmla="*/ 297101 w 5572"/>
              <a:gd name="T21" fmla="*/ 1877149 h 6245"/>
              <a:gd name="T22" fmla="*/ 218954 w 5572"/>
              <a:gd name="T23" fmla="*/ 1724530 h 6245"/>
              <a:gd name="T24" fmla="*/ 218954 w 5572"/>
              <a:gd name="T25" fmla="*/ 1724530 h 6245"/>
              <a:gd name="T26" fmla="*/ 227237 w 5572"/>
              <a:gd name="T27" fmla="*/ 1712651 h 6245"/>
              <a:gd name="T28" fmla="*/ 227237 w 5572"/>
              <a:gd name="T29" fmla="*/ 1712651 h 6245"/>
              <a:gd name="T30" fmla="*/ 215713 w 5572"/>
              <a:gd name="T31" fmla="*/ 1647500 h 6245"/>
              <a:gd name="T32" fmla="*/ 215713 w 5572"/>
              <a:gd name="T33" fmla="*/ 1647500 h 6245"/>
              <a:gd name="T34" fmla="*/ 184382 w 5572"/>
              <a:gd name="T35" fmla="*/ 1623743 h 6245"/>
              <a:gd name="T36" fmla="*/ 184382 w 5572"/>
              <a:gd name="T37" fmla="*/ 1623743 h 6245"/>
              <a:gd name="T38" fmla="*/ 199147 w 5572"/>
              <a:gd name="T39" fmla="*/ 1572630 h 6245"/>
              <a:gd name="T40" fmla="*/ 199147 w 5572"/>
              <a:gd name="T41" fmla="*/ 1572630 h 6245"/>
              <a:gd name="T42" fmla="*/ 222916 w 5572"/>
              <a:gd name="T43" fmla="*/ 1567591 h 6245"/>
              <a:gd name="T44" fmla="*/ 222916 w 5572"/>
              <a:gd name="T45" fmla="*/ 1567591 h 6245"/>
              <a:gd name="T46" fmla="*/ 178981 w 5572"/>
              <a:gd name="T47" fmla="*/ 1536635 h 6245"/>
              <a:gd name="T48" fmla="*/ 178981 w 5572"/>
              <a:gd name="T49" fmla="*/ 1536635 h 6245"/>
              <a:gd name="T50" fmla="*/ 162055 w 5572"/>
              <a:gd name="T51" fmla="*/ 1462485 h 6245"/>
              <a:gd name="T52" fmla="*/ 162055 w 5572"/>
              <a:gd name="T53" fmla="*/ 1462485 h 6245"/>
              <a:gd name="T54" fmla="*/ 121001 w 5572"/>
              <a:gd name="T55" fmla="*/ 1371057 h 6245"/>
              <a:gd name="T56" fmla="*/ 121001 w 5572"/>
              <a:gd name="T57" fmla="*/ 1371057 h 6245"/>
              <a:gd name="T58" fmla="*/ 39974 w 5572"/>
              <a:gd name="T59" fmla="*/ 1341181 h 6245"/>
              <a:gd name="T60" fmla="*/ 39974 w 5572"/>
              <a:gd name="T61" fmla="*/ 1341181 h 6245"/>
              <a:gd name="T62" fmla="*/ 24848 w 5572"/>
              <a:gd name="T63" fmla="*/ 1272430 h 6245"/>
              <a:gd name="T64" fmla="*/ 24848 w 5572"/>
              <a:gd name="T65" fmla="*/ 1272430 h 6245"/>
              <a:gd name="T66" fmla="*/ 62301 w 5572"/>
              <a:gd name="T67" fmla="*/ 1236075 h 6245"/>
              <a:gd name="T68" fmla="*/ 62301 w 5572"/>
              <a:gd name="T69" fmla="*/ 1236075 h 6245"/>
              <a:gd name="T70" fmla="*/ 245243 w 5572"/>
              <a:gd name="T71" fmla="*/ 945954 h 6245"/>
              <a:gd name="T72" fmla="*/ 245243 w 5572"/>
              <a:gd name="T73" fmla="*/ 945954 h 6245"/>
              <a:gd name="T74" fmla="*/ 256407 w 5572"/>
              <a:gd name="T75" fmla="*/ 808092 h 6245"/>
              <a:gd name="T76" fmla="*/ 256407 w 5572"/>
              <a:gd name="T77" fmla="*/ 808092 h 6245"/>
              <a:gd name="T78" fmla="*/ 769581 w 5572"/>
              <a:gd name="T79" fmla="*/ 150100 h 6245"/>
              <a:gd name="T80" fmla="*/ 769581 w 5572"/>
              <a:gd name="T81" fmla="*/ 150100 h 6245"/>
              <a:gd name="T82" fmla="*/ 1782964 w 5572"/>
              <a:gd name="T83" fmla="*/ 428343 h 6245"/>
              <a:gd name="T84" fmla="*/ 1782964 w 5572"/>
              <a:gd name="T85" fmla="*/ 428343 h 6245"/>
              <a:gd name="T86" fmla="*/ 1728586 w 5572"/>
              <a:gd name="T87" fmla="*/ 1420010 h 6245"/>
              <a:gd name="T88" fmla="*/ 1728586 w 5572"/>
              <a:gd name="T89" fmla="*/ 1420010 h 6245"/>
              <a:gd name="T90" fmla="*/ 1498828 w 5572"/>
              <a:gd name="T91" fmla="*/ 1909905 h 6245"/>
              <a:gd name="T92" fmla="*/ 1498828 w 5572"/>
              <a:gd name="T93" fmla="*/ 1909905 h 6245"/>
              <a:gd name="T94" fmla="*/ 1483343 w 5572"/>
              <a:gd name="T95" fmla="*/ 2247540 h 6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72" h="6245">
                <a:moveTo>
                  <a:pt x="4119" y="6244"/>
                </a:moveTo>
                <a:lnTo>
                  <a:pt x="1667" y="6244"/>
                </a:lnTo>
                <a:cubicBezTo>
                  <a:pt x="1664" y="6187"/>
                  <a:pt x="1666" y="6128"/>
                  <a:pt x="1658" y="6070"/>
                </a:cubicBezTo>
                <a:cubicBezTo>
                  <a:pt x="1640" y="5943"/>
                  <a:pt x="1632" y="5813"/>
                  <a:pt x="1594" y="5692"/>
                </a:cubicBezTo>
                <a:cubicBezTo>
                  <a:pt x="1502" y="5401"/>
                  <a:pt x="1272" y="5276"/>
                  <a:pt x="989" y="5231"/>
                </a:cubicBezTo>
                <a:cubicBezTo>
                  <a:pt x="935" y="5223"/>
                  <a:pt x="880" y="5218"/>
                  <a:pt x="825" y="5215"/>
                </a:cubicBezTo>
                <a:cubicBezTo>
                  <a:pt x="597" y="5201"/>
                  <a:pt x="488" y="4988"/>
                  <a:pt x="608" y="4791"/>
                </a:cubicBezTo>
                <a:cubicBezTo>
                  <a:pt x="615" y="4780"/>
                  <a:pt x="623" y="4769"/>
                  <a:pt x="631" y="4758"/>
                </a:cubicBezTo>
                <a:cubicBezTo>
                  <a:pt x="699" y="4666"/>
                  <a:pt x="694" y="4640"/>
                  <a:pt x="599" y="4577"/>
                </a:cubicBezTo>
                <a:cubicBezTo>
                  <a:pt x="568" y="4557"/>
                  <a:pt x="536" y="4537"/>
                  <a:pt x="512" y="4511"/>
                </a:cubicBezTo>
                <a:cubicBezTo>
                  <a:pt x="449" y="4445"/>
                  <a:pt x="466" y="4390"/>
                  <a:pt x="553" y="4369"/>
                </a:cubicBezTo>
                <a:cubicBezTo>
                  <a:pt x="572" y="4364"/>
                  <a:pt x="591" y="4361"/>
                  <a:pt x="619" y="4355"/>
                </a:cubicBezTo>
                <a:cubicBezTo>
                  <a:pt x="574" y="4324"/>
                  <a:pt x="533" y="4299"/>
                  <a:pt x="497" y="4269"/>
                </a:cubicBezTo>
                <a:cubicBezTo>
                  <a:pt x="421" y="4205"/>
                  <a:pt x="410" y="4152"/>
                  <a:pt x="450" y="4063"/>
                </a:cubicBezTo>
                <a:cubicBezTo>
                  <a:pt x="510" y="3926"/>
                  <a:pt x="481" y="3862"/>
                  <a:pt x="336" y="3809"/>
                </a:cubicBezTo>
                <a:cubicBezTo>
                  <a:pt x="261" y="3782"/>
                  <a:pt x="183" y="3760"/>
                  <a:pt x="111" y="3726"/>
                </a:cubicBezTo>
                <a:cubicBezTo>
                  <a:pt x="13" y="3681"/>
                  <a:pt x="0" y="3617"/>
                  <a:pt x="69" y="3535"/>
                </a:cubicBezTo>
                <a:cubicBezTo>
                  <a:pt x="99" y="3497"/>
                  <a:pt x="136" y="3466"/>
                  <a:pt x="173" y="3434"/>
                </a:cubicBezTo>
                <a:cubicBezTo>
                  <a:pt x="422" y="3216"/>
                  <a:pt x="616" y="2960"/>
                  <a:pt x="681" y="2628"/>
                </a:cubicBezTo>
                <a:cubicBezTo>
                  <a:pt x="705" y="2503"/>
                  <a:pt x="694" y="2372"/>
                  <a:pt x="712" y="2245"/>
                </a:cubicBezTo>
                <a:cubicBezTo>
                  <a:pt x="833" y="1362"/>
                  <a:pt x="1323" y="754"/>
                  <a:pt x="2137" y="417"/>
                </a:cubicBezTo>
                <a:cubicBezTo>
                  <a:pt x="3141" y="0"/>
                  <a:pt x="4321" y="334"/>
                  <a:pt x="4951" y="1190"/>
                </a:cubicBezTo>
                <a:cubicBezTo>
                  <a:pt x="5571" y="2035"/>
                  <a:pt x="5518" y="3173"/>
                  <a:pt x="4800" y="3945"/>
                </a:cubicBezTo>
                <a:cubicBezTo>
                  <a:pt x="4436" y="4335"/>
                  <a:pt x="4247" y="4793"/>
                  <a:pt x="4162" y="5306"/>
                </a:cubicBezTo>
                <a:cubicBezTo>
                  <a:pt x="4112" y="5613"/>
                  <a:pt x="4097" y="5922"/>
                  <a:pt x="4119" y="6244"/>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34" name="Freeform 375">
            <a:extLst>
              <a:ext uri="{FF2B5EF4-FFF2-40B4-BE49-F238E27FC236}">
                <a16:creationId xmlns:a16="http://schemas.microsoft.com/office/drawing/2014/main" xmlns="" id="{F6FFF8BB-A2DA-9F45-B7A0-6B20F1DB3905}"/>
              </a:ext>
            </a:extLst>
          </p:cNvPr>
          <p:cNvSpPr>
            <a:spLocks noChangeArrowheads="1"/>
          </p:cNvSpPr>
          <p:nvPr/>
        </p:nvSpPr>
        <p:spPr bwMode="auto">
          <a:xfrm>
            <a:off x="3263723" y="5272113"/>
            <a:ext cx="354377" cy="288414"/>
          </a:xfrm>
          <a:custGeom>
            <a:avLst/>
            <a:gdLst>
              <a:gd name="T0" fmla="*/ 64783 w 569"/>
              <a:gd name="T1" fmla="*/ 157367 h 465"/>
              <a:gd name="T2" fmla="*/ 83498 w 569"/>
              <a:gd name="T3" fmla="*/ 27602 h 465"/>
              <a:gd name="T4" fmla="*/ 88177 w 569"/>
              <a:gd name="T5" fmla="*/ 18282 h 465"/>
              <a:gd name="T6" fmla="*/ 60104 w 569"/>
              <a:gd name="T7" fmla="*/ 18282 h 465"/>
              <a:gd name="T8" fmla="*/ 55426 w 569"/>
              <a:gd name="T9" fmla="*/ 161668 h 465"/>
              <a:gd name="T10" fmla="*/ 60104 w 569"/>
              <a:gd name="T11" fmla="*/ 166329 h 465"/>
              <a:gd name="T12" fmla="*/ 88177 w 569"/>
              <a:gd name="T13" fmla="*/ 166329 h 465"/>
              <a:gd name="T14" fmla="*/ 92856 w 569"/>
              <a:gd name="T15" fmla="*/ 22942 h 465"/>
              <a:gd name="T16" fmla="*/ 88177 w 569"/>
              <a:gd name="T17" fmla="*/ 18282 h 465"/>
              <a:gd name="T18" fmla="*/ 176354 w 569"/>
              <a:gd name="T19" fmla="*/ 157367 h 465"/>
              <a:gd name="T20" fmla="*/ 194710 w 569"/>
              <a:gd name="T21" fmla="*/ 8962 h 465"/>
              <a:gd name="T22" fmla="*/ 199748 w 569"/>
              <a:gd name="T23" fmla="*/ 0 h 465"/>
              <a:gd name="T24" fmla="*/ 171676 w 569"/>
              <a:gd name="T25" fmla="*/ 0 h 465"/>
              <a:gd name="T26" fmla="*/ 166997 w 569"/>
              <a:gd name="T27" fmla="*/ 161668 h 465"/>
              <a:gd name="T28" fmla="*/ 171676 w 569"/>
              <a:gd name="T29" fmla="*/ 166329 h 465"/>
              <a:gd name="T30" fmla="*/ 199748 w 569"/>
              <a:gd name="T31" fmla="*/ 166329 h 465"/>
              <a:gd name="T32" fmla="*/ 204427 w 569"/>
              <a:gd name="T33" fmla="*/ 4302 h 465"/>
              <a:gd name="T34" fmla="*/ 199748 w 569"/>
              <a:gd name="T35" fmla="*/ 0 h 465"/>
              <a:gd name="T36" fmla="*/ 120569 w 569"/>
              <a:gd name="T37" fmla="*/ 157367 h 465"/>
              <a:gd name="T38" fmla="*/ 138924 w 569"/>
              <a:gd name="T39" fmla="*/ 83164 h 465"/>
              <a:gd name="T40" fmla="*/ 143603 w 569"/>
              <a:gd name="T41" fmla="*/ 73844 h 465"/>
              <a:gd name="T42" fmla="*/ 115890 w 569"/>
              <a:gd name="T43" fmla="*/ 73844 h 465"/>
              <a:gd name="T44" fmla="*/ 111211 w 569"/>
              <a:gd name="T45" fmla="*/ 161668 h 465"/>
              <a:gd name="T46" fmla="*/ 115890 w 569"/>
              <a:gd name="T47" fmla="*/ 166329 h 465"/>
              <a:gd name="T48" fmla="*/ 143603 w 569"/>
              <a:gd name="T49" fmla="*/ 166329 h 465"/>
              <a:gd name="T50" fmla="*/ 148282 w 569"/>
              <a:gd name="T51" fmla="*/ 78504 h 465"/>
              <a:gd name="T52" fmla="*/ 143603 w 569"/>
              <a:gd name="T53" fmla="*/ 73844 h 465"/>
              <a:gd name="T54" fmla="*/ 8998 w 569"/>
              <a:gd name="T55" fmla="*/ 157367 h 465"/>
              <a:gd name="T56" fmla="*/ 27353 w 569"/>
              <a:gd name="T57" fmla="*/ 110766 h 465"/>
              <a:gd name="T58" fmla="*/ 32032 w 569"/>
              <a:gd name="T59" fmla="*/ 101446 h 465"/>
              <a:gd name="T60" fmla="*/ 4319 w 569"/>
              <a:gd name="T61" fmla="*/ 101446 h 465"/>
              <a:gd name="T62" fmla="*/ 0 w 569"/>
              <a:gd name="T63" fmla="*/ 161668 h 465"/>
              <a:gd name="T64" fmla="*/ 4319 w 569"/>
              <a:gd name="T65" fmla="*/ 166329 h 465"/>
              <a:gd name="T66" fmla="*/ 32032 w 569"/>
              <a:gd name="T67" fmla="*/ 166329 h 465"/>
              <a:gd name="T68" fmla="*/ 36710 w 569"/>
              <a:gd name="T69" fmla="*/ 106106 h 465"/>
              <a:gd name="T70" fmla="*/ 32032 w 569"/>
              <a:gd name="T71" fmla="*/ 101446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9" h="465">
                <a:moveTo>
                  <a:pt x="232" y="439"/>
                </a:moveTo>
                <a:lnTo>
                  <a:pt x="180" y="439"/>
                </a:lnTo>
                <a:lnTo>
                  <a:pt x="180" y="77"/>
                </a:lnTo>
                <a:lnTo>
                  <a:pt x="232" y="77"/>
                </a:lnTo>
                <a:lnTo>
                  <a:pt x="232" y="439"/>
                </a:lnTo>
                <a:close/>
                <a:moveTo>
                  <a:pt x="245" y="51"/>
                </a:moveTo>
                <a:lnTo>
                  <a:pt x="167" y="51"/>
                </a:lnTo>
                <a:cubicBezTo>
                  <a:pt x="160" y="51"/>
                  <a:pt x="154" y="57"/>
                  <a:pt x="154" y="64"/>
                </a:cubicBezTo>
                <a:lnTo>
                  <a:pt x="154" y="451"/>
                </a:lnTo>
                <a:cubicBezTo>
                  <a:pt x="154" y="458"/>
                  <a:pt x="160" y="464"/>
                  <a:pt x="167" y="464"/>
                </a:cubicBezTo>
                <a:lnTo>
                  <a:pt x="245" y="464"/>
                </a:lnTo>
                <a:cubicBezTo>
                  <a:pt x="252" y="464"/>
                  <a:pt x="258" y="458"/>
                  <a:pt x="258" y="451"/>
                </a:cubicBezTo>
                <a:lnTo>
                  <a:pt x="258" y="64"/>
                </a:lnTo>
                <a:cubicBezTo>
                  <a:pt x="258" y="57"/>
                  <a:pt x="252" y="51"/>
                  <a:pt x="245" y="51"/>
                </a:cubicBezTo>
                <a:close/>
                <a:moveTo>
                  <a:pt x="541" y="439"/>
                </a:moveTo>
                <a:lnTo>
                  <a:pt x="490" y="439"/>
                </a:lnTo>
                <a:lnTo>
                  <a:pt x="490" y="25"/>
                </a:lnTo>
                <a:lnTo>
                  <a:pt x="541" y="25"/>
                </a:lnTo>
                <a:lnTo>
                  <a:pt x="541" y="439"/>
                </a:lnTo>
                <a:close/>
                <a:moveTo>
                  <a:pt x="555" y="0"/>
                </a:moveTo>
                <a:lnTo>
                  <a:pt x="477" y="0"/>
                </a:lnTo>
                <a:cubicBezTo>
                  <a:pt x="470" y="0"/>
                  <a:pt x="464" y="5"/>
                  <a:pt x="464" y="12"/>
                </a:cubicBezTo>
                <a:lnTo>
                  <a:pt x="464" y="451"/>
                </a:lnTo>
                <a:cubicBezTo>
                  <a:pt x="464" y="458"/>
                  <a:pt x="470" y="464"/>
                  <a:pt x="477" y="464"/>
                </a:cubicBezTo>
                <a:lnTo>
                  <a:pt x="555" y="464"/>
                </a:lnTo>
                <a:cubicBezTo>
                  <a:pt x="562" y="464"/>
                  <a:pt x="568" y="458"/>
                  <a:pt x="568" y="451"/>
                </a:cubicBezTo>
                <a:lnTo>
                  <a:pt x="568" y="12"/>
                </a:lnTo>
                <a:cubicBezTo>
                  <a:pt x="568" y="5"/>
                  <a:pt x="562" y="0"/>
                  <a:pt x="555" y="0"/>
                </a:cubicBezTo>
                <a:close/>
                <a:moveTo>
                  <a:pt x="386" y="439"/>
                </a:moveTo>
                <a:lnTo>
                  <a:pt x="335" y="439"/>
                </a:lnTo>
                <a:lnTo>
                  <a:pt x="335" y="232"/>
                </a:lnTo>
                <a:lnTo>
                  <a:pt x="386" y="232"/>
                </a:lnTo>
                <a:lnTo>
                  <a:pt x="386" y="439"/>
                </a:lnTo>
                <a:close/>
                <a:moveTo>
                  <a:pt x="399" y="206"/>
                </a:moveTo>
                <a:lnTo>
                  <a:pt x="322" y="206"/>
                </a:lnTo>
                <a:cubicBezTo>
                  <a:pt x="315" y="206"/>
                  <a:pt x="309" y="212"/>
                  <a:pt x="309" y="219"/>
                </a:cubicBezTo>
                <a:lnTo>
                  <a:pt x="309" y="451"/>
                </a:lnTo>
                <a:cubicBezTo>
                  <a:pt x="309" y="458"/>
                  <a:pt x="315" y="464"/>
                  <a:pt x="322" y="464"/>
                </a:cubicBezTo>
                <a:lnTo>
                  <a:pt x="399" y="464"/>
                </a:lnTo>
                <a:cubicBezTo>
                  <a:pt x="407" y="464"/>
                  <a:pt x="412" y="458"/>
                  <a:pt x="412" y="451"/>
                </a:cubicBezTo>
                <a:lnTo>
                  <a:pt x="412" y="219"/>
                </a:lnTo>
                <a:cubicBezTo>
                  <a:pt x="412" y="212"/>
                  <a:pt x="407" y="206"/>
                  <a:pt x="399" y="206"/>
                </a:cubicBezTo>
                <a:close/>
                <a:moveTo>
                  <a:pt x="76" y="439"/>
                </a:moveTo>
                <a:lnTo>
                  <a:pt x="25" y="439"/>
                </a:lnTo>
                <a:lnTo>
                  <a:pt x="25" y="309"/>
                </a:lnTo>
                <a:lnTo>
                  <a:pt x="76" y="309"/>
                </a:lnTo>
                <a:lnTo>
                  <a:pt x="76" y="439"/>
                </a:lnTo>
                <a:close/>
                <a:moveTo>
                  <a:pt x="89" y="283"/>
                </a:moveTo>
                <a:lnTo>
                  <a:pt x="12" y="283"/>
                </a:lnTo>
                <a:cubicBezTo>
                  <a:pt x="5" y="283"/>
                  <a:pt x="0" y="289"/>
                  <a:pt x="0" y="296"/>
                </a:cubicBezTo>
                <a:lnTo>
                  <a:pt x="0" y="451"/>
                </a:lnTo>
                <a:cubicBezTo>
                  <a:pt x="0" y="458"/>
                  <a:pt x="5" y="464"/>
                  <a:pt x="12" y="464"/>
                </a:cubicBezTo>
                <a:lnTo>
                  <a:pt x="89" y="464"/>
                </a:lnTo>
                <a:cubicBezTo>
                  <a:pt x="97" y="464"/>
                  <a:pt x="102" y="458"/>
                  <a:pt x="102" y="451"/>
                </a:cubicBezTo>
                <a:lnTo>
                  <a:pt x="102" y="296"/>
                </a:lnTo>
                <a:cubicBezTo>
                  <a:pt x="102" y="289"/>
                  <a:pt x="97" y="283"/>
                  <a:pt x="89" y="283"/>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5" name="Freeform 376">
            <a:extLst>
              <a:ext uri="{FF2B5EF4-FFF2-40B4-BE49-F238E27FC236}">
                <a16:creationId xmlns:a16="http://schemas.microsoft.com/office/drawing/2014/main" xmlns="" id="{C413ED3D-DEE2-E448-A176-D6C00F96EE63}"/>
              </a:ext>
            </a:extLst>
          </p:cNvPr>
          <p:cNvSpPr>
            <a:spLocks noChangeArrowheads="1"/>
          </p:cNvSpPr>
          <p:nvPr/>
        </p:nvSpPr>
        <p:spPr bwMode="auto">
          <a:xfrm>
            <a:off x="3263723" y="3330116"/>
            <a:ext cx="354377" cy="354339"/>
          </a:xfrm>
          <a:custGeom>
            <a:avLst/>
            <a:gdLst>
              <a:gd name="T0" fmla="*/ 66223 w 569"/>
              <a:gd name="T1" fmla="*/ 120569 h 569"/>
              <a:gd name="T2" fmla="*/ 83498 w 569"/>
              <a:gd name="T3" fmla="*/ 120569 h 569"/>
              <a:gd name="T4" fmla="*/ 83498 w 569"/>
              <a:gd name="T5" fmla="*/ 137845 h 569"/>
              <a:gd name="T6" fmla="*/ 62624 w 569"/>
              <a:gd name="T7" fmla="*/ 141444 h 569"/>
              <a:gd name="T8" fmla="*/ 66223 w 569"/>
              <a:gd name="T9" fmla="*/ 120569 h 569"/>
              <a:gd name="T10" fmla="*/ 158359 w 569"/>
              <a:gd name="T11" fmla="*/ 25913 h 569"/>
              <a:gd name="T12" fmla="*/ 178154 w 569"/>
              <a:gd name="T13" fmla="*/ 45708 h 569"/>
              <a:gd name="T14" fmla="*/ 92856 w 569"/>
              <a:gd name="T15" fmla="*/ 131007 h 569"/>
              <a:gd name="T16" fmla="*/ 92856 w 569"/>
              <a:gd name="T17" fmla="*/ 120569 h 569"/>
              <a:gd name="T18" fmla="*/ 92856 w 569"/>
              <a:gd name="T19" fmla="*/ 111212 h 569"/>
              <a:gd name="T20" fmla="*/ 83498 w 569"/>
              <a:gd name="T21" fmla="*/ 111212 h 569"/>
              <a:gd name="T22" fmla="*/ 72701 w 569"/>
              <a:gd name="T23" fmla="*/ 111212 h 569"/>
              <a:gd name="T24" fmla="*/ 158359 w 569"/>
              <a:gd name="T25" fmla="*/ 25913 h 569"/>
              <a:gd name="T26" fmla="*/ 170956 w 569"/>
              <a:gd name="T27" fmla="*/ 13677 h 569"/>
              <a:gd name="T28" fmla="*/ 170956 w 569"/>
              <a:gd name="T29" fmla="*/ 13677 h 569"/>
              <a:gd name="T30" fmla="*/ 181033 w 569"/>
              <a:gd name="T31" fmla="*/ 9358 h 569"/>
              <a:gd name="T32" fmla="*/ 181033 w 569"/>
              <a:gd name="T33" fmla="*/ 9358 h 569"/>
              <a:gd name="T34" fmla="*/ 195070 w 569"/>
              <a:gd name="T35" fmla="*/ 23394 h 569"/>
              <a:gd name="T36" fmla="*/ 195070 w 569"/>
              <a:gd name="T37" fmla="*/ 23394 h 569"/>
              <a:gd name="T38" fmla="*/ 190751 w 569"/>
              <a:gd name="T39" fmla="*/ 33112 h 569"/>
              <a:gd name="T40" fmla="*/ 184992 w 569"/>
              <a:gd name="T41" fmla="*/ 39230 h 569"/>
              <a:gd name="T42" fmla="*/ 165197 w 569"/>
              <a:gd name="T43" fmla="*/ 19435 h 569"/>
              <a:gd name="T44" fmla="*/ 170956 w 569"/>
              <a:gd name="T45" fmla="*/ 13677 h 569"/>
              <a:gd name="T46" fmla="*/ 50747 w 569"/>
              <a:gd name="T47" fmla="*/ 152961 h 569"/>
              <a:gd name="T48" fmla="*/ 90697 w 569"/>
              <a:gd name="T49" fmla="*/ 146123 h 569"/>
              <a:gd name="T50" fmla="*/ 197589 w 569"/>
              <a:gd name="T51" fmla="*/ 39950 h 569"/>
              <a:gd name="T52" fmla="*/ 197589 w 569"/>
              <a:gd name="T53" fmla="*/ 39950 h 569"/>
              <a:gd name="T54" fmla="*/ 204427 w 569"/>
              <a:gd name="T55" fmla="*/ 23394 h 569"/>
              <a:gd name="T56" fmla="*/ 204427 w 569"/>
              <a:gd name="T57" fmla="*/ 23394 h 569"/>
              <a:gd name="T58" fmla="*/ 181033 w 569"/>
              <a:gd name="T59" fmla="*/ 0 h 569"/>
              <a:gd name="T60" fmla="*/ 181033 w 569"/>
              <a:gd name="T61" fmla="*/ 0 h 569"/>
              <a:gd name="T62" fmla="*/ 164477 w 569"/>
              <a:gd name="T63" fmla="*/ 6838 h 569"/>
              <a:gd name="T64" fmla="*/ 57585 w 569"/>
              <a:gd name="T65" fmla="*/ 113371 h 569"/>
              <a:gd name="T66" fmla="*/ 50747 w 569"/>
              <a:gd name="T67" fmla="*/ 152961 h 569"/>
              <a:gd name="T68" fmla="*/ 199748 w 569"/>
              <a:gd name="T69" fmla="*/ 69462 h 569"/>
              <a:gd name="T70" fmla="*/ 199748 w 569"/>
              <a:gd name="T71" fmla="*/ 69462 h 569"/>
              <a:gd name="T72" fmla="*/ 195070 w 569"/>
              <a:gd name="T73" fmla="*/ 74141 h 569"/>
              <a:gd name="T74" fmla="*/ 195070 w 569"/>
              <a:gd name="T75" fmla="*/ 176355 h 569"/>
              <a:gd name="T76" fmla="*/ 195070 w 569"/>
              <a:gd name="T77" fmla="*/ 176355 h 569"/>
              <a:gd name="T78" fmla="*/ 176354 w 569"/>
              <a:gd name="T79" fmla="*/ 195070 h 569"/>
              <a:gd name="T80" fmla="*/ 27353 w 569"/>
              <a:gd name="T81" fmla="*/ 195070 h 569"/>
              <a:gd name="T82" fmla="*/ 27353 w 569"/>
              <a:gd name="T83" fmla="*/ 195070 h 569"/>
              <a:gd name="T84" fmla="*/ 8998 w 569"/>
              <a:gd name="T85" fmla="*/ 176355 h 569"/>
              <a:gd name="T86" fmla="*/ 8998 w 569"/>
              <a:gd name="T87" fmla="*/ 28073 h 569"/>
              <a:gd name="T88" fmla="*/ 8998 w 569"/>
              <a:gd name="T89" fmla="*/ 28073 h 569"/>
              <a:gd name="T90" fmla="*/ 27353 w 569"/>
              <a:gd name="T91" fmla="*/ 9358 h 569"/>
              <a:gd name="T92" fmla="*/ 129926 w 569"/>
              <a:gd name="T93" fmla="*/ 9358 h 569"/>
              <a:gd name="T94" fmla="*/ 129926 w 569"/>
              <a:gd name="T95" fmla="*/ 9358 h 569"/>
              <a:gd name="T96" fmla="*/ 134605 w 569"/>
              <a:gd name="T97" fmla="*/ 4679 h 569"/>
              <a:gd name="T98" fmla="*/ 134605 w 569"/>
              <a:gd name="T99" fmla="*/ 4679 h 569"/>
              <a:gd name="T100" fmla="*/ 129926 w 569"/>
              <a:gd name="T101" fmla="*/ 0 h 569"/>
              <a:gd name="T102" fmla="*/ 27353 w 569"/>
              <a:gd name="T103" fmla="*/ 0 h 569"/>
              <a:gd name="T104" fmla="*/ 27353 w 569"/>
              <a:gd name="T105" fmla="*/ 0 h 569"/>
              <a:gd name="T106" fmla="*/ 0 w 569"/>
              <a:gd name="T107" fmla="*/ 28073 h 569"/>
              <a:gd name="T108" fmla="*/ 0 w 569"/>
              <a:gd name="T109" fmla="*/ 176355 h 569"/>
              <a:gd name="T110" fmla="*/ 0 w 569"/>
              <a:gd name="T111" fmla="*/ 176355 h 569"/>
              <a:gd name="T112" fmla="*/ 27353 w 569"/>
              <a:gd name="T113" fmla="*/ 204428 h 569"/>
              <a:gd name="T114" fmla="*/ 176354 w 569"/>
              <a:gd name="T115" fmla="*/ 204428 h 569"/>
              <a:gd name="T116" fmla="*/ 176354 w 569"/>
              <a:gd name="T117" fmla="*/ 204428 h 569"/>
              <a:gd name="T118" fmla="*/ 204427 w 569"/>
              <a:gd name="T119" fmla="*/ 176355 h 569"/>
              <a:gd name="T120" fmla="*/ 204427 w 569"/>
              <a:gd name="T121" fmla="*/ 74141 h 569"/>
              <a:gd name="T122" fmla="*/ 204427 w 569"/>
              <a:gd name="T123" fmla="*/ 74141 h 569"/>
              <a:gd name="T124" fmla="*/ 199748 w 569"/>
              <a:gd name="T125" fmla="*/ 69462 h 5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9" h="569">
                <a:moveTo>
                  <a:pt x="184" y="335"/>
                </a:moveTo>
                <a:lnTo>
                  <a:pt x="232" y="335"/>
                </a:lnTo>
                <a:lnTo>
                  <a:pt x="232" y="383"/>
                </a:lnTo>
                <a:lnTo>
                  <a:pt x="174" y="393"/>
                </a:lnTo>
                <a:lnTo>
                  <a:pt x="184" y="335"/>
                </a:lnTo>
                <a:close/>
                <a:moveTo>
                  <a:pt x="440" y="72"/>
                </a:moveTo>
                <a:lnTo>
                  <a:pt x="495" y="127"/>
                </a:lnTo>
                <a:lnTo>
                  <a:pt x="258" y="364"/>
                </a:lnTo>
                <a:lnTo>
                  <a:pt x="258" y="335"/>
                </a:lnTo>
                <a:lnTo>
                  <a:pt x="258" y="309"/>
                </a:lnTo>
                <a:lnTo>
                  <a:pt x="232" y="309"/>
                </a:lnTo>
                <a:lnTo>
                  <a:pt x="202" y="309"/>
                </a:lnTo>
                <a:lnTo>
                  <a:pt x="440" y="72"/>
                </a:lnTo>
                <a:close/>
                <a:moveTo>
                  <a:pt x="475" y="38"/>
                </a:moveTo>
                <a:lnTo>
                  <a:pt x="475" y="38"/>
                </a:lnTo>
                <a:cubicBezTo>
                  <a:pt x="483" y="31"/>
                  <a:pt x="493" y="26"/>
                  <a:pt x="503" y="26"/>
                </a:cubicBezTo>
                <a:cubicBezTo>
                  <a:pt x="524" y="26"/>
                  <a:pt x="542" y="44"/>
                  <a:pt x="542" y="65"/>
                </a:cubicBezTo>
                <a:cubicBezTo>
                  <a:pt x="542" y="75"/>
                  <a:pt x="537" y="85"/>
                  <a:pt x="530" y="92"/>
                </a:cubicBezTo>
                <a:lnTo>
                  <a:pt x="514" y="109"/>
                </a:lnTo>
                <a:lnTo>
                  <a:pt x="459" y="54"/>
                </a:lnTo>
                <a:lnTo>
                  <a:pt x="475" y="38"/>
                </a:lnTo>
                <a:close/>
                <a:moveTo>
                  <a:pt x="141" y="425"/>
                </a:moveTo>
                <a:lnTo>
                  <a:pt x="252" y="406"/>
                </a:lnTo>
                <a:lnTo>
                  <a:pt x="549" y="111"/>
                </a:lnTo>
                <a:cubicBezTo>
                  <a:pt x="560" y="99"/>
                  <a:pt x="568" y="83"/>
                  <a:pt x="568" y="65"/>
                </a:cubicBezTo>
                <a:cubicBezTo>
                  <a:pt x="568" y="29"/>
                  <a:pt x="538" y="0"/>
                  <a:pt x="503" y="0"/>
                </a:cubicBezTo>
                <a:cubicBezTo>
                  <a:pt x="485" y="0"/>
                  <a:pt x="469" y="7"/>
                  <a:pt x="457" y="19"/>
                </a:cubicBezTo>
                <a:lnTo>
                  <a:pt x="160" y="315"/>
                </a:lnTo>
                <a:lnTo>
                  <a:pt x="141" y="425"/>
                </a:lnTo>
                <a:close/>
                <a:moveTo>
                  <a:pt x="555" y="193"/>
                </a:moveTo>
                <a:lnTo>
                  <a:pt x="555" y="193"/>
                </a:lnTo>
                <a:cubicBezTo>
                  <a:pt x="547" y="193"/>
                  <a:pt x="542" y="199"/>
                  <a:pt x="542" y="206"/>
                </a:cubicBezTo>
                <a:lnTo>
                  <a:pt x="542" y="490"/>
                </a:lnTo>
                <a:cubicBezTo>
                  <a:pt x="542" y="518"/>
                  <a:pt x="519" y="542"/>
                  <a:pt x="490" y="542"/>
                </a:cubicBezTo>
                <a:lnTo>
                  <a:pt x="76" y="542"/>
                </a:lnTo>
                <a:cubicBezTo>
                  <a:pt x="48" y="542"/>
                  <a:pt x="25" y="518"/>
                  <a:pt x="25" y="490"/>
                </a:cubicBezTo>
                <a:lnTo>
                  <a:pt x="25" y="78"/>
                </a:lnTo>
                <a:cubicBezTo>
                  <a:pt x="25" y="49"/>
                  <a:pt x="48" y="26"/>
                  <a:pt x="76" y="26"/>
                </a:cubicBezTo>
                <a:lnTo>
                  <a:pt x="361" y="26"/>
                </a:lnTo>
                <a:cubicBezTo>
                  <a:pt x="368" y="26"/>
                  <a:pt x="374" y="20"/>
                  <a:pt x="374" y="13"/>
                </a:cubicBezTo>
                <a:cubicBezTo>
                  <a:pt x="374" y="6"/>
                  <a:pt x="368" y="0"/>
                  <a:pt x="361" y="0"/>
                </a:cubicBezTo>
                <a:lnTo>
                  <a:pt x="76" y="0"/>
                </a:lnTo>
                <a:cubicBezTo>
                  <a:pt x="34" y="0"/>
                  <a:pt x="0" y="35"/>
                  <a:pt x="0" y="78"/>
                </a:cubicBezTo>
                <a:lnTo>
                  <a:pt x="0" y="490"/>
                </a:lnTo>
                <a:cubicBezTo>
                  <a:pt x="0" y="533"/>
                  <a:pt x="34" y="568"/>
                  <a:pt x="76" y="568"/>
                </a:cubicBezTo>
                <a:lnTo>
                  <a:pt x="490" y="568"/>
                </a:lnTo>
                <a:cubicBezTo>
                  <a:pt x="533" y="568"/>
                  <a:pt x="568" y="533"/>
                  <a:pt x="568" y="490"/>
                </a:cubicBezTo>
                <a:lnTo>
                  <a:pt x="568" y="206"/>
                </a:lnTo>
                <a:cubicBezTo>
                  <a:pt x="568" y="199"/>
                  <a:pt x="562" y="193"/>
                  <a:pt x="555" y="193"/>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6" name="Freeform 377">
            <a:extLst>
              <a:ext uri="{FF2B5EF4-FFF2-40B4-BE49-F238E27FC236}">
                <a16:creationId xmlns:a16="http://schemas.microsoft.com/office/drawing/2014/main" xmlns="" id="{54A4A987-A82F-0646-85F7-289623211896}"/>
              </a:ext>
            </a:extLst>
          </p:cNvPr>
          <p:cNvSpPr>
            <a:spLocks noChangeArrowheads="1"/>
          </p:cNvSpPr>
          <p:nvPr/>
        </p:nvSpPr>
        <p:spPr bwMode="auto">
          <a:xfrm>
            <a:off x="8573898" y="3330116"/>
            <a:ext cx="354379" cy="354339"/>
          </a:xfrm>
          <a:custGeom>
            <a:avLst/>
            <a:gdLst>
              <a:gd name="T0" fmla="*/ 79400 w 570"/>
              <a:gd name="T1" fmla="*/ 101494 h 569"/>
              <a:gd name="T2" fmla="*/ 102753 w 570"/>
              <a:gd name="T3" fmla="*/ 136405 h 569"/>
              <a:gd name="T4" fmla="*/ 103472 w 570"/>
              <a:gd name="T5" fmla="*/ 137845 h 569"/>
              <a:gd name="T6" fmla="*/ 106705 w 570"/>
              <a:gd name="T7" fmla="*/ 139285 h 569"/>
              <a:gd name="T8" fmla="*/ 109939 w 570"/>
              <a:gd name="T9" fmla="*/ 137845 h 569"/>
              <a:gd name="T10" fmla="*/ 163112 w 570"/>
              <a:gd name="T11" fmla="*/ 166998 h 569"/>
              <a:gd name="T12" fmla="*/ 176046 w 570"/>
              <a:gd name="T13" fmla="*/ 170237 h 569"/>
              <a:gd name="T14" fmla="*/ 176046 w 570"/>
              <a:gd name="T15" fmla="*/ 170237 h 569"/>
              <a:gd name="T16" fmla="*/ 134370 w 570"/>
              <a:gd name="T17" fmla="*/ 109412 h 569"/>
              <a:gd name="T18" fmla="*/ 134370 w 570"/>
              <a:gd name="T19" fmla="*/ 109412 h 569"/>
              <a:gd name="T20" fmla="*/ 130058 w 570"/>
              <a:gd name="T21" fmla="*/ 106533 h 569"/>
              <a:gd name="T22" fmla="*/ 107424 w 570"/>
              <a:gd name="T23" fmla="*/ 127408 h 569"/>
              <a:gd name="T24" fmla="*/ 83352 w 570"/>
              <a:gd name="T25" fmla="*/ 91057 h 569"/>
              <a:gd name="T26" fmla="*/ 78682 w 570"/>
              <a:gd name="T27" fmla="*/ 88178 h 569"/>
              <a:gd name="T28" fmla="*/ 75089 w 570"/>
              <a:gd name="T29" fmla="*/ 89977 h 569"/>
              <a:gd name="T30" fmla="*/ 28742 w 570"/>
              <a:gd name="T31" fmla="*/ 169157 h 569"/>
              <a:gd name="T32" fmla="*/ 28024 w 570"/>
              <a:gd name="T33" fmla="*/ 171676 h 569"/>
              <a:gd name="T34" fmla="*/ 32694 w 570"/>
              <a:gd name="T35" fmla="*/ 176355 h 569"/>
              <a:gd name="T36" fmla="*/ 171734 w 570"/>
              <a:gd name="T37" fmla="*/ 176355 h 569"/>
              <a:gd name="T38" fmla="*/ 176405 w 570"/>
              <a:gd name="T39" fmla="*/ 171676 h 569"/>
              <a:gd name="T40" fmla="*/ 194728 w 570"/>
              <a:gd name="T41" fmla="*/ 185713 h 569"/>
              <a:gd name="T42" fmla="*/ 185746 w 570"/>
              <a:gd name="T43" fmla="*/ 195070 h 569"/>
              <a:gd name="T44" fmla="*/ 18682 w 570"/>
              <a:gd name="T45" fmla="*/ 195070 h 569"/>
              <a:gd name="T46" fmla="*/ 9341 w 570"/>
              <a:gd name="T47" fmla="*/ 18715 h 569"/>
              <a:gd name="T48" fmla="*/ 18682 w 570"/>
              <a:gd name="T49" fmla="*/ 9358 h 569"/>
              <a:gd name="T50" fmla="*/ 185746 w 570"/>
              <a:gd name="T51" fmla="*/ 9358 h 569"/>
              <a:gd name="T52" fmla="*/ 194728 w 570"/>
              <a:gd name="T53" fmla="*/ 185713 h 569"/>
              <a:gd name="T54" fmla="*/ 18682 w 570"/>
              <a:gd name="T55" fmla="*/ 0 h 569"/>
              <a:gd name="T56" fmla="*/ 0 w 570"/>
              <a:gd name="T57" fmla="*/ 18715 h 569"/>
              <a:gd name="T58" fmla="*/ 0 w 570"/>
              <a:gd name="T59" fmla="*/ 185713 h 569"/>
              <a:gd name="T60" fmla="*/ 185746 w 570"/>
              <a:gd name="T61" fmla="*/ 204428 h 569"/>
              <a:gd name="T62" fmla="*/ 204429 w 570"/>
              <a:gd name="T63" fmla="*/ 185713 h 569"/>
              <a:gd name="T64" fmla="*/ 204429 w 570"/>
              <a:gd name="T65" fmla="*/ 18715 h 569"/>
              <a:gd name="T66" fmla="*/ 51377 w 570"/>
              <a:gd name="T67" fmla="*/ 37071 h 569"/>
              <a:gd name="T68" fmla="*/ 65029 w 570"/>
              <a:gd name="T69" fmla="*/ 51467 h 569"/>
              <a:gd name="T70" fmla="*/ 51377 w 570"/>
              <a:gd name="T71" fmla="*/ 64784 h 569"/>
              <a:gd name="T72" fmla="*/ 37006 w 570"/>
              <a:gd name="T73" fmla="*/ 51467 h 569"/>
              <a:gd name="T74" fmla="*/ 51377 w 570"/>
              <a:gd name="T75" fmla="*/ 37071 h 569"/>
              <a:gd name="T76" fmla="*/ 51377 w 570"/>
              <a:gd name="T77" fmla="*/ 74141 h 569"/>
              <a:gd name="T78" fmla="*/ 74370 w 570"/>
              <a:gd name="T79" fmla="*/ 51467 h 569"/>
              <a:gd name="T80" fmla="*/ 51377 w 570"/>
              <a:gd name="T81" fmla="*/ 28073 h 569"/>
              <a:gd name="T82" fmla="*/ 28024 w 570"/>
              <a:gd name="T83" fmla="*/ 51467 h 5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0" h="569">
                <a:moveTo>
                  <a:pt x="113" y="464"/>
                </a:moveTo>
                <a:lnTo>
                  <a:pt x="221" y="282"/>
                </a:lnTo>
                <a:lnTo>
                  <a:pt x="286" y="379"/>
                </a:lnTo>
                <a:cubicBezTo>
                  <a:pt x="286" y="380"/>
                  <a:pt x="287" y="382"/>
                  <a:pt x="288" y="383"/>
                </a:cubicBezTo>
                <a:cubicBezTo>
                  <a:pt x="291" y="386"/>
                  <a:pt x="293" y="387"/>
                  <a:pt x="297" y="387"/>
                </a:cubicBezTo>
                <a:cubicBezTo>
                  <a:pt x="301" y="387"/>
                  <a:pt x="304" y="386"/>
                  <a:pt x="306" y="383"/>
                </a:cubicBezTo>
                <a:lnTo>
                  <a:pt x="360" y="329"/>
                </a:lnTo>
                <a:lnTo>
                  <a:pt x="454" y="464"/>
                </a:lnTo>
                <a:lnTo>
                  <a:pt x="113" y="464"/>
                </a:lnTo>
                <a:close/>
                <a:moveTo>
                  <a:pt x="490" y="473"/>
                </a:moveTo>
                <a:lnTo>
                  <a:pt x="490" y="473"/>
                </a:lnTo>
                <a:cubicBezTo>
                  <a:pt x="489" y="471"/>
                  <a:pt x="488" y="469"/>
                  <a:pt x="487" y="468"/>
                </a:cubicBezTo>
                <a:lnTo>
                  <a:pt x="374" y="304"/>
                </a:lnTo>
                <a:cubicBezTo>
                  <a:pt x="372" y="300"/>
                  <a:pt x="367" y="296"/>
                  <a:pt x="362" y="296"/>
                </a:cubicBezTo>
                <a:cubicBezTo>
                  <a:pt x="358" y="296"/>
                  <a:pt x="355" y="297"/>
                  <a:pt x="353" y="300"/>
                </a:cubicBezTo>
                <a:lnTo>
                  <a:pt x="299" y="354"/>
                </a:lnTo>
                <a:lnTo>
                  <a:pt x="232" y="253"/>
                </a:lnTo>
                <a:cubicBezTo>
                  <a:pt x="230" y="248"/>
                  <a:pt x="225" y="245"/>
                  <a:pt x="219" y="245"/>
                </a:cubicBezTo>
                <a:cubicBezTo>
                  <a:pt x="215" y="245"/>
                  <a:pt x="212" y="247"/>
                  <a:pt x="209" y="250"/>
                </a:cubicBezTo>
                <a:lnTo>
                  <a:pt x="80" y="470"/>
                </a:lnTo>
                <a:cubicBezTo>
                  <a:pt x="79" y="473"/>
                  <a:pt x="78" y="474"/>
                  <a:pt x="78" y="477"/>
                </a:cubicBezTo>
                <a:cubicBezTo>
                  <a:pt x="78" y="484"/>
                  <a:pt x="84" y="490"/>
                  <a:pt x="91" y="490"/>
                </a:cubicBezTo>
                <a:lnTo>
                  <a:pt x="478" y="490"/>
                </a:lnTo>
                <a:cubicBezTo>
                  <a:pt x="485" y="490"/>
                  <a:pt x="491" y="484"/>
                  <a:pt x="491" y="477"/>
                </a:cubicBezTo>
                <a:cubicBezTo>
                  <a:pt x="491" y="475"/>
                  <a:pt x="490" y="474"/>
                  <a:pt x="490" y="473"/>
                </a:cubicBezTo>
                <a:close/>
                <a:moveTo>
                  <a:pt x="542" y="516"/>
                </a:moveTo>
                <a:lnTo>
                  <a:pt x="542" y="516"/>
                </a:lnTo>
                <a:cubicBezTo>
                  <a:pt x="542" y="530"/>
                  <a:pt x="531" y="542"/>
                  <a:pt x="517" y="542"/>
                </a:cubicBezTo>
                <a:lnTo>
                  <a:pt x="52" y="542"/>
                </a:lnTo>
                <a:cubicBezTo>
                  <a:pt x="38" y="542"/>
                  <a:pt x="26" y="530"/>
                  <a:pt x="26" y="516"/>
                </a:cubicBezTo>
                <a:lnTo>
                  <a:pt x="26" y="52"/>
                </a:lnTo>
                <a:cubicBezTo>
                  <a:pt x="26" y="38"/>
                  <a:pt x="38" y="26"/>
                  <a:pt x="52" y="26"/>
                </a:cubicBezTo>
                <a:lnTo>
                  <a:pt x="517" y="26"/>
                </a:lnTo>
                <a:cubicBezTo>
                  <a:pt x="531" y="26"/>
                  <a:pt x="542" y="38"/>
                  <a:pt x="542" y="52"/>
                </a:cubicBezTo>
                <a:lnTo>
                  <a:pt x="542" y="516"/>
                </a:lnTo>
                <a:close/>
                <a:moveTo>
                  <a:pt x="517" y="0"/>
                </a:moveTo>
                <a:lnTo>
                  <a:pt x="52" y="0"/>
                </a:lnTo>
                <a:cubicBezTo>
                  <a:pt x="23" y="0"/>
                  <a:pt x="0" y="23"/>
                  <a:pt x="0" y="52"/>
                </a:cubicBezTo>
                <a:lnTo>
                  <a:pt x="0" y="516"/>
                </a:lnTo>
                <a:cubicBezTo>
                  <a:pt x="0" y="544"/>
                  <a:pt x="23" y="568"/>
                  <a:pt x="52" y="568"/>
                </a:cubicBezTo>
                <a:lnTo>
                  <a:pt x="517" y="568"/>
                </a:lnTo>
                <a:cubicBezTo>
                  <a:pt x="545" y="568"/>
                  <a:pt x="569" y="544"/>
                  <a:pt x="569" y="516"/>
                </a:cubicBezTo>
                <a:lnTo>
                  <a:pt x="569" y="52"/>
                </a:lnTo>
                <a:cubicBezTo>
                  <a:pt x="569" y="23"/>
                  <a:pt x="545" y="0"/>
                  <a:pt x="517" y="0"/>
                </a:cubicBezTo>
                <a:close/>
                <a:moveTo>
                  <a:pt x="143" y="103"/>
                </a:moveTo>
                <a:lnTo>
                  <a:pt x="143" y="103"/>
                </a:lnTo>
                <a:cubicBezTo>
                  <a:pt x="164" y="103"/>
                  <a:pt x="181" y="121"/>
                  <a:pt x="181" y="143"/>
                </a:cubicBezTo>
                <a:cubicBezTo>
                  <a:pt x="181" y="163"/>
                  <a:pt x="164" y="180"/>
                  <a:pt x="143" y="180"/>
                </a:cubicBezTo>
                <a:cubicBezTo>
                  <a:pt x="121" y="180"/>
                  <a:pt x="103" y="163"/>
                  <a:pt x="103" y="143"/>
                </a:cubicBezTo>
                <a:cubicBezTo>
                  <a:pt x="103" y="121"/>
                  <a:pt x="121" y="103"/>
                  <a:pt x="143" y="103"/>
                </a:cubicBezTo>
                <a:close/>
                <a:moveTo>
                  <a:pt x="143" y="206"/>
                </a:moveTo>
                <a:lnTo>
                  <a:pt x="143" y="206"/>
                </a:lnTo>
                <a:cubicBezTo>
                  <a:pt x="178" y="206"/>
                  <a:pt x="207" y="177"/>
                  <a:pt x="207" y="143"/>
                </a:cubicBezTo>
                <a:cubicBezTo>
                  <a:pt x="207" y="107"/>
                  <a:pt x="178" y="78"/>
                  <a:pt x="143" y="78"/>
                </a:cubicBezTo>
                <a:cubicBezTo>
                  <a:pt x="106" y="78"/>
                  <a:pt x="78" y="107"/>
                  <a:pt x="78" y="143"/>
                </a:cubicBezTo>
                <a:cubicBezTo>
                  <a:pt x="78" y="177"/>
                  <a:pt x="106" y="206"/>
                  <a:pt x="143" y="206"/>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7" name="Freeform 378">
            <a:extLst>
              <a:ext uri="{FF2B5EF4-FFF2-40B4-BE49-F238E27FC236}">
                <a16:creationId xmlns:a16="http://schemas.microsoft.com/office/drawing/2014/main" xmlns="" id="{0DAF5CB2-251A-094E-87D8-886457AFAF45}"/>
              </a:ext>
            </a:extLst>
          </p:cNvPr>
          <p:cNvSpPr>
            <a:spLocks noChangeArrowheads="1"/>
          </p:cNvSpPr>
          <p:nvPr/>
        </p:nvSpPr>
        <p:spPr bwMode="auto">
          <a:xfrm>
            <a:off x="8573898" y="5239151"/>
            <a:ext cx="354379" cy="354338"/>
          </a:xfrm>
          <a:custGeom>
            <a:avLst/>
            <a:gdLst>
              <a:gd name="T0" fmla="*/ 93053 w 570"/>
              <a:gd name="T1" fmla="*/ 74141 h 569"/>
              <a:gd name="T2" fmla="*/ 116047 w 570"/>
              <a:gd name="T3" fmla="*/ 83498 h 569"/>
              <a:gd name="T4" fmla="*/ 116047 w 570"/>
              <a:gd name="T5" fmla="*/ 46428 h 569"/>
              <a:gd name="T6" fmla="*/ 83712 w 570"/>
              <a:gd name="T7" fmla="*/ 78820 h 569"/>
              <a:gd name="T8" fmla="*/ 157723 w 570"/>
              <a:gd name="T9" fmla="*/ 148642 h 569"/>
              <a:gd name="T10" fmla="*/ 134729 w 570"/>
              <a:gd name="T11" fmla="*/ 176714 h 569"/>
              <a:gd name="T12" fmla="*/ 167064 w 570"/>
              <a:gd name="T13" fmla="*/ 143963 h 569"/>
              <a:gd name="T14" fmla="*/ 134729 w 570"/>
              <a:gd name="T15" fmla="*/ 139284 h 569"/>
              <a:gd name="T16" fmla="*/ 134729 w 570"/>
              <a:gd name="T17" fmla="*/ 176714 h 569"/>
              <a:gd name="T18" fmla="*/ 46706 w 570"/>
              <a:gd name="T19" fmla="*/ 74141 h 569"/>
              <a:gd name="T20" fmla="*/ 69700 w 570"/>
              <a:gd name="T21" fmla="*/ 83498 h 569"/>
              <a:gd name="T22" fmla="*/ 69700 w 570"/>
              <a:gd name="T23" fmla="*/ 46428 h 569"/>
              <a:gd name="T24" fmla="*/ 37006 w 570"/>
              <a:gd name="T25" fmla="*/ 78820 h 569"/>
              <a:gd name="T26" fmla="*/ 111376 w 570"/>
              <a:gd name="T27" fmla="*/ 102214 h 569"/>
              <a:gd name="T28" fmla="*/ 88382 w 570"/>
              <a:gd name="T29" fmla="*/ 129926 h 569"/>
              <a:gd name="T30" fmla="*/ 120717 w 570"/>
              <a:gd name="T31" fmla="*/ 97535 h 569"/>
              <a:gd name="T32" fmla="*/ 88382 w 570"/>
              <a:gd name="T33" fmla="*/ 92856 h 569"/>
              <a:gd name="T34" fmla="*/ 88382 w 570"/>
              <a:gd name="T35" fmla="*/ 129926 h 569"/>
              <a:gd name="T36" fmla="*/ 46706 w 570"/>
              <a:gd name="T37" fmla="*/ 120569 h 569"/>
              <a:gd name="T38" fmla="*/ 69700 w 570"/>
              <a:gd name="T39" fmla="*/ 129926 h 569"/>
              <a:gd name="T40" fmla="*/ 69700 w 570"/>
              <a:gd name="T41" fmla="*/ 92856 h 569"/>
              <a:gd name="T42" fmla="*/ 37006 w 570"/>
              <a:gd name="T43" fmla="*/ 125248 h 569"/>
              <a:gd name="T44" fmla="*/ 65029 w 570"/>
              <a:gd name="T45" fmla="*/ 148642 h 569"/>
              <a:gd name="T46" fmla="*/ 41676 w 570"/>
              <a:gd name="T47" fmla="*/ 176714 h 569"/>
              <a:gd name="T48" fmla="*/ 74370 w 570"/>
              <a:gd name="T49" fmla="*/ 143963 h 569"/>
              <a:gd name="T50" fmla="*/ 41676 w 570"/>
              <a:gd name="T51" fmla="*/ 139284 h 569"/>
              <a:gd name="T52" fmla="*/ 41676 w 570"/>
              <a:gd name="T53" fmla="*/ 176714 h 569"/>
              <a:gd name="T54" fmla="*/ 139400 w 570"/>
              <a:gd name="T55" fmla="*/ 74141 h 569"/>
              <a:gd name="T56" fmla="*/ 162753 w 570"/>
              <a:gd name="T57" fmla="*/ 83498 h 569"/>
              <a:gd name="T58" fmla="*/ 162753 w 570"/>
              <a:gd name="T59" fmla="*/ 46428 h 569"/>
              <a:gd name="T60" fmla="*/ 130058 w 570"/>
              <a:gd name="T61" fmla="*/ 78820 h 569"/>
              <a:gd name="T62" fmla="*/ 157723 w 570"/>
              <a:gd name="T63" fmla="*/ 102214 h 569"/>
              <a:gd name="T64" fmla="*/ 134729 w 570"/>
              <a:gd name="T65" fmla="*/ 129926 h 569"/>
              <a:gd name="T66" fmla="*/ 167064 w 570"/>
              <a:gd name="T67" fmla="*/ 97535 h 569"/>
              <a:gd name="T68" fmla="*/ 134729 w 570"/>
              <a:gd name="T69" fmla="*/ 92856 h 569"/>
              <a:gd name="T70" fmla="*/ 134729 w 570"/>
              <a:gd name="T71" fmla="*/ 129926 h 569"/>
              <a:gd name="T72" fmla="*/ 185746 w 570"/>
              <a:gd name="T73" fmla="*/ 8998 h 569"/>
              <a:gd name="T74" fmla="*/ 120717 w 570"/>
              <a:gd name="T75" fmla="*/ 143963 h 569"/>
              <a:gd name="T76" fmla="*/ 88382 w 570"/>
              <a:gd name="T77" fmla="*/ 139284 h 569"/>
              <a:gd name="T78" fmla="*/ 18682 w 570"/>
              <a:gd name="T79" fmla="*/ 27713 h 569"/>
              <a:gd name="T80" fmla="*/ 93053 w 570"/>
              <a:gd name="T81" fmla="*/ 195070 h 569"/>
              <a:gd name="T82" fmla="*/ 199399 w 570"/>
              <a:gd name="T83" fmla="*/ 18715 h 569"/>
              <a:gd name="T84" fmla="*/ 190058 w 570"/>
              <a:gd name="T85" fmla="*/ 0 h 569"/>
              <a:gd name="T86" fmla="*/ 9341 w 570"/>
              <a:gd name="T87" fmla="*/ 18715 h 569"/>
              <a:gd name="T88" fmla="*/ 0 w 570"/>
              <a:gd name="T89" fmla="*/ 23034 h 569"/>
              <a:gd name="T90" fmla="*/ 9341 w 570"/>
              <a:gd name="T91" fmla="*/ 199748 h 569"/>
              <a:gd name="T92" fmla="*/ 190058 w 570"/>
              <a:gd name="T93" fmla="*/ 204427 h 569"/>
              <a:gd name="T94" fmla="*/ 199399 w 570"/>
              <a:gd name="T95" fmla="*/ 27713 h 569"/>
              <a:gd name="T96" fmla="*/ 199399 w 570"/>
              <a:gd name="T97" fmla="*/ 18715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0" h="569">
                <a:moveTo>
                  <a:pt x="259" y="155"/>
                </a:moveTo>
                <a:lnTo>
                  <a:pt x="310" y="155"/>
                </a:lnTo>
                <a:lnTo>
                  <a:pt x="310" y="206"/>
                </a:lnTo>
                <a:lnTo>
                  <a:pt x="259" y="206"/>
                </a:lnTo>
                <a:lnTo>
                  <a:pt x="259" y="155"/>
                </a:lnTo>
                <a:close/>
                <a:moveTo>
                  <a:pt x="246" y="232"/>
                </a:moveTo>
                <a:lnTo>
                  <a:pt x="323" y="232"/>
                </a:lnTo>
                <a:cubicBezTo>
                  <a:pt x="330" y="232"/>
                  <a:pt x="336" y="226"/>
                  <a:pt x="336" y="219"/>
                </a:cubicBezTo>
                <a:lnTo>
                  <a:pt x="336" y="141"/>
                </a:lnTo>
                <a:cubicBezTo>
                  <a:pt x="336" y="135"/>
                  <a:pt x="330" y="129"/>
                  <a:pt x="323" y="129"/>
                </a:cubicBezTo>
                <a:lnTo>
                  <a:pt x="246" y="129"/>
                </a:lnTo>
                <a:cubicBezTo>
                  <a:pt x="239" y="129"/>
                  <a:pt x="233" y="135"/>
                  <a:pt x="233" y="141"/>
                </a:cubicBezTo>
                <a:lnTo>
                  <a:pt x="233" y="219"/>
                </a:lnTo>
                <a:cubicBezTo>
                  <a:pt x="233" y="226"/>
                  <a:pt x="239" y="232"/>
                  <a:pt x="246" y="232"/>
                </a:cubicBezTo>
                <a:close/>
                <a:moveTo>
                  <a:pt x="388" y="413"/>
                </a:moveTo>
                <a:lnTo>
                  <a:pt x="439" y="413"/>
                </a:lnTo>
                <a:lnTo>
                  <a:pt x="439" y="464"/>
                </a:lnTo>
                <a:lnTo>
                  <a:pt x="388" y="464"/>
                </a:lnTo>
                <a:lnTo>
                  <a:pt x="388" y="413"/>
                </a:lnTo>
                <a:close/>
                <a:moveTo>
                  <a:pt x="375" y="491"/>
                </a:moveTo>
                <a:lnTo>
                  <a:pt x="453" y="491"/>
                </a:lnTo>
                <a:cubicBezTo>
                  <a:pt x="459" y="491"/>
                  <a:pt x="465" y="485"/>
                  <a:pt x="465" y="477"/>
                </a:cubicBezTo>
                <a:lnTo>
                  <a:pt x="465" y="400"/>
                </a:lnTo>
                <a:cubicBezTo>
                  <a:pt x="465" y="393"/>
                  <a:pt x="459" y="387"/>
                  <a:pt x="453" y="387"/>
                </a:cubicBezTo>
                <a:lnTo>
                  <a:pt x="375" y="387"/>
                </a:lnTo>
                <a:cubicBezTo>
                  <a:pt x="367" y="387"/>
                  <a:pt x="362" y="393"/>
                  <a:pt x="362" y="400"/>
                </a:cubicBezTo>
                <a:lnTo>
                  <a:pt x="362" y="477"/>
                </a:lnTo>
                <a:cubicBezTo>
                  <a:pt x="362" y="485"/>
                  <a:pt x="367" y="491"/>
                  <a:pt x="375" y="491"/>
                </a:cubicBezTo>
                <a:close/>
                <a:moveTo>
                  <a:pt x="130" y="155"/>
                </a:moveTo>
                <a:lnTo>
                  <a:pt x="181" y="155"/>
                </a:lnTo>
                <a:lnTo>
                  <a:pt x="181" y="206"/>
                </a:lnTo>
                <a:lnTo>
                  <a:pt x="130" y="206"/>
                </a:lnTo>
                <a:lnTo>
                  <a:pt x="130" y="155"/>
                </a:lnTo>
                <a:close/>
                <a:moveTo>
                  <a:pt x="116" y="232"/>
                </a:moveTo>
                <a:lnTo>
                  <a:pt x="194" y="232"/>
                </a:lnTo>
                <a:cubicBezTo>
                  <a:pt x="201" y="232"/>
                  <a:pt x="207" y="226"/>
                  <a:pt x="207" y="219"/>
                </a:cubicBezTo>
                <a:lnTo>
                  <a:pt x="207" y="141"/>
                </a:lnTo>
                <a:cubicBezTo>
                  <a:pt x="207" y="135"/>
                  <a:pt x="201" y="129"/>
                  <a:pt x="194" y="129"/>
                </a:cubicBezTo>
                <a:lnTo>
                  <a:pt x="116" y="129"/>
                </a:lnTo>
                <a:cubicBezTo>
                  <a:pt x="109" y="129"/>
                  <a:pt x="103" y="135"/>
                  <a:pt x="103" y="141"/>
                </a:cubicBezTo>
                <a:lnTo>
                  <a:pt x="103" y="219"/>
                </a:lnTo>
                <a:cubicBezTo>
                  <a:pt x="103" y="226"/>
                  <a:pt x="109" y="232"/>
                  <a:pt x="116" y="232"/>
                </a:cubicBezTo>
                <a:close/>
                <a:moveTo>
                  <a:pt x="259" y="284"/>
                </a:moveTo>
                <a:lnTo>
                  <a:pt x="310" y="284"/>
                </a:lnTo>
                <a:lnTo>
                  <a:pt x="310" y="335"/>
                </a:lnTo>
                <a:lnTo>
                  <a:pt x="259" y="335"/>
                </a:lnTo>
                <a:lnTo>
                  <a:pt x="259" y="284"/>
                </a:lnTo>
                <a:close/>
                <a:moveTo>
                  <a:pt x="246" y="361"/>
                </a:moveTo>
                <a:lnTo>
                  <a:pt x="323" y="361"/>
                </a:lnTo>
                <a:cubicBezTo>
                  <a:pt x="330" y="361"/>
                  <a:pt x="336" y="356"/>
                  <a:pt x="336" y="348"/>
                </a:cubicBezTo>
                <a:lnTo>
                  <a:pt x="336" y="271"/>
                </a:lnTo>
                <a:cubicBezTo>
                  <a:pt x="336" y="264"/>
                  <a:pt x="330" y="258"/>
                  <a:pt x="323" y="258"/>
                </a:cubicBezTo>
                <a:lnTo>
                  <a:pt x="246" y="258"/>
                </a:lnTo>
                <a:cubicBezTo>
                  <a:pt x="239" y="258"/>
                  <a:pt x="233" y="264"/>
                  <a:pt x="233" y="271"/>
                </a:cubicBezTo>
                <a:lnTo>
                  <a:pt x="233" y="348"/>
                </a:lnTo>
                <a:cubicBezTo>
                  <a:pt x="233" y="356"/>
                  <a:pt x="239" y="361"/>
                  <a:pt x="246" y="361"/>
                </a:cubicBezTo>
                <a:close/>
                <a:moveTo>
                  <a:pt x="130" y="284"/>
                </a:moveTo>
                <a:lnTo>
                  <a:pt x="181" y="284"/>
                </a:lnTo>
                <a:lnTo>
                  <a:pt x="181" y="335"/>
                </a:lnTo>
                <a:lnTo>
                  <a:pt x="130" y="335"/>
                </a:lnTo>
                <a:lnTo>
                  <a:pt x="130" y="284"/>
                </a:lnTo>
                <a:close/>
                <a:moveTo>
                  <a:pt x="116" y="361"/>
                </a:moveTo>
                <a:lnTo>
                  <a:pt x="194" y="361"/>
                </a:lnTo>
                <a:cubicBezTo>
                  <a:pt x="201" y="361"/>
                  <a:pt x="207" y="356"/>
                  <a:pt x="207" y="348"/>
                </a:cubicBezTo>
                <a:lnTo>
                  <a:pt x="207" y="271"/>
                </a:lnTo>
                <a:cubicBezTo>
                  <a:pt x="207" y="264"/>
                  <a:pt x="201" y="258"/>
                  <a:pt x="194" y="258"/>
                </a:cubicBezTo>
                <a:lnTo>
                  <a:pt x="116" y="258"/>
                </a:lnTo>
                <a:cubicBezTo>
                  <a:pt x="109" y="258"/>
                  <a:pt x="103" y="264"/>
                  <a:pt x="103" y="271"/>
                </a:cubicBezTo>
                <a:lnTo>
                  <a:pt x="103" y="348"/>
                </a:lnTo>
                <a:cubicBezTo>
                  <a:pt x="103" y="356"/>
                  <a:pt x="109" y="361"/>
                  <a:pt x="116" y="361"/>
                </a:cubicBezTo>
                <a:close/>
                <a:moveTo>
                  <a:pt x="130" y="413"/>
                </a:moveTo>
                <a:lnTo>
                  <a:pt x="181" y="413"/>
                </a:lnTo>
                <a:lnTo>
                  <a:pt x="181" y="464"/>
                </a:lnTo>
                <a:lnTo>
                  <a:pt x="130" y="464"/>
                </a:lnTo>
                <a:lnTo>
                  <a:pt x="130" y="413"/>
                </a:lnTo>
                <a:close/>
                <a:moveTo>
                  <a:pt x="116" y="491"/>
                </a:moveTo>
                <a:lnTo>
                  <a:pt x="194" y="491"/>
                </a:lnTo>
                <a:cubicBezTo>
                  <a:pt x="201" y="491"/>
                  <a:pt x="207" y="485"/>
                  <a:pt x="207" y="477"/>
                </a:cubicBezTo>
                <a:lnTo>
                  <a:pt x="207" y="400"/>
                </a:lnTo>
                <a:cubicBezTo>
                  <a:pt x="207" y="393"/>
                  <a:pt x="201" y="387"/>
                  <a:pt x="194" y="387"/>
                </a:cubicBezTo>
                <a:lnTo>
                  <a:pt x="116" y="387"/>
                </a:lnTo>
                <a:cubicBezTo>
                  <a:pt x="109" y="387"/>
                  <a:pt x="103" y="393"/>
                  <a:pt x="103" y="400"/>
                </a:cubicBezTo>
                <a:lnTo>
                  <a:pt x="103" y="477"/>
                </a:lnTo>
                <a:cubicBezTo>
                  <a:pt x="103" y="485"/>
                  <a:pt x="109" y="491"/>
                  <a:pt x="116" y="491"/>
                </a:cubicBezTo>
                <a:close/>
                <a:moveTo>
                  <a:pt x="388" y="155"/>
                </a:moveTo>
                <a:lnTo>
                  <a:pt x="439" y="155"/>
                </a:lnTo>
                <a:lnTo>
                  <a:pt x="439" y="206"/>
                </a:lnTo>
                <a:lnTo>
                  <a:pt x="388" y="206"/>
                </a:lnTo>
                <a:lnTo>
                  <a:pt x="388" y="155"/>
                </a:lnTo>
                <a:close/>
                <a:moveTo>
                  <a:pt x="375" y="232"/>
                </a:moveTo>
                <a:lnTo>
                  <a:pt x="453" y="232"/>
                </a:lnTo>
                <a:cubicBezTo>
                  <a:pt x="459" y="232"/>
                  <a:pt x="465" y="226"/>
                  <a:pt x="465" y="219"/>
                </a:cubicBezTo>
                <a:lnTo>
                  <a:pt x="465" y="141"/>
                </a:lnTo>
                <a:cubicBezTo>
                  <a:pt x="465" y="135"/>
                  <a:pt x="459" y="129"/>
                  <a:pt x="453" y="129"/>
                </a:cubicBezTo>
                <a:lnTo>
                  <a:pt x="375" y="129"/>
                </a:lnTo>
                <a:cubicBezTo>
                  <a:pt x="367" y="129"/>
                  <a:pt x="362" y="135"/>
                  <a:pt x="362" y="141"/>
                </a:cubicBezTo>
                <a:lnTo>
                  <a:pt x="362" y="219"/>
                </a:lnTo>
                <a:cubicBezTo>
                  <a:pt x="362" y="226"/>
                  <a:pt x="367" y="232"/>
                  <a:pt x="375" y="232"/>
                </a:cubicBezTo>
                <a:close/>
                <a:moveTo>
                  <a:pt x="388" y="284"/>
                </a:moveTo>
                <a:lnTo>
                  <a:pt x="439" y="284"/>
                </a:lnTo>
                <a:lnTo>
                  <a:pt x="439" y="335"/>
                </a:lnTo>
                <a:lnTo>
                  <a:pt x="388" y="335"/>
                </a:lnTo>
                <a:lnTo>
                  <a:pt x="388" y="284"/>
                </a:lnTo>
                <a:close/>
                <a:moveTo>
                  <a:pt x="375" y="361"/>
                </a:moveTo>
                <a:lnTo>
                  <a:pt x="453" y="361"/>
                </a:lnTo>
                <a:cubicBezTo>
                  <a:pt x="459" y="361"/>
                  <a:pt x="465" y="356"/>
                  <a:pt x="465" y="348"/>
                </a:cubicBezTo>
                <a:lnTo>
                  <a:pt x="465" y="271"/>
                </a:lnTo>
                <a:cubicBezTo>
                  <a:pt x="465" y="264"/>
                  <a:pt x="459" y="258"/>
                  <a:pt x="453" y="258"/>
                </a:cubicBezTo>
                <a:lnTo>
                  <a:pt x="375" y="258"/>
                </a:lnTo>
                <a:cubicBezTo>
                  <a:pt x="367" y="258"/>
                  <a:pt x="362" y="264"/>
                  <a:pt x="362" y="271"/>
                </a:cubicBezTo>
                <a:lnTo>
                  <a:pt x="362" y="348"/>
                </a:lnTo>
                <a:cubicBezTo>
                  <a:pt x="362" y="356"/>
                  <a:pt x="367" y="361"/>
                  <a:pt x="375" y="361"/>
                </a:cubicBezTo>
                <a:close/>
                <a:moveTo>
                  <a:pt x="517" y="52"/>
                </a:moveTo>
                <a:lnTo>
                  <a:pt x="52" y="52"/>
                </a:lnTo>
                <a:lnTo>
                  <a:pt x="52" y="25"/>
                </a:lnTo>
                <a:lnTo>
                  <a:pt x="517" y="25"/>
                </a:lnTo>
                <a:lnTo>
                  <a:pt x="517" y="52"/>
                </a:lnTo>
                <a:close/>
                <a:moveTo>
                  <a:pt x="517" y="542"/>
                </a:moveTo>
                <a:lnTo>
                  <a:pt x="336" y="542"/>
                </a:lnTo>
                <a:lnTo>
                  <a:pt x="336" y="400"/>
                </a:lnTo>
                <a:cubicBezTo>
                  <a:pt x="336" y="393"/>
                  <a:pt x="330" y="387"/>
                  <a:pt x="323" y="387"/>
                </a:cubicBezTo>
                <a:lnTo>
                  <a:pt x="246" y="387"/>
                </a:lnTo>
                <a:cubicBezTo>
                  <a:pt x="239" y="387"/>
                  <a:pt x="233" y="393"/>
                  <a:pt x="233" y="400"/>
                </a:cubicBezTo>
                <a:lnTo>
                  <a:pt x="233" y="542"/>
                </a:lnTo>
                <a:lnTo>
                  <a:pt x="52" y="542"/>
                </a:lnTo>
                <a:lnTo>
                  <a:pt x="52" y="77"/>
                </a:lnTo>
                <a:lnTo>
                  <a:pt x="517" y="77"/>
                </a:lnTo>
                <a:lnTo>
                  <a:pt x="517" y="542"/>
                </a:lnTo>
                <a:close/>
                <a:moveTo>
                  <a:pt x="310" y="542"/>
                </a:moveTo>
                <a:lnTo>
                  <a:pt x="259" y="542"/>
                </a:lnTo>
                <a:lnTo>
                  <a:pt x="259" y="413"/>
                </a:lnTo>
                <a:lnTo>
                  <a:pt x="310" y="413"/>
                </a:lnTo>
                <a:lnTo>
                  <a:pt x="310" y="542"/>
                </a:lnTo>
                <a:close/>
                <a:moveTo>
                  <a:pt x="555" y="52"/>
                </a:moveTo>
                <a:lnTo>
                  <a:pt x="542" y="52"/>
                </a:lnTo>
                <a:lnTo>
                  <a:pt x="542" y="13"/>
                </a:lnTo>
                <a:cubicBezTo>
                  <a:pt x="542" y="6"/>
                  <a:pt x="537" y="0"/>
                  <a:pt x="529" y="0"/>
                </a:cubicBezTo>
                <a:lnTo>
                  <a:pt x="39" y="0"/>
                </a:lnTo>
                <a:cubicBezTo>
                  <a:pt x="32" y="0"/>
                  <a:pt x="26" y="6"/>
                  <a:pt x="26" y="13"/>
                </a:cubicBezTo>
                <a:lnTo>
                  <a:pt x="26" y="52"/>
                </a:lnTo>
                <a:lnTo>
                  <a:pt x="13" y="52"/>
                </a:lnTo>
                <a:cubicBezTo>
                  <a:pt x="6" y="52"/>
                  <a:pt x="0" y="57"/>
                  <a:pt x="0" y="64"/>
                </a:cubicBezTo>
                <a:cubicBezTo>
                  <a:pt x="0" y="71"/>
                  <a:pt x="6" y="77"/>
                  <a:pt x="13" y="77"/>
                </a:cubicBezTo>
                <a:lnTo>
                  <a:pt x="26" y="77"/>
                </a:lnTo>
                <a:lnTo>
                  <a:pt x="26" y="555"/>
                </a:lnTo>
                <a:cubicBezTo>
                  <a:pt x="26" y="562"/>
                  <a:pt x="32" y="568"/>
                  <a:pt x="39" y="568"/>
                </a:cubicBezTo>
                <a:lnTo>
                  <a:pt x="246" y="568"/>
                </a:lnTo>
                <a:lnTo>
                  <a:pt x="323" y="568"/>
                </a:lnTo>
                <a:lnTo>
                  <a:pt x="529" y="568"/>
                </a:lnTo>
                <a:cubicBezTo>
                  <a:pt x="537" y="568"/>
                  <a:pt x="542" y="562"/>
                  <a:pt x="542" y="555"/>
                </a:cubicBezTo>
                <a:lnTo>
                  <a:pt x="542" y="77"/>
                </a:lnTo>
                <a:lnTo>
                  <a:pt x="555" y="77"/>
                </a:lnTo>
                <a:cubicBezTo>
                  <a:pt x="563" y="77"/>
                  <a:pt x="569" y="71"/>
                  <a:pt x="569" y="64"/>
                </a:cubicBezTo>
                <a:cubicBezTo>
                  <a:pt x="569" y="57"/>
                  <a:pt x="563" y="52"/>
                  <a:pt x="555" y="52"/>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8" name="Freeform 379">
            <a:extLst>
              <a:ext uri="{FF2B5EF4-FFF2-40B4-BE49-F238E27FC236}">
                <a16:creationId xmlns:a16="http://schemas.microsoft.com/office/drawing/2014/main" xmlns="" id="{913A02CF-0E54-2145-9BD6-1F1CC2F360BB}"/>
              </a:ext>
            </a:extLst>
          </p:cNvPr>
          <p:cNvSpPr>
            <a:spLocks noChangeArrowheads="1"/>
          </p:cNvSpPr>
          <p:nvPr/>
        </p:nvSpPr>
        <p:spPr bwMode="auto">
          <a:xfrm>
            <a:off x="6222366" y="4112959"/>
            <a:ext cx="771941" cy="508159"/>
          </a:xfrm>
          <a:custGeom>
            <a:avLst/>
            <a:gdLst>
              <a:gd name="T0" fmla="*/ 44285 w 1239"/>
              <a:gd name="T1" fmla="*/ 83241 h 815"/>
              <a:gd name="T2" fmla="*/ 44285 w 1239"/>
              <a:gd name="T3" fmla="*/ 83241 h 815"/>
              <a:gd name="T4" fmla="*/ 55086 w 1239"/>
              <a:gd name="T5" fmla="*/ 185221 h 815"/>
              <a:gd name="T6" fmla="*/ 55086 w 1239"/>
              <a:gd name="T7" fmla="*/ 185221 h 815"/>
              <a:gd name="T8" fmla="*/ 55086 w 1239"/>
              <a:gd name="T9" fmla="*/ 266300 h 815"/>
              <a:gd name="T10" fmla="*/ 55086 w 1239"/>
              <a:gd name="T11" fmla="*/ 266300 h 815"/>
              <a:gd name="T12" fmla="*/ 67327 w 1239"/>
              <a:gd name="T13" fmla="*/ 288642 h 815"/>
              <a:gd name="T14" fmla="*/ 67327 w 1239"/>
              <a:gd name="T15" fmla="*/ 288642 h 815"/>
              <a:gd name="T16" fmla="*/ 92890 w 1239"/>
              <a:gd name="T17" fmla="*/ 281795 h 815"/>
              <a:gd name="T18" fmla="*/ 92890 w 1239"/>
              <a:gd name="T19" fmla="*/ 281795 h 815"/>
              <a:gd name="T20" fmla="*/ 141855 w 1239"/>
              <a:gd name="T21" fmla="*/ 229905 h 815"/>
              <a:gd name="T22" fmla="*/ 141855 w 1239"/>
              <a:gd name="T23" fmla="*/ 229905 h 815"/>
              <a:gd name="T24" fmla="*/ 156617 w 1239"/>
              <a:gd name="T25" fmla="*/ 192068 h 815"/>
              <a:gd name="T26" fmla="*/ 156617 w 1239"/>
              <a:gd name="T27" fmla="*/ 192068 h 815"/>
              <a:gd name="T28" fmla="*/ 156617 w 1239"/>
              <a:gd name="T29" fmla="*/ 98376 h 815"/>
              <a:gd name="T30" fmla="*/ 156617 w 1239"/>
              <a:gd name="T31" fmla="*/ 98376 h 815"/>
              <a:gd name="T32" fmla="*/ 169218 w 1239"/>
              <a:gd name="T33" fmla="*/ 99457 h 815"/>
              <a:gd name="T34" fmla="*/ 169218 w 1239"/>
              <a:gd name="T35" fmla="*/ 99457 h 815"/>
              <a:gd name="T36" fmla="*/ 198021 w 1239"/>
              <a:gd name="T37" fmla="*/ 91890 h 815"/>
              <a:gd name="T38" fmla="*/ 198021 w 1239"/>
              <a:gd name="T39" fmla="*/ 91890 h 815"/>
              <a:gd name="T40" fmla="*/ 226824 w 1239"/>
              <a:gd name="T41" fmla="*/ 86124 h 815"/>
              <a:gd name="T42" fmla="*/ 226824 w 1239"/>
              <a:gd name="T43" fmla="*/ 86124 h 815"/>
              <a:gd name="T44" fmla="*/ 418005 w 1239"/>
              <a:gd name="T45" fmla="*/ 35315 h 815"/>
              <a:gd name="T46" fmla="*/ 418005 w 1239"/>
              <a:gd name="T47" fmla="*/ 35315 h 815"/>
              <a:gd name="T48" fmla="*/ 445728 w 1239"/>
              <a:gd name="T49" fmla="*/ 0 h 815"/>
              <a:gd name="T50" fmla="*/ 0 w 1239"/>
              <a:gd name="T51" fmla="*/ 0 h 815"/>
              <a:gd name="T52" fmla="*/ 0 w 1239"/>
              <a:gd name="T53" fmla="*/ 0 h 815"/>
              <a:gd name="T54" fmla="*/ 44285 w 1239"/>
              <a:gd name="T55" fmla="*/ 83241 h 8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39" h="815">
                <a:moveTo>
                  <a:pt x="123" y="231"/>
                </a:moveTo>
                <a:lnTo>
                  <a:pt x="123" y="231"/>
                </a:lnTo>
                <a:cubicBezTo>
                  <a:pt x="142" y="323"/>
                  <a:pt x="147" y="419"/>
                  <a:pt x="153" y="514"/>
                </a:cubicBezTo>
                <a:cubicBezTo>
                  <a:pt x="157" y="589"/>
                  <a:pt x="153" y="664"/>
                  <a:pt x="153" y="739"/>
                </a:cubicBezTo>
                <a:cubicBezTo>
                  <a:pt x="153" y="766"/>
                  <a:pt x="160" y="789"/>
                  <a:pt x="187" y="801"/>
                </a:cubicBezTo>
                <a:cubicBezTo>
                  <a:pt x="216" y="814"/>
                  <a:pt x="238" y="802"/>
                  <a:pt x="258" y="782"/>
                </a:cubicBezTo>
                <a:cubicBezTo>
                  <a:pt x="304" y="734"/>
                  <a:pt x="348" y="685"/>
                  <a:pt x="394" y="638"/>
                </a:cubicBezTo>
                <a:cubicBezTo>
                  <a:pt x="423" y="608"/>
                  <a:pt x="436" y="574"/>
                  <a:pt x="435" y="533"/>
                </a:cubicBezTo>
                <a:cubicBezTo>
                  <a:pt x="433" y="448"/>
                  <a:pt x="435" y="362"/>
                  <a:pt x="435" y="273"/>
                </a:cubicBezTo>
                <a:cubicBezTo>
                  <a:pt x="449" y="275"/>
                  <a:pt x="460" y="278"/>
                  <a:pt x="470" y="276"/>
                </a:cubicBezTo>
                <a:cubicBezTo>
                  <a:pt x="497" y="271"/>
                  <a:pt x="532" y="272"/>
                  <a:pt x="550" y="255"/>
                </a:cubicBezTo>
                <a:cubicBezTo>
                  <a:pt x="577" y="230"/>
                  <a:pt x="600" y="234"/>
                  <a:pt x="630" y="239"/>
                </a:cubicBezTo>
                <a:cubicBezTo>
                  <a:pt x="828" y="271"/>
                  <a:pt x="1011" y="240"/>
                  <a:pt x="1161" y="98"/>
                </a:cubicBezTo>
                <a:cubicBezTo>
                  <a:pt x="1193" y="68"/>
                  <a:pt x="1219" y="35"/>
                  <a:pt x="1238" y="0"/>
                </a:cubicBezTo>
                <a:lnTo>
                  <a:pt x="0" y="0"/>
                </a:lnTo>
                <a:cubicBezTo>
                  <a:pt x="66" y="62"/>
                  <a:pt x="105" y="141"/>
                  <a:pt x="123" y="231"/>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39" name="Freeform 380">
            <a:extLst>
              <a:ext uri="{FF2B5EF4-FFF2-40B4-BE49-F238E27FC236}">
                <a16:creationId xmlns:a16="http://schemas.microsoft.com/office/drawing/2014/main" xmlns="" id="{A9CCEB38-1428-2243-96A3-1F9D13BD5960}"/>
              </a:ext>
            </a:extLst>
          </p:cNvPr>
          <p:cNvSpPr>
            <a:spLocks noChangeArrowheads="1"/>
          </p:cNvSpPr>
          <p:nvPr/>
        </p:nvSpPr>
        <p:spPr bwMode="auto">
          <a:xfrm>
            <a:off x="5357027" y="3610293"/>
            <a:ext cx="1895511" cy="502667"/>
          </a:xfrm>
          <a:custGeom>
            <a:avLst/>
            <a:gdLst>
              <a:gd name="T0" fmla="*/ 73121 w 3041"/>
              <a:gd name="T1" fmla="*/ 18720 h 807"/>
              <a:gd name="T2" fmla="*/ 73121 w 3041"/>
              <a:gd name="T3" fmla="*/ 18720 h 807"/>
              <a:gd name="T4" fmla="*/ 93653 w 3041"/>
              <a:gd name="T5" fmla="*/ 33839 h 807"/>
              <a:gd name="T6" fmla="*/ 93653 w 3041"/>
              <a:gd name="T7" fmla="*/ 33839 h 807"/>
              <a:gd name="T8" fmla="*/ 264749 w 3041"/>
              <a:gd name="T9" fmla="*/ 192235 h 807"/>
              <a:gd name="T10" fmla="*/ 264749 w 3041"/>
              <a:gd name="T11" fmla="*/ 192235 h 807"/>
              <a:gd name="T12" fmla="*/ 434764 w 3041"/>
              <a:gd name="T13" fmla="*/ 179636 h 807"/>
              <a:gd name="T14" fmla="*/ 434764 w 3041"/>
              <a:gd name="T15" fmla="*/ 179636 h 807"/>
              <a:gd name="T16" fmla="*/ 438366 w 3041"/>
              <a:gd name="T17" fmla="*/ 178916 h 807"/>
              <a:gd name="T18" fmla="*/ 438366 w 3041"/>
              <a:gd name="T19" fmla="*/ 178916 h 807"/>
              <a:gd name="T20" fmla="*/ 447371 w 3041"/>
              <a:gd name="T21" fmla="*/ 230394 h 807"/>
              <a:gd name="T22" fmla="*/ 447371 w 3041"/>
              <a:gd name="T23" fmla="*/ 230394 h 807"/>
              <a:gd name="T24" fmla="*/ 477268 w 3041"/>
              <a:gd name="T25" fmla="*/ 272873 h 807"/>
              <a:gd name="T26" fmla="*/ 477268 w 3041"/>
              <a:gd name="T27" fmla="*/ 272873 h 807"/>
              <a:gd name="T28" fmla="*/ 499961 w 3041"/>
              <a:gd name="T29" fmla="*/ 290153 h 807"/>
              <a:gd name="T30" fmla="*/ 945891 w 3041"/>
              <a:gd name="T31" fmla="*/ 290153 h 807"/>
              <a:gd name="T32" fmla="*/ 945891 w 3041"/>
              <a:gd name="T33" fmla="*/ 290153 h 807"/>
              <a:gd name="T34" fmla="*/ 962821 w 3041"/>
              <a:gd name="T35" fmla="*/ 214915 h 807"/>
              <a:gd name="T36" fmla="*/ 962821 w 3041"/>
              <a:gd name="T37" fmla="*/ 214915 h 807"/>
              <a:gd name="T38" fmla="*/ 962821 w 3041"/>
              <a:gd name="T39" fmla="*/ 205195 h 807"/>
              <a:gd name="T40" fmla="*/ 962821 w 3041"/>
              <a:gd name="T41" fmla="*/ 205195 h 807"/>
              <a:gd name="T42" fmla="*/ 963541 w 3041"/>
              <a:gd name="T43" fmla="*/ 201955 h 807"/>
              <a:gd name="T44" fmla="*/ 963541 w 3041"/>
              <a:gd name="T45" fmla="*/ 201955 h 807"/>
              <a:gd name="T46" fmla="*/ 984073 w 3041"/>
              <a:gd name="T47" fmla="*/ 196915 h 807"/>
              <a:gd name="T48" fmla="*/ 984073 w 3041"/>
              <a:gd name="T49" fmla="*/ 196915 h 807"/>
              <a:gd name="T50" fmla="*/ 1075924 w 3041"/>
              <a:gd name="T51" fmla="*/ 84958 h 807"/>
              <a:gd name="T52" fmla="*/ 1075924 w 3041"/>
              <a:gd name="T53" fmla="*/ 84958 h 807"/>
              <a:gd name="T54" fmla="*/ 1091773 w 3041"/>
              <a:gd name="T55" fmla="*/ 12960 h 807"/>
              <a:gd name="T56" fmla="*/ 1091773 w 3041"/>
              <a:gd name="T57" fmla="*/ 12960 h 807"/>
              <a:gd name="T58" fmla="*/ 1095015 w 3041"/>
              <a:gd name="T59" fmla="*/ 0 h 807"/>
              <a:gd name="T60" fmla="*/ 0 w 3041"/>
              <a:gd name="T61" fmla="*/ 0 h 807"/>
              <a:gd name="T62" fmla="*/ 0 w 3041"/>
              <a:gd name="T63" fmla="*/ 0 h 807"/>
              <a:gd name="T64" fmla="*/ 73121 w 3041"/>
              <a:gd name="T65" fmla="*/ 18720 h 8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41" h="807">
                <a:moveTo>
                  <a:pt x="203" y="52"/>
                </a:moveTo>
                <a:lnTo>
                  <a:pt x="203" y="52"/>
                </a:lnTo>
                <a:cubicBezTo>
                  <a:pt x="235" y="54"/>
                  <a:pt x="253" y="61"/>
                  <a:pt x="260" y="94"/>
                </a:cubicBezTo>
                <a:cubicBezTo>
                  <a:pt x="318" y="349"/>
                  <a:pt x="493" y="478"/>
                  <a:pt x="735" y="534"/>
                </a:cubicBezTo>
                <a:cubicBezTo>
                  <a:pt x="896" y="573"/>
                  <a:pt x="1054" y="567"/>
                  <a:pt x="1207" y="499"/>
                </a:cubicBezTo>
                <a:cubicBezTo>
                  <a:pt x="1211" y="498"/>
                  <a:pt x="1214" y="498"/>
                  <a:pt x="1217" y="497"/>
                </a:cubicBezTo>
                <a:cubicBezTo>
                  <a:pt x="1226" y="547"/>
                  <a:pt x="1231" y="594"/>
                  <a:pt x="1242" y="640"/>
                </a:cubicBezTo>
                <a:cubicBezTo>
                  <a:pt x="1254" y="689"/>
                  <a:pt x="1282" y="731"/>
                  <a:pt x="1325" y="758"/>
                </a:cubicBezTo>
                <a:cubicBezTo>
                  <a:pt x="1348" y="772"/>
                  <a:pt x="1369" y="788"/>
                  <a:pt x="1388" y="806"/>
                </a:cubicBezTo>
                <a:lnTo>
                  <a:pt x="2626" y="806"/>
                </a:lnTo>
                <a:cubicBezTo>
                  <a:pt x="2661" y="744"/>
                  <a:pt x="2676" y="674"/>
                  <a:pt x="2673" y="597"/>
                </a:cubicBezTo>
                <a:cubicBezTo>
                  <a:pt x="2673" y="588"/>
                  <a:pt x="2672" y="580"/>
                  <a:pt x="2673" y="570"/>
                </a:cubicBezTo>
                <a:cubicBezTo>
                  <a:pt x="2673" y="568"/>
                  <a:pt x="2674" y="565"/>
                  <a:pt x="2675" y="561"/>
                </a:cubicBezTo>
                <a:cubicBezTo>
                  <a:pt x="2693" y="557"/>
                  <a:pt x="2713" y="553"/>
                  <a:pt x="2732" y="547"/>
                </a:cubicBezTo>
                <a:cubicBezTo>
                  <a:pt x="2883" y="498"/>
                  <a:pt x="2958" y="384"/>
                  <a:pt x="2987" y="236"/>
                </a:cubicBezTo>
                <a:cubicBezTo>
                  <a:pt x="2999" y="169"/>
                  <a:pt x="3011" y="103"/>
                  <a:pt x="3031" y="36"/>
                </a:cubicBezTo>
                <a:cubicBezTo>
                  <a:pt x="3035" y="24"/>
                  <a:pt x="3038" y="12"/>
                  <a:pt x="3040" y="0"/>
                </a:cubicBezTo>
                <a:lnTo>
                  <a:pt x="0" y="0"/>
                </a:lnTo>
                <a:cubicBezTo>
                  <a:pt x="58" y="33"/>
                  <a:pt x="126" y="49"/>
                  <a:pt x="203" y="52"/>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40" name="Freeform 381">
            <a:extLst>
              <a:ext uri="{FF2B5EF4-FFF2-40B4-BE49-F238E27FC236}">
                <a16:creationId xmlns:a16="http://schemas.microsoft.com/office/drawing/2014/main" xmlns="" id="{FDB3609E-BAA6-0342-AFB8-AD6CE477895B}"/>
              </a:ext>
            </a:extLst>
          </p:cNvPr>
          <p:cNvSpPr>
            <a:spLocks noChangeArrowheads="1"/>
          </p:cNvSpPr>
          <p:nvPr/>
        </p:nvSpPr>
        <p:spPr bwMode="auto">
          <a:xfrm>
            <a:off x="5161979" y="3110373"/>
            <a:ext cx="2112534" cy="502667"/>
          </a:xfrm>
          <a:custGeom>
            <a:avLst/>
            <a:gdLst>
              <a:gd name="T0" fmla="*/ 4323 w 3389"/>
              <a:gd name="T1" fmla="*/ 51543 h 806"/>
              <a:gd name="T2" fmla="*/ 4323 w 3389"/>
              <a:gd name="T3" fmla="*/ 51543 h 806"/>
              <a:gd name="T4" fmla="*/ 3962 w 3389"/>
              <a:gd name="T5" fmla="*/ 111375 h 806"/>
              <a:gd name="T6" fmla="*/ 3962 w 3389"/>
              <a:gd name="T7" fmla="*/ 111375 h 806"/>
              <a:gd name="T8" fmla="*/ 52592 w 3389"/>
              <a:gd name="T9" fmla="*/ 214821 h 806"/>
              <a:gd name="T10" fmla="*/ 52592 w 3389"/>
              <a:gd name="T11" fmla="*/ 214821 h 806"/>
              <a:gd name="T12" fmla="*/ 61238 w 3389"/>
              <a:gd name="T13" fmla="*/ 224553 h 806"/>
              <a:gd name="T14" fmla="*/ 61238 w 3389"/>
              <a:gd name="T15" fmla="*/ 224553 h 806"/>
              <a:gd name="T16" fmla="*/ 114190 w 3389"/>
              <a:gd name="T17" fmla="*/ 290153 h 806"/>
              <a:gd name="T18" fmla="*/ 1209261 w 3389"/>
              <a:gd name="T19" fmla="*/ 290153 h 806"/>
              <a:gd name="T20" fmla="*/ 1209261 w 3389"/>
              <a:gd name="T21" fmla="*/ 290153 h 806"/>
              <a:gd name="T22" fmla="*/ 1187287 w 3389"/>
              <a:gd name="T23" fmla="*/ 153186 h 806"/>
              <a:gd name="T24" fmla="*/ 1187287 w 3389"/>
              <a:gd name="T25" fmla="*/ 153186 h 806"/>
              <a:gd name="T26" fmla="*/ 1181524 w 3389"/>
              <a:gd name="T27" fmla="*/ 138408 h 806"/>
              <a:gd name="T28" fmla="*/ 1181524 w 3389"/>
              <a:gd name="T29" fmla="*/ 138408 h 806"/>
              <a:gd name="T30" fmla="*/ 1113442 w 3389"/>
              <a:gd name="T31" fmla="*/ 26672 h 806"/>
              <a:gd name="T32" fmla="*/ 1113442 w 3389"/>
              <a:gd name="T33" fmla="*/ 26672 h 806"/>
              <a:gd name="T34" fmla="*/ 1102636 w 3389"/>
              <a:gd name="T35" fmla="*/ 8290 h 806"/>
              <a:gd name="T36" fmla="*/ 1102636 w 3389"/>
              <a:gd name="T37" fmla="*/ 8290 h 806"/>
              <a:gd name="T38" fmla="*/ 1101555 w 3389"/>
              <a:gd name="T39" fmla="*/ 0 h 806"/>
              <a:gd name="T40" fmla="*/ 8285 w 3389"/>
              <a:gd name="T41" fmla="*/ 0 h 806"/>
              <a:gd name="T42" fmla="*/ 8285 w 3389"/>
              <a:gd name="T43" fmla="*/ 0 h 806"/>
              <a:gd name="T44" fmla="*/ 4323 w 3389"/>
              <a:gd name="T45" fmla="*/ 51543 h 8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89" h="806">
                <a:moveTo>
                  <a:pt x="12" y="143"/>
                </a:moveTo>
                <a:lnTo>
                  <a:pt x="12" y="143"/>
                </a:lnTo>
                <a:cubicBezTo>
                  <a:pt x="15" y="199"/>
                  <a:pt x="16" y="254"/>
                  <a:pt x="11" y="309"/>
                </a:cubicBezTo>
                <a:cubicBezTo>
                  <a:pt x="0" y="430"/>
                  <a:pt x="48" y="525"/>
                  <a:pt x="146" y="596"/>
                </a:cubicBezTo>
                <a:cubicBezTo>
                  <a:pt x="156" y="603"/>
                  <a:pt x="166" y="613"/>
                  <a:pt x="170" y="623"/>
                </a:cubicBezTo>
                <a:cubicBezTo>
                  <a:pt x="202" y="709"/>
                  <a:pt x="253" y="767"/>
                  <a:pt x="317" y="805"/>
                </a:cubicBezTo>
                <a:lnTo>
                  <a:pt x="3357" y="805"/>
                </a:lnTo>
                <a:cubicBezTo>
                  <a:pt x="3388" y="673"/>
                  <a:pt x="3362" y="546"/>
                  <a:pt x="3296" y="425"/>
                </a:cubicBezTo>
                <a:cubicBezTo>
                  <a:pt x="3288" y="412"/>
                  <a:pt x="3281" y="398"/>
                  <a:pt x="3280" y="384"/>
                </a:cubicBezTo>
                <a:cubicBezTo>
                  <a:pt x="3274" y="245"/>
                  <a:pt x="3203" y="147"/>
                  <a:pt x="3091" y="74"/>
                </a:cubicBezTo>
                <a:cubicBezTo>
                  <a:pt x="3071" y="61"/>
                  <a:pt x="3063" y="48"/>
                  <a:pt x="3061" y="23"/>
                </a:cubicBezTo>
                <a:cubicBezTo>
                  <a:pt x="3060" y="15"/>
                  <a:pt x="3060" y="8"/>
                  <a:pt x="3058" y="0"/>
                </a:cubicBezTo>
                <a:lnTo>
                  <a:pt x="23" y="0"/>
                </a:lnTo>
                <a:cubicBezTo>
                  <a:pt x="13" y="44"/>
                  <a:pt x="9" y="92"/>
                  <a:pt x="12" y="143"/>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41" name="Freeform 382">
            <a:extLst>
              <a:ext uri="{FF2B5EF4-FFF2-40B4-BE49-F238E27FC236}">
                <a16:creationId xmlns:a16="http://schemas.microsoft.com/office/drawing/2014/main" xmlns="" id="{179EE3AD-DBD2-4B47-A9E1-46CDBCE77242}"/>
              </a:ext>
            </a:extLst>
          </p:cNvPr>
          <p:cNvSpPr>
            <a:spLocks noChangeArrowheads="1"/>
          </p:cNvSpPr>
          <p:nvPr/>
        </p:nvSpPr>
        <p:spPr bwMode="auto">
          <a:xfrm>
            <a:off x="5175715" y="2591227"/>
            <a:ext cx="1890017" cy="519146"/>
          </a:xfrm>
          <a:custGeom>
            <a:avLst/>
            <a:gdLst>
              <a:gd name="T0" fmla="*/ 951538 w 3036"/>
              <a:gd name="T1" fmla="*/ 138118 h 832"/>
              <a:gd name="T2" fmla="*/ 951538 w 3036"/>
              <a:gd name="T3" fmla="*/ 138118 h 832"/>
              <a:gd name="T4" fmla="*/ 929953 w 3036"/>
              <a:gd name="T5" fmla="*/ 122251 h 832"/>
              <a:gd name="T6" fmla="*/ 929953 w 3036"/>
              <a:gd name="T7" fmla="*/ 122251 h 832"/>
              <a:gd name="T8" fmla="*/ 712664 w 3036"/>
              <a:gd name="T9" fmla="*/ 47241 h 832"/>
              <a:gd name="T10" fmla="*/ 712664 w 3036"/>
              <a:gd name="T11" fmla="*/ 47241 h 832"/>
              <a:gd name="T12" fmla="*/ 694317 w 3036"/>
              <a:gd name="T13" fmla="*/ 44717 h 832"/>
              <a:gd name="T14" fmla="*/ 694317 w 3036"/>
              <a:gd name="T15" fmla="*/ 44717 h 832"/>
              <a:gd name="T16" fmla="*/ 523076 w 3036"/>
              <a:gd name="T17" fmla="*/ 18392 h 832"/>
              <a:gd name="T18" fmla="*/ 523076 w 3036"/>
              <a:gd name="T19" fmla="*/ 18392 h 832"/>
              <a:gd name="T20" fmla="*/ 489260 w 3036"/>
              <a:gd name="T21" fmla="*/ 20916 h 832"/>
              <a:gd name="T22" fmla="*/ 489260 w 3036"/>
              <a:gd name="T23" fmla="*/ 20916 h 832"/>
              <a:gd name="T24" fmla="*/ 272690 w 3036"/>
              <a:gd name="T25" fmla="*/ 68879 h 832"/>
              <a:gd name="T26" fmla="*/ 272690 w 3036"/>
              <a:gd name="T27" fmla="*/ 68879 h 832"/>
              <a:gd name="T28" fmla="*/ 259020 w 3036"/>
              <a:gd name="T29" fmla="*/ 73567 h 832"/>
              <a:gd name="T30" fmla="*/ 259020 w 3036"/>
              <a:gd name="T31" fmla="*/ 73567 h 832"/>
              <a:gd name="T32" fmla="*/ 113321 w 3036"/>
              <a:gd name="T33" fmla="*/ 161198 h 832"/>
              <a:gd name="T34" fmla="*/ 113321 w 3036"/>
              <a:gd name="T35" fmla="*/ 161198 h 832"/>
              <a:gd name="T36" fmla="*/ 93895 w 3036"/>
              <a:gd name="T37" fmla="*/ 178508 h 832"/>
              <a:gd name="T38" fmla="*/ 93895 w 3036"/>
              <a:gd name="T39" fmla="*/ 178508 h 832"/>
              <a:gd name="T40" fmla="*/ 0 w 3036"/>
              <a:gd name="T41" fmla="*/ 299676 h 832"/>
              <a:gd name="T42" fmla="*/ 1091840 w 3036"/>
              <a:gd name="T43" fmla="*/ 299676 h 832"/>
              <a:gd name="T44" fmla="*/ 1091840 w 3036"/>
              <a:gd name="T45" fmla="*/ 299676 h 832"/>
              <a:gd name="T46" fmla="*/ 951538 w 3036"/>
              <a:gd name="T47" fmla="*/ 138118 h 8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36" h="832">
                <a:moveTo>
                  <a:pt x="2645" y="383"/>
                </a:moveTo>
                <a:lnTo>
                  <a:pt x="2645" y="383"/>
                </a:lnTo>
                <a:cubicBezTo>
                  <a:pt x="2619" y="375"/>
                  <a:pt x="2601" y="362"/>
                  <a:pt x="2585" y="339"/>
                </a:cubicBezTo>
                <a:cubicBezTo>
                  <a:pt x="2461" y="145"/>
                  <a:pt x="2197" y="54"/>
                  <a:pt x="1981" y="131"/>
                </a:cubicBezTo>
                <a:cubicBezTo>
                  <a:pt x="1961" y="138"/>
                  <a:pt x="1947" y="135"/>
                  <a:pt x="1930" y="124"/>
                </a:cubicBezTo>
                <a:cubicBezTo>
                  <a:pt x="1783" y="23"/>
                  <a:pt x="1623" y="0"/>
                  <a:pt x="1454" y="51"/>
                </a:cubicBezTo>
                <a:cubicBezTo>
                  <a:pt x="1422" y="60"/>
                  <a:pt x="1393" y="63"/>
                  <a:pt x="1360" y="58"/>
                </a:cubicBezTo>
                <a:cubicBezTo>
                  <a:pt x="1143" y="27"/>
                  <a:pt x="942" y="68"/>
                  <a:pt x="758" y="191"/>
                </a:cubicBezTo>
                <a:cubicBezTo>
                  <a:pt x="748" y="198"/>
                  <a:pt x="733" y="203"/>
                  <a:pt x="720" y="204"/>
                </a:cubicBezTo>
                <a:cubicBezTo>
                  <a:pt x="546" y="219"/>
                  <a:pt x="417" y="310"/>
                  <a:pt x="315" y="447"/>
                </a:cubicBezTo>
                <a:cubicBezTo>
                  <a:pt x="301" y="466"/>
                  <a:pt x="281" y="482"/>
                  <a:pt x="261" y="495"/>
                </a:cubicBezTo>
                <a:cubicBezTo>
                  <a:pt x="124" y="579"/>
                  <a:pt x="31" y="688"/>
                  <a:pt x="0" y="831"/>
                </a:cubicBezTo>
                <a:lnTo>
                  <a:pt x="3035" y="831"/>
                </a:lnTo>
                <a:cubicBezTo>
                  <a:pt x="3007" y="627"/>
                  <a:pt x="2848" y="443"/>
                  <a:pt x="2645" y="383"/>
                </a:cubicBez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42" name="Freeform 383">
            <a:extLst>
              <a:ext uri="{FF2B5EF4-FFF2-40B4-BE49-F238E27FC236}">
                <a16:creationId xmlns:a16="http://schemas.microsoft.com/office/drawing/2014/main" xmlns="" id="{7DFA521E-6107-7C4E-A216-76B592906CC4}"/>
              </a:ext>
            </a:extLst>
          </p:cNvPr>
          <p:cNvSpPr>
            <a:spLocks noChangeArrowheads="1"/>
          </p:cNvSpPr>
          <p:nvPr/>
        </p:nvSpPr>
        <p:spPr bwMode="auto">
          <a:xfrm>
            <a:off x="4052145" y="4898547"/>
            <a:ext cx="381850" cy="335111"/>
          </a:xfrm>
          <a:custGeom>
            <a:avLst/>
            <a:gdLst>
              <a:gd name="T0" fmla="*/ 209163 w 614"/>
              <a:gd name="T1" fmla="*/ 0 h 539"/>
              <a:gd name="T2" fmla="*/ 11141 w 614"/>
              <a:gd name="T3" fmla="*/ 0 h 539"/>
              <a:gd name="T4" fmla="*/ 11141 w 614"/>
              <a:gd name="T5" fmla="*/ 0 h 539"/>
              <a:gd name="T6" fmla="*/ 0 w 614"/>
              <a:gd name="T7" fmla="*/ 10780 h 539"/>
              <a:gd name="T8" fmla="*/ 0 w 614"/>
              <a:gd name="T9" fmla="*/ 139058 h 539"/>
              <a:gd name="T10" fmla="*/ 0 w 614"/>
              <a:gd name="T11" fmla="*/ 139058 h 539"/>
              <a:gd name="T12" fmla="*/ 11141 w 614"/>
              <a:gd name="T13" fmla="*/ 149838 h 539"/>
              <a:gd name="T14" fmla="*/ 68643 w 614"/>
              <a:gd name="T15" fmla="*/ 149838 h 539"/>
              <a:gd name="T16" fmla="*/ 68643 w 614"/>
              <a:gd name="T17" fmla="*/ 149838 h 539"/>
              <a:gd name="T18" fmla="*/ 77268 w 614"/>
              <a:gd name="T19" fmla="*/ 154509 h 539"/>
              <a:gd name="T20" fmla="*/ 101347 w 614"/>
              <a:gd name="T21" fmla="*/ 187207 h 539"/>
              <a:gd name="T22" fmla="*/ 101347 w 614"/>
              <a:gd name="T23" fmla="*/ 187207 h 539"/>
              <a:gd name="T24" fmla="*/ 119316 w 614"/>
              <a:gd name="T25" fmla="*/ 187207 h 539"/>
              <a:gd name="T26" fmla="*/ 143036 w 614"/>
              <a:gd name="T27" fmla="*/ 154509 h 539"/>
              <a:gd name="T28" fmla="*/ 143036 w 614"/>
              <a:gd name="T29" fmla="*/ 154509 h 539"/>
              <a:gd name="T30" fmla="*/ 151661 w 614"/>
              <a:gd name="T31" fmla="*/ 149838 h 539"/>
              <a:gd name="T32" fmla="*/ 209163 w 614"/>
              <a:gd name="T33" fmla="*/ 149838 h 539"/>
              <a:gd name="T34" fmla="*/ 209163 w 614"/>
              <a:gd name="T35" fmla="*/ 149838 h 539"/>
              <a:gd name="T36" fmla="*/ 220304 w 614"/>
              <a:gd name="T37" fmla="*/ 139058 h 539"/>
              <a:gd name="T38" fmla="*/ 220304 w 614"/>
              <a:gd name="T39" fmla="*/ 10780 h 539"/>
              <a:gd name="T40" fmla="*/ 220304 w 614"/>
              <a:gd name="T41" fmla="*/ 10780 h 539"/>
              <a:gd name="T42" fmla="*/ 209163 w 614"/>
              <a:gd name="T43" fmla="*/ 0 h 5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4" h="539">
                <a:moveTo>
                  <a:pt x="582" y="0"/>
                </a:moveTo>
                <a:lnTo>
                  <a:pt x="31" y="0"/>
                </a:lnTo>
                <a:cubicBezTo>
                  <a:pt x="14" y="0"/>
                  <a:pt x="0" y="14"/>
                  <a:pt x="0" y="30"/>
                </a:cubicBezTo>
                <a:lnTo>
                  <a:pt x="0" y="387"/>
                </a:lnTo>
                <a:cubicBezTo>
                  <a:pt x="0" y="404"/>
                  <a:pt x="14" y="417"/>
                  <a:pt x="31" y="417"/>
                </a:cubicBezTo>
                <a:lnTo>
                  <a:pt x="191" y="417"/>
                </a:lnTo>
                <a:cubicBezTo>
                  <a:pt x="201" y="417"/>
                  <a:pt x="210" y="422"/>
                  <a:pt x="215" y="430"/>
                </a:cubicBezTo>
                <a:lnTo>
                  <a:pt x="282" y="521"/>
                </a:lnTo>
                <a:cubicBezTo>
                  <a:pt x="294" y="538"/>
                  <a:pt x="319" y="538"/>
                  <a:pt x="332" y="521"/>
                </a:cubicBezTo>
                <a:lnTo>
                  <a:pt x="398" y="430"/>
                </a:lnTo>
                <a:cubicBezTo>
                  <a:pt x="403" y="422"/>
                  <a:pt x="412" y="417"/>
                  <a:pt x="422" y="417"/>
                </a:cubicBezTo>
                <a:lnTo>
                  <a:pt x="582" y="417"/>
                </a:lnTo>
                <a:cubicBezTo>
                  <a:pt x="600" y="417"/>
                  <a:pt x="613" y="404"/>
                  <a:pt x="613" y="387"/>
                </a:cubicBezTo>
                <a:lnTo>
                  <a:pt x="613" y="30"/>
                </a:lnTo>
                <a:cubicBezTo>
                  <a:pt x="613" y="14"/>
                  <a:pt x="600" y="0"/>
                  <a:pt x="582" y="0"/>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43" name="Freeform 386">
            <a:extLst>
              <a:ext uri="{FF2B5EF4-FFF2-40B4-BE49-F238E27FC236}">
                <a16:creationId xmlns:a16="http://schemas.microsoft.com/office/drawing/2014/main" xmlns="" id="{F9793DA9-4FE2-3B46-8965-1B3C820E1DD4}"/>
              </a:ext>
            </a:extLst>
          </p:cNvPr>
          <p:cNvSpPr>
            <a:spLocks noChangeArrowheads="1"/>
          </p:cNvSpPr>
          <p:nvPr/>
        </p:nvSpPr>
        <p:spPr bwMode="auto">
          <a:xfrm>
            <a:off x="7758005" y="4898547"/>
            <a:ext cx="381849" cy="335111"/>
          </a:xfrm>
          <a:custGeom>
            <a:avLst/>
            <a:gdLst>
              <a:gd name="T0" fmla="*/ 209503 w 613"/>
              <a:gd name="T1" fmla="*/ 0 h 539"/>
              <a:gd name="T2" fmla="*/ 10799 w 613"/>
              <a:gd name="T3" fmla="*/ 0 h 539"/>
              <a:gd name="T4" fmla="*/ 10799 w 613"/>
              <a:gd name="T5" fmla="*/ 0 h 539"/>
              <a:gd name="T6" fmla="*/ 0 w 613"/>
              <a:gd name="T7" fmla="*/ 10780 h 539"/>
              <a:gd name="T8" fmla="*/ 0 w 613"/>
              <a:gd name="T9" fmla="*/ 139058 h 539"/>
              <a:gd name="T10" fmla="*/ 0 w 613"/>
              <a:gd name="T11" fmla="*/ 139058 h 539"/>
              <a:gd name="T12" fmla="*/ 10799 w 613"/>
              <a:gd name="T13" fmla="*/ 149838 h 539"/>
              <a:gd name="T14" fmla="*/ 68394 w 613"/>
              <a:gd name="T15" fmla="*/ 149838 h 539"/>
              <a:gd name="T16" fmla="*/ 68394 w 613"/>
              <a:gd name="T17" fmla="*/ 149838 h 539"/>
              <a:gd name="T18" fmla="*/ 77394 w 613"/>
              <a:gd name="T19" fmla="*/ 154509 h 539"/>
              <a:gd name="T20" fmla="*/ 101152 w 613"/>
              <a:gd name="T21" fmla="*/ 187207 h 539"/>
              <a:gd name="T22" fmla="*/ 101152 w 613"/>
              <a:gd name="T23" fmla="*/ 187207 h 539"/>
              <a:gd name="T24" fmla="*/ 119150 w 613"/>
              <a:gd name="T25" fmla="*/ 187207 h 539"/>
              <a:gd name="T26" fmla="*/ 142908 w 613"/>
              <a:gd name="T27" fmla="*/ 154509 h 539"/>
              <a:gd name="T28" fmla="*/ 142908 w 613"/>
              <a:gd name="T29" fmla="*/ 154509 h 539"/>
              <a:gd name="T30" fmla="*/ 151548 w 613"/>
              <a:gd name="T31" fmla="*/ 149838 h 539"/>
              <a:gd name="T32" fmla="*/ 209503 w 613"/>
              <a:gd name="T33" fmla="*/ 149838 h 539"/>
              <a:gd name="T34" fmla="*/ 209503 w 613"/>
              <a:gd name="T35" fmla="*/ 149838 h 539"/>
              <a:gd name="T36" fmla="*/ 220302 w 613"/>
              <a:gd name="T37" fmla="*/ 139058 h 539"/>
              <a:gd name="T38" fmla="*/ 220302 w 613"/>
              <a:gd name="T39" fmla="*/ 10780 h 539"/>
              <a:gd name="T40" fmla="*/ 220302 w 613"/>
              <a:gd name="T41" fmla="*/ 10780 h 539"/>
              <a:gd name="T42" fmla="*/ 209503 w 613"/>
              <a:gd name="T43" fmla="*/ 0 h 5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3" h="539">
                <a:moveTo>
                  <a:pt x="582" y="0"/>
                </a:moveTo>
                <a:lnTo>
                  <a:pt x="30" y="0"/>
                </a:lnTo>
                <a:cubicBezTo>
                  <a:pt x="13" y="0"/>
                  <a:pt x="0" y="14"/>
                  <a:pt x="0" y="30"/>
                </a:cubicBezTo>
                <a:lnTo>
                  <a:pt x="0" y="387"/>
                </a:lnTo>
                <a:cubicBezTo>
                  <a:pt x="0" y="404"/>
                  <a:pt x="13" y="417"/>
                  <a:pt x="30" y="417"/>
                </a:cubicBezTo>
                <a:lnTo>
                  <a:pt x="190" y="417"/>
                </a:lnTo>
                <a:cubicBezTo>
                  <a:pt x="200" y="417"/>
                  <a:pt x="209" y="422"/>
                  <a:pt x="215" y="430"/>
                </a:cubicBezTo>
                <a:lnTo>
                  <a:pt x="281" y="521"/>
                </a:lnTo>
                <a:cubicBezTo>
                  <a:pt x="294" y="538"/>
                  <a:pt x="319" y="538"/>
                  <a:pt x="331" y="521"/>
                </a:cubicBezTo>
                <a:lnTo>
                  <a:pt x="397" y="430"/>
                </a:lnTo>
                <a:cubicBezTo>
                  <a:pt x="402" y="422"/>
                  <a:pt x="412" y="417"/>
                  <a:pt x="421" y="417"/>
                </a:cubicBezTo>
                <a:lnTo>
                  <a:pt x="582" y="417"/>
                </a:lnTo>
                <a:cubicBezTo>
                  <a:pt x="599" y="417"/>
                  <a:pt x="612" y="404"/>
                  <a:pt x="612" y="387"/>
                </a:cubicBezTo>
                <a:lnTo>
                  <a:pt x="612" y="30"/>
                </a:lnTo>
                <a:cubicBezTo>
                  <a:pt x="612" y="14"/>
                  <a:pt x="599" y="0"/>
                  <a:pt x="582" y="0"/>
                </a:cubicBez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4" name="TextBox 3">
            <a:extLst>
              <a:ext uri="{FF2B5EF4-FFF2-40B4-BE49-F238E27FC236}">
                <a16:creationId xmlns:a16="http://schemas.microsoft.com/office/drawing/2014/main" xmlns="" id="{51343212-E666-104A-B999-39D375354431}"/>
              </a:ext>
            </a:extLst>
          </p:cNvPr>
          <p:cNvSpPr txBox="1"/>
          <p:nvPr/>
        </p:nvSpPr>
        <p:spPr>
          <a:xfrm>
            <a:off x="3198428" y="323324"/>
            <a:ext cx="5771132" cy="656590"/>
          </a:xfrm>
          <a:prstGeom prst="rect">
            <a:avLst/>
          </a:prstGeom>
          <a:noFill/>
        </p:spPr>
        <p:txBody>
          <a:bodyPr wrap="none" rtlCol="0" anchor="b">
            <a:spAutoFit/>
          </a:bodyPr>
          <a:lstStyle/>
          <a:p>
            <a:pPr algn="ctr">
              <a:lnSpc>
                <a:spcPts val="4440"/>
              </a:lnSpc>
            </a:pPr>
            <a:r>
              <a:rPr lang="en-US" sz="3700" b="1" spc="-145" dirty="0" smtClean="0">
                <a:solidFill>
                  <a:schemeClr val="tx2"/>
                </a:solidFill>
                <a:latin typeface="DM Sans" pitchFamily="2" charset="77"/>
              </a:rPr>
              <a:t>AKADEMİK DANIŞMANLIK</a:t>
            </a:r>
            <a:endParaRPr lang="en-US" sz="3700" b="1" spc="-145" dirty="0">
              <a:solidFill>
                <a:schemeClr val="tx2"/>
              </a:solidFill>
              <a:latin typeface="DM Sans" pitchFamily="2" charset="77"/>
            </a:endParaRPr>
          </a:p>
        </p:txBody>
      </p:sp>
      <p:sp>
        <p:nvSpPr>
          <p:cNvPr id="5" name="TextBox 4">
            <a:extLst>
              <a:ext uri="{FF2B5EF4-FFF2-40B4-BE49-F238E27FC236}">
                <a16:creationId xmlns:a16="http://schemas.microsoft.com/office/drawing/2014/main" xmlns="" id="{5C34879C-9262-EF42-B299-96124AB4BBE0}"/>
              </a:ext>
            </a:extLst>
          </p:cNvPr>
          <p:cNvSpPr txBox="1"/>
          <p:nvPr/>
        </p:nvSpPr>
        <p:spPr>
          <a:xfrm>
            <a:off x="3571857" y="1211275"/>
            <a:ext cx="5024273" cy="335989"/>
          </a:xfrm>
          <a:prstGeom prst="rect">
            <a:avLst/>
          </a:prstGeom>
          <a:noFill/>
        </p:spPr>
        <p:txBody>
          <a:bodyPr wrap="square" rtlCol="0" anchor="t">
            <a:spAutoFit/>
          </a:bodyPr>
          <a:lstStyle/>
          <a:p>
            <a:pPr algn="ctr">
              <a:lnSpc>
                <a:spcPts val="1920"/>
              </a:lnSpc>
            </a:pPr>
            <a:r>
              <a:rPr lang="en-US" sz="1600" spc="-65" dirty="0" err="1" smtClean="0">
                <a:latin typeface="DM Sans" pitchFamily="2" charset="77"/>
              </a:rPr>
              <a:t>Öğrenci</a:t>
            </a:r>
            <a:r>
              <a:rPr lang="en-US" sz="1600" spc="-65" dirty="0" smtClean="0">
                <a:latin typeface="DM Sans" pitchFamily="2" charset="77"/>
              </a:rPr>
              <a:t> </a:t>
            </a:r>
            <a:r>
              <a:rPr lang="en-US" sz="1600" spc="-65" dirty="0" err="1" smtClean="0">
                <a:latin typeface="DM Sans" pitchFamily="2" charset="77"/>
              </a:rPr>
              <a:t>Destek</a:t>
            </a:r>
            <a:r>
              <a:rPr lang="en-US" sz="1600" spc="-65" dirty="0" smtClean="0">
                <a:latin typeface="DM Sans" pitchFamily="2" charset="77"/>
              </a:rPr>
              <a:t> </a:t>
            </a:r>
            <a:r>
              <a:rPr lang="en-US" sz="1600" spc="-65" dirty="0" err="1" smtClean="0">
                <a:latin typeface="DM Sans" pitchFamily="2" charset="77"/>
              </a:rPr>
              <a:t>ve</a:t>
            </a:r>
            <a:r>
              <a:rPr lang="en-US" sz="1600" spc="-65" dirty="0" smtClean="0">
                <a:latin typeface="DM Sans" pitchFamily="2" charset="77"/>
              </a:rPr>
              <a:t> </a:t>
            </a:r>
            <a:r>
              <a:rPr lang="en-US" sz="1600" spc="-65" dirty="0" err="1" smtClean="0">
                <a:latin typeface="DM Sans" pitchFamily="2" charset="77"/>
              </a:rPr>
              <a:t>Rehberlik</a:t>
            </a:r>
            <a:endParaRPr lang="en-US" sz="1600" spc="-65" dirty="0">
              <a:latin typeface="DM Sans" pitchFamily="2" charset="77"/>
            </a:endParaRPr>
          </a:p>
        </p:txBody>
      </p:sp>
      <p:sp>
        <p:nvSpPr>
          <p:cNvPr id="14" name="TextBox 13">
            <a:extLst>
              <a:ext uri="{FF2B5EF4-FFF2-40B4-BE49-F238E27FC236}">
                <a16:creationId xmlns:a16="http://schemas.microsoft.com/office/drawing/2014/main" xmlns="" id="{514443BC-B9AD-7A4E-9A27-F372A4B57DE3}"/>
              </a:ext>
            </a:extLst>
          </p:cNvPr>
          <p:cNvSpPr txBox="1"/>
          <p:nvPr/>
        </p:nvSpPr>
        <p:spPr>
          <a:xfrm>
            <a:off x="4079442" y="4856222"/>
            <a:ext cx="312266" cy="374461"/>
          </a:xfrm>
          <a:prstGeom prst="rect">
            <a:avLst/>
          </a:prstGeom>
          <a:noFill/>
        </p:spPr>
        <p:txBody>
          <a:bodyPr wrap="none" rtlCol="0" anchor="ctr">
            <a:spAutoFit/>
          </a:bodyPr>
          <a:lstStyle/>
          <a:p>
            <a:pPr algn="ctr">
              <a:lnSpc>
                <a:spcPts val="2160"/>
              </a:lnSpc>
            </a:pPr>
            <a:r>
              <a:rPr lang="en-US" sz="900" b="1" spc="-15" dirty="0">
                <a:solidFill>
                  <a:schemeClr val="bg1"/>
                </a:solidFill>
                <a:latin typeface="DM Sans" pitchFamily="2" charset="77"/>
              </a:rPr>
              <a:t>01</a:t>
            </a:r>
          </a:p>
        </p:txBody>
      </p:sp>
      <p:sp>
        <p:nvSpPr>
          <p:cNvPr id="15" name="TextBox 14">
            <a:extLst>
              <a:ext uri="{FF2B5EF4-FFF2-40B4-BE49-F238E27FC236}">
                <a16:creationId xmlns:a16="http://schemas.microsoft.com/office/drawing/2014/main" xmlns="" id="{3E5B5BCD-3A82-BD4F-ACFC-E66663DDFE3C}"/>
              </a:ext>
            </a:extLst>
          </p:cNvPr>
          <p:cNvSpPr txBox="1"/>
          <p:nvPr/>
        </p:nvSpPr>
        <p:spPr>
          <a:xfrm>
            <a:off x="4174503" y="2945942"/>
            <a:ext cx="312266" cy="374461"/>
          </a:xfrm>
          <a:prstGeom prst="rect">
            <a:avLst/>
          </a:prstGeom>
          <a:noFill/>
        </p:spPr>
        <p:txBody>
          <a:bodyPr wrap="none" rtlCol="0" anchor="ctr">
            <a:spAutoFit/>
          </a:bodyPr>
          <a:lstStyle/>
          <a:p>
            <a:pPr algn="ctr">
              <a:lnSpc>
                <a:spcPts val="2160"/>
              </a:lnSpc>
            </a:pPr>
            <a:r>
              <a:rPr lang="en-US" sz="900" b="1" spc="-15" dirty="0">
                <a:solidFill>
                  <a:schemeClr val="bg1"/>
                </a:solidFill>
                <a:latin typeface="DM Sans" pitchFamily="2" charset="77"/>
              </a:rPr>
              <a:t>02</a:t>
            </a:r>
          </a:p>
        </p:txBody>
      </p:sp>
      <p:sp>
        <p:nvSpPr>
          <p:cNvPr id="16" name="TextBox 15">
            <a:extLst>
              <a:ext uri="{FF2B5EF4-FFF2-40B4-BE49-F238E27FC236}">
                <a16:creationId xmlns:a16="http://schemas.microsoft.com/office/drawing/2014/main" xmlns="" id="{ED1F9940-8863-0640-A7C6-C32A5057084F}"/>
              </a:ext>
            </a:extLst>
          </p:cNvPr>
          <p:cNvSpPr txBox="1"/>
          <p:nvPr/>
        </p:nvSpPr>
        <p:spPr>
          <a:xfrm>
            <a:off x="7783050" y="4856222"/>
            <a:ext cx="312266" cy="374461"/>
          </a:xfrm>
          <a:prstGeom prst="rect">
            <a:avLst/>
          </a:prstGeom>
          <a:noFill/>
        </p:spPr>
        <p:txBody>
          <a:bodyPr wrap="none" rtlCol="0" anchor="ctr">
            <a:spAutoFit/>
          </a:bodyPr>
          <a:lstStyle/>
          <a:p>
            <a:pPr algn="ctr">
              <a:lnSpc>
                <a:spcPts val="2160"/>
              </a:lnSpc>
            </a:pPr>
            <a:r>
              <a:rPr lang="en-US" sz="900" b="1" spc="-15" dirty="0">
                <a:solidFill>
                  <a:schemeClr val="bg1"/>
                </a:solidFill>
                <a:latin typeface="DM Sans" pitchFamily="2" charset="77"/>
              </a:rPr>
              <a:t>04</a:t>
            </a:r>
          </a:p>
        </p:txBody>
      </p:sp>
      <p:sp>
        <p:nvSpPr>
          <p:cNvPr id="17" name="TextBox 16">
            <a:extLst>
              <a:ext uri="{FF2B5EF4-FFF2-40B4-BE49-F238E27FC236}">
                <a16:creationId xmlns:a16="http://schemas.microsoft.com/office/drawing/2014/main" xmlns="" id="{160C9FD2-9653-A040-B5B2-B2ABCBD4CAEB}"/>
              </a:ext>
            </a:extLst>
          </p:cNvPr>
          <p:cNvSpPr txBox="1"/>
          <p:nvPr/>
        </p:nvSpPr>
        <p:spPr>
          <a:xfrm>
            <a:off x="7683464" y="2945942"/>
            <a:ext cx="312266" cy="374461"/>
          </a:xfrm>
          <a:prstGeom prst="rect">
            <a:avLst/>
          </a:prstGeom>
          <a:noFill/>
        </p:spPr>
        <p:txBody>
          <a:bodyPr wrap="none" rtlCol="0" anchor="ctr">
            <a:spAutoFit/>
          </a:bodyPr>
          <a:lstStyle/>
          <a:p>
            <a:pPr algn="ctr">
              <a:lnSpc>
                <a:spcPts val="2160"/>
              </a:lnSpc>
            </a:pPr>
            <a:r>
              <a:rPr lang="en-US" sz="900" b="1" spc="-15" dirty="0">
                <a:solidFill>
                  <a:schemeClr val="bg1"/>
                </a:solidFill>
                <a:latin typeface="DM Sans" pitchFamily="2" charset="77"/>
              </a:rPr>
              <a:t>03</a:t>
            </a:r>
          </a:p>
        </p:txBody>
      </p:sp>
    </p:spTree>
    <p:extLst>
      <p:ext uri="{BB962C8B-B14F-4D97-AF65-F5344CB8AC3E}">
        <p14:creationId xmlns:p14="http://schemas.microsoft.com/office/powerpoint/2010/main" val="242724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xmlns="" id="{AC381CDA-B490-474F-A444-E456825BBB56}"/>
              </a:ext>
            </a:extLst>
          </p:cNvPr>
          <p:cNvSpPr>
            <a:spLocks noChangeArrowheads="1"/>
          </p:cNvSpPr>
          <p:nvPr/>
        </p:nvSpPr>
        <p:spPr bwMode="auto">
          <a:xfrm>
            <a:off x="5972632" y="2977393"/>
            <a:ext cx="13733" cy="1274544"/>
          </a:xfrm>
          <a:custGeom>
            <a:avLst/>
            <a:gdLst>
              <a:gd name="T0" fmla="*/ 0 w 21"/>
              <a:gd name="T1" fmla="*/ 736240 h 2046"/>
              <a:gd name="T2" fmla="*/ 7560 w 21"/>
              <a:gd name="T3" fmla="*/ 736240 h 2046"/>
              <a:gd name="T4" fmla="*/ 7560 w 21"/>
              <a:gd name="T5" fmla="*/ 18361 h 2046"/>
              <a:gd name="T6" fmla="*/ 7560 w 21"/>
              <a:gd name="T7" fmla="*/ 18361 h 2046"/>
              <a:gd name="T8" fmla="*/ 0 w 21"/>
              <a:gd name="T9" fmla="*/ 0 h 2046"/>
              <a:gd name="T10" fmla="*/ 0 w 21"/>
              <a:gd name="T11" fmla="*/ 736240 h 20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46">
                <a:moveTo>
                  <a:pt x="0" y="2045"/>
                </a:moveTo>
                <a:lnTo>
                  <a:pt x="20" y="2045"/>
                </a:lnTo>
                <a:lnTo>
                  <a:pt x="20" y="51"/>
                </a:lnTo>
                <a:cubicBezTo>
                  <a:pt x="8" y="37"/>
                  <a:pt x="1" y="20"/>
                  <a:pt x="0" y="0"/>
                </a:cubicBezTo>
                <a:lnTo>
                  <a:pt x="0" y="2045"/>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3" name="Freeform 4">
            <a:extLst>
              <a:ext uri="{FF2B5EF4-FFF2-40B4-BE49-F238E27FC236}">
                <a16:creationId xmlns:a16="http://schemas.microsoft.com/office/drawing/2014/main" xmlns="" id="{EBEF0FC2-D547-0447-868D-E9C04257E467}"/>
              </a:ext>
            </a:extLst>
          </p:cNvPr>
          <p:cNvSpPr>
            <a:spLocks noChangeArrowheads="1"/>
          </p:cNvSpPr>
          <p:nvPr/>
        </p:nvSpPr>
        <p:spPr bwMode="auto">
          <a:xfrm>
            <a:off x="5969888" y="2164322"/>
            <a:ext cx="1334784" cy="810324"/>
          </a:xfrm>
          <a:custGeom>
            <a:avLst/>
            <a:gdLst>
              <a:gd name="T0" fmla="*/ 552374 w 2144"/>
              <a:gd name="T1" fmla="*/ 0 h 1302"/>
              <a:gd name="T2" fmla="*/ 30947 w 2144"/>
              <a:gd name="T3" fmla="*/ 0 h 1302"/>
              <a:gd name="T4" fmla="*/ 30947 w 2144"/>
              <a:gd name="T5" fmla="*/ 0 h 1302"/>
              <a:gd name="T6" fmla="*/ 0 w 2144"/>
              <a:gd name="T7" fmla="*/ 30573 h 1302"/>
              <a:gd name="T8" fmla="*/ 0 w 2144"/>
              <a:gd name="T9" fmla="*/ 467952 h 1302"/>
              <a:gd name="T10" fmla="*/ 0 w 2144"/>
              <a:gd name="T11" fmla="*/ 467952 h 1302"/>
              <a:gd name="T12" fmla="*/ 360 w 2144"/>
              <a:gd name="T13" fmla="*/ 466154 h 1302"/>
              <a:gd name="T14" fmla="*/ 360 w 2144"/>
              <a:gd name="T15" fmla="*/ 466154 h 1302"/>
              <a:gd name="T16" fmla="*/ 7557 w 2144"/>
              <a:gd name="T17" fmla="*/ 448170 h 1302"/>
              <a:gd name="T18" fmla="*/ 7557 w 2144"/>
              <a:gd name="T19" fmla="*/ 448170 h 1302"/>
              <a:gd name="T20" fmla="*/ 30947 w 2144"/>
              <a:gd name="T21" fmla="*/ 437379 h 1302"/>
              <a:gd name="T22" fmla="*/ 337542 w 2144"/>
              <a:gd name="T23" fmla="*/ 437379 h 1302"/>
              <a:gd name="T24" fmla="*/ 552374 w 2144"/>
              <a:gd name="T25" fmla="*/ 437379 h 1302"/>
              <a:gd name="T26" fmla="*/ 771165 w 2144"/>
              <a:gd name="T27" fmla="*/ 218689 h 1302"/>
              <a:gd name="T28" fmla="*/ 552374 w 2144"/>
              <a:gd name="T29" fmla="*/ 0 h 1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4" h="1302">
                <a:moveTo>
                  <a:pt x="1535" y="0"/>
                </a:moveTo>
                <a:lnTo>
                  <a:pt x="86" y="0"/>
                </a:lnTo>
                <a:cubicBezTo>
                  <a:pt x="38" y="0"/>
                  <a:pt x="0" y="38"/>
                  <a:pt x="0" y="85"/>
                </a:cubicBezTo>
                <a:lnTo>
                  <a:pt x="0" y="1301"/>
                </a:lnTo>
                <a:cubicBezTo>
                  <a:pt x="0" y="1299"/>
                  <a:pt x="1" y="1298"/>
                  <a:pt x="1" y="1296"/>
                </a:cubicBezTo>
                <a:cubicBezTo>
                  <a:pt x="2" y="1277"/>
                  <a:pt x="9" y="1260"/>
                  <a:pt x="21" y="1246"/>
                </a:cubicBezTo>
                <a:cubicBezTo>
                  <a:pt x="37" y="1228"/>
                  <a:pt x="59" y="1216"/>
                  <a:pt x="86" y="1216"/>
                </a:cubicBezTo>
                <a:lnTo>
                  <a:pt x="938" y="1216"/>
                </a:lnTo>
                <a:lnTo>
                  <a:pt x="1535" y="1216"/>
                </a:lnTo>
                <a:lnTo>
                  <a:pt x="2143" y="608"/>
                </a:lnTo>
                <a:lnTo>
                  <a:pt x="1535" y="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4" name="Freeform 23">
            <a:extLst>
              <a:ext uri="{FF2B5EF4-FFF2-40B4-BE49-F238E27FC236}">
                <a16:creationId xmlns:a16="http://schemas.microsoft.com/office/drawing/2014/main" xmlns="" id="{F0007B7B-07D0-B240-9D72-48C2B87A7C68}"/>
              </a:ext>
            </a:extLst>
          </p:cNvPr>
          <p:cNvSpPr>
            <a:spLocks noChangeArrowheads="1"/>
          </p:cNvSpPr>
          <p:nvPr/>
        </p:nvSpPr>
        <p:spPr bwMode="auto">
          <a:xfrm>
            <a:off x="5972633" y="2919710"/>
            <a:ext cx="600855" cy="106502"/>
          </a:xfrm>
          <a:custGeom>
            <a:avLst/>
            <a:gdLst>
              <a:gd name="connsiteX0" fmla="*/ 105740 w 1201710"/>
              <a:gd name="connsiteY0" fmla="*/ 0 h 213004"/>
              <a:gd name="connsiteX1" fmla="*/ 1163254 w 1201710"/>
              <a:gd name="connsiteY1" fmla="*/ 0 h 213004"/>
              <a:gd name="connsiteX2" fmla="*/ 1165634 w 1201710"/>
              <a:gd name="connsiteY2" fmla="*/ 0 h 213004"/>
              <a:gd name="connsiteX3" fmla="*/ 1201710 w 1201710"/>
              <a:gd name="connsiteY3" fmla="*/ 213004 h 213004"/>
              <a:gd name="connsiteX4" fmla="*/ 105740 w 1201710"/>
              <a:gd name="connsiteY4" fmla="*/ 213004 h 213004"/>
              <a:gd name="connsiteX5" fmla="*/ 24880 w 1201710"/>
              <a:gd name="connsiteY5" fmla="*/ 176668 h 213004"/>
              <a:gd name="connsiteX6" fmla="*/ 0 w 1201710"/>
              <a:gd name="connsiteY6" fmla="*/ 112767 h 213004"/>
              <a:gd name="connsiteX7" fmla="*/ 0 w 1201710"/>
              <a:gd name="connsiteY7" fmla="*/ 100237 h 213004"/>
              <a:gd name="connsiteX8" fmla="*/ 24880 w 1201710"/>
              <a:gd name="connsiteY8" fmla="*/ 37589 h 213004"/>
              <a:gd name="connsiteX9" fmla="*/ 105740 w 1201710"/>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10" h="213004">
                <a:moveTo>
                  <a:pt x="105740" y="0"/>
                </a:moveTo>
                <a:lnTo>
                  <a:pt x="1163254" y="0"/>
                </a:lnTo>
                <a:lnTo>
                  <a:pt x="1165634" y="0"/>
                </a:lnTo>
                <a:cubicBezTo>
                  <a:pt x="1179318" y="70166"/>
                  <a:pt x="1191758" y="141585"/>
                  <a:pt x="1201710" y="213004"/>
                </a:cubicBezTo>
                <a:lnTo>
                  <a:pt x="105740" y="213004"/>
                </a:lnTo>
                <a:cubicBezTo>
                  <a:pt x="72152" y="213004"/>
                  <a:pt x="44784" y="199222"/>
                  <a:pt x="24880" y="176668"/>
                </a:cubicBezTo>
                <a:cubicBezTo>
                  <a:pt x="9952" y="159127"/>
                  <a:pt x="1244" y="137826"/>
                  <a:pt x="0" y="112767"/>
                </a:cubicBezTo>
                <a:lnTo>
                  <a:pt x="0" y="100237"/>
                </a:lnTo>
                <a:cubicBezTo>
                  <a:pt x="1244" y="76431"/>
                  <a:pt x="9952" y="55131"/>
                  <a:pt x="24880" y="37589"/>
                </a:cubicBezTo>
                <a:cubicBezTo>
                  <a:pt x="44784" y="15036"/>
                  <a:pt x="72152" y="0"/>
                  <a:pt x="105740" y="0"/>
                </a:cubicBezTo>
                <a:close/>
              </a:path>
            </a:pathLst>
          </a:custGeom>
          <a:solidFill>
            <a:schemeClr val="accent2"/>
          </a:solidFill>
          <a:ln>
            <a:noFill/>
          </a:ln>
          <a:effectLst/>
        </p:spPr>
        <p:txBody>
          <a:bodyPr wrap="square" anchor="ctr">
            <a:noAutofit/>
          </a:bodyPr>
          <a:lstStyle/>
          <a:p>
            <a:endParaRPr lang="en-US" sz="3265" dirty="0">
              <a:latin typeface="DM Sans" pitchFamily="2" charset="77"/>
            </a:endParaRPr>
          </a:p>
        </p:txBody>
      </p:sp>
      <p:sp>
        <p:nvSpPr>
          <p:cNvPr id="25" name="Freeform 10">
            <a:extLst>
              <a:ext uri="{FF2B5EF4-FFF2-40B4-BE49-F238E27FC236}">
                <a16:creationId xmlns:a16="http://schemas.microsoft.com/office/drawing/2014/main" xmlns="" id="{44282FEE-7CA9-B84F-AF11-BF2713243F51}"/>
              </a:ext>
            </a:extLst>
          </p:cNvPr>
          <p:cNvSpPr>
            <a:spLocks noChangeArrowheads="1"/>
          </p:cNvSpPr>
          <p:nvPr/>
        </p:nvSpPr>
        <p:spPr bwMode="auto">
          <a:xfrm>
            <a:off x="5369036" y="999029"/>
            <a:ext cx="13732" cy="1274544"/>
          </a:xfrm>
          <a:custGeom>
            <a:avLst/>
            <a:gdLst>
              <a:gd name="T0" fmla="*/ 0 w 21"/>
              <a:gd name="T1" fmla="*/ 736240 h 2046"/>
              <a:gd name="T2" fmla="*/ 7559 w 21"/>
              <a:gd name="T3" fmla="*/ 736240 h 2046"/>
              <a:gd name="T4" fmla="*/ 7559 w 21"/>
              <a:gd name="T5" fmla="*/ 18361 h 2046"/>
              <a:gd name="T6" fmla="*/ 7559 w 21"/>
              <a:gd name="T7" fmla="*/ 18361 h 2046"/>
              <a:gd name="T8" fmla="*/ 0 w 21"/>
              <a:gd name="T9" fmla="*/ 0 h 2046"/>
              <a:gd name="T10" fmla="*/ 0 w 21"/>
              <a:gd name="T11" fmla="*/ 736240 h 20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46">
                <a:moveTo>
                  <a:pt x="0" y="2045"/>
                </a:moveTo>
                <a:lnTo>
                  <a:pt x="20" y="2045"/>
                </a:lnTo>
                <a:lnTo>
                  <a:pt x="20" y="51"/>
                </a:lnTo>
                <a:cubicBezTo>
                  <a:pt x="8" y="37"/>
                  <a:pt x="0" y="20"/>
                  <a:pt x="0" y="0"/>
                </a:cubicBezTo>
                <a:lnTo>
                  <a:pt x="0" y="2045"/>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6" name="Freeform 12">
            <a:extLst>
              <a:ext uri="{FF2B5EF4-FFF2-40B4-BE49-F238E27FC236}">
                <a16:creationId xmlns:a16="http://schemas.microsoft.com/office/drawing/2014/main" xmlns="" id="{3C69A804-BD07-4543-8690-69253D56977F}"/>
              </a:ext>
            </a:extLst>
          </p:cNvPr>
          <p:cNvSpPr>
            <a:spLocks noChangeArrowheads="1"/>
          </p:cNvSpPr>
          <p:nvPr/>
        </p:nvSpPr>
        <p:spPr bwMode="auto">
          <a:xfrm>
            <a:off x="5366288" y="185958"/>
            <a:ext cx="1334784" cy="810324"/>
          </a:xfrm>
          <a:custGeom>
            <a:avLst/>
            <a:gdLst>
              <a:gd name="T0" fmla="*/ 552374 w 2144"/>
              <a:gd name="T1" fmla="*/ 0 h 1302"/>
              <a:gd name="T2" fmla="*/ 30588 w 2144"/>
              <a:gd name="T3" fmla="*/ 0 h 1302"/>
              <a:gd name="T4" fmla="*/ 30588 w 2144"/>
              <a:gd name="T5" fmla="*/ 0 h 1302"/>
              <a:gd name="T6" fmla="*/ 0 w 2144"/>
              <a:gd name="T7" fmla="*/ 30573 h 1302"/>
              <a:gd name="T8" fmla="*/ 0 w 2144"/>
              <a:gd name="T9" fmla="*/ 467952 h 1302"/>
              <a:gd name="T10" fmla="*/ 0 w 2144"/>
              <a:gd name="T11" fmla="*/ 467952 h 1302"/>
              <a:gd name="T12" fmla="*/ 360 w 2144"/>
              <a:gd name="T13" fmla="*/ 466154 h 1302"/>
              <a:gd name="T14" fmla="*/ 360 w 2144"/>
              <a:gd name="T15" fmla="*/ 466154 h 1302"/>
              <a:gd name="T16" fmla="*/ 7557 w 2144"/>
              <a:gd name="T17" fmla="*/ 448170 h 1302"/>
              <a:gd name="T18" fmla="*/ 7557 w 2144"/>
              <a:gd name="T19" fmla="*/ 448170 h 1302"/>
              <a:gd name="T20" fmla="*/ 30588 w 2144"/>
              <a:gd name="T21" fmla="*/ 437379 h 1302"/>
              <a:gd name="T22" fmla="*/ 337542 w 2144"/>
              <a:gd name="T23" fmla="*/ 437379 h 1302"/>
              <a:gd name="T24" fmla="*/ 552374 w 2144"/>
              <a:gd name="T25" fmla="*/ 437379 h 1302"/>
              <a:gd name="T26" fmla="*/ 771165 w 2144"/>
              <a:gd name="T27" fmla="*/ 218689 h 1302"/>
              <a:gd name="T28" fmla="*/ 552374 w 2144"/>
              <a:gd name="T29" fmla="*/ 0 h 1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4" h="1302">
                <a:moveTo>
                  <a:pt x="1535" y="0"/>
                </a:moveTo>
                <a:lnTo>
                  <a:pt x="85" y="0"/>
                </a:lnTo>
                <a:cubicBezTo>
                  <a:pt x="38" y="0"/>
                  <a:pt x="0" y="38"/>
                  <a:pt x="0" y="85"/>
                </a:cubicBezTo>
                <a:lnTo>
                  <a:pt x="0" y="1301"/>
                </a:lnTo>
                <a:cubicBezTo>
                  <a:pt x="0" y="1299"/>
                  <a:pt x="0" y="1298"/>
                  <a:pt x="1" y="1296"/>
                </a:cubicBezTo>
                <a:cubicBezTo>
                  <a:pt x="1" y="1277"/>
                  <a:pt x="9" y="1260"/>
                  <a:pt x="21" y="1246"/>
                </a:cubicBezTo>
                <a:cubicBezTo>
                  <a:pt x="36" y="1228"/>
                  <a:pt x="59" y="1216"/>
                  <a:pt x="85" y="1216"/>
                </a:cubicBezTo>
                <a:lnTo>
                  <a:pt x="938" y="1216"/>
                </a:lnTo>
                <a:lnTo>
                  <a:pt x="1535" y="1216"/>
                </a:lnTo>
                <a:lnTo>
                  <a:pt x="2143" y="608"/>
                </a:lnTo>
                <a:lnTo>
                  <a:pt x="1535" y="0"/>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7" name="Freeform 26">
            <a:extLst>
              <a:ext uri="{FF2B5EF4-FFF2-40B4-BE49-F238E27FC236}">
                <a16:creationId xmlns:a16="http://schemas.microsoft.com/office/drawing/2014/main" xmlns="" id="{99CA95CF-7D15-8F46-B78B-D22908AF2A12}"/>
              </a:ext>
            </a:extLst>
          </p:cNvPr>
          <p:cNvSpPr>
            <a:spLocks noChangeArrowheads="1"/>
          </p:cNvSpPr>
          <p:nvPr/>
        </p:nvSpPr>
        <p:spPr bwMode="auto">
          <a:xfrm>
            <a:off x="5369034" y="941346"/>
            <a:ext cx="600854" cy="106502"/>
          </a:xfrm>
          <a:custGeom>
            <a:avLst/>
            <a:gdLst>
              <a:gd name="connsiteX0" fmla="*/ 104496 w 1201707"/>
              <a:gd name="connsiteY0" fmla="*/ 0 h 213004"/>
              <a:gd name="connsiteX1" fmla="*/ 1163257 w 1201707"/>
              <a:gd name="connsiteY1" fmla="*/ 0 h 213004"/>
              <a:gd name="connsiteX2" fmla="*/ 1165631 w 1201707"/>
              <a:gd name="connsiteY2" fmla="*/ 0 h 213004"/>
              <a:gd name="connsiteX3" fmla="*/ 1201707 w 1201707"/>
              <a:gd name="connsiteY3" fmla="*/ 213004 h 213004"/>
              <a:gd name="connsiteX4" fmla="*/ 104496 w 1201707"/>
              <a:gd name="connsiteY4" fmla="*/ 213004 h 213004"/>
              <a:gd name="connsiteX5" fmla="*/ 24880 w 1201707"/>
              <a:gd name="connsiteY5" fmla="*/ 176668 h 213004"/>
              <a:gd name="connsiteX6" fmla="*/ 0 w 1201707"/>
              <a:gd name="connsiteY6" fmla="*/ 112767 h 213004"/>
              <a:gd name="connsiteX7" fmla="*/ 0 w 1201707"/>
              <a:gd name="connsiteY7" fmla="*/ 100237 h 213004"/>
              <a:gd name="connsiteX8" fmla="*/ 24880 w 1201707"/>
              <a:gd name="connsiteY8" fmla="*/ 37589 h 213004"/>
              <a:gd name="connsiteX9" fmla="*/ 104496 w 1201707"/>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07" h="213004">
                <a:moveTo>
                  <a:pt x="104496" y="0"/>
                </a:moveTo>
                <a:lnTo>
                  <a:pt x="1163257" y="0"/>
                </a:lnTo>
                <a:lnTo>
                  <a:pt x="1165631" y="0"/>
                </a:lnTo>
                <a:cubicBezTo>
                  <a:pt x="1179315" y="70166"/>
                  <a:pt x="1190511" y="141585"/>
                  <a:pt x="1201707" y="213004"/>
                </a:cubicBezTo>
                <a:lnTo>
                  <a:pt x="104496" y="213004"/>
                </a:lnTo>
                <a:cubicBezTo>
                  <a:pt x="72152" y="213004"/>
                  <a:pt x="43540" y="199222"/>
                  <a:pt x="24880" y="176668"/>
                </a:cubicBezTo>
                <a:cubicBezTo>
                  <a:pt x="9952" y="159127"/>
                  <a:pt x="0" y="137826"/>
                  <a:pt x="0" y="112767"/>
                </a:cubicBezTo>
                <a:lnTo>
                  <a:pt x="0" y="100237"/>
                </a:lnTo>
                <a:cubicBezTo>
                  <a:pt x="0" y="76431"/>
                  <a:pt x="9952" y="55131"/>
                  <a:pt x="24880" y="37589"/>
                </a:cubicBezTo>
                <a:cubicBezTo>
                  <a:pt x="43540" y="15036"/>
                  <a:pt x="72152" y="0"/>
                  <a:pt x="104496" y="0"/>
                </a:cubicBezTo>
                <a:close/>
              </a:path>
            </a:pathLst>
          </a:custGeom>
          <a:solidFill>
            <a:schemeClr val="accent1"/>
          </a:solidFill>
          <a:ln>
            <a:noFill/>
          </a:ln>
          <a:effectLst/>
        </p:spPr>
        <p:txBody>
          <a:bodyPr wrap="square" anchor="ctr">
            <a:noAutofit/>
          </a:bodyPr>
          <a:lstStyle/>
          <a:p>
            <a:endParaRPr lang="en-US" sz="3265" dirty="0">
              <a:latin typeface="DM Sans" pitchFamily="2" charset="77"/>
            </a:endParaRPr>
          </a:p>
        </p:txBody>
      </p:sp>
      <p:sp>
        <p:nvSpPr>
          <p:cNvPr id="31" name="Freeform 26">
            <a:extLst>
              <a:ext uri="{FF2B5EF4-FFF2-40B4-BE49-F238E27FC236}">
                <a16:creationId xmlns:a16="http://schemas.microsoft.com/office/drawing/2014/main" xmlns="" id="{40619378-C364-AA4F-BE81-86DBFC4BE1EC}"/>
              </a:ext>
            </a:extLst>
          </p:cNvPr>
          <p:cNvSpPr>
            <a:spLocks noChangeArrowheads="1"/>
          </p:cNvSpPr>
          <p:nvPr/>
        </p:nvSpPr>
        <p:spPr bwMode="auto">
          <a:xfrm>
            <a:off x="6374217" y="5065006"/>
            <a:ext cx="13732" cy="1274544"/>
          </a:xfrm>
          <a:custGeom>
            <a:avLst/>
            <a:gdLst>
              <a:gd name="T0" fmla="*/ 0 w 21"/>
              <a:gd name="T1" fmla="*/ 736240 h 2047"/>
              <a:gd name="T2" fmla="*/ 7559 w 21"/>
              <a:gd name="T3" fmla="*/ 736240 h 2047"/>
              <a:gd name="T4" fmla="*/ 7559 w 21"/>
              <a:gd name="T5" fmla="*/ 17992 h 2047"/>
              <a:gd name="T6" fmla="*/ 7559 w 21"/>
              <a:gd name="T7" fmla="*/ 17992 h 2047"/>
              <a:gd name="T8" fmla="*/ 0 w 21"/>
              <a:gd name="T9" fmla="*/ 0 h 2047"/>
              <a:gd name="T10" fmla="*/ 0 w 21"/>
              <a:gd name="T11" fmla="*/ 736240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47">
                <a:moveTo>
                  <a:pt x="0" y="2046"/>
                </a:moveTo>
                <a:lnTo>
                  <a:pt x="20" y="2046"/>
                </a:lnTo>
                <a:lnTo>
                  <a:pt x="20" y="50"/>
                </a:lnTo>
                <a:cubicBezTo>
                  <a:pt x="8" y="37"/>
                  <a:pt x="0" y="19"/>
                  <a:pt x="0" y="0"/>
                </a:cubicBezTo>
                <a:lnTo>
                  <a:pt x="0" y="2046"/>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32" name="Freeform 28">
            <a:extLst>
              <a:ext uri="{FF2B5EF4-FFF2-40B4-BE49-F238E27FC236}">
                <a16:creationId xmlns:a16="http://schemas.microsoft.com/office/drawing/2014/main" xmlns="" id="{C9D25BEB-EB42-0C45-8024-386377ABB110}"/>
              </a:ext>
            </a:extLst>
          </p:cNvPr>
          <p:cNvSpPr>
            <a:spLocks noChangeArrowheads="1"/>
          </p:cNvSpPr>
          <p:nvPr/>
        </p:nvSpPr>
        <p:spPr bwMode="auto">
          <a:xfrm>
            <a:off x="6371469" y="4251937"/>
            <a:ext cx="1334784" cy="810325"/>
          </a:xfrm>
          <a:custGeom>
            <a:avLst/>
            <a:gdLst>
              <a:gd name="T0" fmla="*/ 552374 w 2144"/>
              <a:gd name="T1" fmla="*/ 0 h 1302"/>
              <a:gd name="T2" fmla="*/ 30588 w 2144"/>
              <a:gd name="T3" fmla="*/ 0 h 1302"/>
              <a:gd name="T4" fmla="*/ 30588 w 2144"/>
              <a:gd name="T5" fmla="*/ 0 h 1302"/>
              <a:gd name="T6" fmla="*/ 0 w 2144"/>
              <a:gd name="T7" fmla="*/ 30573 h 1302"/>
              <a:gd name="T8" fmla="*/ 0 w 2144"/>
              <a:gd name="T9" fmla="*/ 467953 h 1302"/>
              <a:gd name="T10" fmla="*/ 0 w 2144"/>
              <a:gd name="T11" fmla="*/ 467953 h 1302"/>
              <a:gd name="T12" fmla="*/ 360 w 2144"/>
              <a:gd name="T13" fmla="*/ 466155 h 1302"/>
              <a:gd name="T14" fmla="*/ 360 w 2144"/>
              <a:gd name="T15" fmla="*/ 466155 h 1302"/>
              <a:gd name="T16" fmla="*/ 7557 w 2144"/>
              <a:gd name="T17" fmla="*/ 448171 h 1302"/>
              <a:gd name="T18" fmla="*/ 7557 w 2144"/>
              <a:gd name="T19" fmla="*/ 448171 h 1302"/>
              <a:gd name="T20" fmla="*/ 30588 w 2144"/>
              <a:gd name="T21" fmla="*/ 437380 h 1302"/>
              <a:gd name="T22" fmla="*/ 337542 w 2144"/>
              <a:gd name="T23" fmla="*/ 437380 h 1302"/>
              <a:gd name="T24" fmla="*/ 552374 w 2144"/>
              <a:gd name="T25" fmla="*/ 437380 h 1302"/>
              <a:gd name="T26" fmla="*/ 771165 w 2144"/>
              <a:gd name="T27" fmla="*/ 218690 h 1302"/>
              <a:gd name="T28" fmla="*/ 552374 w 2144"/>
              <a:gd name="T29" fmla="*/ 0 h 1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4" h="1302">
                <a:moveTo>
                  <a:pt x="1535" y="0"/>
                </a:moveTo>
                <a:lnTo>
                  <a:pt x="85" y="0"/>
                </a:lnTo>
                <a:cubicBezTo>
                  <a:pt x="38" y="0"/>
                  <a:pt x="0" y="38"/>
                  <a:pt x="0" y="85"/>
                </a:cubicBezTo>
                <a:lnTo>
                  <a:pt x="0" y="1301"/>
                </a:lnTo>
                <a:cubicBezTo>
                  <a:pt x="0" y="1299"/>
                  <a:pt x="0" y="1298"/>
                  <a:pt x="1" y="1296"/>
                </a:cubicBezTo>
                <a:cubicBezTo>
                  <a:pt x="1" y="1277"/>
                  <a:pt x="9" y="1260"/>
                  <a:pt x="21" y="1246"/>
                </a:cubicBezTo>
                <a:cubicBezTo>
                  <a:pt x="36" y="1227"/>
                  <a:pt x="59" y="1216"/>
                  <a:pt x="85" y="1216"/>
                </a:cubicBezTo>
                <a:lnTo>
                  <a:pt x="938" y="1216"/>
                </a:lnTo>
                <a:lnTo>
                  <a:pt x="1535" y="1216"/>
                </a:lnTo>
                <a:lnTo>
                  <a:pt x="2143" y="608"/>
                </a:lnTo>
                <a:lnTo>
                  <a:pt x="1535" y="0"/>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33" name="Freeform 32">
            <a:extLst>
              <a:ext uri="{FF2B5EF4-FFF2-40B4-BE49-F238E27FC236}">
                <a16:creationId xmlns:a16="http://schemas.microsoft.com/office/drawing/2014/main" xmlns="" id="{5709335E-3637-BE4F-BBF2-CCF25E497EB2}"/>
              </a:ext>
            </a:extLst>
          </p:cNvPr>
          <p:cNvSpPr>
            <a:spLocks noChangeArrowheads="1"/>
          </p:cNvSpPr>
          <p:nvPr/>
        </p:nvSpPr>
        <p:spPr bwMode="auto">
          <a:xfrm>
            <a:off x="6374215" y="5010071"/>
            <a:ext cx="600854" cy="106502"/>
          </a:xfrm>
          <a:custGeom>
            <a:avLst/>
            <a:gdLst>
              <a:gd name="connsiteX0" fmla="*/ 104496 w 1201707"/>
              <a:gd name="connsiteY0" fmla="*/ 0 h 213004"/>
              <a:gd name="connsiteX1" fmla="*/ 1163257 w 1201707"/>
              <a:gd name="connsiteY1" fmla="*/ 0 h 213004"/>
              <a:gd name="connsiteX2" fmla="*/ 1165631 w 1201707"/>
              <a:gd name="connsiteY2" fmla="*/ 0 h 213004"/>
              <a:gd name="connsiteX3" fmla="*/ 1201707 w 1201707"/>
              <a:gd name="connsiteY3" fmla="*/ 213004 h 213004"/>
              <a:gd name="connsiteX4" fmla="*/ 104496 w 1201707"/>
              <a:gd name="connsiteY4" fmla="*/ 213004 h 213004"/>
              <a:gd name="connsiteX5" fmla="*/ 24880 w 1201707"/>
              <a:gd name="connsiteY5" fmla="*/ 175415 h 213004"/>
              <a:gd name="connsiteX6" fmla="*/ 0 w 1201707"/>
              <a:gd name="connsiteY6" fmla="*/ 112767 h 213004"/>
              <a:gd name="connsiteX7" fmla="*/ 0 w 1201707"/>
              <a:gd name="connsiteY7" fmla="*/ 100237 h 213004"/>
              <a:gd name="connsiteX8" fmla="*/ 24880 w 1201707"/>
              <a:gd name="connsiteY8" fmla="*/ 37589 h 213004"/>
              <a:gd name="connsiteX9" fmla="*/ 104496 w 1201707"/>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07" h="213004">
                <a:moveTo>
                  <a:pt x="104496" y="0"/>
                </a:moveTo>
                <a:lnTo>
                  <a:pt x="1163257" y="0"/>
                </a:lnTo>
                <a:lnTo>
                  <a:pt x="1165631" y="0"/>
                </a:lnTo>
                <a:cubicBezTo>
                  <a:pt x="1179315" y="70166"/>
                  <a:pt x="1190511" y="141585"/>
                  <a:pt x="1201707" y="213004"/>
                </a:cubicBezTo>
                <a:lnTo>
                  <a:pt x="104496" y="213004"/>
                </a:lnTo>
                <a:cubicBezTo>
                  <a:pt x="72152" y="213004"/>
                  <a:pt x="43540" y="199221"/>
                  <a:pt x="24880" y="175415"/>
                </a:cubicBezTo>
                <a:cubicBezTo>
                  <a:pt x="9952" y="159127"/>
                  <a:pt x="0" y="136573"/>
                  <a:pt x="0" y="112767"/>
                </a:cubicBezTo>
                <a:lnTo>
                  <a:pt x="0" y="100237"/>
                </a:lnTo>
                <a:cubicBezTo>
                  <a:pt x="0" y="76431"/>
                  <a:pt x="9952" y="55130"/>
                  <a:pt x="24880" y="37589"/>
                </a:cubicBezTo>
                <a:cubicBezTo>
                  <a:pt x="43540" y="13783"/>
                  <a:pt x="72152" y="0"/>
                  <a:pt x="104496" y="0"/>
                </a:cubicBezTo>
                <a:close/>
              </a:path>
            </a:pathLst>
          </a:custGeom>
          <a:solidFill>
            <a:schemeClr val="accent3"/>
          </a:solidFill>
          <a:ln>
            <a:noFill/>
          </a:ln>
          <a:effectLst/>
        </p:spPr>
        <p:txBody>
          <a:bodyPr wrap="square" anchor="ctr">
            <a:noAutofit/>
          </a:bodyPr>
          <a:lstStyle/>
          <a:p>
            <a:endParaRPr lang="en-US" sz="3265" dirty="0">
              <a:latin typeface="DM Sans" pitchFamily="2" charset="77"/>
            </a:endParaRPr>
          </a:p>
        </p:txBody>
      </p:sp>
      <p:sp>
        <p:nvSpPr>
          <p:cNvPr id="34" name="Freeform 34">
            <a:extLst>
              <a:ext uri="{FF2B5EF4-FFF2-40B4-BE49-F238E27FC236}">
                <a16:creationId xmlns:a16="http://schemas.microsoft.com/office/drawing/2014/main" xmlns="" id="{DF9898CB-8ABE-6A47-9372-139B35FD7F39}"/>
              </a:ext>
            </a:extLst>
          </p:cNvPr>
          <p:cNvSpPr>
            <a:spLocks noChangeArrowheads="1"/>
          </p:cNvSpPr>
          <p:nvPr/>
        </p:nvSpPr>
        <p:spPr bwMode="auto">
          <a:xfrm>
            <a:off x="634713" y="893493"/>
            <a:ext cx="4298222" cy="5309685"/>
          </a:xfrm>
          <a:custGeom>
            <a:avLst/>
            <a:gdLst>
              <a:gd name="T0" fmla="*/ 2483717 w 6902"/>
              <a:gd name="T1" fmla="*/ 1690361 h 8525"/>
              <a:gd name="T2" fmla="*/ 2483357 w 6902"/>
              <a:gd name="T3" fmla="*/ 1684961 h 8525"/>
              <a:gd name="T4" fmla="*/ 2469679 w 6902"/>
              <a:gd name="T5" fmla="*/ 1651125 h 8525"/>
              <a:gd name="T6" fmla="*/ 2448441 w 6902"/>
              <a:gd name="T7" fmla="*/ 1616929 h 8525"/>
              <a:gd name="T8" fmla="*/ 2265222 w 6902"/>
              <a:gd name="T9" fmla="*/ 1334723 h 8525"/>
              <a:gd name="T10" fmla="*/ 2237505 w 6902"/>
              <a:gd name="T11" fmla="*/ 1132786 h 8525"/>
              <a:gd name="T12" fmla="*/ 2230306 w 6902"/>
              <a:gd name="T13" fmla="*/ 774269 h 8525"/>
              <a:gd name="T14" fmla="*/ 1459994 w 6902"/>
              <a:gd name="T15" fmla="*/ 76311 h 8525"/>
              <a:gd name="T16" fmla="*/ 178900 w 6902"/>
              <a:gd name="T17" fmla="*/ 573412 h 8525"/>
              <a:gd name="T18" fmla="*/ 48954 w 6902"/>
              <a:gd name="T19" fmla="*/ 848780 h 8525"/>
              <a:gd name="T20" fmla="*/ 19438 w 6902"/>
              <a:gd name="T21" fmla="*/ 1319244 h 8525"/>
              <a:gd name="T22" fmla="*/ 51474 w 6902"/>
              <a:gd name="T23" fmla="*/ 1487345 h 8525"/>
              <a:gd name="T24" fmla="*/ 300926 w 6902"/>
              <a:gd name="T25" fmla="*/ 1968608 h 8525"/>
              <a:gd name="T26" fmla="*/ 455348 w 6902"/>
              <a:gd name="T27" fmla="*/ 2672685 h 8525"/>
              <a:gd name="T28" fmla="*/ 344481 w 6902"/>
              <a:gd name="T29" fmla="*/ 3052440 h 8525"/>
              <a:gd name="T30" fmla="*/ 1639613 w 6902"/>
              <a:gd name="T31" fmla="*/ 3068278 h 8525"/>
              <a:gd name="T32" fmla="*/ 1636734 w 6902"/>
              <a:gd name="T33" fmla="*/ 3053880 h 8525"/>
              <a:gd name="T34" fmla="*/ 1600738 w 6902"/>
              <a:gd name="T35" fmla="*/ 2674844 h 8525"/>
              <a:gd name="T36" fmla="*/ 1740042 w 6902"/>
              <a:gd name="T37" fmla="*/ 2530861 h 8525"/>
              <a:gd name="T38" fmla="*/ 2067245 w 6902"/>
              <a:gd name="T39" fmla="*/ 2518263 h 8525"/>
              <a:gd name="T40" fmla="*/ 2155075 w 6902"/>
              <a:gd name="T41" fmla="*/ 2512864 h 8525"/>
              <a:gd name="T42" fmla="*/ 2261622 w 6902"/>
              <a:gd name="T43" fmla="*/ 2368161 h 8525"/>
              <a:gd name="T44" fmla="*/ 2255863 w 6902"/>
              <a:gd name="T45" fmla="*/ 2236056 h 8525"/>
              <a:gd name="T46" fmla="*/ 2287899 w 6902"/>
              <a:gd name="T47" fmla="*/ 2159025 h 8525"/>
              <a:gd name="T48" fmla="*/ 2291499 w 6902"/>
              <a:gd name="T49" fmla="*/ 2049238 h 8525"/>
              <a:gd name="T50" fmla="*/ 2324975 w 6902"/>
              <a:gd name="T51" fmla="*/ 1930452 h 8525"/>
              <a:gd name="T52" fmla="*/ 2353412 w 6902"/>
              <a:gd name="T53" fmla="*/ 1797628 h 8525"/>
              <a:gd name="T54" fmla="*/ 2377529 w 6902"/>
              <a:gd name="T55" fmla="*/ 1786469 h 8525"/>
              <a:gd name="T56" fmla="*/ 2377889 w 6902"/>
              <a:gd name="T57" fmla="*/ 1786109 h 8525"/>
              <a:gd name="T58" fmla="*/ 2377889 w 6902"/>
              <a:gd name="T59" fmla="*/ 1786109 h 8525"/>
              <a:gd name="T60" fmla="*/ 2378969 w 6902"/>
              <a:gd name="T61" fmla="*/ 1785749 h 8525"/>
              <a:gd name="T62" fmla="*/ 2390128 w 6902"/>
              <a:gd name="T63" fmla="*/ 1780350 h 8525"/>
              <a:gd name="T64" fmla="*/ 2396967 w 6902"/>
              <a:gd name="T65" fmla="*/ 1776750 h 8525"/>
              <a:gd name="T66" fmla="*/ 2401646 w 6902"/>
              <a:gd name="T67" fmla="*/ 1773871 h 8525"/>
              <a:gd name="T68" fmla="*/ 2410645 w 6902"/>
              <a:gd name="T69" fmla="*/ 1768831 h 8525"/>
              <a:gd name="T70" fmla="*/ 2412085 w 6902"/>
              <a:gd name="T71" fmla="*/ 1768111 h 8525"/>
              <a:gd name="T72" fmla="*/ 2465359 w 6902"/>
              <a:gd name="T73" fmla="*/ 1733555 h 8525"/>
              <a:gd name="T74" fmla="*/ 2465359 w 6902"/>
              <a:gd name="T75" fmla="*/ 1733555 h 8525"/>
              <a:gd name="T76" fmla="*/ 2465359 w 6902"/>
              <a:gd name="T77" fmla="*/ 1733555 h 8525"/>
              <a:gd name="T78" fmla="*/ 2483357 w 6902"/>
              <a:gd name="T79" fmla="*/ 1703679 h 8525"/>
              <a:gd name="T80" fmla="*/ 2483717 w 6902"/>
              <a:gd name="T81" fmla="*/ 1698280 h 85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902" h="8525">
                <a:moveTo>
                  <a:pt x="6900" y="4696"/>
                </a:moveTo>
                <a:lnTo>
                  <a:pt x="6900" y="4696"/>
                </a:lnTo>
                <a:cubicBezTo>
                  <a:pt x="6900" y="4691"/>
                  <a:pt x="6899" y="4687"/>
                  <a:pt x="6899" y="4681"/>
                </a:cubicBezTo>
                <a:cubicBezTo>
                  <a:pt x="6894" y="4654"/>
                  <a:pt x="6883" y="4622"/>
                  <a:pt x="6861" y="4586"/>
                </a:cubicBezTo>
                <a:lnTo>
                  <a:pt x="6861" y="4587"/>
                </a:lnTo>
                <a:lnTo>
                  <a:pt x="6802" y="4492"/>
                </a:lnTo>
                <a:cubicBezTo>
                  <a:pt x="6632" y="4231"/>
                  <a:pt x="6461" y="3970"/>
                  <a:pt x="6293" y="3708"/>
                </a:cubicBezTo>
                <a:cubicBezTo>
                  <a:pt x="6181" y="3534"/>
                  <a:pt x="6147" y="3361"/>
                  <a:pt x="6216" y="3147"/>
                </a:cubicBezTo>
                <a:cubicBezTo>
                  <a:pt x="6322" y="2820"/>
                  <a:pt x="6313" y="2476"/>
                  <a:pt x="6196" y="2151"/>
                </a:cubicBezTo>
                <a:cubicBezTo>
                  <a:pt x="5825" y="1129"/>
                  <a:pt x="5175" y="391"/>
                  <a:pt x="4056" y="212"/>
                </a:cubicBezTo>
                <a:cubicBezTo>
                  <a:pt x="2737" y="0"/>
                  <a:pt x="1338" y="346"/>
                  <a:pt x="497" y="1593"/>
                </a:cubicBezTo>
                <a:cubicBezTo>
                  <a:pt x="336" y="1833"/>
                  <a:pt x="214" y="2087"/>
                  <a:pt x="136" y="2358"/>
                </a:cubicBezTo>
                <a:cubicBezTo>
                  <a:pt x="0" y="2976"/>
                  <a:pt x="24" y="3432"/>
                  <a:pt x="54" y="3665"/>
                </a:cubicBezTo>
                <a:cubicBezTo>
                  <a:pt x="82" y="3821"/>
                  <a:pt x="109" y="3978"/>
                  <a:pt x="143" y="4132"/>
                </a:cubicBezTo>
                <a:cubicBezTo>
                  <a:pt x="255" y="4638"/>
                  <a:pt x="478" y="5098"/>
                  <a:pt x="836" y="5469"/>
                </a:cubicBezTo>
                <a:cubicBezTo>
                  <a:pt x="1388" y="6041"/>
                  <a:pt x="1485" y="6693"/>
                  <a:pt x="1265" y="7425"/>
                </a:cubicBezTo>
                <a:cubicBezTo>
                  <a:pt x="1160" y="7776"/>
                  <a:pt x="1067" y="8131"/>
                  <a:pt x="957" y="8480"/>
                </a:cubicBezTo>
                <a:cubicBezTo>
                  <a:pt x="952" y="8496"/>
                  <a:pt x="948" y="8511"/>
                  <a:pt x="945" y="8524"/>
                </a:cubicBezTo>
                <a:lnTo>
                  <a:pt x="4555" y="8524"/>
                </a:lnTo>
                <a:cubicBezTo>
                  <a:pt x="4554" y="8510"/>
                  <a:pt x="4551" y="8497"/>
                  <a:pt x="4547" y="8484"/>
                </a:cubicBezTo>
                <a:cubicBezTo>
                  <a:pt x="4421" y="8141"/>
                  <a:pt x="4411" y="7787"/>
                  <a:pt x="4447" y="7431"/>
                </a:cubicBezTo>
                <a:cubicBezTo>
                  <a:pt x="4473" y="7185"/>
                  <a:pt x="4589" y="7053"/>
                  <a:pt x="4834" y="7031"/>
                </a:cubicBezTo>
                <a:cubicBezTo>
                  <a:pt x="5135" y="7004"/>
                  <a:pt x="5440" y="7007"/>
                  <a:pt x="5743" y="6996"/>
                </a:cubicBezTo>
                <a:cubicBezTo>
                  <a:pt x="5825" y="6993"/>
                  <a:pt x="5908" y="6995"/>
                  <a:pt x="5987" y="6981"/>
                </a:cubicBezTo>
                <a:cubicBezTo>
                  <a:pt x="6246" y="6931"/>
                  <a:pt x="6305" y="6844"/>
                  <a:pt x="6283" y="6579"/>
                </a:cubicBezTo>
                <a:cubicBezTo>
                  <a:pt x="6273" y="6457"/>
                  <a:pt x="6258" y="6333"/>
                  <a:pt x="6267" y="6212"/>
                </a:cubicBezTo>
                <a:cubicBezTo>
                  <a:pt x="6273" y="6137"/>
                  <a:pt x="6304" y="6046"/>
                  <a:pt x="6356" y="5998"/>
                </a:cubicBezTo>
                <a:cubicBezTo>
                  <a:pt x="6462" y="5898"/>
                  <a:pt x="6488" y="5810"/>
                  <a:pt x="6366" y="5693"/>
                </a:cubicBezTo>
                <a:cubicBezTo>
                  <a:pt x="6548" y="5615"/>
                  <a:pt x="6526" y="5503"/>
                  <a:pt x="6459" y="5363"/>
                </a:cubicBezTo>
                <a:cubicBezTo>
                  <a:pt x="6341" y="5122"/>
                  <a:pt x="6341" y="5089"/>
                  <a:pt x="6538" y="4994"/>
                </a:cubicBezTo>
                <a:cubicBezTo>
                  <a:pt x="6559" y="4984"/>
                  <a:pt x="6581" y="4974"/>
                  <a:pt x="6605" y="4963"/>
                </a:cubicBezTo>
                <a:cubicBezTo>
                  <a:pt x="6605" y="4963"/>
                  <a:pt x="6606" y="4963"/>
                  <a:pt x="6606" y="4962"/>
                </a:cubicBezTo>
                <a:cubicBezTo>
                  <a:pt x="6608" y="4962"/>
                  <a:pt x="6608" y="4961"/>
                  <a:pt x="6609" y="4961"/>
                </a:cubicBezTo>
                <a:cubicBezTo>
                  <a:pt x="6620" y="4956"/>
                  <a:pt x="6630" y="4951"/>
                  <a:pt x="6640" y="4946"/>
                </a:cubicBezTo>
                <a:cubicBezTo>
                  <a:pt x="6647" y="4942"/>
                  <a:pt x="6653" y="4939"/>
                  <a:pt x="6659" y="4936"/>
                </a:cubicBezTo>
                <a:cubicBezTo>
                  <a:pt x="6664" y="4933"/>
                  <a:pt x="6668" y="4931"/>
                  <a:pt x="6672" y="4928"/>
                </a:cubicBezTo>
                <a:cubicBezTo>
                  <a:pt x="6680" y="4923"/>
                  <a:pt x="6689" y="4918"/>
                  <a:pt x="6697" y="4914"/>
                </a:cubicBezTo>
                <a:cubicBezTo>
                  <a:pt x="6698" y="4913"/>
                  <a:pt x="6699" y="4912"/>
                  <a:pt x="6701" y="4912"/>
                </a:cubicBezTo>
                <a:cubicBezTo>
                  <a:pt x="6751" y="4881"/>
                  <a:pt x="6800" y="4848"/>
                  <a:pt x="6849" y="4816"/>
                </a:cubicBezTo>
                <a:cubicBezTo>
                  <a:pt x="6858" y="4809"/>
                  <a:pt x="6890" y="4782"/>
                  <a:pt x="6899" y="4733"/>
                </a:cubicBezTo>
                <a:cubicBezTo>
                  <a:pt x="6899" y="4728"/>
                  <a:pt x="6900" y="4723"/>
                  <a:pt x="6900" y="4718"/>
                </a:cubicBezTo>
                <a:cubicBezTo>
                  <a:pt x="6901" y="4711"/>
                  <a:pt x="6901" y="4704"/>
                  <a:pt x="6900" y="4696"/>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35" name="Freeform 35">
            <a:extLst>
              <a:ext uri="{FF2B5EF4-FFF2-40B4-BE49-F238E27FC236}">
                <a16:creationId xmlns:a16="http://schemas.microsoft.com/office/drawing/2014/main" xmlns="" id="{FA9844B7-33B9-9C4C-817F-0AA884529397}"/>
              </a:ext>
            </a:extLst>
          </p:cNvPr>
          <p:cNvSpPr>
            <a:spLocks noChangeArrowheads="1"/>
          </p:cNvSpPr>
          <p:nvPr/>
        </p:nvSpPr>
        <p:spPr bwMode="auto">
          <a:xfrm>
            <a:off x="497388" y="1426384"/>
            <a:ext cx="3867027" cy="4779539"/>
          </a:xfrm>
          <a:custGeom>
            <a:avLst/>
            <a:gdLst>
              <a:gd name="T0" fmla="*/ 2234840 w 6211"/>
              <a:gd name="T1" fmla="*/ 1521703 h 7673"/>
              <a:gd name="T2" fmla="*/ 2234480 w 6211"/>
              <a:gd name="T3" fmla="*/ 1516664 h 7673"/>
              <a:gd name="T4" fmla="*/ 2222244 w 6211"/>
              <a:gd name="T5" fmla="*/ 1486064 h 7673"/>
              <a:gd name="T6" fmla="*/ 2203171 w 6211"/>
              <a:gd name="T7" fmla="*/ 1455464 h 7673"/>
              <a:gd name="T8" fmla="*/ 2037987 w 6211"/>
              <a:gd name="T9" fmla="*/ 1201307 h 7673"/>
              <a:gd name="T10" fmla="*/ 2013155 w 6211"/>
              <a:gd name="T11" fmla="*/ 1019869 h 7673"/>
              <a:gd name="T12" fmla="*/ 2006678 w 6211"/>
              <a:gd name="T13" fmla="*/ 696952 h 7673"/>
              <a:gd name="T14" fmla="*/ 1313553 w 6211"/>
              <a:gd name="T15" fmla="*/ 68399 h 7673"/>
              <a:gd name="T16" fmla="*/ 160865 w 6211"/>
              <a:gd name="T17" fmla="*/ 516234 h 7673"/>
              <a:gd name="T18" fmla="*/ 43905 w 6211"/>
              <a:gd name="T19" fmla="*/ 763912 h 7673"/>
              <a:gd name="T20" fmla="*/ 17274 w 6211"/>
              <a:gd name="T21" fmla="*/ 1187267 h 7673"/>
              <a:gd name="T22" fmla="*/ 46064 w 6211"/>
              <a:gd name="T23" fmla="*/ 1339185 h 7673"/>
              <a:gd name="T24" fmla="*/ 270628 w 6211"/>
              <a:gd name="T25" fmla="*/ 1771901 h 7673"/>
              <a:gd name="T26" fmla="*/ 409541 w 6211"/>
              <a:gd name="T27" fmla="*/ 2405854 h 7673"/>
              <a:gd name="T28" fmla="*/ 309855 w 6211"/>
              <a:gd name="T29" fmla="*/ 2747490 h 7673"/>
              <a:gd name="T30" fmla="*/ 1475498 w 6211"/>
              <a:gd name="T31" fmla="*/ 2761890 h 7673"/>
              <a:gd name="T32" fmla="*/ 1472619 w 6211"/>
              <a:gd name="T33" fmla="*/ 2748930 h 7673"/>
              <a:gd name="T34" fmla="*/ 1440590 w 6211"/>
              <a:gd name="T35" fmla="*/ 2407654 h 7673"/>
              <a:gd name="T36" fmla="*/ 1565828 w 6211"/>
              <a:gd name="T37" fmla="*/ 2278055 h 7673"/>
              <a:gd name="T38" fmla="*/ 1860208 w 6211"/>
              <a:gd name="T39" fmla="*/ 2266895 h 7673"/>
              <a:gd name="T40" fmla="*/ 1939021 w 6211"/>
              <a:gd name="T41" fmla="*/ 2261855 h 7673"/>
              <a:gd name="T42" fmla="*/ 2035108 w 6211"/>
              <a:gd name="T43" fmla="*/ 2131537 h 7673"/>
              <a:gd name="T44" fmla="*/ 2029710 w 6211"/>
              <a:gd name="T45" fmla="*/ 2012738 h 7673"/>
              <a:gd name="T46" fmla="*/ 2058500 w 6211"/>
              <a:gd name="T47" fmla="*/ 1943259 h 7673"/>
              <a:gd name="T48" fmla="*/ 2062099 w 6211"/>
              <a:gd name="T49" fmla="*/ 1844260 h 7673"/>
              <a:gd name="T50" fmla="*/ 2091969 w 6211"/>
              <a:gd name="T51" fmla="*/ 1737701 h 7673"/>
              <a:gd name="T52" fmla="*/ 2117880 w 6211"/>
              <a:gd name="T53" fmla="*/ 1618182 h 7673"/>
              <a:gd name="T54" fmla="*/ 2139113 w 6211"/>
              <a:gd name="T55" fmla="*/ 1608103 h 7673"/>
              <a:gd name="T56" fmla="*/ 2139832 w 6211"/>
              <a:gd name="T57" fmla="*/ 1607743 h 7673"/>
              <a:gd name="T58" fmla="*/ 2139832 w 6211"/>
              <a:gd name="T59" fmla="*/ 1607743 h 7673"/>
              <a:gd name="T60" fmla="*/ 2140552 w 6211"/>
              <a:gd name="T61" fmla="*/ 1607383 h 7673"/>
              <a:gd name="T62" fmla="*/ 2150629 w 6211"/>
              <a:gd name="T63" fmla="*/ 1602343 h 7673"/>
              <a:gd name="T64" fmla="*/ 2156747 w 6211"/>
              <a:gd name="T65" fmla="*/ 1599103 h 7673"/>
              <a:gd name="T66" fmla="*/ 2161065 w 6211"/>
              <a:gd name="T67" fmla="*/ 1596943 h 7673"/>
              <a:gd name="T68" fmla="*/ 2169342 w 6211"/>
              <a:gd name="T69" fmla="*/ 1591903 h 7673"/>
              <a:gd name="T70" fmla="*/ 2170422 w 6211"/>
              <a:gd name="T71" fmla="*/ 1591183 h 7673"/>
              <a:gd name="T72" fmla="*/ 2218286 w 6211"/>
              <a:gd name="T73" fmla="*/ 1560223 h 7673"/>
              <a:gd name="T74" fmla="*/ 2217926 w 6211"/>
              <a:gd name="T75" fmla="*/ 1560223 h 7673"/>
              <a:gd name="T76" fmla="*/ 2217926 w 6211"/>
              <a:gd name="T77" fmla="*/ 1560223 h 7673"/>
              <a:gd name="T78" fmla="*/ 2234480 w 6211"/>
              <a:gd name="T79" fmla="*/ 1533583 h 7673"/>
              <a:gd name="T80" fmla="*/ 2234840 w 6211"/>
              <a:gd name="T81" fmla="*/ 1528903 h 7673"/>
              <a:gd name="T82" fmla="*/ 2234840 w 6211"/>
              <a:gd name="T83" fmla="*/ 1521703 h 76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11" h="7673">
                <a:moveTo>
                  <a:pt x="6210" y="4227"/>
                </a:moveTo>
                <a:lnTo>
                  <a:pt x="6210" y="4227"/>
                </a:lnTo>
                <a:cubicBezTo>
                  <a:pt x="6210" y="4222"/>
                  <a:pt x="6209" y="4218"/>
                  <a:pt x="6209" y="4213"/>
                </a:cubicBezTo>
                <a:cubicBezTo>
                  <a:pt x="6205" y="4189"/>
                  <a:pt x="6195" y="4160"/>
                  <a:pt x="6175" y="4128"/>
                </a:cubicBezTo>
                <a:lnTo>
                  <a:pt x="6122" y="4043"/>
                </a:lnTo>
                <a:cubicBezTo>
                  <a:pt x="5969" y="3808"/>
                  <a:pt x="5815" y="3573"/>
                  <a:pt x="5663" y="3337"/>
                </a:cubicBezTo>
                <a:cubicBezTo>
                  <a:pt x="5563" y="3181"/>
                  <a:pt x="5532" y="3025"/>
                  <a:pt x="5594" y="2833"/>
                </a:cubicBezTo>
                <a:cubicBezTo>
                  <a:pt x="5690" y="2538"/>
                  <a:pt x="5682" y="2227"/>
                  <a:pt x="5576" y="1936"/>
                </a:cubicBezTo>
                <a:cubicBezTo>
                  <a:pt x="5243" y="1017"/>
                  <a:pt x="4657" y="351"/>
                  <a:pt x="3650" y="190"/>
                </a:cubicBezTo>
                <a:cubicBezTo>
                  <a:pt x="2463" y="0"/>
                  <a:pt x="1204" y="311"/>
                  <a:pt x="447" y="1434"/>
                </a:cubicBezTo>
                <a:cubicBezTo>
                  <a:pt x="302" y="1649"/>
                  <a:pt x="192" y="1879"/>
                  <a:pt x="122" y="2122"/>
                </a:cubicBezTo>
                <a:cubicBezTo>
                  <a:pt x="0" y="2677"/>
                  <a:pt x="21" y="3089"/>
                  <a:pt x="48" y="3298"/>
                </a:cubicBezTo>
                <a:cubicBezTo>
                  <a:pt x="73" y="3440"/>
                  <a:pt x="98" y="3580"/>
                  <a:pt x="128" y="3720"/>
                </a:cubicBezTo>
                <a:cubicBezTo>
                  <a:pt x="229" y="4175"/>
                  <a:pt x="430" y="4589"/>
                  <a:pt x="752" y="4922"/>
                </a:cubicBezTo>
                <a:cubicBezTo>
                  <a:pt x="1249" y="5437"/>
                  <a:pt x="1336" y="6023"/>
                  <a:pt x="1138" y="6683"/>
                </a:cubicBezTo>
                <a:cubicBezTo>
                  <a:pt x="1043" y="6999"/>
                  <a:pt x="960" y="7318"/>
                  <a:pt x="861" y="7632"/>
                </a:cubicBezTo>
                <a:cubicBezTo>
                  <a:pt x="856" y="7647"/>
                  <a:pt x="852" y="7660"/>
                  <a:pt x="850" y="7672"/>
                </a:cubicBezTo>
                <a:lnTo>
                  <a:pt x="4100" y="7672"/>
                </a:lnTo>
                <a:cubicBezTo>
                  <a:pt x="4098" y="7660"/>
                  <a:pt x="4096" y="7648"/>
                  <a:pt x="4092" y="7636"/>
                </a:cubicBezTo>
                <a:cubicBezTo>
                  <a:pt x="3979" y="7327"/>
                  <a:pt x="3970" y="7009"/>
                  <a:pt x="4003" y="6688"/>
                </a:cubicBezTo>
                <a:cubicBezTo>
                  <a:pt x="4025" y="6467"/>
                  <a:pt x="4130" y="6348"/>
                  <a:pt x="4351" y="6328"/>
                </a:cubicBezTo>
                <a:cubicBezTo>
                  <a:pt x="4622" y="6304"/>
                  <a:pt x="4896" y="6307"/>
                  <a:pt x="5169" y="6297"/>
                </a:cubicBezTo>
                <a:cubicBezTo>
                  <a:pt x="5242" y="6294"/>
                  <a:pt x="5317" y="6296"/>
                  <a:pt x="5388" y="6283"/>
                </a:cubicBezTo>
                <a:cubicBezTo>
                  <a:pt x="5621" y="6238"/>
                  <a:pt x="5675" y="6160"/>
                  <a:pt x="5655" y="5921"/>
                </a:cubicBezTo>
                <a:cubicBezTo>
                  <a:pt x="5646" y="5812"/>
                  <a:pt x="5632" y="5700"/>
                  <a:pt x="5640" y="5591"/>
                </a:cubicBezTo>
                <a:cubicBezTo>
                  <a:pt x="5646" y="5524"/>
                  <a:pt x="5673" y="5442"/>
                  <a:pt x="5720" y="5398"/>
                </a:cubicBezTo>
                <a:cubicBezTo>
                  <a:pt x="5817" y="5308"/>
                  <a:pt x="5840" y="5229"/>
                  <a:pt x="5730" y="5123"/>
                </a:cubicBezTo>
                <a:cubicBezTo>
                  <a:pt x="5893" y="5054"/>
                  <a:pt x="5874" y="4952"/>
                  <a:pt x="5813" y="4827"/>
                </a:cubicBezTo>
                <a:cubicBezTo>
                  <a:pt x="5708" y="4610"/>
                  <a:pt x="5708" y="4580"/>
                  <a:pt x="5885" y="4495"/>
                </a:cubicBezTo>
                <a:cubicBezTo>
                  <a:pt x="5903" y="4486"/>
                  <a:pt x="5923" y="4477"/>
                  <a:pt x="5944" y="4467"/>
                </a:cubicBezTo>
                <a:cubicBezTo>
                  <a:pt x="5945" y="4467"/>
                  <a:pt x="5945" y="4466"/>
                  <a:pt x="5946" y="4466"/>
                </a:cubicBezTo>
                <a:cubicBezTo>
                  <a:pt x="5947" y="4466"/>
                  <a:pt x="5948" y="4466"/>
                  <a:pt x="5948" y="4465"/>
                </a:cubicBezTo>
                <a:cubicBezTo>
                  <a:pt x="5958" y="4461"/>
                  <a:pt x="5967" y="4456"/>
                  <a:pt x="5976" y="4451"/>
                </a:cubicBezTo>
                <a:cubicBezTo>
                  <a:pt x="5982" y="4448"/>
                  <a:pt x="5988" y="4445"/>
                  <a:pt x="5993" y="4442"/>
                </a:cubicBezTo>
                <a:cubicBezTo>
                  <a:pt x="5997" y="4440"/>
                  <a:pt x="6001" y="4437"/>
                  <a:pt x="6005" y="4436"/>
                </a:cubicBezTo>
                <a:cubicBezTo>
                  <a:pt x="6013" y="4431"/>
                  <a:pt x="6020" y="4427"/>
                  <a:pt x="6028" y="4422"/>
                </a:cubicBezTo>
                <a:cubicBezTo>
                  <a:pt x="6028" y="4422"/>
                  <a:pt x="6029" y="4421"/>
                  <a:pt x="6031" y="4420"/>
                </a:cubicBezTo>
                <a:cubicBezTo>
                  <a:pt x="6076" y="4394"/>
                  <a:pt x="6119" y="4364"/>
                  <a:pt x="6164" y="4334"/>
                </a:cubicBezTo>
                <a:lnTo>
                  <a:pt x="6163" y="4334"/>
                </a:lnTo>
                <a:cubicBezTo>
                  <a:pt x="6172" y="4328"/>
                  <a:pt x="6201" y="4304"/>
                  <a:pt x="6209" y="4260"/>
                </a:cubicBezTo>
                <a:cubicBezTo>
                  <a:pt x="6209" y="4255"/>
                  <a:pt x="6210" y="4251"/>
                  <a:pt x="6210" y="4247"/>
                </a:cubicBezTo>
                <a:cubicBezTo>
                  <a:pt x="6210" y="4240"/>
                  <a:pt x="6210" y="4233"/>
                  <a:pt x="6210" y="4227"/>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36" name="Freeform 36">
            <a:extLst>
              <a:ext uri="{FF2B5EF4-FFF2-40B4-BE49-F238E27FC236}">
                <a16:creationId xmlns:a16="http://schemas.microsoft.com/office/drawing/2014/main" xmlns="" id="{751A5E65-ED24-714F-95B7-880C0B3FA10E}"/>
              </a:ext>
            </a:extLst>
          </p:cNvPr>
          <p:cNvSpPr>
            <a:spLocks noChangeArrowheads="1"/>
          </p:cNvSpPr>
          <p:nvPr/>
        </p:nvSpPr>
        <p:spPr bwMode="auto">
          <a:xfrm>
            <a:off x="357319" y="1973012"/>
            <a:ext cx="3424847" cy="4232913"/>
          </a:xfrm>
          <a:custGeom>
            <a:avLst/>
            <a:gdLst>
              <a:gd name="T0" fmla="*/ 1978893 w 5501"/>
              <a:gd name="T1" fmla="*/ 1347555 h 6795"/>
              <a:gd name="T2" fmla="*/ 1978533 w 5501"/>
              <a:gd name="T3" fmla="*/ 1343235 h 6795"/>
              <a:gd name="T4" fmla="*/ 1967737 w 5501"/>
              <a:gd name="T5" fmla="*/ 1315874 h 6795"/>
              <a:gd name="T6" fmla="*/ 1950824 w 5501"/>
              <a:gd name="T7" fmla="*/ 1288872 h 6795"/>
              <a:gd name="T8" fmla="*/ 1804719 w 5501"/>
              <a:gd name="T9" fmla="*/ 1063860 h 6795"/>
              <a:gd name="T10" fmla="*/ 1782767 w 5501"/>
              <a:gd name="T11" fmla="*/ 903291 h 6795"/>
              <a:gd name="T12" fmla="*/ 1777009 w 5501"/>
              <a:gd name="T13" fmla="*/ 616715 h 6795"/>
              <a:gd name="T14" fmla="*/ 1163441 w 5501"/>
              <a:gd name="T15" fmla="*/ 60843 h 6795"/>
              <a:gd name="T16" fmla="*/ 142506 w 5501"/>
              <a:gd name="T17" fmla="*/ 457226 h 6795"/>
              <a:gd name="T18" fmla="*/ 38865 w 5501"/>
              <a:gd name="T19" fmla="*/ 676118 h 6795"/>
              <a:gd name="T20" fmla="*/ 15114 w 5501"/>
              <a:gd name="T21" fmla="*/ 1051619 h 6795"/>
              <a:gd name="T22" fmla="*/ 41025 w 5501"/>
              <a:gd name="T23" fmla="*/ 1185546 h 6795"/>
              <a:gd name="T24" fmla="*/ 239310 w 5501"/>
              <a:gd name="T25" fmla="*/ 1569328 h 6795"/>
              <a:gd name="T26" fmla="*/ 362743 w 5501"/>
              <a:gd name="T27" fmla="*/ 2130599 h 6795"/>
              <a:gd name="T28" fmla="*/ 274217 w 5501"/>
              <a:gd name="T29" fmla="*/ 2433376 h 6795"/>
              <a:gd name="T30" fmla="*/ 1306307 w 5501"/>
              <a:gd name="T31" fmla="*/ 2445977 h 6795"/>
              <a:gd name="T32" fmla="*/ 1303788 w 5501"/>
              <a:gd name="T33" fmla="*/ 2434456 h 6795"/>
              <a:gd name="T34" fmla="*/ 1275359 w 5501"/>
              <a:gd name="T35" fmla="*/ 2132399 h 6795"/>
              <a:gd name="T36" fmla="*/ 1386557 w 5501"/>
              <a:gd name="T37" fmla="*/ 2017553 h 6795"/>
              <a:gd name="T38" fmla="*/ 1647098 w 5501"/>
              <a:gd name="T39" fmla="*/ 2007472 h 6795"/>
              <a:gd name="T40" fmla="*/ 1717272 w 5501"/>
              <a:gd name="T41" fmla="*/ 2003152 h 6795"/>
              <a:gd name="T42" fmla="*/ 1801840 w 5501"/>
              <a:gd name="T43" fmla="*/ 1887946 h 6795"/>
              <a:gd name="T44" fmla="*/ 1797522 w 5501"/>
              <a:gd name="T45" fmla="*/ 1782820 h 6795"/>
              <a:gd name="T46" fmla="*/ 1822712 w 5501"/>
              <a:gd name="T47" fmla="*/ 1720896 h 6795"/>
              <a:gd name="T48" fmla="*/ 1825591 w 5501"/>
              <a:gd name="T49" fmla="*/ 1633411 h 6795"/>
              <a:gd name="T50" fmla="*/ 1852221 w 5501"/>
              <a:gd name="T51" fmla="*/ 1539086 h 6795"/>
              <a:gd name="T52" fmla="*/ 1875252 w 5501"/>
              <a:gd name="T53" fmla="*/ 1432880 h 6795"/>
              <a:gd name="T54" fmla="*/ 1894325 w 5501"/>
              <a:gd name="T55" fmla="*/ 1424240 h 6795"/>
              <a:gd name="T56" fmla="*/ 1894685 w 5501"/>
              <a:gd name="T57" fmla="*/ 1423880 h 6795"/>
              <a:gd name="T58" fmla="*/ 1894685 w 5501"/>
              <a:gd name="T59" fmla="*/ 1423880 h 6795"/>
              <a:gd name="T60" fmla="*/ 1895405 w 5501"/>
              <a:gd name="T61" fmla="*/ 1423520 h 6795"/>
              <a:gd name="T62" fmla="*/ 1904401 w 5501"/>
              <a:gd name="T63" fmla="*/ 1419199 h 6795"/>
              <a:gd name="T64" fmla="*/ 1909799 w 5501"/>
              <a:gd name="T65" fmla="*/ 1416319 h 6795"/>
              <a:gd name="T66" fmla="*/ 1913398 w 5501"/>
              <a:gd name="T67" fmla="*/ 1414159 h 6795"/>
              <a:gd name="T68" fmla="*/ 1920955 w 5501"/>
              <a:gd name="T69" fmla="*/ 1410199 h 6795"/>
              <a:gd name="T70" fmla="*/ 1921675 w 5501"/>
              <a:gd name="T71" fmla="*/ 1409479 h 6795"/>
              <a:gd name="T72" fmla="*/ 1964139 w 5501"/>
              <a:gd name="T73" fmla="*/ 1381757 h 6795"/>
              <a:gd name="T74" fmla="*/ 1964139 w 5501"/>
              <a:gd name="T75" fmla="*/ 1381757 h 6795"/>
              <a:gd name="T76" fmla="*/ 1964139 w 5501"/>
              <a:gd name="T77" fmla="*/ 1381757 h 6795"/>
              <a:gd name="T78" fmla="*/ 1978533 w 5501"/>
              <a:gd name="T79" fmla="*/ 1357996 h 6795"/>
              <a:gd name="T80" fmla="*/ 1978893 w 5501"/>
              <a:gd name="T81" fmla="*/ 1354036 h 6795"/>
              <a:gd name="T82" fmla="*/ 1978893 w 5501"/>
              <a:gd name="T83" fmla="*/ 1347555 h 67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01" h="6795">
                <a:moveTo>
                  <a:pt x="5499" y="3743"/>
                </a:moveTo>
                <a:lnTo>
                  <a:pt x="5499" y="3743"/>
                </a:lnTo>
                <a:cubicBezTo>
                  <a:pt x="5499" y="3739"/>
                  <a:pt x="5498" y="3735"/>
                  <a:pt x="5498" y="3731"/>
                </a:cubicBezTo>
                <a:cubicBezTo>
                  <a:pt x="5494" y="3709"/>
                  <a:pt x="5485" y="3684"/>
                  <a:pt x="5468" y="3655"/>
                </a:cubicBezTo>
                <a:lnTo>
                  <a:pt x="5421" y="3580"/>
                </a:lnTo>
                <a:cubicBezTo>
                  <a:pt x="5285" y="3372"/>
                  <a:pt x="5149" y="3165"/>
                  <a:pt x="5015" y="2955"/>
                </a:cubicBezTo>
                <a:cubicBezTo>
                  <a:pt x="4926" y="2817"/>
                  <a:pt x="4899" y="2678"/>
                  <a:pt x="4954" y="2509"/>
                </a:cubicBezTo>
                <a:cubicBezTo>
                  <a:pt x="5038" y="2247"/>
                  <a:pt x="5032" y="1972"/>
                  <a:pt x="4938" y="1713"/>
                </a:cubicBezTo>
                <a:cubicBezTo>
                  <a:pt x="4642" y="900"/>
                  <a:pt x="4123" y="311"/>
                  <a:pt x="3233" y="169"/>
                </a:cubicBezTo>
                <a:cubicBezTo>
                  <a:pt x="2181" y="0"/>
                  <a:pt x="1066" y="276"/>
                  <a:pt x="396" y="1270"/>
                </a:cubicBezTo>
                <a:cubicBezTo>
                  <a:pt x="267" y="1459"/>
                  <a:pt x="170" y="1662"/>
                  <a:pt x="108" y="1878"/>
                </a:cubicBezTo>
                <a:cubicBezTo>
                  <a:pt x="0" y="2371"/>
                  <a:pt x="19" y="2735"/>
                  <a:pt x="42" y="2921"/>
                </a:cubicBezTo>
                <a:cubicBezTo>
                  <a:pt x="64" y="3046"/>
                  <a:pt x="86" y="3171"/>
                  <a:pt x="114" y="3293"/>
                </a:cubicBezTo>
                <a:cubicBezTo>
                  <a:pt x="203" y="3697"/>
                  <a:pt x="380" y="4063"/>
                  <a:pt x="665" y="4359"/>
                </a:cubicBezTo>
                <a:cubicBezTo>
                  <a:pt x="1105" y="4815"/>
                  <a:pt x="1183" y="5334"/>
                  <a:pt x="1008" y="5918"/>
                </a:cubicBezTo>
                <a:cubicBezTo>
                  <a:pt x="924" y="6198"/>
                  <a:pt x="850" y="6481"/>
                  <a:pt x="762" y="6759"/>
                </a:cubicBezTo>
                <a:cubicBezTo>
                  <a:pt x="758" y="6772"/>
                  <a:pt x="755" y="6784"/>
                  <a:pt x="753" y="6794"/>
                </a:cubicBezTo>
                <a:lnTo>
                  <a:pt x="3630" y="6794"/>
                </a:lnTo>
                <a:cubicBezTo>
                  <a:pt x="3629" y="6783"/>
                  <a:pt x="3627" y="6772"/>
                  <a:pt x="3623" y="6762"/>
                </a:cubicBezTo>
                <a:cubicBezTo>
                  <a:pt x="3523" y="6488"/>
                  <a:pt x="3515" y="6207"/>
                  <a:pt x="3544" y="5923"/>
                </a:cubicBezTo>
                <a:cubicBezTo>
                  <a:pt x="3564" y="5728"/>
                  <a:pt x="3657" y="5622"/>
                  <a:pt x="3853" y="5604"/>
                </a:cubicBezTo>
                <a:cubicBezTo>
                  <a:pt x="4093" y="5583"/>
                  <a:pt x="4335" y="5585"/>
                  <a:pt x="4577" y="5576"/>
                </a:cubicBezTo>
                <a:cubicBezTo>
                  <a:pt x="4642" y="5574"/>
                  <a:pt x="4708" y="5576"/>
                  <a:pt x="4772" y="5564"/>
                </a:cubicBezTo>
                <a:cubicBezTo>
                  <a:pt x="4977" y="5524"/>
                  <a:pt x="5025" y="5455"/>
                  <a:pt x="5007" y="5244"/>
                </a:cubicBezTo>
                <a:cubicBezTo>
                  <a:pt x="4999" y="5147"/>
                  <a:pt x="4987" y="5047"/>
                  <a:pt x="4995" y="4952"/>
                </a:cubicBezTo>
                <a:cubicBezTo>
                  <a:pt x="4999" y="4891"/>
                  <a:pt x="5024" y="4819"/>
                  <a:pt x="5065" y="4780"/>
                </a:cubicBezTo>
                <a:cubicBezTo>
                  <a:pt x="5150" y="4701"/>
                  <a:pt x="5171" y="4631"/>
                  <a:pt x="5073" y="4537"/>
                </a:cubicBezTo>
                <a:cubicBezTo>
                  <a:pt x="5218" y="4476"/>
                  <a:pt x="5201" y="4386"/>
                  <a:pt x="5147" y="4275"/>
                </a:cubicBezTo>
                <a:cubicBezTo>
                  <a:pt x="5054" y="4082"/>
                  <a:pt x="5054" y="4056"/>
                  <a:pt x="5211" y="3980"/>
                </a:cubicBezTo>
                <a:cubicBezTo>
                  <a:pt x="5227" y="3973"/>
                  <a:pt x="5244" y="3964"/>
                  <a:pt x="5264" y="3956"/>
                </a:cubicBezTo>
                <a:cubicBezTo>
                  <a:pt x="5264" y="3956"/>
                  <a:pt x="5264" y="3955"/>
                  <a:pt x="5265" y="3955"/>
                </a:cubicBezTo>
                <a:cubicBezTo>
                  <a:pt x="5266" y="3955"/>
                  <a:pt x="5266" y="3955"/>
                  <a:pt x="5267" y="3954"/>
                </a:cubicBezTo>
                <a:cubicBezTo>
                  <a:pt x="5276" y="3950"/>
                  <a:pt x="5284" y="3946"/>
                  <a:pt x="5292" y="3942"/>
                </a:cubicBezTo>
                <a:cubicBezTo>
                  <a:pt x="5297" y="3939"/>
                  <a:pt x="5302" y="3936"/>
                  <a:pt x="5307" y="3934"/>
                </a:cubicBezTo>
                <a:cubicBezTo>
                  <a:pt x="5311" y="3932"/>
                  <a:pt x="5314" y="3930"/>
                  <a:pt x="5317" y="3928"/>
                </a:cubicBezTo>
                <a:cubicBezTo>
                  <a:pt x="5324" y="3924"/>
                  <a:pt x="5331" y="3920"/>
                  <a:pt x="5338" y="3917"/>
                </a:cubicBezTo>
                <a:cubicBezTo>
                  <a:pt x="5338" y="3916"/>
                  <a:pt x="5339" y="3915"/>
                  <a:pt x="5340" y="3915"/>
                </a:cubicBezTo>
                <a:cubicBezTo>
                  <a:pt x="5380" y="3890"/>
                  <a:pt x="5419" y="3864"/>
                  <a:pt x="5458" y="3838"/>
                </a:cubicBezTo>
                <a:cubicBezTo>
                  <a:pt x="5465" y="3833"/>
                  <a:pt x="5491" y="3811"/>
                  <a:pt x="5498" y="3772"/>
                </a:cubicBezTo>
                <a:cubicBezTo>
                  <a:pt x="5498" y="3769"/>
                  <a:pt x="5499" y="3764"/>
                  <a:pt x="5499" y="3761"/>
                </a:cubicBezTo>
                <a:cubicBezTo>
                  <a:pt x="5500" y="3755"/>
                  <a:pt x="5500" y="3749"/>
                  <a:pt x="5499" y="3743"/>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38" name="Freeform 37">
            <a:extLst>
              <a:ext uri="{FF2B5EF4-FFF2-40B4-BE49-F238E27FC236}">
                <a16:creationId xmlns:a16="http://schemas.microsoft.com/office/drawing/2014/main" xmlns="" id="{BBD23863-AE9C-E340-B60F-BF54B1CABCC3}"/>
              </a:ext>
            </a:extLst>
          </p:cNvPr>
          <p:cNvSpPr>
            <a:spLocks noChangeArrowheads="1"/>
          </p:cNvSpPr>
          <p:nvPr/>
        </p:nvSpPr>
        <p:spPr bwMode="auto">
          <a:xfrm>
            <a:off x="5972633" y="2921395"/>
            <a:ext cx="600855" cy="106502"/>
          </a:xfrm>
          <a:custGeom>
            <a:avLst/>
            <a:gdLst>
              <a:gd name="connsiteX0" fmla="*/ 105740 w 1201710"/>
              <a:gd name="connsiteY0" fmla="*/ 0 h 213004"/>
              <a:gd name="connsiteX1" fmla="*/ 1163254 w 1201710"/>
              <a:gd name="connsiteY1" fmla="*/ 0 h 213004"/>
              <a:gd name="connsiteX2" fmla="*/ 1165634 w 1201710"/>
              <a:gd name="connsiteY2" fmla="*/ 0 h 213004"/>
              <a:gd name="connsiteX3" fmla="*/ 1201710 w 1201710"/>
              <a:gd name="connsiteY3" fmla="*/ 213004 h 213004"/>
              <a:gd name="connsiteX4" fmla="*/ 105740 w 1201710"/>
              <a:gd name="connsiteY4" fmla="*/ 213004 h 213004"/>
              <a:gd name="connsiteX5" fmla="*/ 24880 w 1201710"/>
              <a:gd name="connsiteY5" fmla="*/ 176668 h 213004"/>
              <a:gd name="connsiteX6" fmla="*/ 0 w 1201710"/>
              <a:gd name="connsiteY6" fmla="*/ 112767 h 213004"/>
              <a:gd name="connsiteX7" fmla="*/ 0 w 1201710"/>
              <a:gd name="connsiteY7" fmla="*/ 100237 h 213004"/>
              <a:gd name="connsiteX8" fmla="*/ 24880 w 1201710"/>
              <a:gd name="connsiteY8" fmla="*/ 37589 h 213004"/>
              <a:gd name="connsiteX9" fmla="*/ 105740 w 1201710"/>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10" h="213004">
                <a:moveTo>
                  <a:pt x="105740" y="0"/>
                </a:moveTo>
                <a:lnTo>
                  <a:pt x="1163254" y="0"/>
                </a:lnTo>
                <a:lnTo>
                  <a:pt x="1165634" y="0"/>
                </a:lnTo>
                <a:cubicBezTo>
                  <a:pt x="1179318" y="70166"/>
                  <a:pt x="1191758" y="141585"/>
                  <a:pt x="1201710" y="213004"/>
                </a:cubicBezTo>
                <a:lnTo>
                  <a:pt x="105740" y="213004"/>
                </a:lnTo>
                <a:cubicBezTo>
                  <a:pt x="72152" y="213004"/>
                  <a:pt x="44784" y="199222"/>
                  <a:pt x="24880" y="176668"/>
                </a:cubicBezTo>
                <a:cubicBezTo>
                  <a:pt x="9952" y="159127"/>
                  <a:pt x="1244" y="137826"/>
                  <a:pt x="0" y="112767"/>
                </a:cubicBezTo>
                <a:lnTo>
                  <a:pt x="0" y="100237"/>
                </a:lnTo>
                <a:cubicBezTo>
                  <a:pt x="1244" y="76431"/>
                  <a:pt x="9952" y="55131"/>
                  <a:pt x="24880" y="37589"/>
                </a:cubicBezTo>
                <a:cubicBezTo>
                  <a:pt x="44784" y="15036"/>
                  <a:pt x="72152" y="0"/>
                  <a:pt x="105740" y="0"/>
                </a:cubicBezTo>
                <a:close/>
              </a:path>
            </a:pathLst>
          </a:custGeom>
          <a:solidFill>
            <a:srgbClr val="000000">
              <a:alpha val="25000"/>
            </a:srgbClr>
          </a:solidFill>
          <a:ln>
            <a:noFill/>
          </a:ln>
          <a:effectLst/>
        </p:spPr>
        <p:txBody>
          <a:bodyPr wrap="square" anchor="ctr">
            <a:noAutofit/>
          </a:bodyPr>
          <a:lstStyle/>
          <a:p>
            <a:endParaRPr lang="en-US" sz="3265" dirty="0">
              <a:latin typeface="DM Sans" pitchFamily="2" charset="77"/>
            </a:endParaRPr>
          </a:p>
        </p:txBody>
      </p:sp>
      <p:sp>
        <p:nvSpPr>
          <p:cNvPr id="39" name="Freeform 38">
            <a:extLst>
              <a:ext uri="{FF2B5EF4-FFF2-40B4-BE49-F238E27FC236}">
                <a16:creationId xmlns:a16="http://schemas.microsoft.com/office/drawing/2014/main" xmlns="" id="{C772B58B-9390-5B47-8AC1-5975D1B6AE60}"/>
              </a:ext>
            </a:extLst>
          </p:cNvPr>
          <p:cNvSpPr>
            <a:spLocks noChangeArrowheads="1"/>
          </p:cNvSpPr>
          <p:nvPr/>
        </p:nvSpPr>
        <p:spPr bwMode="auto">
          <a:xfrm>
            <a:off x="5369034" y="943031"/>
            <a:ext cx="600854" cy="106502"/>
          </a:xfrm>
          <a:custGeom>
            <a:avLst/>
            <a:gdLst>
              <a:gd name="connsiteX0" fmla="*/ 104496 w 1201707"/>
              <a:gd name="connsiteY0" fmla="*/ 0 h 213004"/>
              <a:gd name="connsiteX1" fmla="*/ 1163257 w 1201707"/>
              <a:gd name="connsiteY1" fmla="*/ 0 h 213004"/>
              <a:gd name="connsiteX2" fmla="*/ 1165631 w 1201707"/>
              <a:gd name="connsiteY2" fmla="*/ 0 h 213004"/>
              <a:gd name="connsiteX3" fmla="*/ 1201707 w 1201707"/>
              <a:gd name="connsiteY3" fmla="*/ 213004 h 213004"/>
              <a:gd name="connsiteX4" fmla="*/ 104496 w 1201707"/>
              <a:gd name="connsiteY4" fmla="*/ 213004 h 213004"/>
              <a:gd name="connsiteX5" fmla="*/ 24880 w 1201707"/>
              <a:gd name="connsiteY5" fmla="*/ 176668 h 213004"/>
              <a:gd name="connsiteX6" fmla="*/ 0 w 1201707"/>
              <a:gd name="connsiteY6" fmla="*/ 112767 h 213004"/>
              <a:gd name="connsiteX7" fmla="*/ 0 w 1201707"/>
              <a:gd name="connsiteY7" fmla="*/ 100237 h 213004"/>
              <a:gd name="connsiteX8" fmla="*/ 24880 w 1201707"/>
              <a:gd name="connsiteY8" fmla="*/ 37589 h 213004"/>
              <a:gd name="connsiteX9" fmla="*/ 104496 w 1201707"/>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07" h="213004">
                <a:moveTo>
                  <a:pt x="104496" y="0"/>
                </a:moveTo>
                <a:lnTo>
                  <a:pt x="1163257" y="0"/>
                </a:lnTo>
                <a:lnTo>
                  <a:pt x="1165631" y="0"/>
                </a:lnTo>
                <a:cubicBezTo>
                  <a:pt x="1179315" y="70166"/>
                  <a:pt x="1190511" y="141585"/>
                  <a:pt x="1201707" y="213004"/>
                </a:cubicBezTo>
                <a:lnTo>
                  <a:pt x="104496" y="213004"/>
                </a:lnTo>
                <a:cubicBezTo>
                  <a:pt x="72152" y="213004"/>
                  <a:pt x="43540" y="199222"/>
                  <a:pt x="24880" y="176668"/>
                </a:cubicBezTo>
                <a:cubicBezTo>
                  <a:pt x="9952" y="159127"/>
                  <a:pt x="0" y="137826"/>
                  <a:pt x="0" y="112767"/>
                </a:cubicBezTo>
                <a:lnTo>
                  <a:pt x="0" y="100237"/>
                </a:lnTo>
                <a:cubicBezTo>
                  <a:pt x="0" y="76431"/>
                  <a:pt x="9952" y="55131"/>
                  <a:pt x="24880" y="37589"/>
                </a:cubicBezTo>
                <a:cubicBezTo>
                  <a:pt x="43540" y="15036"/>
                  <a:pt x="72152" y="0"/>
                  <a:pt x="104496" y="0"/>
                </a:cubicBezTo>
                <a:close/>
              </a:path>
            </a:pathLst>
          </a:custGeom>
          <a:solidFill>
            <a:srgbClr val="000000">
              <a:alpha val="25000"/>
            </a:srgbClr>
          </a:solidFill>
          <a:ln>
            <a:noFill/>
          </a:ln>
          <a:effectLst/>
        </p:spPr>
        <p:txBody>
          <a:bodyPr wrap="square" anchor="ctr">
            <a:noAutofit/>
          </a:bodyPr>
          <a:lstStyle/>
          <a:p>
            <a:endParaRPr lang="en-US" sz="3265" dirty="0">
              <a:latin typeface="DM Sans" pitchFamily="2" charset="77"/>
            </a:endParaRPr>
          </a:p>
        </p:txBody>
      </p:sp>
      <p:sp>
        <p:nvSpPr>
          <p:cNvPr id="41" name="Freeform 40">
            <a:extLst>
              <a:ext uri="{FF2B5EF4-FFF2-40B4-BE49-F238E27FC236}">
                <a16:creationId xmlns:a16="http://schemas.microsoft.com/office/drawing/2014/main" xmlns="" id="{20A1E27B-3B14-6C4D-B408-CB41C7FF0F84}"/>
              </a:ext>
            </a:extLst>
          </p:cNvPr>
          <p:cNvSpPr>
            <a:spLocks noChangeArrowheads="1"/>
          </p:cNvSpPr>
          <p:nvPr/>
        </p:nvSpPr>
        <p:spPr bwMode="auto">
          <a:xfrm>
            <a:off x="6374215" y="5011755"/>
            <a:ext cx="600854" cy="106502"/>
          </a:xfrm>
          <a:custGeom>
            <a:avLst/>
            <a:gdLst>
              <a:gd name="connsiteX0" fmla="*/ 104496 w 1201707"/>
              <a:gd name="connsiteY0" fmla="*/ 0 h 213004"/>
              <a:gd name="connsiteX1" fmla="*/ 1163257 w 1201707"/>
              <a:gd name="connsiteY1" fmla="*/ 0 h 213004"/>
              <a:gd name="connsiteX2" fmla="*/ 1165631 w 1201707"/>
              <a:gd name="connsiteY2" fmla="*/ 0 h 213004"/>
              <a:gd name="connsiteX3" fmla="*/ 1201707 w 1201707"/>
              <a:gd name="connsiteY3" fmla="*/ 213004 h 213004"/>
              <a:gd name="connsiteX4" fmla="*/ 104496 w 1201707"/>
              <a:gd name="connsiteY4" fmla="*/ 213004 h 213004"/>
              <a:gd name="connsiteX5" fmla="*/ 24880 w 1201707"/>
              <a:gd name="connsiteY5" fmla="*/ 175415 h 213004"/>
              <a:gd name="connsiteX6" fmla="*/ 0 w 1201707"/>
              <a:gd name="connsiteY6" fmla="*/ 112767 h 213004"/>
              <a:gd name="connsiteX7" fmla="*/ 0 w 1201707"/>
              <a:gd name="connsiteY7" fmla="*/ 100237 h 213004"/>
              <a:gd name="connsiteX8" fmla="*/ 24880 w 1201707"/>
              <a:gd name="connsiteY8" fmla="*/ 37589 h 213004"/>
              <a:gd name="connsiteX9" fmla="*/ 104496 w 1201707"/>
              <a:gd name="connsiteY9" fmla="*/ 0 h 2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707" h="213004">
                <a:moveTo>
                  <a:pt x="104496" y="0"/>
                </a:moveTo>
                <a:lnTo>
                  <a:pt x="1163257" y="0"/>
                </a:lnTo>
                <a:lnTo>
                  <a:pt x="1165631" y="0"/>
                </a:lnTo>
                <a:cubicBezTo>
                  <a:pt x="1179315" y="70166"/>
                  <a:pt x="1190511" y="141585"/>
                  <a:pt x="1201707" y="213004"/>
                </a:cubicBezTo>
                <a:lnTo>
                  <a:pt x="104496" y="213004"/>
                </a:lnTo>
                <a:cubicBezTo>
                  <a:pt x="72152" y="213004"/>
                  <a:pt x="43540" y="199221"/>
                  <a:pt x="24880" y="175415"/>
                </a:cubicBezTo>
                <a:cubicBezTo>
                  <a:pt x="9952" y="159127"/>
                  <a:pt x="0" y="136573"/>
                  <a:pt x="0" y="112767"/>
                </a:cubicBezTo>
                <a:lnTo>
                  <a:pt x="0" y="100237"/>
                </a:lnTo>
                <a:cubicBezTo>
                  <a:pt x="0" y="76431"/>
                  <a:pt x="9952" y="55130"/>
                  <a:pt x="24880" y="37589"/>
                </a:cubicBezTo>
                <a:cubicBezTo>
                  <a:pt x="43540" y="13783"/>
                  <a:pt x="72152" y="0"/>
                  <a:pt x="104496" y="0"/>
                </a:cubicBezTo>
                <a:close/>
              </a:path>
            </a:pathLst>
          </a:custGeom>
          <a:solidFill>
            <a:srgbClr val="000000">
              <a:alpha val="25000"/>
            </a:srgbClr>
          </a:solidFill>
          <a:ln>
            <a:noFill/>
          </a:ln>
          <a:effectLst/>
        </p:spPr>
        <p:txBody>
          <a:bodyPr wrap="square" anchor="ctr">
            <a:noAutofit/>
          </a:bodyPr>
          <a:lstStyle/>
          <a:p>
            <a:endParaRPr lang="en-US" sz="3265" dirty="0">
              <a:latin typeface="DM Sans" pitchFamily="2" charset="77"/>
            </a:endParaRPr>
          </a:p>
        </p:txBody>
      </p:sp>
      <p:sp>
        <p:nvSpPr>
          <p:cNvPr id="6" name="TextBox 5">
            <a:extLst>
              <a:ext uri="{FF2B5EF4-FFF2-40B4-BE49-F238E27FC236}">
                <a16:creationId xmlns:a16="http://schemas.microsoft.com/office/drawing/2014/main" xmlns="" id="{252AAF74-A53D-A04B-A385-662F89DD2632}"/>
              </a:ext>
            </a:extLst>
          </p:cNvPr>
          <p:cNvSpPr txBox="1"/>
          <p:nvPr/>
        </p:nvSpPr>
        <p:spPr>
          <a:xfrm>
            <a:off x="5453498" y="1147496"/>
            <a:ext cx="5412976" cy="554383"/>
          </a:xfrm>
          <a:prstGeom prst="rect">
            <a:avLst/>
          </a:prstGeom>
          <a:noFill/>
        </p:spPr>
        <p:txBody>
          <a:bodyPr wrap="square" rtlCol="0" anchor="t">
            <a:spAutoFit/>
          </a:bodyPr>
          <a:lstStyle/>
          <a:p>
            <a:pPr>
              <a:lnSpc>
                <a:spcPts val="1800"/>
              </a:lnSpc>
            </a:pPr>
            <a:r>
              <a:rPr lang="en-US" sz="2000" spc="-15" dirty="0" err="1" smtClean="0">
                <a:latin typeface="DM Sans" pitchFamily="2" charset="77"/>
              </a:rPr>
              <a:t>Araştırmaları</a:t>
            </a:r>
            <a:r>
              <a:rPr lang="en-US" sz="2000" spc="-15" dirty="0" smtClean="0">
                <a:latin typeface="DM Sans" pitchFamily="2" charset="77"/>
              </a:rPr>
              <a:t>, </a:t>
            </a:r>
            <a:r>
              <a:rPr lang="en-US" sz="2000" spc="-15" dirty="0" err="1" smtClean="0">
                <a:latin typeface="DM Sans" pitchFamily="2" charset="77"/>
              </a:rPr>
              <a:t>kitapları</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sürü</a:t>
            </a:r>
            <a:r>
              <a:rPr lang="en-US" sz="2000" spc="-15" dirty="0" smtClean="0">
                <a:latin typeface="DM Sans" pitchFamily="2" charset="77"/>
              </a:rPr>
              <a:t> </a:t>
            </a:r>
            <a:r>
              <a:rPr lang="en-US" sz="2000" spc="-15" dirty="0" err="1" smtClean="0">
                <a:latin typeface="DM Sans" pitchFamily="2" charset="77"/>
              </a:rPr>
              <a:t>dersleri</a:t>
            </a:r>
            <a:r>
              <a:rPr lang="en-US" sz="2000" spc="-15" dirty="0" smtClean="0">
                <a:latin typeface="DM Sans" pitchFamily="2" charset="77"/>
              </a:rPr>
              <a:t> var. </a:t>
            </a:r>
            <a:r>
              <a:rPr lang="en-US" sz="2000" spc="-15" dirty="0" err="1" smtClean="0">
                <a:latin typeface="DM Sans" pitchFamily="2" charset="77"/>
              </a:rPr>
              <a:t>Bize</a:t>
            </a:r>
            <a:r>
              <a:rPr lang="en-US" sz="2000" spc="-15" dirty="0" smtClean="0">
                <a:latin typeface="DM Sans" pitchFamily="2" charset="77"/>
              </a:rPr>
              <a:t> zaman </a:t>
            </a:r>
            <a:r>
              <a:rPr lang="en-US" sz="2000" spc="-15" dirty="0" err="1" smtClean="0">
                <a:latin typeface="DM Sans" pitchFamily="2" charset="77"/>
              </a:rPr>
              <a:t>ayıramıyorlar</a:t>
            </a:r>
            <a:r>
              <a:rPr lang="en-US" sz="2000" spc="-15" dirty="0" smtClean="0">
                <a:latin typeface="DM Sans" pitchFamily="2" charset="77"/>
              </a:rPr>
              <a:t>.</a:t>
            </a:r>
            <a:endParaRPr lang="en-US" sz="2000" spc="-15" dirty="0">
              <a:latin typeface="DM Sans" pitchFamily="2" charset="77"/>
            </a:endParaRPr>
          </a:p>
        </p:txBody>
      </p:sp>
      <p:sp>
        <p:nvSpPr>
          <p:cNvPr id="10" name="TextBox 9">
            <a:extLst>
              <a:ext uri="{FF2B5EF4-FFF2-40B4-BE49-F238E27FC236}">
                <a16:creationId xmlns:a16="http://schemas.microsoft.com/office/drawing/2014/main" xmlns="" id="{E7A7DB59-38F3-AB42-B2C0-E2B169D72B44}"/>
              </a:ext>
            </a:extLst>
          </p:cNvPr>
          <p:cNvSpPr txBox="1"/>
          <p:nvPr/>
        </p:nvSpPr>
        <p:spPr>
          <a:xfrm>
            <a:off x="6042427" y="3194251"/>
            <a:ext cx="5462001" cy="785215"/>
          </a:xfrm>
          <a:prstGeom prst="rect">
            <a:avLst/>
          </a:prstGeom>
          <a:noFill/>
        </p:spPr>
        <p:txBody>
          <a:bodyPr wrap="square" rtlCol="0" anchor="t">
            <a:spAutoFit/>
          </a:bodyPr>
          <a:lstStyle/>
          <a:p>
            <a:pPr>
              <a:lnSpc>
                <a:spcPts val="1800"/>
              </a:lnSpc>
            </a:pPr>
            <a:r>
              <a:rPr lang="en-US" sz="2000" spc="-15" dirty="0" err="1" smtClean="0">
                <a:latin typeface="DM Sans" pitchFamily="2" charset="77"/>
              </a:rPr>
              <a:t>İşleri</a:t>
            </a:r>
            <a:r>
              <a:rPr lang="en-US" sz="2000" spc="-15" dirty="0" smtClean="0">
                <a:latin typeface="DM Sans" pitchFamily="2" charset="77"/>
              </a:rPr>
              <a:t> </a:t>
            </a:r>
            <a:r>
              <a:rPr lang="en-US" sz="2000" spc="-15" dirty="0" err="1" smtClean="0">
                <a:latin typeface="DM Sans" pitchFamily="2" charset="77"/>
              </a:rPr>
              <a:t>hiç</a:t>
            </a:r>
            <a:r>
              <a:rPr lang="en-US" sz="2000" spc="-15" dirty="0" smtClean="0">
                <a:latin typeface="DM Sans" pitchFamily="2" charset="77"/>
              </a:rPr>
              <a:t> </a:t>
            </a:r>
            <a:r>
              <a:rPr lang="en-US" sz="2000" spc="-15" dirty="0" err="1" smtClean="0">
                <a:latin typeface="DM Sans" pitchFamily="2" charset="77"/>
              </a:rPr>
              <a:t>bitmiyor</a:t>
            </a:r>
            <a:r>
              <a:rPr lang="en-US" sz="2000" spc="-15" dirty="0" smtClean="0">
                <a:latin typeface="DM Sans" pitchFamily="2" charset="77"/>
              </a:rPr>
              <a:t>, </a:t>
            </a:r>
            <a:r>
              <a:rPr lang="en-US" sz="2000" spc="-15" dirty="0" err="1" smtClean="0">
                <a:latin typeface="DM Sans" pitchFamily="2" charset="77"/>
              </a:rPr>
              <a:t>anlıyoruz</a:t>
            </a:r>
            <a:r>
              <a:rPr lang="en-US" sz="2000" spc="-15" dirty="0" smtClean="0">
                <a:latin typeface="DM Sans" pitchFamily="2" charset="77"/>
              </a:rPr>
              <a:t>. </a:t>
            </a:r>
            <a:r>
              <a:rPr lang="en-US" sz="2000" spc="-15" dirty="0" err="1" smtClean="0">
                <a:latin typeface="DM Sans" pitchFamily="2" charset="77"/>
              </a:rPr>
              <a:t>Doçent</a:t>
            </a:r>
            <a:r>
              <a:rPr lang="en-US" sz="2000" spc="-15" dirty="0" smtClean="0">
                <a:latin typeface="DM Sans" pitchFamily="2" charset="77"/>
              </a:rPr>
              <a:t>, Prof. </a:t>
            </a:r>
            <a:r>
              <a:rPr lang="en-US" sz="2000" spc="-15" dirty="0" err="1" smtClean="0">
                <a:latin typeface="DM Sans" pitchFamily="2" charset="77"/>
              </a:rPr>
              <a:t>olmaları</a:t>
            </a:r>
            <a:r>
              <a:rPr lang="en-US" sz="2000" spc="-15" dirty="0" smtClean="0">
                <a:latin typeface="DM Sans" pitchFamily="2" charset="77"/>
              </a:rPr>
              <a:t> </a:t>
            </a:r>
            <a:r>
              <a:rPr lang="en-US" sz="2000" spc="-15" dirty="0" err="1" smtClean="0">
                <a:latin typeface="DM Sans" pitchFamily="2" charset="77"/>
              </a:rPr>
              <a:t>gerekiyor</a:t>
            </a:r>
            <a:r>
              <a:rPr lang="en-US" sz="2000" spc="-15" dirty="0" smtClean="0">
                <a:latin typeface="DM Sans" pitchFamily="2" charset="77"/>
              </a:rPr>
              <a:t>, </a:t>
            </a:r>
            <a:r>
              <a:rPr lang="en-US" sz="2000" spc="-15" dirty="0" err="1" smtClean="0">
                <a:latin typeface="DM Sans" pitchFamily="2" charset="77"/>
              </a:rPr>
              <a:t>ama</a:t>
            </a:r>
            <a:r>
              <a:rPr lang="en-US" sz="2000" spc="-15" dirty="0" smtClean="0">
                <a:latin typeface="DM Sans" pitchFamily="2" charset="77"/>
              </a:rPr>
              <a:t> biz ne </a:t>
            </a:r>
            <a:r>
              <a:rPr lang="en-US" sz="2000" spc="-15" dirty="0" err="1" smtClean="0">
                <a:latin typeface="DM Sans" pitchFamily="2" charset="77"/>
              </a:rPr>
              <a:t>olacağız</a:t>
            </a:r>
            <a:r>
              <a:rPr lang="en-US" sz="2000" spc="-15" dirty="0" smtClean="0">
                <a:latin typeface="DM Sans" pitchFamily="2" charset="77"/>
              </a:rPr>
              <a:t>? Bari belli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saat</a:t>
            </a:r>
            <a:r>
              <a:rPr lang="en-US" sz="2000" spc="-15" dirty="0" smtClean="0">
                <a:latin typeface="DM Sans" pitchFamily="2" charset="77"/>
              </a:rPr>
              <a:t> </a:t>
            </a:r>
            <a:r>
              <a:rPr lang="en-US" sz="2000" spc="-15" dirty="0" err="1" smtClean="0">
                <a:latin typeface="DM Sans" pitchFamily="2" charset="77"/>
              </a:rPr>
              <a:t>falan</a:t>
            </a:r>
            <a:r>
              <a:rPr lang="en-US" sz="2000" spc="-15" dirty="0" smtClean="0">
                <a:latin typeface="DM Sans" pitchFamily="2" charset="77"/>
              </a:rPr>
              <a:t> </a:t>
            </a:r>
            <a:r>
              <a:rPr lang="en-US" sz="2000" spc="-15" dirty="0" err="1" smtClean="0">
                <a:latin typeface="DM Sans" pitchFamily="2" charset="77"/>
              </a:rPr>
              <a:t>verseler</a:t>
            </a:r>
            <a:r>
              <a:rPr lang="en-US" sz="2000" spc="-15" dirty="0" smtClean="0">
                <a:latin typeface="DM Sans" pitchFamily="2" charset="77"/>
              </a:rPr>
              <a:t>.</a:t>
            </a:r>
            <a:endParaRPr lang="en-US" sz="2000" spc="-15" dirty="0">
              <a:latin typeface="DM Sans" pitchFamily="2" charset="77"/>
            </a:endParaRPr>
          </a:p>
        </p:txBody>
      </p:sp>
      <p:sp>
        <p:nvSpPr>
          <p:cNvPr id="12" name="TextBox 11">
            <a:extLst>
              <a:ext uri="{FF2B5EF4-FFF2-40B4-BE49-F238E27FC236}">
                <a16:creationId xmlns:a16="http://schemas.microsoft.com/office/drawing/2014/main" xmlns="" id="{9D5810ED-68D4-E149-9948-4DAF555BDA3B}"/>
              </a:ext>
            </a:extLst>
          </p:cNvPr>
          <p:cNvSpPr txBox="1"/>
          <p:nvPr/>
        </p:nvSpPr>
        <p:spPr>
          <a:xfrm>
            <a:off x="6435261" y="5212987"/>
            <a:ext cx="5380044" cy="1323439"/>
          </a:xfrm>
          <a:prstGeom prst="rect">
            <a:avLst/>
          </a:prstGeom>
          <a:noFill/>
        </p:spPr>
        <p:txBody>
          <a:bodyPr wrap="square" rtlCol="0" anchor="t">
            <a:spAutoFit/>
          </a:bodyPr>
          <a:lstStyle/>
          <a:p>
            <a:r>
              <a:rPr lang="tr-TR" sz="2000" dirty="0" smtClean="0"/>
              <a:t>Bazı ders hocalarımız gibi ofis saati, rehberlik saati belirleyebilirler. Bize </a:t>
            </a:r>
            <a:r>
              <a:rPr lang="tr-TR" sz="2000" dirty="0" err="1" smtClean="0"/>
              <a:t>ayrırılmış</a:t>
            </a:r>
            <a:r>
              <a:rPr lang="tr-TR" sz="2000" dirty="0" smtClean="0"/>
              <a:t> bir zaman olursa biz de rahatça o saatlerde gidebiliriz. Hiç olmazsa yerlerinde bulabiliriz.</a:t>
            </a:r>
            <a:endParaRPr lang="tr-TR" sz="2000" dirty="0"/>
          </a:p>
        </p:txBody>
      </p:sp>
    </p:spTree>
    <p:extLst>
      <p:ext uri="{BB962C8B-B14F-4D97-AF65-F5344CB8AC3E}">
        <p14:creationId xmlns:p14="http://schemas.microsoft.com/office/powerpoint/2010/main" val="401308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32614" y="2717246"/>
            <a:ext cx="9144000" cy="2387600"/>
          </a:xfrm>
        </p:spPr>
        <p:txBody>
          <a:bodyPr>
            <a:noAutofit/>
          </a:bodyPr>
          <a:lstStyle/>
          <a:p>
            <a:r>
              <a:rPr lang="tr-TR" sz="7200" b="1" dirty="0" smtClean="0">
                <a:ln w="0"/>
                <a:effectLst>
                  <a:outerShdw blurRad="38100" dist="19050" dir="2700000" algn="tl" rotWithShape="0">
                    <a:schemeClr val="dk1">
                      <a:alpha val="40000"/>
                    </a:schemeClr>
                  </a:outerShdw>
                </a:effectLst>
              </a:rPr>
              <a:t>Peki </a:t>
            </a:r>
            <a:br>
              <a:rPr lang="tr-TR" sz="7200" b="1" dirty="0" smtClean="0">
                <a:ln w="0"/>
                <a:effectLst>
                  <a:outerShdw blurRad="38100" dist="19050" dir="2700000" algn="tl" rotWithShape="0">
                    <a:schemeClr val="dk1">
                      <a:alpha val="40000"/>
                    </a:schemeClr>
                  </a:outerShdw>
                </a:effectLst>
              </a:rPr>
            </a:br>
            <a:r>
              <a:rPr lang="tr-TR" sz="7200" b="1" dirty="0" smtClean="0">
                <a:ln w="0"/>
                <a:effectLst>
                  <a:outerShdw blurRad="38100" dist="19050" dir="2700000" algn="tl" rotWithShape="0">
                    <a:schemeClr val="dk1">
                      <a:alpha val="40000"/>
                    </a:schemeClr>
                  </a:outerShdw>
                </a:effectLst>
              </a:rPr>
              <a:t>Akademik Danışman </a:t>
            </a:r>
            <a:br>
              <a:rPr lang="tr-TR" sz="7200" b="1" dirty="0" smtClean="0">
                <a:ln w="0"/>
                <a:effectLst>
                  <a:outerShdw blurRad="38100" dist="19050" dir="2700000" algn="tl" rotWithShape="0">
                    <a:schemeClr val="dk1">
                      <a:alpha val="40000"/>
                    </a:schemeClr>
                  </a:outerShdw>
                </a:effectLst>
              </a:rPr>
            </a:br>
            <a:r>
              <a:rPr lang="tr-TR" sz="7200" b="1" dirty="0" smtClean="0">
                <a:ln w="0"/>
                <a:effectLst>
                  <a:outerShdw blurRad="38100" dist="19050" dir="2700000" algn="tl" rotWithShape="0">
                    <a:schemeClr val="dk1">
                      <a:alpha val="40000"/>
                    </a:schemeClr>
                  </a:outerShdw>
                </a:effectLst>
              </a:rPr>
              <a:t>Ne Yapmalı</a:t>
            </a:r>
            <a:br>
              <a:rPr lang="tr-TR" sz="7200" b="1" dirty="0" smtClean="0">
                <a:ln w="0"/>
                <a:effectLst>
                  <a:outerShdw blurRad="38100" dist="19050" dir="2700000" algn="tl" rotWithShape="0">
                    <a:schemeClr val="dk1">
                      <a:alpha val="40000"/>
                    </a:schemeClr>
                  </a:outerShdw>
                </a:effectLst>
              </a:rPr>
            </a:br>
            <a:r>
              <a:rPr lang="tr-TR" sz="7200" b="1" dirty="0">
                <a:ln w="0"/>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87297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xmlns="" id="{162D794E-C6C8-1847-9F05-C7AE4BBAD2D6}"/>
              </a:ext>
            </a:extLst>
          </p:cNvPr>
          <p:cNvSpPr>
            <a:spLocks noChangeArrowheads="1"/>
          </p:cNvSpPr>
          <p:nvPr/>
        </p:nvSpPr>
        <p:spPr bwMode="auto">
          <a:xfrm>
            <a:off x="4392787" y="6093405"/>
            <a:ext cx="1008193" cy="395541"/>
          </a:xfrm>
          <a:custGeom>
            <a:avLst/>
            <a:gdLst>
              <a:gd name="T0" fmla="*/ 93319 w 1617"/>
              <a:gd name="T1" fmla="*/ 166680 h 635"/>
              <a:gd name="T2" fmla="*/ 93319 w 1617"/>
              <a:gd name="T3" fmla="*/ 166680 h 635"/>
              <a:gd name="T4" fmla="*/ 208977 w 1617"/>
              <a:gd name="T5" fmla="*/ 208440 h 635"/>
              <a:gd name="T6" fmla="*/ 208977 w 1617"/>
              <a:gd name="T7" fmla="*/ 208440 h 635"/>
              <a:gd name="T8" fmla="*/ 319590 w 1617"/>
              <a:gd name="T9" fmla="*/ 163440 h 635"/>
              <a:gd name="T10" fmla="*/ 319590 w 1617"/>
              <a:gd name="T11" fmla="*/ 163440 h 635"/>
              <a:gd name="T12" fmla="*/ 582253 w 1617"/>
              <a:gd name="T13" fmla="*/ 0 h 635"/>
              <a:gd name="T14" fmla="*/ 0 w 1617"/>
              <a:gd name="T15" fmla="*/ 0 h 635"/>
              <a:gd name="T16" fmla="*/ 0 w 1617"/>
              <a:gd name="T17" fmla="*/ 0 h 635"/>
              <a:gd name="T18" fmla="*/ 93319 w 1617"/>
              <a:gd name="T19" fmla="*/ 166680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635">
                <a:moveTo>
                  <a:pt x="259" y="463"/>
                </a:moveTo>
                <a:lnTo>
                  <a:pt x="259" y="463"/>
                </a:lnTo>
                <a:cubicBezTo>
                  <a:pt x="346" y="608"/>
                  <a:pt x="420" y="634"/>
                  <a:pt x="580" y="579"/>
                </a:cubicBezTo>
                <a:cubicBezTo>
                  <a:pt x="685" y="544"/>
                  <a:pt x="788" y="503"/>
                  <a:pt x="887" y="454"/>
                </a:cubicBezTo>
                <a:cubicBezTo>
                  <a:pt x="1147" y="326"/>
                  <a:pt x="1389" y="173"/>
                  <a:pt x="1616" y="0"/>
                </a:cubicBezTo>
                <a:lnTo>
                  <a:pt x="0" y="0"/>
                </a:lnTo>
                <a:cubicBezTo>
                  <a:pt x="80" y="158"/>
                  <a:pt x="168" y="312"/>
                  <a:pt x="259" y="463"/>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19" name="Freeform 3">
            <a:extLst>
              <a:ext uri="{FF2B5EF4-FFF2-40B4-BE49-F238E27FC236}">
                <a16:creationId xmlns:a16="http://schemas.microsoft.com/office/drawing/2014/main" xmlns="" id="{9003B0C5-B764-8342-9399-C66592A8BEED}"/>
              </a:ext>
            </a:extLst>
          </p:cNvPr>
          <p:cNvSpPr>
            <a:spLocks noChangeArrowheads="1"/>
          </p:cNvSpPr>
          <p:nvPr/>
        </p:nvSpPr>
        <p:spPr bwMode="auto">
          <a:xfrm>
            <a:off x="3684029" y="1635334"/>
            <a:ext cx="2307579" cy="398288"/>
          </a:xfrm>
          <a:custGeom>
            <a:avLst/>
            <a:gdLst>
              <a:gd name="T0" fmla="*/ 1178735 w 3705"/>
              <a:gd name="T1" fmla="*/ 123007 h 640"/>
              <a:gd name="T2" fmla="*/ 1178735 w 3705"/>
              <a:gd name="T3" fmla="*/ 123007 h 640"/>
              <a:gd name="T4" fmla="*/ 684206 w 3705"/>
              <a:gd name="T5" fmla="*/ 6474 h 640"/>
              <a:gd name="T6" fmla="*/ 684206 w 3705"/>
              <a:gd name="T7" fmla="*/ 6474 h 640"/>
              <a:gd name="T8" fmla="*/ 66945 w 3705"/>
              <a:gd name="T9" fmla="*/ 183791 h 640"/>
              <a:gd name="T10" fmla="*/ 66945 w 3705"/>
              <a:gd name="T11" fmla="*/ 183791 h 640"/>
              <a:gd name="T12" fmla="*/ 0 w 3705"/>
              <a:gd name="T13" fmla="*/ 229828 h 640"/>
              <a:gd name="T14" fmla="*/ 1333140 w 3705"/>
              <a:gd name="T15" fmla="*/ 229828 h 640"/>
              <a:gd name="T16" fmla="*/ 1333140 w 3705"/>
              <a:gd name="T17" fmla="*/ 229828 h 640"/>
              <a:gd name="T18" fmla="*/ 1178735 w 3705"/>
              <a:gd name="T19" fmla="*/ 123007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05" h="640">
                <a:moveTo>
                  <a:pt x="3275" y="342"/>
                </a:moveTo>
                <a:lnTo>
                  <a:pt x="3275" y="342"/>
                </a:lnTo>
                <a:cubicBezTo>
                  <a:pt x="2845" y="121"/>
                  <a:pt x="2379" y="30"/>
                  <a:pt x="1901" y="18"/>
                </a:cubicBezTo>
                <a:cubicBezTo>
                  <a:pt x="1280" y="0"/>
                  <a:pt x="709" y="181"/>
                  <a:pt x="186" y="511"/>
                </a:cubicBezTo>
                <a:cubicBezTo>
                  <a:pt x="121" y="551"/>
                  <a:pt x="59" y="594"/>
                  <a:pt x="0" y="639"/>
                </a:cubicBezTo>
                <a:lnTo>
                  <a:pt x="3704" y="639"/>
                </a:lnTo>
                <a:cubicBezTo>
                  <a:pt x="3574" y="524"/>
                  <a:pt x="3433" y="424"/>
                  <a:pt x="3275" y="342"/>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20" name="Freeform 4">
            <a:extLst>
              <a:ext uri="{FF2B5EF4-FFF2-40B4-BE49-F238E27FC236}">
                <a16:creationId xmlns:a16="http://schemas.microsoft.com/office/drawing/2014/main" xmlns="" id="{71F25423-27A2-8447-8ABB-54B5562041AD}"/>
              </a:ext>
            </a:extLst>
          </p:cNvPr>
          <p:cNvSpPr>
            <a:spLocks noChangeArrowheads="1"/>
          </p:cNvSpPr>
          <p:nvPr/>
        </p:nvSpPr>
        <p:spPr bwMode="auto">
          <a:xfrm>
            <a:off x="3118123" y="2033624"/>
            <a:ext cx="3406425" cy="1016319"/>
          </a:xfrm>
          <a:custGeom>
            <a:avLst/>
            <a:gdLst>
              <a:gd name="T0" fmla="*/ 1967780 w 5470"/>
              <a:gd name="T1" fmla="*/ 585214 h 1631"/>
              <a:gd name="T2" fmla="*/ 1967780 w 5470"/>
              <a:gd name="T3" fmla="*/ 585214 h 1631"/>
              <a:gd name="T4" fmla="*/ 1954825 w 5470"/>
              <a:gd name="T5" fmla="*/ 507786 h 1631"/>
              <a:gd name="T6" fmla="*/ 1954825 w 5470"/>
              <a:gd name="T7" fmla="*/ 507786 h 1631"/>
              <a:gd name="T8" fmla="*/ 1953385 w 5470"/>
              <a:gd name="T9" fmla="*/ 499503 h 1631"/>
              <a:gd name="T10" fmla="*/ 1953385 w 5470"/>
              <a:gd name="T11" fmla="*/ 499503 h 1631"/>
              <a:gd name="T12" fmla="*/ 1812316 w 5470"/>
              <a:gd name="T13" fmla="*/ 163500 h 1631"/>
              <a:gd name="T14" fmla="*/ 1812316 w 5470"/>
              <a:gd name="T15" fmla="*/ 163500 h 1631"/>
              <a:gd name="T16" fmla="*/ 1660450 w 5470"/>
              <a:gd name="T17" fmla="*/ 0 h 1631"/>
              <a:gd name="T18" fmla="*/ 327484 w 5470"/>
              <a:gd name="T19" fmla="*/ 0 h 1631"/>
              <a:gd name="T20" fmla="*/ 327484 w 5470"/>
              <a:gd name="T21" fmla="*/ 0 h 1631"/>
              <a:gd name="T22" fmla="*/ 63337 w 5470"/>
              <a:gd name="T23" fmla="*/ 334562 h 1631"/>
              <a:gd name="T24" fmla="*/ 63337 w 5470"/>
              <a:gd name="T25" fmla="*/ 334562 h 1631"/>
              <a:gd name="T26" fmla="*/ 0 w 5470"/>
              <a:gd name="T27" fmla="*/ 587015 h 1631"/>
              <a:gd name="T28" fmla="*/ 1968140 w 5470"/>
              <a:gd name="T29" fmla="*/ 587015 h 1631"/>
              <a:gd name="T30" fmla="*/ 1968140 w 5470"/>
              <a:gd name="T31" fmla="*/ 587015 h 1631"/>
              <a:gd name="T32" fmla="*/ 1967780 w 5470"/>
              <a:gd name="T33" fmla="*/ 585214 h 16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70" h="1631">
                <a:moveTo>
                  <a:pt x="5468" y="1625"/>
                </a:moveTo>
                <a:lnTo>
                  <a:pt x="5468" y="1625"/>
                </a:lnTo>
                <a:cubicBezTo>
                  <a:pt x="5458" y="1553"/>
                  <a:pt x="5445" y="1482"/>
                  <a:pt x="5432" y="1410"/>
                </a:cubicBezTo>
                <a:cubicBezTo>
                  <a:pt x="5431" y="1402"/>
                  <a:pt x="5429" y="1394"/>
                  <a:pt x="5428" y="1387"/>
                </a:cubicBezTo>
                <a:cubicBezTo>
                  <a:pt x="5363" y="1048"/>
                  <a:pt x="5253" y="729"/>
                  <a:pt x="5036" y="454"/>
                </a:cubicBezTo>
                <a:cubicBezTo>
                  <a:pt x="4906" y="290"/>
                  <a:pt x="4769" y="136"/>
                  <a:pt x="4614" y="0"/>
                </a:cubicBezTo>
                <a:lnTo>
                  <a:pt x="910" y="0"/>
                </a:lnTo>
                <a:cubicBezTo>
                  <a:pt x="588" y="241"/>
                  <a:pt x="334" y="545"/>
                  <a:pt x="176" y="929"/>
                </a:cubicBezTo>
                <a:cubicBezTo>
                  <a:pt x="83" y="1156"/>
                  <a:pt x="9" y="1387"/>
                  <a:pt x="0" y="1630"/>
                </a:cubicBezTo>
                <a:lnTo>
                  <a:pt x="5469" y="1630"/>
                </a:lnTo>
                <a:cubicBezTo>
                  <a:pt x="5469" y="1628"/>
                  <a:pt x="5468" y="1627"/>
                  <a:pt x="5468" y="1625"/>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1" name="Freeform 5">
            <a:extLst>
              <a:ext uri="{FF2B5EF4-FFF2-40B4-BE49-F238E27FC236}">
                <a16:creationId xmlns:a16="http://schemas.microsoft.com/office/drawing/2014/main" xmlns="" id="{51136015-1F57-D747-AE4D-5ED34C559B0A}"/>
              </a:ext>
            </a:extLst>
          </p:cNvPr>
          <p:cNvSpPr>
            <a:spLocks noChangeArrowheads="1"/>
          </p:cNvSpPr>
          <p:nvPr/>
        </p:nvSpPr>
        <p:spPr bwMode="auto">
          <a:xfrm>
            <a:off x="6016335" y="1953964"/>
            <a:ext cx="1686730" cy="1024561"/>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8 h 1646"/>
              <a:gd name="T12" fmla="*/ 0 w 2709"/>
              <a:gd name="T13" fmla="*/ 591778 h 1646"/>
              <a:gd name="T14" fmla="*/ 38859 w 2709"/>
              <a:gd name="T15" fmla="*/ 552926 h 1646"/>
              <a:gd name="T16" fmla="*/ 697671 w 2709"/>
              <a:gd name="T17" fmla="*/ 552926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2" name="Freeform 6">
            <a:extLst>
              <a:ext uri="{FF2B5EF4-FFF2-40B4-BE49-F238E27FC236}">
                <a16:creationId xmlns:a16="http://schemas.microsoft.com/office/drawing/2014/main" xmlns="" id="{976ED184-91EF-5A43-97CD-CCB9BDE4378D}"/>
              </a:ext>
            </a:extLst>
          </p:cNvPr>
          <p:cNvSpPr>
            <a:spLocks noChangeArrowheads="1"/>
          </p:cNvSpPr>
          <p:nvPr/>
        </p:nvSpPr>
        <p:spPr bwMode="auto">
          <a:xfrm>
            <a:off x="6016335" y="2909853"/>
            <a:ext cx="760951" cy="134595"/>
          </a:xfrm>
          <a:custGeom>
            <a:avLst/>
            <a:gdLst>
              <a:gd name="T0" fmla="*/ 0 w 1222"/>
              <a:gd name="T1" fmla="*/ 38894 h 216"/>
              <a:gd name="T2" fmla="*/ 0 w 1222"/>
              <a:gd name="T3" fmla="*/ 38894 h 216"/>
              <a:gd name="T4" fmla="*/ 38864 w 1222"/>
              <a:gd name="T5" fmla="*/ 77428 h 216"/>
              <a:gd name="T6" fmla="*/ 439377 w 1222"/>
              <a:gd name="T7" fmla="*/ 77428 h 216"/>
              <a:gd name="T8" fmla="*/ 439377 w 1222"/>
              <a:gd name="T9" fmla="*/ 77428 h 216"/>
              <a:gd name="T10" fmla="*/ 426423 w 1222"/>
              <a:gd name="T11" fmla="*/ 0 h 216"/>
              <a:gd name="T12" fmla="*/ 38864 w 1222"/>
              <a:gd name="T13" fmla="*/ 0 h 216"/>
              <a:gd name="T14" fmla="*/ 38864 w 1222"/>
              <a:gd name="T15" fmla="*/ 0 h 216"/>
              <a:gd name="T16" fmla="*/ 0 w 1222"/>
              <a:gd name="T17" fmla="*/ 38894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216">
                <a:moveTo>
                  <a:pt x="0" y="108"/>
                </a:moveTo>
                <a:lnTo>
                  <a:pt x="0" y="108"/>
                </a:lnTo>
                <a:cubicBezTo>
                  <a:pt x="0" y="167"/>
                  <a:pt x="48" y="215"/>
                  <a:pt x="108" y="215"/>
                </a:cubicBezTo>
                <a:lnTo>
                  <a:pt x="1221" y="215"/>
                </a:lnTo>
                <a:cubicBezTo>
                  <a:pt x="1211" y="143"/>
                  <a:pt x="1198" y="72"/>
                  <a:pt x="1185" y="0"/>
                </a:cubicBezTo>
                <a:lnTo>
                  <a:pt x="108" y="0"/>
                </a:lnTo>
                <a:cubicBezTo>
                  <a:pt x="48" y="0"/>
                  <a:pt x="0" y="48"/>
                  <a:pt x="0" y="108"/>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3" name="Freeform 6">
            <a:extLst>
              <a:ext uri="{FF2B5EF4-FFF2-40B4-BE49-F238E27FC236}">
                <a16:creationId xmlns:a16="http://schemas.microsoft.com/office/drawing/2014/main" xmlns="" id="{27227A5E-C113-E84D-AF4C-39F505145E03}"/>
              </a:ext>
            </a:extLst>
          </p:cNvPr>
          <p:cNvSpPr>
            <a:spLocks noChangeArrowheads="1"/>
          </p:cNvSpPr>
          <p:nvPr/>
        </p:nvSpPr>
        <p:spPr bwMode="auto">
          <a:xfrm>
            <a:off x="6016335" y="2909853"/>
            <a:ext cx="760951" cy="134595"/>
          </a:xfrm>
          <a:custGeom>
            <a:avLst/>
            <a:gdLst>
              <a:gd name="T0" fmla="*/ 0 w 1222"/>
              <a:gd name="T1" fmla="*/ 38894 h 216"/>
              <a:gd name="T2" fmla="*/ 0 w 1222"/>
              <a:gd name="T3" fmla="*/ 38894 h 216"/>
              <a:gd name="T4" fmla="*/ 38864 w 1222"/>
              <a:gd name="T5" fmla="*/ 77428 h 216"/>
              <a:gd name="T6" fmla="*/ 439377 w 1222"/>
              <a:gd name="T7" fmla="*/ 77428 h 216"/>
              <a:gd name="T8" fmla="*/ 439377 w 1222"/>
              <a:gd name="T9" fmla="*/ 77428 h 216"/>
              <a:gd name="T10" fmla="*/ 426423 w 1222"/>
              <a:gd name="T11" fmla="*/ 0 h 216"/>
              <a:gd name="T12" fmla="*/ 38864 w 1222"/>
              <a:gd name="T13" fmla="*/ 0 h 216"/>
              <a:gd name="T14" fmla="*/ 38864 w 1222"/>
              <a:gd name="T15" fmla="*/ 0 h 216"/>
              <a:gd name="T16" fmla="*/ 0 w 1222"/>
              <a:gd name="T17" fmla="*/ 38894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2" h="216">
                <a:moveTo>
                  <a:pt x="0" y="108"/>
                </a:moveTo>
                <a:lnTo>
                  <a:pt x="0" y="108"/>
                </a:lnTo>
                <a:cubicBezTo>
                  <a:pt x="0" y="167"/>
                  <a:pt x="48" y="215"/>
                  <a:pt x="108" y="215"/>
                </a:cubicBezTo>
                <a:lnTo>
                  <a:pt x="1221" y="215"/>
                </a:lnTo>
                <a:cubicBezTo>
                  <a:pt x="1211" y="143"/>
                  <a:pt x="1198" y="72"/>
                  <a:pt x="1185" y="0"/>
                </a:cubicBezTo>
                <a:lnTo>
                  <a:pt x="108" y="0"/>
                </a:lnTo>
                <a:cubicBezTo>
                  <a:pt x="48" y="0"/>
                  <a:pt x="0" y="48"/>
                  <a:pt x="0" y="108"/>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24" name="Freeform 7">
            <a:extLst>
              <a:ext uri="{FF2B5EF4-FFF2-40B4-BE49-F238E27FC236}">
                <a16:creationId xmlns:a16="http://schemas.microsoft.com/office/drawing/2014/main" xmlns="" id="{9D700892-071E-A74E-9341-E1B30D3885FE}"/>
              </a:ext>
            </a:extLst>
          </p:cNvPr>
          <p:cNvSpPr>
            <a:spLocks noChangeArrowheads="1"/>
          </p:cNvSpPr>
          <p:nvPr/>
        </p:nvSpPr>
        <p:spPr bwMode="auto">
          <a:xfrm>
            <a:off x="2708804" y="3047194"/>
            <a:ext cx="3834976" cy="1013573"/>
          </a:xfrm>
          <a:custGeom>
            <a:avLst/>
            <a:gdLst>
              <a:gd name="T0" fmla="*/ 2203914 w 6158"/>
              <a:gd name="T1" fmla="*/ 0 h 1629"/>
              <a:gd name="T2" fmla="*/ 235722 w 6158"/>
              <a:gd name="T3" fmla="*/ 0 h 1629"/>
              <a:gd name="T4" fmla="*/ 235722 w 6158"/>
              <a:gd name="T5" fmla="*/ 0 h 1629"/>
              <a:gd name="T6" fmla="*/ 242920 w 6158"/>
              <a:gd name="T7" fmla="*/ 98890 h 1629"/>
              <a:gd name="T8" fmla="*/ 242920 w 6158"/>
              <a:gd name="T9" fmla="*/ 98890 h 1629"/>
              <a:gd name="T10" fmla="*/ 188218 w 6158"/>
              <a:gd name="T11" fmla="*/ 302423 h 1629"/>
              <a:gd name="T12" fmla="*/ 188218 w 6158"/>
              <a:gd name="T13" fmla="*/ 302423 h 1629"/>
              <a:gd name="T14" fmla="*/ 59380 w 6158"/>
              <a:gd name="T15" fmla="*/ 457411 h 1629"/>
              <a:gd name="T16" fmla="*/ 59380 w 6158"/>
              <a:gd name="T17" fmla="*/ 457411 h 1629"/>
              <a:gd name="T18" fmla="*/ 29870 w 6158"/>
              <a:gd name="T19" fmla="*/ 493730 h 1629"/>
              <a:gd name="T20" fmla="*/ 29870 w 6158"/>
              <a:gd name="T21" fmla="*/ 493730 h 1629"/>
              <a:gd name="T22" fmla="*/ 13675 w 6158"/>
              <a:gd name="T23" fmla="*/ 585428 h 1629"/>
              <a:gd name="T24" fmla="*/ 1935802 w 6158"/>
              <a:gd name="T25" fmla="*/ 585428 h 1629"/>
              <a:gd name="T26" fmla="*/ 2085513 w 6158"/>
              <a:gd name="T27" fmla="*/ 585428 h 1629"/>
              <a:gd name="T28" fmla="*/ 2085513 w 6158"/>
              <a:gd name="T29" fmla="*/ 585428 h 1629"/>
              <a:gd name="T30" fmla="*/ 2128699 w 6158"/>
              <a:gd name="T31" fmla="*/ 508114 h 1629"/>
              <a:gd name="T32" fmla="*/ 2128699 w 6158"/>
              <a:gd name="T33" fmla="*/ 508114 h 1629"/>
              <a:gd name="T34" fmla="*/ 2213991 w 6158"/>
              <a:gd name="T35" fmla="*/ 145278 h 1629"/>
              <a:gd name="T36" fmla="*/ 2213991 w 6158"/>
              <a:gd name="T37" fmla="*/ 145278 h 1629"/>
              <a:gd name="T38" fmla="*/ 2203914 w 6158"/>
              <a:gd name="T39" fmla="*/ 0 h 16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58" h="1629">
                <a:moveTo>
                  <a:pt x="6124" y="0"/>
                </a:moveTo>
                <a:lnTo>
                  <a:pt x="655" y="0"/>
                </a:lnTo>
                <a:cubicBezTo>
                  <a:pt x="652" y="89"/>
                  <a:pt x="658" y="181"/>
                  <a:pt x="675" y="275"/>
                </a:cubicBezTo>
                <a:cubicBezTo>
                  <a:pt x="714" y="486"/>
                  <a:pt x="657" y="676"/>
                  <a:pt x="523" y="841"/>
                </a:cubicBezTo>
                <a:cubicBezTo>
                  <a:pt x="405" y="987"/>
                  <a:pt x="285" y="1129"/>
                  <a:pt x="165" y="1272"/>
                </a:cubicBezTo>
                <a:cubicBezTo>
                  <a:pt x="137" y="1305"/>
                  <a:pt x="107" y="1338"/>
                  <a:pt x="83" y="1373"/>
                </a:cubicBezTo>
                <a:cubicBezTo>
                  <a:pt x="15" y="1472"/>
                  <a:pt x="0" y="1559"/>
                  <a:pt x="38" y="1628"/>
                </a:cubicBezTo>
                <a:lnTo>
                  <a:pt x="5379" y="1628"/>
                </a:lnTo>
                <a:lnTo>
                  <a:pt x="5795" y="1628"/>
                </a:lnTo>
                <a:cubicBezTo>
                  <a:pt x="5839" y="1558"/>
                  <a:pt x="5878" y="1485"/>
                  <a:pt x="5915" y="1413"/>
                </a:cubicBezTo>
                <a:cubicBezTo>
                  <a:pt x="6073" y="1095"/>
                  <a:pt x="6157" y="757"/>
                  <a:pt x="6152" y="404"/>
                </a:cubicBezTo>
                <a:cubicBezTo>
                  <a:pt x="6154" y="263"/>
                  <a:pt x="6143" y="129"/>
                  <a:pt x="6124" y="0"/>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5" name="Freeform 8">
            <a:extLst>
              <a:ext uri="{FF2B5EF4-FFF2-40B4-BE49-F238E27FC236}">
                <a16:creationId xmlns:a16="http://schemas.microsoft.com/office/drawing/2014/main" xmlns="" id="{26929082-BE96-D547-9EAB-A013C6512BA5}"/>
              </a:ext>
            </a:extLst>
          </p:cNvPr>
          <p:cNvSpPr>
            <a:spLocks noChangeArrowheads="1"/>
          </p:cNvSpPr>
          <p:nvPr/>
        </p:nvSpPr>
        <p:spPr bwMode="auto">
          <a:xfrm>
            <a:off x="6247091" y="2970283"/>
            <a:ext cx="1689476" cy="1024561"/>
          </a:xfrm>
          <a:custGeom>
            <a:avLst/>
            <a:gdLst>
              <a:gd name="T0" fmla="*/ 975952 w 2710"/>
              <a:gd name="T1" fmla="*/ 276283 h 1646"/>
              <a:gd name="T2" fmla="*/ 699270 w 2710"/>
              <a:gd name="T3" fmla="*/ 0 h 1646"/>
              <a:gd name="T4" fmla="*/ 38908 w 2710"/>
              <a:gd name="T5" fmla="*/ 0 h 1646"/>
              <a:gd name="T6" fmla="*/ 38908 w 2710"/>
              <a:gd name="T7" fmla="*/ 0 h 1646"/>
              <a:gd name="T8" fmla="*/ 0 w 2710"/>
              <a:gd name="T9" fmla="*/ 38852 h 1646"/>
              <a:gd name="T10" fmla="*/ 0 w 2710"/>
              <a:gd name="T11" fmla="*/ 591778 h 1646"/>
              <a:gd name="T12" fmla="*/ 0 w 2710"/>
              <a:gd name="T13" fmla="*/ 591778 h 1646"/>
              <a:gd name="T14" fmla="*/ 38908 w 2710"/>
              <a:gd name="T15" fmla="*/ 552926 h 1646"/>
              <a:gd name="T16" fmla="*/ 699270 w 2710"/>
              <a:gd name="T17" fmla="*/ 552926 h 1646"/>
              <a:gd name="T18" fmla="*/ 975952 w 2710"/>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0" h="1646">
                <a:moveTo>
                  <a:pt x="2709" y="768"/>
                </a:moveTo>
                <a:lnTo>
                  <a:pt x="1941" y="0"/>
                </a:lnTo>
                <a:lnTo>
                  <a:pt x="108" y="0"/>
                </a:lnTo>
                <a:cubicBezTo>
                  <a:pt x="48" y="0"/>
                  <a:pt x="0" y="48"/>
                  <a:pt x="0" y="108"/>
                </a:cubicBezTo>
                <a:lnTo>
                  <a:pt x="0" y="1645"/>
                </a:lnTo>
                <a:cubicBezTo>
                  <a:pt x="0" y="1585"/>
                  <a:pt x="48" y="1537"/>
                  <a:pt x="108" y="1537"/>
                </a:cubicBezTo>
                <a:lnTo>
                  <a:pt x="1941" y="1537"/>
                </a:lnTo>
                <a:lnTo>
                  <a:pt x="2709" y="768"/>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6" name="Freeform 9">
            <a:extLst>
              <a:ext uri="{FF2B5EF4-FFF2-40B4-BE49-F238E27FC236}">
                <a16:creationId xmlns:a16="http://schemas.microsoft.com/office/drawing/2014/main" xmlns="" id="{F71C33D6-5987-7944-93C9-716A589A0167}"/>
              </a:ext>
            </a:extLst>
          </p:cNvPr>
          <p:cNvSpPr>
            <a:spLocks noChangeArrowheads="1"/>
          </p:cNvSpPr>
          <p:nvPr/>
        </p:nvSpPr>
        <p:spPr bwMode="auto">
          <a:xfrm>
            <a:off x="6247092" y="3928922"/>
            <a:ext cx="401079" cy="134593"/>
          </a:xfrm>
          <a:custGeom>
            <a:avLst/>
            <a:gdLst>
              <a:gd name="T0" fmla="*/ 231416 w 645"/>
              <a:gd name="T1" fmla="*/ 0 h 216"/>
              <a:gd name="T2" fmla="*/ 38809 w 645"/>
              <a:gd name="T3" fmla="*/ 0 h 216"/>
              <a:gd name="T4" fmla="*/ 38809 w 645"/>
              <a:gd name="T5" fmla="*/ 0 h 216"/>
              <a:gd name="T6" fmla="*/ 0 w 645"/>
              <a:gd name="T7" fmla="*/ 38894 h 216"/>
              <a:gd name="T8" fmla="*/ 0 w 645"/>
              <a:gd name="T9" fmla="*/ 38894 h 216"/>
              <a:gd name="T10" fmla="*/ 38449 w 645"/>
              <a:gd name="T11" fmla="*/ 77427 h 216"/>
              <a:gd name="T12" fmla="*/ 188295 w 645"/>
              <a:gd name="T13" fmla="*/ 77427 h 216"/>
              <a:gd name="T14" fmla="*/ 188295 w 645"/>
              <a:gd name="T15" fmla="*/ 77427 h 216"/>
              <a:gd name="T16" fmla="*/ 231416 w 645"/>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5" h="216">
                <a:moveTo>
                  <a:pt x="644" y="0"/>
                </a:moveTo>
                <a:lnTo>
                  <a:pt x="108" y="0"/>
                </a:lnTo>
                <a:cubicBezTo>
                  <a:pt x="48" y="0"/>
                  <a:pt x="0" y="48"/>
                  <a:pt x="0" y="108"/>
                </a:cubicBezTo>
                <a:cubicBezTo>
                  <a:pt x="0" y="167"/>
                  <a:pt x="48" y="215"/>
                  <a:pt x="107" y="215"/>
                </a:cubicBezTo>
                <a:lnTo>
                  <a:pt x="524" y="215"/>
                </a:lnTo>
                <a:cubicBezTo>
                  <a:pt x="569" y="145"/>
                  <a:pt x="608" y="72"/>
                  <a:pt x="644" y="0"/>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7" name="Freeform 9">
            <a:extLst>
              <a:ext uri="{FF2B5EF4-FFF2-40B4-BE49-F238E27FC236}">
                <a16:creationId xmlns:a16="http://schemas.microsoft.com/office/drawing/2014/main" xmlns="" id="{31B5B442-AC2C-4947-8917-CC8C634E37E5}"/>
              </a:ext>
            </a:extLst>
          </p:cNvPr>
          <p:cNvSpPr>
            <a:spLocks noChangeArrowheads="1"/>
          </p:cNvSpPr>
          <p:nvPr/>
        </p:nvSpPr>
        <p:spPr bwMode="auto">
          <a:xfrm>
            <a:off x="6247092" y="3928922"/>
            <a:ext cx="401079" cy="134593"/>
          </a:xfrm>
          <a:custGeom>
            <a:avLst/>
            <a:gdLst>
              <a:gd name="T0" fmla="*/ 231416 w 645"/>
              <a:gd name="T1" fmla="*/ 0 h 216"/>
              <a:gd name="T2" fmla="*/ 38809 w 645"/>
              <a:gd name="T3" fmla="*/ 0 h 216"/>
              <a:gd name="T4" fmla="*/ 38809 w 645"/>
              <a:gd name="T5" fmla="*/ 0 h 216"/>
              <a:gd name="T6" fmla="*/ 0 w 645"/>
              <a:gd name="T7" fmla="*/ 38894 h 216"/>
              <a:gd name="T8" fmla="*/ 0 w 645"/>
              <a:gd name="T9" fmla="*/ 38894 h 216"/>
              <a:gd name="T10" fmla="*/ 38449 w 645"/>
              <a:gd name="T11" fmla="*/ 77427 h 216"/>
              <a:gd name="T12" fmla="*/ 188295 w 645"/>
              <a:gd name="T13" fmla="*/ 77427 h 216"/>
              <a:gd name="T14" fmla="*/ 188295 w 645"/>
              <a:gd name="T15" fmla="*/ 77427 h 216"/>
              <a:gd name="T16" fmla="*/ 231416 w 645"/>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5" h="216">
                <a:moveTo>
                  <a:pt x="644" y="0"/>
                </a:moveTo>
                <a:lnTo>
                  <a:pt x="108" y="0"/>
                </a:lnTo>
                <a:cubicBezTo>
                  <a:pt x="48" y="0"/>
                  <a:pt x="0" y="48"/>
                  <a:pt x="0" y="108"/>
                </a:cubicBezTo>
                <a:cubicBezTo>
                  <a:pt x="0" y="167"/>
                  <a:pt x="48" y="215"/>
                  <a:pt x="107" y="215"/>
                </a:cubicBezTo>
                <a:lnTo>
                  <a:pt x="524" y="215"/>
                </a:lnTo>
                <a:cubicBezTo>
                  <a:pt x="569" y="145"/>
                  <a:pt x="608" y="72"/>
                  <a:pt x="644" y="0"/>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28" name="Freeform 10">
            <a:extLst>
              <a:ext uri="{FF2B5EF4-FFF2-40B4-BE49-F238E27FC236}">
                <a16:creationId xmlns:a16="http://schemas.microsoft.com/office/drawing/2014/main" xmlns="" id="{B620EEF4-AD82-3943-BFA5-646435B8C06B}"/>
              </a:ext>
            </a:extLst>
          </p:cNvPr>
          <p:cNvSpPr>
            <a:spLocks noChangeArrowheads="1"/>
          </p:cNvSpPr>
          <p:nvPr/>
        </p:nvSpPr>
        <p:spPr bwMode="auto">
          <a:xfrm>
            <a:off x="2733529" y="4060769"/>
            <a:ext cx="3587735" cy="1016319"/>
          </a:xfrm>
          <a:custGeom>
            <a:avLst/>
            <a:gdLst>
              <a:gd name="T0" fmla="*/ 0 w 5758"/>
              <a:gd name="T1" fmla="*/ 0 h 1631"/>
              <a:gd name="T2" fmla="*/ 0 w 5758"/>
              <a:gd name="T3" fmla="*/ 0 h 1631"/>
              <a:gd name="T4" fmla="*/ 56891 w 5758"/>
              <a:gd name="T5" fmla="*/ 43576 h 1631"/>
              <a:gd name="T6" fmla="*/ 56891 w 5758"/>
              <a:gd name="T7" fmla="*/ 43576 h 1631"/>
              <a:gd name="T8" fmla="*/ 124584 w 5758"/>
              <a:gd name="T9" fmla="*/ 63743 h 1631"/>
              <a:gd name="T10" fmla="*/ 124584 w 5758"/>
              <a:gd name="T11" fmla="*/ 63743 h 1631"/>
              <a:gd name="T12" fmla="*/ 176434 w 5758"/>
              <a:gd name="T13" fmla="*/ 124966 h 1631"/>
              <a:gd name="T14" fmla="*/ 176434 w 5758"/>
              <a:gd name="T15" fmla="*/ 124966 h 1631"/>
              <a:gd name="T16" fmla="*/ 165992 w 5758"/>
              <a:gd name="T17" fmla="*/ 197352 h 1631"/>
              <a:gd name="T18" fmla="*/ 165992 w 5758"/>
              <a:gd name="T19" fmla="*/ 197352 h 1631"/>
              <a:gd name="T20" fmla="*/ 180754 w 5758"/>
              <a:gd name="T21" fmla="*/ 294228 h 1631"/>
              <a:gd name="T22" fmla="*/ 180754 w 5758"/>
              <a:gd name="T23" fmla="*/ 294228 h 1631"/>
              <a:gd name="T24" fmla="*/ 187956 w 5758"/>
              <a:gd name="T25" fmla="*/ 344286 h 1631"/>
              <a:gd name="T26" fmla="*/ 187956 w 5758"/>
              <a:gd name="T27" fmla="*/ 344286 h 1631"/>
              <a:gd name="T28" fmla="*/ 178234 w 5758"/>
              <a:gd name="T29" fmla="*/ 386061 h 1631"/>
              <a:gd name="T30" fmla="*/ 178234 w 5758"/>
              <a:gd name="T31" fmla="*/ 386061 h 1631"/>
              <a:gd name="T32" fmla="*/ 212080 w 5758"/>
              <a:gd name="T33" fmla="*/ 456287 h 1631"/>
              <a:gd name="T34" fmla="*/ 212080 w 5758"/>
              <a:gd name="T35" fmla="*/ 456287 h 1631"/>
              <a:gd name="T36" fmla="*/ 233324 w 5758"/>
              <a:gd name="T37" fmla="*/ 522911 h 1631"/>
              <a:gd name="T38" fmla="*/ 233324 w 5758"/>
              <a:gd name="T39" fmla="*/ 522911 h 1631"/>
              <a:gd name="T40" fmla="*/ 216761 w 5758"/>
              <a:gd name="T41" fmla="*/ 580893 h 1631"/>
              <a:gd name="T42" fmla="*/ 216761 w 5758"/>
              <a:gd name="T43" fmla="*/ 580893 h 1631"/>
              <a:gd name="T44" fmla="*/ 214961 w 5758"/>
              <a:gd name="T45" fmla="*/ 587015 h 1631"/>
              <a:gd name="T46" fmla="*/ 1749573 w 5758"/>
              <a:gd name="T47" fmla="*/ 587015 h 1631"/>
              <a:gd name="T48" fmla="*/ 1913405 w 5758"/>
              <a:gd name="T49" fmla="*/ 587015 h 1631"/>
              <a:gd name="T50" fmla="*/ 1913405 w 5758"/>
              <a:gd name="T51" fmla="*/ 587015 h 1631"/>
              <a:gd name="T52" fmla="*/ 1893961 w 5758"/>
              <a:gd name="T53" fmla="*/ 509226 h 1631"/>
              <a:gd name="T54" fmla="*/ 1893961 w 5758"/>
              <a:gd name="T55" fmla="*/ 509226 h 1631"/>
              <a:gd name="T56" fmla="*/ 1882439 w 5758"/>
              <a:gd name="T57" fmla="*/ 447644 h 1631"/>
              <a:gd name="T58" fmla="*/ 1882439 w 5758"/>
              <a:gd name="T59" fmla="*/ 447644 h 1631"/>
              <a:gd name="T60" fmla="*/ 1926367 w 5758"/>
              <a:gd name="T61" fmla="*/ 246690 h 1631"/>
              <a:gd name="T62" fmla="*/ 1926367 w 5758"/>
              <a:gd name="T63" fmla="*/ 246690 h 1631"/>
              <a:gd name="T64" fmla="*/ 2060313 w 5758"/>
              <a:gd name="T65" fmla="*/ 20167 h 1631"/>
              <a:gd name="T66" fmla="*/ 2060313 w 5758"/>
              <a:gd name="T67" fmla="*/ 20167 h 1631"/>
              <a:gd name="T68" fmla="*/ 2072915 w 5758"/>
              <a:gd name="T69" fmla="*/ 0 h 1631"/>
              <a:gd name="T70" fmla="*/ 0 w 5758"/>
              <a:gd name="T71" fmla="*/ 0 h 16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58" h="1631">
                <a:moveTo>
                  <a:pt x="0" y="0"/>
                </a:moveTo>
                <a:lnTo>
                  <a:pt x="0" y="0"/>
                </a:lnTo>
                <a:cubicBezTo>
                  <a:pt x="27" y="49"/>
                  <a:pt x="79" y="91"/>
                  <a:pt x="158" y="121"/>
                </a:cubicBezTo>
                <a:cubicBezTo>
                  <a:pt x="219" y="145"/>
                  <a:pt x="283" y="159"/>
                  <a:pt x="346" y="177"/>
                </a:cubicBezTo>
                <a:cubicBezTo>
                  <a:pt x="432" y="202"/>
                  <a:pt x="477" y="260"/>
                  <a:pt x="490" y="347"/>
                </a:cubicBezTo>
                <a:cubicBezTo>
                  <a:pt x="500" y="418"/>
                  <a:pt x="485" y="483"/>
                  <a:pt x="461" y="548"/>
                </a:cubicBezTo>
                <a:cubicBezTo>
                  <a:pt x="424" y="646"/>
                  <a:pt x="426" y="735"/>
                  <a:pt x="502" y="817"/>
                </a:cubicBezTo>
                <a:cubicBezTo>
                  <a:pt x="540" y="856"/>
                  <a:pt x="543" y="903"/>
                  <a:pt x="522" y="956"/>
                </a:cubicBezTo>
                <a:cubicBezTo>
                  <a:pt x="507" y="992"/>
                  <a:pt x="498" y="1033"/>
                  <a:pt x="495" y="1072"/>
                </a:cubicBezTo>
                <a:cubicBezTo>
                  <a:pt x="491" y="1153"/>
                  <a:pt x="530" y="1216"/>
                  <a:pt x="589" y="1267"/>
                </a:cubicBezTo>
                <a:cubicBezTo>
                  <a:pt x="645" y="1317"/>
                  <a:pt x="666" y="1379"/>
                  <a:pt x="648" y="1452"/>
                </a:cubicBezTo>
                <a:cubicBezTo>
                  <a:pt x="634" y="1506"/>
                  <a:pt x="618" y="1560"/>
                  <a:pt x="602" y="1613"/>
                </a:cubicBezTo>
                <a:cubicBezTo>
                  <a:pt x="600" y="1619"/>
                  <a:pt x="598" y="1624"/>
                  <a:pt x="597" y="1630"/>
                </a:cubicBezTo>
                <a:lnTo>
                  <a:pt x="4859" y="1630"/>
                </a:lnTo>
                <a:lnTo>
                  <a:pt x="5314" y="1630"/>
                </a:lnTo>
                <a:cubicBezTo>
                  <a:pt x="5296" y="1558"/>
                  <a:pt x="5277" y="1487"/>
                  <a:pt x="5260" y="1414"/>
                </a:cubicBezTo>
                <a:cubicBezTo>
                  <a:pt x="5247" y="1358"/>
                  <a:pt x="5236" y="1300"/>
                  <a:pt x="5228" y="1243"/>
                </a:cubicBezTo>
                <a:cubicBezTo>
                  <a:pt x="5200" y="1045"/>
                  <a:pt x="5257" y="857"/>
                  <a:pt x="5350" y="685"/>
                </a:cubicBezTo>
                <a:cubicBezTo>
                  <a:pt x="5465" y="471"/>
                  <a:pt x="5589" y="260"/>
                  <a:pt x="5722" y="56"/>
                </a:cubicBezTo>
                <a:cubicBezTo>
                  <a:pt x="5734" y="37"/>
                  <a:pt x="5746" y="19"/>
                  <a:pt x="5757" y="0"/>
                </a:cubicBezTo>
                <a:lnTo>
                  <a:pt x="0" y="0"/>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9" name="Freeform 11">
            <a:extLst>
              <a:ext uri="{FF2B5EF4-FFF2-40B4-BE49-F238E27FC236}">
                <a16:creationId xmlns:a16="http://schemas.microsoft.com/office/drawing/2014/main" xmlns="" id="{76CA7835-841C-6249-B5DB-909514A823D4}"/>
              </a:ext>
            </a:extLst>
          </p:cNvPr>
          <p:cNvSpPr>
            <a:spLocks noChangeArrowheads="1"/>
          </p:cNvSpPr>
          <p:nvPr/>
        </p:nvSpPr>
        <p:spPr bwMode="auto">
          <a:xfrm>
            <a:off x="5947656" y="4942492"/>
            <a:ext cx="348885" cy="134595"/>
          </a:xfrm>
          <a:custGeom>
            <a:avLst/>
            <a:gdLst>
              <a:gd name="T0" fmla="*/ 38385 w 562"/>
              <a:gd name="T1" fmla="*/ 0 h 217"/>
              <a:gd name="T2" fmla="*/ 38385 w 562"/>
              <a:gd name="T3" fmla="*/ 0 h 217"/>
              <a:gd name="T4" fmla="*/ 0 w 562"/>
              <a:gd name="T5" fmla="*/ 38715 h 217"/>
              <a:gd name="T6" fmla="*/ 0 w 562"/>
              <a:gd name="T7" fmla="*/ 38715 h 217"/>
              <a:gd name="T8" fmla="*/ 38385 w 562"/>
              <a:gd name="T9" fmla="*/ 77430 h 217"/>
              <a:gd name="T10" fmla="*/ 201254 w 562"/>
              <a:gd name="T11" fmla="*/ 77430 h 217"/>
              <a:gd name="T12" fmla="*/ 201254 w 562"/>
              <a:gd name="T13" fmla="*/ 77430 h 217"/>
              <a:gd name="T14" fmla="*/ 181882 w 562"/>
              <a:gd name="T15" fmla="*/ 0 h 217"/>
              <a:gd name="T16" fmla="*/ 38385 w 56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2" h="217">
                <a:moveTo>
                  <a:pt x="107" y="0"/>
                </a:moveTo>
                <a:lnTo>
                  <a:pt x="107" y="0"/>
                </a:lnTo>
                <a:cubicBezTo>
                  <a:pt x="48" y="0"/>
                  <a:pt x="0" y="49"/>
                  <a:pt x="0" y="108"/>
                </a:cubicBezTo>
                <a:cubicBezTo>
                  <a:pt x="0" y="168"/>
                  <a:pt x="48" y="216"/>
                  <a:pt x="107" y="216"/>
                </a:cubicBezTo>
                <a:lnTo>
                  <a:pt x="561" y="216"/>
                </a:lnTo>
                <a:cubicBezTo>
                  <a:pt x="543" y="144"/>
                  <a:pt x="524" y="73"/>
                  <a:pt x="507" y="0"/>
                </a:cubicBezTo>
                <a:lnTo>
                  <a:pt x="107" y="0"/>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30" name="Freeform 11">
            <a:extLst>
              <a:ext uri="{FF2B5EF4-FFF2-40B4-BE49-F238E27FC236}">
                <a16:creationId xmlns:a16="http://schemas.microsoft.com/office/drawing/2014/main" xmlns="" id="{ABC42F96-FE01-BC4D-822C-6A904D361A0B}"/>
              </a:ext>
            </a:extLst>
          </p:cNvPr>
          <p:cNvSpPr>
            <a:spLocks noChangeArrowheads="1"/>
          </p:cNvSpPr>
          <p:nvPr/>
        </p:nvSpPr>
        <p:spPr bwMode="auto">
          <a:xfrm>
            <a:off x="5947656" y="4942492"/>
            <a:ext cx="348885" cy="134595"/>
          </a:xfrm>
          <a:custGeom>
            <a:avLst/>
            <a:gdLst>
              <a:gd name="T0" fmla="*/ 38385 w 562"/>
              <a:gd name="T1" fmla="*/ 0 h 217"/>
              <a:gd name="T2" fmla="*/ 38385 w 562"/>
              <a:gd name="T3" fmla="*/ 0 h 217"/>
              <a:gd name="T4" fmla="*/ 0 w 562"/>
              <a:gd name="T5" fmla="*/ 38715 h 217"/>
              <a:gd name="T6" fmla="*/ 0 w 562"/>
              <a:gd name="T7" fmla="*/ 38715 h 217"/>
              <a:gd name="T8" fmla="*/ 38385 w 562"/>
              <a:gd name="T9" fmla="*/ 77430 h 217"/>
              <a:gd name="T10" fmla="*/ 201254 w 562"/>
              <a:gd name="T11" fmla="*/ 77430 h 217"/>
              <a:gd name="T12" fmla="*/ 201254 w 562"/>
              <a:gd name="T13" fmla="*/ 77430 h 217"/>
              <a:gd name="T14" fmla="*/ 181882 w 562"/>
              <a:gd name="T15" fmla="*/ 0 h 217"/>
              <a:gd name="T16" fmla="*/ 38385 w 56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2" h="217">
                <a:moveTo>
                  <a:pt x="107" y="0"/>
                </a:moveTo>
                <a:lnTo>
                  <a:pt x="107" y="0"/>
                </a:lnTo>
                <a:cubicBezTo>
                  <a:pt x="48" y="0"/>
                  <a:pt x="0" y="49"/>
                  <a:pt x="0" y="108"/>
                </a:cubicBezTo>
                <a:cubicBezTo>
                  <a:pt x="0" y="168"/>
                  <a:pt x="48" y="216"/>
                  <a:pt x="107" y="216"/>
                </a:cubicBezTo>
                <a:lnTo>
                  <a:pt x="561" y="216"/>
                </a:lnTo>
                <a:cubicBezTo>
                  <a:pt x="543" y="144"/>
                  <a:pt x="524" y="73"/>
                  <a:pt x="507" y="0"/>
                </a:cubicBezTo>
                <a:lnTo>
                  <a:pt x="107" y="0"/>
                </a:ln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31" name="Freeform 12">
            <a:extLst>
              <a:ext uri="{FF2B5EF4-FFF2-40B4-BE49-F238E27FC236}">
                <a16:creationId xmlns:a16="http://schemas.microsoft.com/office/drawing/2014/main" xmlns="" id="{C038B8C8-C0FB-B24F-883F-8FBB43C00A96}"/>
              </a:ext>
            </a:extLst>
          </p:cNvPr>
          <p:cNvSpPr>
            <a:spLocks noChangeArrowheads="1"/>
          </p:cNvSpPr>
          <p:nvPr/>
        </p:nvSpPr>
        <p:spPr bwMode="auto">
          <a:xfrm>
            <a:off x="5947656" y="3986602"/>
            <a:ext cx="1686730" cy="1024561"/>
          </a:xfrm>
          <a:custGeom>
            <a:avLst/>
            <a:gdLst>
              <a:gd name="T0" fmla="*/ 974365 w 2709"/>
              <a:gd name="T1" fmla="*/ 276643 h 1646"/>
              <a:gd name="T2" fmla="*/ 697671 w 2709"/>
              <a:gd name="T3" fmla="*/ 0 h 1646"/>
              <a:gd name="T4" fmla="*/ 38500 w 2709"/>
              <a:gd name="T5" fmla="*/ 0 h 1646"/>
              <a:gd name="T6" fmla="*/ 38500 w 2709"/>
              <a:gd name="T7" fmla="*/ 0 h 1646"/>
              <a:gd name="T8" fmla="*/ 0 w 2709"/>
              <a:gd name="T9" fmla="*/ 38852 h 1646"/>
              <a:gd name="T10" fmla="*/ 0 w 2709"/>
              <a:gd name="T11" fmla="*/ 591778 h 1646"/>
              <a:gd name="T12" fmla="*/ 0 w 2709"/>
              <a:gd name="T13" fmla="*/ 591778 h 1646"/>
              <a:gd name="T14" fmla="*/ 38500 w 2709"/>
              <a:gd name="T15" fmla="*/ 552926 h 1646"/>
              <a:gd name="T16" fmla="*/ 697671 w 2709"/>
              <a:gd name="T17" fmla="*/ 552926 h 1646"/>
              <a:gd name="T18" fmla="*/ 974365 w 2709"/>
              <a:gd name="T19" fmla="*/ 27664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9"/>
                </a:moveTo>
                <a:lnTo>
                  <a:pt x="1939" y="0"/>
                </a:lnTo>
                <a:lnTo>
                  <a:pt x="107" y="0"/>
                </a:lnTo>
                <a:cubicBezTo>
                  <a:pt x="48" y="0"/>
                  <a:pt x="0" y="48"/>
                  <a:pt x="0" y="108"/>
                </a:cubicBezTo>
                <a:lnTo>
                  <a:pt x="0" y="1645"/>
                </a:lnTo>
                <a:cubicBezTo>
                  <a:pt x="0" y="1586"/>
                  <a:pt x="48" y="1537"/>
                  <a:pt x="107" y="1537"/>
                </a:cubicBezTo>
                <a:lnTo>
                  <a:pt x="1939" y="1537"/>
                </a:lnTo>
                <a:lnTo>
                  <a:pt x="2708" y="769"/>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32" name="Freeform 13">
            <a:extLst>
              <a:ext uri="{FF2B5EF4-FFF2-40B4-BE49-F238E27FC236}">
                <a16:creationId xmlns:a16="http://schemas.microsoft.com/office/drawing/2014/main" xmlns="" id="{587F8E31-D0AA-2048-971A-9F84C516AE26}"/>
              </a:ext>
            </a:extLst>
          </p:cNvPr>
          <p:cNvSpPr>
            <a:spLocks noChangeArrowheads="1"/>
          </p:cNvSpPr>
          <p:nvPr/>
        </p:nvSpPr>
        <p:spPr bwMode="auto">
          <a:xfrm>
            <a:off x="3065931" y="5077088"/>
            <a:ext cx="3046552" cy="1016319"/>
          </a:xfrm>
          <a:custGeom>
            <a:avLst/>
            <a:gdLst>
              <a:gd name="T0" fmla="*/ 1742903 w 4892"/>
              <a:gd name="T1" fmla="*/ 76755 h 1630"/>
              <a:gd name="T2" fmla="*/ 1742903 w 4892"/>
              <a:gd name="T3" fmla="*/ 76755 h 1630"/>
              <a:gd name="T4" fmla="*/ 1723109 w 4892"/>
              <a:gd name="T5" fmla="*/ 12612 h 1630"/>
              <a:gd name="T6" fmla="*/ 1723109 w 4892"/>
              <a:gd name="T7" fmla="*/ 12612 h 1630"/>
              <a:gd name="T8" fmla="*/ 1719870 w 4892"/>
              <a:gd name="T9" fmla="*/ 0 h 1630"/>
              <a:gd name="T10" fmla="*/ 22313 w 4892"/>
              <a:gd name="T11" fmla="*/ 0 h 1630"/>
              <a:gd name="T12" fmla="*/ 22313 w 4892"/>
              <a:gd name="T13" fmla="*/ 0 h 1630"/>
              <a:gd name="T14" fmla="*/ 103646 w 4892"/>
              <a:gd name="T15" fmla="*/ 184140 h 1630"/>
              <a:gd name="T16" fmla="*/ 103646 w 4892"/>
              <a:gd name="T17" fmla="*/ 184140 h 1630"/>
              <a:gd name="T18" fmla="*/ 245799 w 4892"/>
              <a:gd name="T19" fmla="*/ 220176 h 1630"/>
              <a:gd name="T20" fmla="*/ 245799 w 4892"/>
              <a:gd name="T21" fmla="*/ 220176 h 1630"/>
              <a:gd name="T22" fmla="*/ 470724 w 4892"/>
              <a:gd name="T23" fmla="*/ 230986 h 1630"/>
              <a:gd name="T24" fmla="*/ 470724 w 4892"/>
              <a:gd name="T25" fmla="*/ 230986 h 1630"/>
              <a:gd name="T26" fmla="*/ 657502 w 4892"/>
              <a:gd name="T27" fmla="*/ 360713 h 1630"/>
              <a:gd name="T28" fmla="*/ 657502 w 4892"/>
              <a:gd name="T29" fmla="*/ 360713 h 1630"/>
              <a:gd name="T30" fmla="*/ 764387 w 4892"/>
              <a:gd name="T31" fmla="*/ 585213 h 1630"/>
              <a:gd name="T32" fmla="*/ 764387 w 4892"/>
              <a:gd name="T33" fmla="*/ 585213 h 1630"/>
              <a:gd name="T34" fmla="*/ 765826 w 4892"/>
              <a:gd name="T35" fmla="*/ 587015 h 1630"/>
              <a:gd name="T36" fmla="*/ 1180409 w 4892"/>
              <a:gd name="T37" fmla="*/ 587015 h 1630"/>
              <a:gd name="T38" fmla="*/ 1347394 w 4892"/>
              <a:gd name="T39" fmla="*/ 587015 h 1630"/>
              <a:gd name="T40" fmla="*/ 1347394 w 4892"/>
              <a:gd name="T41" fmla="*/ 587015 h 1630"/>
              <a:gd name="T42" fmla="*/ 1443122 w 4892"/>
              <a:gd name="T43" fmla="*/ 509539 h 1630"/>
              <a:gd name="T44" fmla="*/ 1443122 w 4892"/>
              <a:gd name="T45" fmla="*/ 509539 h 1630"/>
              <a:gd name="T46" fmla="*/ 1613346 w 4892"/>
              <a:gd name="T47" fmla="*/ 346299 h 1630"/>
              <a:gd name="T48" fmla="*/ 1613346 w 4892"/>
              <a:gd name="T49" fmla="*/ 346299 h 1630"/>
              <a:gd name="T50" fmla="*/ 1725269 w 4892"/>
              <a:gd name="T51" fmla="*/ 207924 h 1630"/>
              <a:gd name="T52" fmla="*/ 1725269 w 4892"/>
              <a:gd name="T53" fmla="*/ 207924 h 1630"/>
              <a:gd name="T54" fmla="*/ 1742903 w 4892"/>
              <a:gd name="T55" fmla="*/ 76755 h 16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92" h="1630">
                <a:moveTo>
                  <a:pt x="4843" y="213"/>
                </a:moveTo>
                <a:lnTo>
                  <a:pt x="4843" y="213"/>
                </a:lnTo>
                <a:cubicBezTo>
                  <a:pt x="4821" y="155"/>
                  <a:pt x="4803" y="95"/>
                  <a:pt x="4788" y="35"/>
                </a:cubicBezTo>
                <a:cubicBezTo>
                  <a:pt x="4785" y="23"/>
                  <a:pt x="4782" y="11"/>
                  <a:pt x="4779" y="0"/>
                </a:cubicBezTo>
                <a:lnTo>
                  <a:pt x="62" y="0"/>
                </a:lnTo>
                <a:cubicBezTo>
                  <a:pt x="0" y="222"/>
                  <a:pt x="80" y="403"/>
                  <a:pt x="288" y="511"/>
                </a:cubicBezTo>
                <a:cubicBezTo>
                  <a:pt x="412" y="575"/>
                  <a:pt x="546" y="603"/>
                  <a:pt x="683" y="611"/>
                </a:cubicBezTo>
                <a:cubicBezTo>
                  <a:pt x="891" y="624"/>
                  <a:pt x="1100" y="632"/>
                  <a:pt x="1308" y="641"/>
                </a:cubicBezTo>
                <a:cubicBezTo>
                  <a:pt x="1559" y="650"/>
                  <a:pt x="1730" y="762"/>
                  <a:pt x="1827" y="1001"/>
                </a:cubicBezTo>
                <a:cubicBezTo>
                  <a:pt x="1913" y="1214"/>
                  <a:pt x="2020" y="1419"/>
                  <a:pt x="2124" y="1624"/>
                </a:cubicBezTo>
                <a:cubicBezTo>
                  <a:pt x="2126" y="1626"/>
                  <a:pt x="2127" y="1628"/>
                  <a:pt x="2128" y="1629"/>
                </a:cubicBezTo>
                <a:lnTo>
                  <a:pt x="3280" y="1629"/>
                </a:lnTo>
                <a:lnTo>
                  <a:pt x="3744" y="1629"/>
                </a:lnTo>
                <a:cubicBezTo>
                  <a:pt x="3835" y="1561"/>
                  <a:pt x="3923" y="1489"/>
                  <a:pt x="4010" y="1414"/>
                </a:cubicBezTo>
                <a:cubicBezTo>
                  <a:pt x="4174" y="1272"/>
                  <a:pt x="4332" y="1121"/>
                  <a:pt x="4483" y="961"/>
                </a:cubicBezTo>
                <a:cubicBezTo>
                  <a:pt x="4596" y="842"/>
                  <a:pt x="4697" y="710"/>
                  <a:pt x="4794" y="577"/>
                </a:cubicBezTo>
                <a:cubicBezTo>
                  <a:pt x="4871" y="469"/>
                  <a:pt x="4891" y="344"/>
                  <a:pt x="4843" y="213"/>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33" name="Freeform 14">
            <a:extLst>
              <a:ext uri="{FF2B5EF4-FFF2-40B4-BE49-F238E27FC236}">
                <a16:creationId xmlns:a16="http://schemas.microsoft.com/office/drawing/2014/main" xmlns="" id="{67B13F13-0D9C-4547-B500-24B84AA66B54}"/>
              </a:ext>
            </a:extLst>
          </p:cNvPr>
          <p:cNvSpPr>
            <a:spLocks noChangeArrowheads="1"/>
          </p:cNvSpPr>
          <p:nvPr/>
        </p:nvSpPr>
        <p:spPr bwMode="auto">
          <a:xfrm>
            <a:off x="5296590" y="5000177"/>
            <a:ext cx="1686730" cy="1024559"/>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7 h 1646"/>
              <a:gd name="T12" fmla="*/ 0 w 2709"/>
              <a:gd name="T13" fmla="*/ 591777 h 1646"/>
              <a:gd name="T14" fmla="*/ 38859 w 2709"/>
              <a:gd name="T15" fmla="*/ 552925 h 1646"/>
              <a:gd name="T16" fmla="*/ 697671 w 2709"/>
              <a:gd name="T17" fmla="*/ 552925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34" name="Freeform 15">
            <a:extLst>
              <a:ext uri="{FF2B5EF4-FFF2-40B4-BE49-F238E27FC236}">
                <a16:creationId xmlns:a16="http://schemas.microsoft.com/office/drawing/2014/main" xmlns="" id="{78E36073-0AEE-BA4C-82DF-2843484C3649}"/>
              </a:ext>
            </a:extLst>
          </p:cNvPr>
          <p:cNvSpPr>
            <a:spLocks noChangeArrowheads="1"/>
          </p:cNvSpPr>
          <p:nvPr/>
        </p:nvSpPr>
        <p:spPr bwMode="auto">
          <a:xfrm>
            <a:off x="5296590" y="5958811"/>
            <a:ext cx="357125" cy="134595"/>
          </a:xfrm>
          <a:custGeom>
            <a:avLst/>
            <a:gdLst>
              <a:gd name="T0" fmla="*/ 196290 w 573"/>
              <a:gd name="T1" fmla="*/ 0 h 216"/>
              <a:gd name="T2" fmla="*/ 38898 w 573"/>
              <a:gd name="T3" fmla="*/ 0 h 216"/>
              <a:gd name="T4" fmla="*/ 38898 w 573"/>
              <a:gd name="T5" fmla="*/ 0 h 216"/>
              <a:gd name="T6" fmla="*/ 0 w 573"/>
              <a:gd name="T7" fmla="*/ 38894 h 216"/>
              <a:gd name="T8" fmla="*/ 0 w 573"/>
              <a:gd name="T9" fmla="*/ 38894 h 216"/>
              <a:gd name="T10" fmla="*/ 38898 w 573"/>
              <a:gd name="T11" fmla="*/ 77428 h 216"/>
              <a:gd name="T12" fmla="*/ 206015 w 573"/>
              <a:gd name="T13" fmla="*/ 77428 h 216"/>
              <a:gd name="T14" fmla="*/ 206015 w 573"/>
              <a:gd name="T15" fmla="*/ 77428 h 216"/>
              <a:gd name="T16" fmla="*/ 196290 w 573"/>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216">
                <a:moveTo>
                  <a:pt x="545" y="0"/>
                </a:moveTo>
                <a:lnTo>
                  <a:pt x="108" y="0"/>
                </a:lnTo>
                <a:cubicBezTo>
                  <a:pt x="48" y="0"/>
                  <a:pt x="0" y="48"/>
                  <a:pt x="0" y="108"/>
                </a:cubicBezTo>
                <a:cubicBezTo>
                  <a:pt x="0" y="168"/>
                  <a:pt x="48" y="215"/>
                  <a:pt x="108" y="215"/>
                </a:cubicBezTo>
                <a:lnTo>
                  <a:pt x="572" y="215"/>
                </a:lnTo>
                <a:cubicBezTo>
                  <a:pt x="572" y="215"/>
                  <a:pt x="490" y="102"/>
                  <a:pt x="545" y="0"/>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35" name="Freeform 15">
            <a:extLst>
              <a:ext uri="{FF2B5EF4-FFF2-40B4-BE49-F238E27FC236}">
                <a16:creationId xmlns:a16="http://schemas.microsoft.com/office/drawing/2014/main" xmlns="" id="{5D7E9867-9DD9-5548-9F84-4A2636396091}"/>
              </a:ext>
            </a:extLst>
          </p:cNvPr>
          <p:cNvSpPr>
            <a:spLocks noChangeArrowheads="1"/>
          </p:cNvSpPr>
          <p:nvPr/>
        </p:nvSpPr>
        <p:spPr bwMode="auto">
          <a:xfrm>
            <a:off x="5296590" y="5958811"/>
            <a:ext cx="357125" cy="134595"/>
          </a:xfrm>
          <a:custGeom>
            <a:avLst/>
            <a:gdLst>
              <a:gd name="T0" fmla="*/ 196290 w 573"/>
              <a:gd name="T1" fmla="*/ 0 h 216"/>
              <a:gd name="T2" fmla="*/ 38898 w 573"/>
              <a:gd name="T3" fmla="*/ 0 h 216"/>
              <a:gd name="T4" fmla="*/ 38898 w 573"/>
              <a:gd name="T5" fmla="*/ 0 h 216"/>
              <a:gd name="T6" fmla="*/ 0 w 573"/>
              <a:gd name="T7" fmla="*/ 38894 h 216"/>
              <a:gd name="T8" fmla="*/ 0 w 573"/>
              <a:gd name="T9" fmla="*/ 38894 h 216"/>
              <a:gd name="T10" fmla="*/ 38898 w 573"/>
              <a:gd name="T11" fmla="*/ 77428 h 216"/>
              <a:gd name="T12" fmla="*/ 206015 w 573"/>
              <a:gd name="T13" fmla="*/ 77428 h 216"/>
              <a:gd name="T14" fmla="*/ 206015 w 573"/>
              <a:gd name="T15" fmla="*/ 77428 h 216"/>
              <a:gd name="T16" fmla="*/ 196290 w 573"/>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216">
                <a:moveTo>
                  <a:pt x="545" y="0"/>
                </a:moveTo>
                <a:lnTo>
                  <a:pt x="108" y="0"/>
                </a:lnTo>
                <a:cubicBezTo>
                  <a:pt x="48" y="0"/>
                  <a:pt x="0" y="48"/>
                  <a:pt x="0" y="108"/>
                </a:cubicBezTo>
                <a:cubicBezTo>
                  <a:pt x="0" y="168"/>
                  <a:pt x="48" y="215"/>
                  <a:pt x="108" y="215"/>
                </a:cubicBezTo>
                <a:lnTo>
                  <a:pt x="572" y="215"/>
                </a:lnTo>
                <a:cubicBezTo>
                  <a:pt x="572" y="215"/>
                  <a:pt x="490" y="102"/>
                  <a:pt x="545" y="0"/>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36" name="Freeform 16">
            <a:extLst>
              <a:ext uri="{FF2B5EF4-FFF2-40B4-BE49-F238E27FC236}">
                <a16:creationId xmlns:a16="http://schemas.microsoft.com/office/drawing/2014/main" xmlns="" id="{133F88C5-11EC-4246-A8AB-54E807D1592A}"/>
              </a:ext>
            </a:extLst>
          </p:cNvPr>
          <p:cNvSpPr>
            <a:spLocks noChangeArrowheads="1"/>
          </p:cNvSpPr>
          <p:nvPr/>
        </p:nvSpPr>
        <p:spPr bwMode="auto">
          <a:xfrm>
            <a:off x="901201" y="2157230"/>
            <a:ext cx="766445" cy="766361"/>
          </a:xfrm>
          <a:custGeom>
            <a:avLst/>
            <a:gdLst>
              <a:gd name="T0" fmla="*/ 442552 w 1232"/>
              <a:gd name="T1" fmla="*/ 0 h 1232"/>
              <a:gd name="T2" fmla="*/ 0 w 1232"/>
              <a:gd name="T3" fmla="*/ 0 h 1232"/>
              <a:gd name="T4" fmla="*/ 0 w 1232"/>
              <a:gd name="T5" fmla="*/ 442553 h 1232"/>
              <a:gd name="T6" fmla="*/ 442552 w 1232"/>
              <a:gd name="T7" fmla="*/ 442553 h 1232"/>
              <a:gd name="T8" fmla="*/ 442552 w 1232"/>
              <a:gd name="T9" fmla="*/ 0 h 1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2" h="1232">
                <a:moveTo>
                  <a:pt x="1231" y="0"/>
                </a:moveTo>
                <a:lnTo>
                  <a:pt x="0" y="0"/>
                </a:lnTo>
                <a:lnTo>
                  <a:pt x="0" y="1231"/>
                </a:lnTo>
                <a:lnTo>
                  <a:pt x="1231" y="1231"/>
                </a:lnTo>
                <a:lnTo>
                  <a:pt x="1231" y="0"/>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37" name="Freeform 17">
            <a:extLst>
              <a:ext uri="{FF2B5EF4-FFF2-40B4-BE49-F238E27FC236}">
                <a16:creationId xmlns:a16="http://schemas.microsoft.com/office/drawing/2014/main" xmlns="" id="{63EAAF61-A91A-134E-BD88-3C195196BE78}"/>
              </a:ext>
            </a:extLst>
          </p:cNvPr>
          <p:cNvSpPr>
            <a:spLocks noChangeArrowheads="1"/>
          </p:cNvSpPr>
          <p:nvPr/>
        </p:nvSpPr>
        <p:spPr bwMode="auto">
          <a:xfrm>
            <a:off x="1667646" y="2533543"/>
            <a:ext cx="1604317" cy="13733"/>
          </a:xfrm>
          <a:custGeom>
            <a:avLst/>
            <a:gdLst>
              <a:gd name="T0" fmla="*/ 926740 w 2575"/>
              <a:gd name="T1" fmla="*/ 7576 h 22"/>
              <a:gd name="T2" fmla="*/ 0 w 2575"/>
              <a:gd name="T3" fmla="*/ 7576 h 22"/>
              <a:gd name="T4" fmla="*/ 0 w 2575"/>
              <a:gd name="T5" fmla="*/ 0 h 22"/>
              <a:gd name="T6" fmla="*/ 926740 w 2575"/>
              <a:gd name="T7" fmla="*/ 0 h 22"/>
              <a:gd name="T8" fmla="*/ 926740 w 2575"/>
              <a:gd name="T9" fmla="*/ 757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5" h="22">
                <a:moveTo>
                  <a:pt x="2574" y="21"/>
                </a:moveTo>
                <a:lnTo>
                  <a:pt x="0" y="21"/>
                </a:lnTo>
                <a:lnTo>
                  <a:pt x="0" y="0"/>
                </a:lnTo>
                <a:lnTo>
                  <a:pt x="2574" y="0"/>
                </a:lnTo>
                <a:lnTo>
                  <a:pt x="2574" y="21"/>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38" name="Freeform 18">
            <a:extLst>
              <a:ext uri="{FF2B5EF4-FFF2-40B4-BE49-F238E27FC236}">
                <a16:creationId xmlns:a16="http://schemas.microsoft.com/office/drawing/2014/main" xmlns="" id="{2C0A1E22-254F-CB4D-ACAB-2F4966C66CE0}"/>
              </a:ext>
            </a:extLst>
          </p:cNvPr>
          <p:cNvSpPr>
            <a:spLocks noChangeArrowheads="1"/>
          </p:cNvSpPr>
          <p:nvPr/>
        </p:nvSpPr>
        <p:spPr bwMode="auto">
          <a:xfrm>
            <a:off x="901201" y="3170801"/>
            <a:ext cx="766445" cy="766359"/>
          </a:xfrm>
          <a:custGeom>
            <a:avLst/>
            <a:gdLst>
              <a:gd name="T0" fmla="*/ 442552 w 1232"/>
              <a:gd name="T1" fmla="*/ 0 h 1230"/>
              <a:gd name="T2" fmla="*/ 0 w 1232"/>
              <a:gd name="T3" fmla="*/ 0 h 1230"/>
              <a:gd name="T4" fmla="*/ 0 w 1232"/>
              <a:gd name="T5" fmla="*/ 442552 h 1230"/>
              <a:gd name="T6" fmla="*/ 442552 w 1232"/>
              <a:gd name="T7" fmla="*/ 442552 h 1230"/>
              <a:gd name="T8" fmla="*/ 442552 w 1232"/>
              <a:gd name="T9" fmla="*/ 0 h 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2" h="1230">
                <a:moveTo>
                  <a:pt x="1231" y="0"/>
                </a:moveTo>
                <a:lnTo>
                  <a:pt x="0" y="0"/>
                </a:lnTo>
                <a:lnTo>
                  <a:pt x="0" y="1229"/>
                </a:lnTo>
                <a:lnTo>
                  <a:pt x="1231" y="1229"/>
                </a:lnTo>
                <a:lnTo>
                  <a:pt x="1231" y="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39" name="Freeform 19">
            <a:extLst>
              <a:ext uri="{FF2B5EF4-FFF2-40B4-BE49-F238E27FC236}">
                <a16:creationId xmlns:a16="http://schemas.microsoft.com/office/drawing/2014/main" xmlns="" id="{51DE81CB-877F-014F-B751-A87AEEA70C42}"/>
              </a:ext>
            </a:extLst>
          </p:cNvPr>
          <p:cNvSpPr>
            <a:spLocks noChangeArrowheads="1"/>
          </p:cNvSpPr>
          <p:nvPr/>
        </p:nvSpPr>
        <p:spPr bwMode="auto">
          <a:xfrm>
            <a:off x="1667647" y="3547113"/>
            <a:ext cx="1392789" cy="13735"/>
          </a:xfrm>
          <a:custGeom>
            <a:avLst/>
            <a:gdLst>
              <a:gd name="T0" fmla="*/ 804503 w 2235"/>
              <a:gd name="T1" fmla="*/ 7577 h 22"/>
              <a:gd name="T2" fmla="*/ 0 w 2235"/>
              <a:gd name="T3" fmla="*/ 7577 h 22"/>
              <a:gd name="T4" fmla="*/ 0 w 2235"/>
              <a:gd name="T5" fmla="*/ 0 h 22"/>
              <a:gd name="T6" fmla="*/ 804503 w 2235"/>
              <a:gd name="T7" fmla="*/ 0 h 22"/>
              <a:gd name="T8" fmla="*/ 804503 w 2235"/>
              <a:gd name="T9" fmla="*/ 757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5" h="22">
                <a:moveTo>
                  <a:pt x="2234" y="21"/>
                </a:moveTo>
                <a:lnTo>
                  <a:pt x="0" y="21"/>
                </a:lnTo>
                <a:lnTo>
                  <a:pt x="0" y="0"/>
                </a:lnTo>
                <a:lnTo>
                  <a:pt x="2234" y="0"/>
                </a:lnTo>
                <a:lnTo>
                  <a:pt x="2234" y="21"/>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40" name="Freeform 20">
            <a:extLst>
              <a:ext uri="{FF2B5EF4-FFF2-40B4-BE49-F238E27FC236}">
                <a16:creationId xmlns:a16="http://schemas.microsoft.com/office/drawing/2014/main" xmlns="" id="{D3E94A69-42D1-4A41-A4BD-862F34499822}"/>
              </a:ext>
            </a:extLst>
          </p:cNvPr>
          <p:cNvSpPr>
            <a:spLocks noChangeArrowheads="1"/>
          </p:cNvSpPr>
          <p:nvPr/>
        </p:nvSpPr>
        <p:spPr bwMode="auto">
          <a:xfrm>
            <a:off x="901201" y="4187120"/>
            <a:ext cx="766445" cy="766359"/>
          </a:xfrm>
          <a:custGeom>
            <a:avLst/>
            <a:gdLst>
              <a:gd name="T0" fmla="*/ 442552 w 1232"/>
              <a:gd name="T1" fmla="*/ 0 h 1231"/>
              <a:gd name="T2" fmla="*/ 0 w 1232"/>
              <a:gd name="T3" fmla="*/ 0 h 1231"/>
              <a:gd name="T4" fmla="*/ 0 w 1232"/>
              <a:gd name="T5" fmla="*/ 442552 h 1231"/>
              <a:gd name="T6" fmla="*/ 442552 w 1232"/>
              <a:gd name="T7" fmla="*/ 442552 h 1231"/>
              <a:gd name="T8" fmla="*/ 442552 w 1232"/>
              <a:gd name="T9" fmla="*/ 0 h 1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2" h="1231">
                <a:moveTo>
                  <a:pt x="1231" y="0"/>
                </a:moveTo>
                <a:lnTo>
                  <a:pt x="0" y="0"/>
                </a:lnTo>
                <a:lnTo>
                  <a:pt x="0" y="1230"/>
                </a:lnTo>
                <a:lnTo>
                  <a:pt x="1231" y="1230"/>
                </a:lnTo>
                <a:lnTo>
                  <a:pt x="1231" y="0"/>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41" name="Freeform 21">
            <a:extLst>
              <a:ext uri="{FF2B5EF4-FFF2-40B4-BE49-F238E27FC236}">
                <a16:creationId xmlns:a16="http://schemas.microsoft.com/office/drawing/2014/main" xmlns="" id="{01F21904-6DF3-AD48-80C9-86810EC6DBBC}"/>
              </a:ext>
            </a:extLst>
          </p:cNvPr>
          <p:cNvSpPr>
            <a:spLocks noChangeArrowheads="1"/>
          </p:cNvSpPr>
          <p:nvPr/>
        </p:nvSpPr>
        <p:spPr bwMode="auto">
          <a:xfrm>
            <a:off x="1667647" y="4563432"/>
            <a:ext cx="1392789" cy="13735"/>
          </a:xfrm>
          <a:custGeom>
            <a:avLst/>
            <a:gdLst>
              <a:gd name="T0" fmla="*/ 804503 w 2235"/>
              <a:gd name="T1" fmla="*/ 7560 h 21"/>
              <a:gd name="T2" fmla="*/ 0 w 2235"/>
              <a:gd name="T3" fmla="*/ 7560 h 21"/>
              <a:gd name="T4" fmla="*/ 0 w 2235"/>
              <a:gd name="T5" fmla="*/ 0 h 21"/>
              <a:gd name="T6" fmla="*/ 804503 w 2235"/>
              <a:gd name="T7" fmla="*/ 0 h 21"/>
              <a:gd name="T8" fmla="*/ 804503 w 2235"/>
              <a:gd name="T9" fmla="*/ 75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5" h="21">
                <a:moveTo>
                  <a:pt x="2234" y="20"/>
                </a:moveTo>
                <a:lnTo>
                  <a:pt x="0" y="20"/>
                </a:lnTo>
                <a:lnTo>
                  <a:pt x="0" y="0"/>
                </a:lnTo>
                <a:lnTo>
                  <a:pt x="2234" y="0"/>
                </a:lnTo>
                <a:lnTo>
                  <a:pt x="2234" y="20"/>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42" name="Freeform 22">
            <a:extLst>
              <a:ext uri="{FF2B5EF4-FFF2-40B4-BE49-F238E27FC236}">
                <a16:creationId xmlns:a16="http://schemas.microsoft.com/office/drawing/2014/main" xmlns="" id="{FE14F747-40BF-C246-8A7F-1C0086EA8A65}"/>
              </a:ext>
            </a:extLst>
          </p:cNvPr>
          <p:cNvSpPr>
            <a:spLocks noChangeArrowheads="1"/>
          </p:cNvSpPr>
          <p:nvPr/>
        </p:nvSpPr>
        <p:spPr bwMode="auto">
          <a:xfrm>
            <a:off x="901201" y="5200693"/>
            <a:ext cx="766445" cy="766361"/>
          </a:xfrm>
          <a:custGeom>
            <a:avLst/>
            <a:gdLst>
              <a:gd name="T0" fmla="*/ 442552 w 1232"/>
              <a:gd name="T1" fmla="*/ 0 h 1231"/>
              <a:gd name="T2" fmla="*/ 0 w 1232"/>
              <a:gd name="T3" fmla="*/ 0 h 1231"/>
              <a:gd name="T4" fmla="*/ 0 w 1232"/>
              <a:gd name="T5" fmla="*/ 442553 h 1231"/>
              <a:gd name="T6" fmla="*/ 442552 w 1232"/>
              <a:gd name="T7" fmla="*/ 442553 h 1231"/>
              <a:gd name="T8" fmla="*/ 442552 w 1232"/>
              <a:gd name="T9" fmla="*/ 0 h 1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2" h="1231">
                <a:moveTo>
                  <a:pt x="1231" y="0"/>
                </a:moveTo>
                <a:lnTo>
                  <a:pt x="0" y="0"/>
                </a:lnTo>
                <a:lnTo>
                  <a:pt x="0" y="1230"/>
                </a:lnTo>
                <a:lnTo>
                  <a:pt x="1231" y="1230"/>
                </a:lnTo>
                <a:lnTo>
                  <a:pt x="1231" y="0"/>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43" name="Freeform 23">
            <a:extLst>
              <a:ext uri="{FF2B5EF4-FFF2-40B4-BE49-F238E27FC236}">
                <a16:creationId xmlns:a16="http://schemas.microsoft.com/office/drawing/2014/main" xmlns="" id="{49FE83A6-1908-3549-870A-EB8B588C36D9}"/>
              </a:ext>
            </a:extLst>
          </p:cNvPr>
          <p:cNvSpPr>
            <a:spLocks noChangeArrowheads="1"/>
          </p:cNvSpPr>
          <p:nvPr/>
        </p:nvSpPr>
        <p:spPr bwMode="auto">
          <a:xfrm>
            <a:off x="1667646" y="5577007"/>
            <a:ext cx="2486142" cy="13733"/>
          </a:xfrm>
          <a:custGeom>
            <a:avLst/>
            <a:gdLst>
              <a:gd name="T0" fmla="*/ 1436328 w 3992"/>
              <a:gd name="T1" fmla="*/ 7559 h 21"/>
              <a:gd name="T2" fmla="*/ 0 w 3992"/>
              <a:gd name="T3" fmla="*/ 7559 h 21"/>
              <a:gd name="T4" fmla="*/ 0 w 3992"/>
              <a:gd name="T5" fmla="*/ 0 h 21"/>
              <a:gd name="T6" fmla="*/ 1436328 w 3992"/>
              <a:gd name="T7" fmla="*/ 0 h 21"/>
              <a:gd name="T8" fmla="*/ 1436328 w 3992"/>
              <a:gd name="T9" fmla="*/ 7559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2" h="21">
                <a:moveTo>
                  <a:pt x="3991" y="20"/>
                </a:moveTo>
                <a:lnTo>
                  <a:pt x="0" y="20"/>
                </a:lnTo>
                <a:lnTo>
                  <a:pt x="0" y="0"/>
                </a:lnTo>
                <a:lnTo>
                  <a:pt x="3991" y="0"/>
                </a:lnTo>
                <a:lnTo>
                  <a:pt x="3991" y="20"/>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44" name="Freeform 371">
            <a:extLst>
              <a:ext uri="{FF2B5EF4-FFF2-40B4-BE49-F238E27FC236}">
                <a16:creationId xmlns:a16="http://schemas.microsoft.com/office/drawing/2014/main" xmlns="" id="{27558139-9EF3-8346-A72D-441FDC0B43BD}"/>
              </a:ext>
            </a:extLst>
          </p:cNvPr>
          <p:cNvSpPr>
            <a:spLocks noChangeArrowheads="1"/>
          </p:cNvSpPr>
          <p:nvPr/>
        </p:nvSpPr>
        <p:spPr bwMode="auto">
          <a:xfrm>
            <a:off x="6508068" y="2217659"/>
            <a:ext cx="436793" cy="357085"/>
          </a:xfrm>
          <a:custGeom>
            <a:avLst/>
            <a:gdLst>
              <a:gd name="T0" fmla="*/ 80166 w 699"/>
              <a:gd name="T1" fmla="*/ 194469 h 572"/>
              <a:gd name="T2" fmla="*/ 103276 w 699"/>
              <a:gd name="T3" fmla="*/ 34276 h 572"/>
              <a:gd name="T4" fmla="*/ 109054 w 699"/>
              <a:gd name="T5" fmla="*/ 22730 h 572"/>
              <a:gd name="T6" fmla="*/ 74388 w 699"/>
              <a:gd name="T7" fmla="*/ 22730 h 572"/>
              <a:gd name="T8" fmla="*/ 68610 w 699"/>
              <a:gd name="T9" fmla="*/ 200241 h 572"/>
              <a:gd name="T10" fmla="*/ 74388 w 699"/>
              <a:gd name="T11" fmla="*/ 206014 h 572"/>
              <a:gd name="T12" fmla="*/ 109054 w 699"/>
              <a:gd name="T13" fmla="*/ 206014 h 572"/>
              <a:gd name="T14" fmla="*/ 114832 w 699"/>
              <a:gd name="T15" fmla="*/ 28503 h 572"/>
              <a:gd name="T16" fmla="*/ 109054 w 699"/>
              <a:gd name="T17" fmla="*/ 22730 h 572"/>
              <a:gd name="T18" fmla="*/ 217747 w 699"/>
              <a:gd name="T19" fmla="*/ 194469 h 572"/>
              <a:gd name="T20" fmla="*/ 240858 w 699"/>
              <a:gd name="T21" fmla="*/ 11185 h 572"/>
              <a:gd name="T22" fmla="*/ 246274 w 699"/>
              <a:gd name="T23" fmla="*/ 0 h 572"/>
              <a:gd name="T24" fmla="*/ 211969 w 699"/>
              <a:gd name="T25" fmla="*/ 0 h 572"/>
              <a:gd name="T26" fmla="*/ 206191 w 699"/>
              <a:gd name="T27" fmla="*/ 200241 h 572"/>
              <a:gd name="T28" fmla="*/ 211969 w 699"/>
              <a:gd name="T29" fmla="*/ 206014 h 572"/>
              <a:gd name="T30" fmla="*/ 246274 w 699"/>
              <a:gd name="T31" fmla="*/ 206014 h 572"/>
              <a:gd name="T32" fmla="*/ 252052 w 699"/>
              <a:gd name="T33" fmla="*/ 5412 h 572"/>
              <a:gd name="T34" fmla="*/ 246274 w 699"/>
              <a:gd name="T35" fmla="*/ 0 h 572"/>
              <a:gd name="T36" fmla="*/ 148776 w 699"/>
              <a:gd name="T37" fmla="*/ 194469 h 572"/>
              <a:gd name="T38" fmla="*/ 171886 w 699"/>
              <a:gd name="T39" fmla="*/ 103188 h 572"/>
              <a:gd name="T40" fmla="*/ 177664 w 699"/>
              <a:gd name="T41" fmla="*/ 91642 h 572"/>
              <a:gd name="T42" fmla="*/ 143359 w 699"/>
              <a:gd name="T43" fmla="*/ 91642 h 572"/>
              <a:gd name="T44" fmla="*/ 137581 w 699"/>
              <a:gd name="T45" fmla="*/ 200241 h 572"/>
              <a:gd name="T46" fmla="*/ 143359 w 699"/>
              <a:gd name="T47" fmla="*/ 206014 h 572"/>
              <a:gd name="T48" fmla="*/ 177664 w 699"/>
              <a:gd name="T49" fmla="*/ 206014 h 572"/>
              <a:gd name="T50" fmla="*/ 183442 w 699"/>
              <a:gd name="T51" fmla="*/ 97415 h 572"/>
              <a:gd name="T52" fmla="*/ 177664 w 699"/>
              <a:gd name="T53" fmla="*/ 91642 h 572"/>
              <a:gd name="T54" fmla="*/ 11555 w 699"/>
              <a:gd name="T55" fmla="*/ 194469 h 572"/>
              <a:gd name="T56" fmla="*/ 34305 w 699"/>
              <a:gd name="T57" fmla="*/ 137102 h 572"/>
              <a:gd name="T58" fmla="*/ 40083 w 699"/>
              <a:gd name="T59" fmla="*/ 125918 h 572"/>
              <a:gd name="T60" fmla="*/ 5778 w 699"/>
              <a:gd name="T61" fmla="*/ 125918 h 572"/>
              <a:gd name="T62" fmla="*/ 0 w 699"/>
              <a:gd name="T63" fmla="*/ 200241 h 572"/>
              <a:gd name="T64" fmla="*/ 5778 w 699"/>
              <a:gd name="T65" fmla="*/ 206014 h 572"/>
              <a:gd name="T66" fmla="*/ 40083 w 699"/>
              <a:gd name="T67" fmla="*/ 206014 h 572"/>
              <a:gd name="T68" fmla="*/ 45860 w 699"/>
              <a:gd name="T69" fmla="*/ 131330 h 572"/>
              <a:gd name="T70" fmla="*/ 40083 w 699"/>
              <a:gd name="T71" fmla="*/ 125918 h 5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9" h="572">
                <a:moveTo>
                  <a:pt x="286" y="539"/>
                </a:moveTo>
                <a:lnTo>
                  <a:pt x="222" y="539"/>
                </a:lnTo>
                <a:lnTo>
                  <a:pt x="222" y="95"/>
                </a:lnTo>
                <a:lnTo>
                  <a:pt x="286" y="95"/>
                </a:lnTo>
                <a:lnTo>
                  <a:pt x="286" y="539"/>
                </a:lnTo>
                <a:close/>
                <a:moveTo>
                  <a:pt x="302" y="63"/>
                </a:moveTo>
                <a:lnTo>
                  <a:pt x="206" y="63"/>
                </a:lnTo>
                <a:cubicBezTo>
                  <a:pt x="198" y="63"/>
                  <a:pt x="190" y="70"/>
                  <a:pt x="190" y="79"/>
                </a:cubicBezTo>
                <a:lnTo>
                  <a:pt x="190" y="555"/>
                </a:lnTo>
                <a:cubicBezTo>
                  <a:pt x="190" y="564"/>
                  <a:pt x="198" y="571"/>
                  <a:pt x="206" y="571"/>
                </a:cubicBezTo>
                <a:lnTo>
                  <a:pt x="302" y="571"/>
                </a:lnTo>
                <a:cubicBezTo>
                  <a:pt x="310" y="571"/>
                  <a:pt x="318" y="564"/>
                  <a:pt x="318" y="555"/>
                </a:cubicBezTo>
                <a:lnTo>
                  <a:pt x="318" y="79"/>
                </a:lnTo>
                <a:cubicBezTo>
                  <a:pt x="318" y="70"/>
                  <a:pt x="310" y="63"/>
                  <a:pt x="302" y="63"/>
                </a:cubicBezTo>
                <a:close/>
                <a:moveTo>
                  <a:pt x="667" y="539"/>
                </a:moveTo>
                <a:lnTo>
                  <a:pt x="603" y="539"/>
                </a:lnTo>
                <a:lnTo>
                  <a:pt x="603" y="31"/>
                </a:lnTo>
                <a:lnTo>
                  <a:pt x="667" y="31"/>
                </a:lnTo>
                <a:lnTo>
                  <a:pt x="667" y="539"/>
                </a:lnTo>
                <a:close/>
                <a:moveTo>
                  <a:pt x="682" y="0"/>
                </a:moveTo>
                <a:lnTo>
                  <a:pt x="587" y="0"/>
                </a:lnTo>
                <a:cubicBezTo>
                  <a:pt x="578" y="0"/>
                  <a:pt x="571" y="6"/>
                  <a:pt x="571" y="15"/>
                </a:cubicBezTo>
                <a:lnTo>
                  <a:pt x="571" y="555"/>
                </a:lnTo>
                <a:cubicBezTo>
                  <a:pt x="571" y="564"/>
                  <a:pt x="578" y="571"/>
                  <a:pt x="587" y="571"/>
                </a:cubicBezTo>
                <a:lnTo>
                  <a:pt x="682" y="571"/>
                </a:lnTo>
                <a:cubicBezTo>
                  <a:pt x="691" y="571"/>
                  <a:pt x="698" y="564"/>
                  <a:pt x="698" y="555"/>
                </a:cubicBezTo>
                <a:lnTo>
                  <a:pt x="698" y="15"/>
                </a:lnTo>
                <a:cubicBezTo>
                  <a:pt x="698" y="6"/>
                  <a:pt x="691" y="0"/>
                  <a:pt x="682" y="0"/>
                </a:cubicBezTo>
                <a:close/>
                <a:moveTo>
                  <a:pt x="476" y="539"/>
                </a:moveTo>
                <a:lnTo>
                  <a:pt x="412" y="539"/>
                </a:lnTo>
                <a:lnTo>
                  <a:pt x="412" y="286"/>
                </a:lnTo>
                <a:lnTo>
                  <a:pt x="476" y="286"/>
                </a:lnTo>
                <a:lnTo>
                  <a:pt x="476" y="539"/>
                </a:lnTo>
                <a:close/>
                <a:moveTo>
                  <a:pt x="492" y="254"/>
                </a:moveTo>
                <a:lnTo>
                  <a:pt x="397" y="254"/>
                </a:lnTo>
                <a:cubicBezTo>
                  <a:pt x="388" y="254"/>
                  <a:pt x="381" y="260"/>
                  <a:pt x="381" y="270"/>
                </a:cubicBezTo>
                <a:lnTo>
                  <a:pt x="381" y="555"/>
                </a:lnTo>
                <a:cubicBezTo>
                  <a:pt x="381" y="564"/>
                  <a:pt x="388" y="571"/>
                  <a:pt x="397" y="571"/>
                </a:cubicBezTo>
                <a:lnTo>
                  <a:pt x="492" y="571"/>
                </a:lnTo>
                <a:cubicBezTo>
                  <a:pt x="501" y="571"/>
                  <a:pt x="508" y="564"/>
                  <a:pt x="508" y="555"/>
                </a:cubicBezTo>
                <a:lnTo>
                  <a:pt x="508" y="270"/>
                </a:lnTo>
                <a:cubicBezTo>
                  <a:pt x="508" y="260"/>
                  <a:pt x="501" y="254"/>
                  <a:pt x="492" y="254"/>
                </a:cubicBezTo>
                <a:close/>
                <a:moveTo>
                  <a:pt x="95" y="539"/>
                </a:moveTo>
                <a:lnTo>
                  <a:pt x="32" y="539"/>
                </a:lnTo>
                <a:lnTo>
                  <a:pt x="32" y="380"/>
                </a:lnTo>
                <a:lnTo>
                  <a:pt x="95" y="380"/>
                </a:lnTo>
                <a:lnTo>
                  <a:pt x="95" y="539"/>
                </a:lnTo>
                <a:close/>
                <a:moveTo>
                  <a:pt x="111" y="349"/>
                </a:moveTo>
                <a:lnTo>
                  <a:pt x="16" y="349"/>
                </a:lnTo>
                <a:cubicBezTo>
                  <a:pt x="7" y="349"/>
                  <a:pt x="0" y="356"/>
                  <a:pt x="0" y="364"/>
                </a:cubicBezTo>
                <a:lnTo>
                  <a:pt x="0" y="555"/>
                </a:lnTo>
                <a:cubicBezTo>
                  <a:pt x="0" y="564"/>
                  <a:pt x="7" y="571"/>
                  <a:pt x="16" y="571"/>
                </a:cubicBezTo>
                <a:lnTo>
                  <a:pt x="111" y="571"/>
                </a:lnTo>
                <a:cubicBezTo>
                  <a:pt x="120" y="571"/>
                  <a:pt x="127" y="564"/>
                  <a:pt x="127" y="555"/>
                </a:cubicBezTo>
                <a:lnTo>
                  <a:pt x="127" y="364"/>
                </a:lnTo>
                <a:cubicBezTo>
                  <a:pt x="127" y="356"/>
                  <a:pt x="120" y="349"/>
                  <a:pt x="111" y="34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DM Sans" pitchFamily="2" charset="77"/>
            </a:endParaRPr>
          </a:p>
        </p:txBody>
      </p:sp>
      <p:sp>
        <p:nvSpPr>
          <p:cNvPr id="45" name="Freeform 372">
            <a:extLst>
              <a:ext uri="{FF2B5EF4-FFF2-40B4-BE49-F238E27FC236}">
                <a16:creationId xmlns:a16="http://schemas.microsoft.com/office/drawing/2014/main" xmlns="" id="{E51BB6CC-00BA-3A48-9079-8024B5EB95A2}"/>
              </a:ext>
            </a:extLst>
          </p:cNvPr>
          <p:cNvSpPr>
            <a:spLocks noChangeArrowheads="1"/>
          </p:cNvSpPr>
          <p:nvPr/>
        </p:nvSpPr>
        <p:spPr bwMode="auto">
          <a:xfrm>
            <a:off x="6725089" y="3214752"/>
            <a:ext cx="436791" cy="433996"/>
          </a:xfrm>
          <a:custGeom>
            <a:avLst/>
            <a:gdLst>
              <a:gd name="T0" fmla="*/ 81854 w 700"/>
              <a:gd name="T1" fmla="*/ 147692 h 698"/>
              <a:gd name="T2" fmla="*/ 103128 w 700"/>
              <a:gd name="T3" fmla="*/ 147692 h 698"/>
              <a:gd name="T4" fmla="*/ 103128 w 700"/>
              <a:gd name="T5" fmla="*/ 169253 h 698"/>
              <a:gd name="T6" fmla="*/ 77166 w 700"/>
              <a:gd name="T7" fmla="*/ 173565 h 698"/>
              <a:gd name="T8" fmla="*/ 81854 w 700"/>
              <a:gd name="T9" fmla="*/ 147692 h 698"/>
              <a:gd name="T10" fmla="*/ 195800 w 700"/>
              <a:gd name="T11" fmla="*/ 31623 h 698"/>
              <a:gd name="T12" fmla="*/ 219959 w 700"/>
              <a:gd name="T13" fmla="*/ 56058 h 698"/>
              <a:gd name="T14" fmla="*/ 114667 w 700"/>
              <a:gd name="T15" fmla="*/ 160629 h 698"/>
              <a:gd name="T16" fmla="*/ 114667 w 700"/>
              <a:gd name="T17" fmla="*/ 147692 h 698"/>
              <a:gd name="T18" fmla="*/ 114667 w 700"/>
              <a:gd name="T19" fmla="*/ 136552 h 698"/>
              <a:gd name="T20" fmla="*/ 103128 w 700"/>
              <a:gd name="T21" fmla="*/ 136552 h 698"/>
              <a:gd name="T22" fmla="*/ 90147 w 700"/>
              <a:gd name="T23" fmla="*/ 136552 h 698"/>
              <a:gd name="T24" fmla="*/ 195800 w 700"/>
              <a:gd name="T25" fmla="*/ 31623 h 698"/>
              <a:gd name="T26" fmla="*/ 210944 w 700"/>
              <a:gd name="T27" fmla="*/ 16530 h 698"/>
              <a:gd name="T28" fmla="*/ 210944 w 700"/>
              <a:gd name="T29" fmla="*/ 16530 h 698"/>
              <a:gd name="T30" fmla="*/ 223204 w 700"/>
              <a:gd name="T31" fmla="*/ 11499 h 698"/>
              <a:gd name="T32" fmla="*/ 223204 w 700"/>
              <a:gd name="T33" fmla="*/ 11499 h 698"/>
              <a:gd name="T34" fmla="*/ 240513 w 700"/>
              <a:gd name="T35" fmla="*/ 28389 h 698"/>
              <a:gd name="T36" fmla="*/ 240513 w 700"/>
              <a:gd name="T37" fmla="*/ 28389 h 698"/>
              <a:gd name="T38" fmla="*/ 235464 w 700"/>
              <a:gd name="T39" fmla="*/ 40606 h 698"/>
              <a:gd name="T40" fmla="*/ 227892 w 700"/>
              <a:gd name="T41" fmla="*/ 48153 h 698"/>
              <a:gd name="T42" fmla="*/ 203733 w 700"/>
              <a:gd name="T43" fmla="*/ 23717 h 698"/>
              <a:gd name="T44" fmla="*/ 210944 w 700"/>
              <a:gd name="T45" fmla="*/ 16530 h 698"/>
              <a:gd name="T46" fmla="*/ 63103 w 700"/>
              <a:gd name="T47" fmla="*/ 187939 h 698"/>
              <a:gd name="T48" fmla="*/ 111782 w 700"/>
              <a:gd name="T49" fmla="*/ 179674 h 698"/>
              <a:gd name="T50" fmla="*/ 243397 w 700"/>
              <a:gd name="T51" fmla="*/ 48512 h 698"/>
              <a:gd name="T52" fmla="*/ 243397 w 700"/>
              <a:gd name="T53" fmla="*/ 48512 h 698"/>
              <a:gd name="T54" fmla="*/ 252051 w 700"/>
              <a:gd name="T55" fmla="*/ 28389 h 698"/>
              <a:gd name="T56" fmla="*/ 252051 w 700"/>
              <a:gd name="T57" fmla="*/ 28389 h 698"/>
              <a:gd name="T58" fmla="*/ 223204 w 700"/>
              <a:gd name="T59" fmla="*/ 0 h 698"/>
              <a:gd name="T60" fmla="*/ 223204 w 700"/>
              <a:gd name="T61" fmla="*/ 0 h 698"/>
              <a:gd name="T62" fmla="*/ 203011 w 700"/>
              <a:gd name="T63" fmla="*/ 8265 h 698"/>
              <a:gd name="T64" fmla="*/ 71397 w 700"/>
              <a:gd name="T65" fmla="*/ 139068 h 698"/>
              <a:gd name="T66" fmla="*/ 63103 w 700"/>
              <a:gd name="T67" fmla="*/ 187939 h 698"/>
              <a:gd name="T68" fmla="*/ 246282 w 700"/>
              <a:gd name="T69" fmla="*/ 85525 h 698"/>
              <a:gd name="T70" fmla="*/ 246282 w 700"/>
              <a:gd name="T71" fmla="*/ 85525 h 698"/>
              <a:gd name="T72" fmla="*/ 240513 w 700"/>
              <a:gd name="T73" fmla="*/ 91274 h 698"/>
              <a:gd name="T74" fmla="*/ 240513 w 700"/>
              <a:gd name="T75" fmla="*/ 216328 h 698"/>
              <a:gd name="T76" fmla="*/ 240513 w 700"/>
              <a:gd name="T77" fmla="*/ 216328 h 698"/>
              <a:gd name="T78" fmla="*/ 217435 w 700"/>
              <a:gd name="T79" fmla="*/ 238967 h 698"/>
              <a:gd name="T80" fmla="*/ 34256 w 700"/>
              <a:gd name="T81" fmla="*/ 238967 h 698"/>
              <a:gd name="T82" fmla="*/ 34256 w 700"/>
              <a:gd name="T83" fmla="*/ 238967 h 698"/>
              <a:gd name="T84" fmla="*/ 11539 w 700"/>
              <a:gd name="T85" fmla="*/ 216328 h 698"/>
              <a:gd name="T86" fmla="*/ 11539 w 700"/>
              <a:gd name="T87" fmla="*/ 34138 h 698"/>
              <a:gd name="T88" fmla="*/ 11539 w 700"/>
              <a:gd name="T89" fmla="*/ 34138 h 698"/>
              <a:gd name="T90" fmla="*/ 34256 w 700"/>
              <a:gd name="T91" fmla="*/ 11499 h 698"/>
              <a:gd name="T92" fmla="*/ 160101 w 700"/>
              <a:gd name="T93" fmla="*/ 11499 h 698"/>
              <a:gd name="T94" fmla="*/ 160101 w 700"/>
              <a:gd name="T95" fmla="*/ 11499 h 698"/>
              <a:gd name="T96" fmla="*/ 165871 w 700"/>
              <a:gd name="T97" fmla="*/ 5390 h 698"/>
              <a:gd name="T98" fmla="*/ 165871 w 700"/>
              <a:gd name="T99" fmla="*/ 5390 h 698"/>
              <a:gd name="T100" fmla="*/ 160101 w 700"/>
              <a:gd name="T101" fmla="*/ 0 h 698"/>
              <a:gd name="T102" fmla="*/ 34256 w 700"/>
              <a:gd name="T103" fmla="*/ 0 h 698"/>
              <a:gd name="T104" fmla="*/ 34256 w 700"/>
              <a:gd name="T105" fmla="*/ 0 h 698"/>
              <a:gd name="T106" fmla="*/ 0 w 700"/>
              <a:gd name="T107" fmla="*/ 34138 h 698"/>
              <a:gd name="T108" fmla="*/ 0 w 700"/>
              <a:gd name="T109" fmla="*/ 216328 h 698"/>
              <a:gd name="T110" fmla="*/ 0 w 700"/>
              <a:gd name="T111" fmla="*/ 216328 h 698"/>
              <a:gd name="T112" fmla="*/ 34256 w 700"/>
              <a:gd name="T113" fmla="*/ 250466 h 698"/>
              <a:gd name="T114" fmla="*/ 217435 w 700"/>
              <a:gd name="T115" fmla="*/ 250466 h 698"/>
              <a:gd name="T116" fmla="*/ 217435 w 700"/>
              <a:gd name="T117" fmla="*/ 250466 h 698"/>
              <a:gd name="T118" fmla="*/ 252051 w 700"/>
              <a:gd name="T119" fmla="*/ 216328 h 698"/>
              <a:gd name="T120" fmla="*/ 252051 w 700"/>
              <a:gd name="T121" fmla="*/ 91274 h 698"/>
              <a:gd name="T122" fmla="*/ 252051 w 700"/>
              <a:gd name="T123" fmla="*/ 91274 h 698"/>
              <a:gd name="T124" fmla="*/ 246282 w 700"/>
              <a:gd name="T125" fmla="*/ 85525 h 6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0" h="698">
                <a:moveTo>
                  <a:pt x="227" y="411"/>
                </a:moveTo>
                <a:lnTo>
                  <a:pt x="286" y="411"/>
                </a:lnTo>
                <a:lnTo>
                  <a:pt x="286" y="471"/>
                </a:lnTo>
                <a:lnTo>
                  <a:pt x="214" y="483"/>
                </a:lnTo>
                <a:lnTo>
                  <a:pt x="227" y="411"/>
                </a:lnTo>
                <a:close/>
                <a:moveTo>
                  <a:pt x="543" y="88"/>
                </a:moveTo>
                <a:lnTo>
                  <a:pt x="610" y="156"/>
                </a:lnTo>
                <a:lnTo>
                  <a:pt x="318" y="447"/>
                </a:lnTo>
                <a:lnTo>
                  <a:pt x="318" y="411"/>
                </a:lnTo>
                <a:lnTo>
                  <a:pt x="318" y="380"/>
                </a:lnTo>
                <a:lnTo>
                  <a:pt x="286" y="380"/>
                </a:lnTo>
                <a:lnTo>
                  <a:pt x="250" y="380"/>
                </a:lnTo>
                <a:lnTo>
                  <a:pt x="543" y="88"/>
                </a:lnTo>
                <a:close/>
                <a:moveTo>
                  <a:pt x="585" y="46"/>
                </a:moveTo>
                <a:lnTo>
                  <a:pt x="585" y="46"/>
                </a:lnTo>
                <a:cubicBezTo>
                  <a:pt x="594" y="37"/>
                  <a:pt x="606" y="32"/>
                  <a:pt x="619" y="32"/>
                </a:cubicBezTo>
                <a:cubicBezTo>
                  <a:pt x="646" y="32"/>
                  <a:pt x="667" y="53"/>
                  <a:pt x="667" y="79"/>
                </a:cubicBezTo>
                <a:cubicBezTo>
                  <a:pt x="667" y="93"/>
                  <a:pt x="661" y="104"/>
                  <a:pt x="653" y="113"/>
                </a:cubicBezTo>
                <a:lnTo>
                  <a:pt x="632" y="134"/>
                </a:lnTo>
                <a:lnTo>
                  <a:pt x="565" y="66"/>
                </a:lnTo>
                <a:lnTo>
                  <a:pt x="585" y="46"/>
                </a:lnTo>
                <a:close/>
                <a:moveTo>
                  <a:pt x="175" y="523"/>
                </a:moveTo>
                <a:lnTo>
                  <a:pt x="310" y="500"/>
                </a:lnTo>
                <a:lnTo>
                  <a:pt x="675" y="135"/>
                </a:lnTo>
                <a:cubicBezTo>
                  <a:pt x="689" y="121"/>
                  <a:pt x="699" y="101"/>
                  <a:pt x="699" y="79"/>
                </a:cubicBezTo>
                <a:cubicBezTo>
                  <a:pt x="699" y="35"/>
                  <a:pt x="663" y="0"/>
                  <a:pt x="619" y="0"/>
                </a:cubicBezTo>
                <a:cubicBezTo>
                  <a:pt x="597" y="0"/>
                  <a:pt x="578" y="9"/>
                  <a:pt x="563" y="23"/>
                </a:cubicBezTo>
                <a:lnTo>
                  <a:pt x="198" y="387"/>
                </a:lnTo>
                <a:lnTo>
                  <a:pt x="175" y="523"/>
                </a:lnTo>
                <a:close/>
                <a:moveTo>
                  <a:pt x="683" y="238"/>
                </a:moveTo>
                <a:lnTo>
                  <a:pt x="683" y="238"/>
                </a:lnTo>
                <a:cubicBezTo>
                  <a:pt x="674" y="238"/>
                  <a:pt x="667" y="245"/>
                  <a:pt x="667" y="254"/>
                </a:cubicBezTo>
                <a:lnTo>
                  <a:pt x="667" y="602"/>
                </a:lnTo>
                <a:cubicBezTo>
                  <a:pt x="667" y="637"/>
                  <a:pt x="638" y="665"/>
                  <a:pt x="603" y="665"/>
                </a:cubicBezTo>
                <a:lnTo>
                  <a:pt x="95" y="665"/>
                </a:lnTo>
                <a:cubicBezTo>
                  <a:pt x="60" y="665"/>
                  <a:pt x="32" y="637"/>
                  <a:pt x="32" y="602"/>
                </a:cubicBezTo>
                <a:lnTo>
                  <a:pt x="32" y="95"/>
                </a:lnTo>
                <a:cubicBezTo>
                  <a:pt x="32" y="60"/>
                  <a:pt x="60" y="32"/>
                  <a:pt x="95" y="32"/>
                </a:cubicBezTo>
                <a:lnTo>
                  <a:pt x="444" y="32"/>
                </a:lnTo>
                <a:cubicBezTo>
                  <a:pt x="453" y="32"/>
                  <a:pt x="460" y="25"/>
                  <a:pt x="460" y="15"/>
                </a:cubicBezTo>
                <a:cubicBezTo>
                  <a:pt x="460" y="7"/>
                  <a:pt x="453" y="0"/>
                  <a:pt x="444" y="0"/>
                </a:cubicBezTo>
                <a:lnTo>
                  <a:pt x="95" y="0"/>
                </a:lnTo>
                <a:cubicBezTo>
                  <a:pt x="43" y="0"/>
                  <a:pt x="0" y="43"/>
                  <a:pt x="0" y="95"/>
                </a:cubicBezTo>
                <a:lnTo>
                  <a:pt x="0" y="602"/>
                </a:lnTo>
                <a:cubicBezTo>
                  <a:pt x="0" y="655"/>
                  <a:pt x="43" y="697"/>
                  <a:pt x="95" y="697"/>
                </a:cubicBezTo>
                <a:lnTo>
                  <a:pt x="603" y="697"/>
                </a:lnTo>
                <a:cubicBezTo>
                  <a:pt x="656" y="697"/>
                  <a:pt x="699" y="655"/>
                  <a:pt x="699" y="602"/>
                </a:cubicBezTo>
                <a:lnTo>
                  <a:pt x="699" y="254"/>
                </a:lnTo>
                <a:cubicBezTo>
                  <a:pt x="699" y="245"/>
                  <a:pt x="691" y="238"/>
                  <a:pt x="683" y="23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DM Sans" pitchFamily="2" charset="77"/>
            </a:endParaRPr>
          </a:p>
        </p:txBody>
      </p:sp>
      <p:sp>
        <p:nvSpPr>
          <p:cNvPr id="46" name="Freeform 373">
            <a:extLst>
              <a:ext uri="{FF2B5EF4-FFF2-40B4-BE49-F238E27FC236}">
                <a16:creationId xmlns:a16="http://schemas.microsoft.com/office/drawing/2014/main" xmlns="" id="{4F851093-BE2D-294B-8FB0-A185ECAEF633}"/>
              </a:ext>
            </a:extLst>
          </p:cNvPr>
          <p:cNvSpPr>
            <a:spLocks noChangeArrowheads="1"/>
          </p:cNvSpPr>
          <p:nvPr/>
        </p:nvSpPr>
        <p:spPr bwMode="auto">
          <a:xfrm>
            <a:off x="6466860" y="4264031"/>
            <a:ext cx="436791" cy="436742"/>
          </a:xfrm>
          <a:custGeom>
            <a:avLst/>
            <a:gdLst>
              <a:gd name="T0" fmla="*/ 97720 w 700"/>
              <a:gd name="T1" fmla="*/ 124942 h 699"/>
              <a:gd name="T2" fmla="*/ 126567 w 700"/>
              <a:gd name="T3" fmla="*/ 168275 h 699"/>
              <a:gd name="T4" fmla="*/ 127648 w 700"/>
              <a:gd name="T5" fmla="*/ 170080 h 699"/>
              <a:gd name="T6" fmla="*/ 131975 w 700"/>
              <a:gd name="T7" fmla="*/ 171525 h 699"/>
              <a:gd name="T8" fmla="*/ 135942 w 700"/>
              <a:gd name="T9" fmla="*/ 170080 h 699"/>
              <a:gd name="T10" fmla="*/ 201208 w 700"/>
              <a:gd name="T11" fmla="*/ 206191 h 699"/>
              <a:gd name="T12" fmla="*/ 217074 w 700"/>
              <a:gd name="T13" fmla="*/ 209802 h 699"/>
              <a:gd name="T14" fmla="*/ 217074 w 700"/>
              <a:gd name="T15" fmla="*/ 209802 h 699"/>
              <a:gd name="T16" fmla="*/ 165871 w 700"/>
              <a:gd name="T17" fmla="*/ 135053 h 699"/>
              <a:gd name="T18" fmla="*/ 165871 w 700"/>
              <a:gd name="T19" fmla="*/ 135053 h 699"/>
              <a:gd name="T20" fmla="*/ 160462 w 700"/>
              <a:gd name="T21" fmla="*/ 131803 h 699"/>
              <a:gd name="T22" fmla="*/ 132336 w 700"/>
              <a:gd name="T23" fmla="*/ 157080 h 699"/>
              <a:gd name="T24" fmla="*/ 102768 w 700"/>
              <a:gd name="T25" fmla="*/ 112303 h 699"/>
              <a:gd name="T26" fmla="*/ 97359 w 700"/>
              <a:gd name="T27" fmla="*/ 108692 h 699"/>
              <a:gd name="T28" fmla="*/ 92671 w 700"/>
              <a:gd name="T29" fmla="*/ 111220 h 699"/>
              <a:gd name="T30" fmla="*/ 35338 w 700"/>
              <a:gd name="T31" fmla="*/ 208718 h 699"/>
              <a:gd name="T32" fmla="*/ 34617 w 700"/>
              <a:gd name="T33" fmla="*/ 211968 h 699"/>
              <a:gd name="T34" fmla="*/ 40386 w 700"/>
              <a:gd name="T35" fmla="*/ 217746 h 699"/>
              <a:gd name="T36" fmla="*/ 212026 w 700"/>
              <a:gd name="T37" fmla="*/ 217746 h 699"/>
              <a:gd name="T38" fmla="*/ 217435 w 700"/>
              <a:gd name="T39" fmla="*/ 211968 h 699"/>
              <a:gd name="T40" fmla="*/ 240513 w 700"/>
              <a:gd name="T41" fmla="*/ 228940 h 699"/>
              <a:gd name="T42" fmla="*/ 228974 w 700"/>
              <a:gd name="T43" fmla="*/ 240496 h 699"/>
              <a:gd name="T44" fmla="*/ 23078 w 700"/>
              <a:gd name="T45" fmla="*/ 240496 h 699"/>
              <a:gd name="T46" fmla="*/ 11539 w 700"/>
              <a:gd name="T47" fmla="*/ 22750 h 699"/>
              <a:gd name="T48" fmla="*/ 23078 w 700"/>
              <a:gd name="T49" fmla="*/ 11194 h 699"/>
              <a:gd name="T50" fmla="*/ 228974 w 700"/>
              <a:gd name="T51" fmla="*/ 11194 h 699"/>
              <a:gd name="T52" fmla="*/ 240513 w 700"/>
              <a:gd name="T53" fmla="*/ 228940 h 699"/>
              <a:gd name="T54" fmla="*/ 23078 w 700"/>
              <a:gd name="T55" fmla="*/ 0 h 699"/>
              <a:gd name="T56" fmla="*/ 0 w 700"/>
              <a:gd name="T57" fmla="*/ 22750 h 699"/>
              <a:gd name="T58" fmla="*/ 0 w 700"/>
              <a:gd name="T59" fmla="*/ 228940 h 699"/>
              <a:gd name="T60" fmla="*/ 228974 w 700"/>
              <a:gd name="T61" fmla="*/ 252051 h 699"/>
              <a:gd name="T62" fmla="*/ 252051 w 700"/>
              <a:gd name="T63" fmla="*/ 228940 h 699"/>
              <a:gd name="T64" fmla="*/ 252051 w 700"/>
              <a:gd name="T65" fmla="*/ 22750 h 699"/>
              <a:gd name="T66" fmla="*/ 63103 w 700"/>
              <a:gd name="T67" fmla="*/ 45499 h 699"/>
              <a:gd name="T68" fmla="*/ 80051 w 700"/>
              <a:gd name="T69" fmla="*/ 62832 h 699"/>
              <a:gd name="T70" fmla="*/ 63103 w 700"/>
              <a:gd name="T71" fmla="*/ 80165 h 699"/>
              <a:gd name="T72" fmla="*/ 45795 w 700"/>
              <a:gd name="T73" fmla="*/ 62832 h 699"/>
              <a:gd name="T74" fmla="*/ 63103 w 700"/>
              <a:gd name="T75" fmla="*/ 45499 h 699"/>
              <a:gd name="T76" fmla="*/ 63103 w 700"/>
              <a:gd name="T77" fmla="*/ 91359 h 699"/>
              <a:gd name="T78" fmla="*/ 91589 w 700"/>
              <a:gd name="T79" fmla="*/ 62832 h 699"/>
              <a:gd name="T80" fmla="*/ 63103 w 700"/>
              <a:gd name="T81" fmla="*/ 33944 h 699"/>
              <a:gd name="T82" fmla="*/ 34617 w 700"/>
              <a:gd name="T83" fmla="*/ 62832 h 6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00" h="699">
                <a:moveTo>
                  <a:pt x="139" y="571"/>
                </a:moveTo>
                <a:lnTo>
                  <a:pt x="271" y="346"/>
                </a:lnTo>
                <a:lnTo>
                  <a:pt x="351" y="466"/>
                </a:lnTo>
                <a:cubicBezTo>
                  <a:pt x="351" y="467"/>
                  <a:pt x="353" y="469"/>
                  <a:pt x="354" y="471"/>
                </a:cubicBezTo>
                <a:cubicBezTo>
                  <a:pt x="357" y="473"/>
                  <a:pt x="361" y="475"/>
                  <a:pt x="366" y="475"/>
                </a:cubicBezTo>
                <a:cubicBezTo>
                  <a:pt x="370" y="475"/>
                  <a:pt x="373" y="473"/>
                  <a:pt x="377" y="471"/>
                </a:cubicBezTo>
                <a:lnTo>
                  <a:pt x="443" y="404"/>
                </a:lnTo>
                <a:lnTo>
                  <a:pt x="558" y="571"/>
                </a:lnTo>
                <a:lnTo>
                  <a:pt x="139" y="571"/>
                </a:lnTo>
                <a:close/>
                <a:moveTo>
                  <a:pt x="602" y="581"/>
                </a:moveTo>
                <a:lnTo>
                  <a:pt x="602" y="581"/>
                </a:lnTo>
                <a:cubicBezTo>
                  <a:pt x="602" y="579"/>
                  <a:pt x="600" y="577"/>
                  <a:pt x="599" y="575"/>
                </a:cubicBezTo>
                <a:lnTo>
                  <a:pt x="460" y="374"/>
                </a:lnTo>
                <a:cubicBezTo>
                  <a:pt x="457" y="368"/>
                  <a:pt x="452" y="365"/>
                  <a:pt x="445" y="365"/>
                </a:cubicBezTo>
                <a:cubicBezTo>
                  <a:pt x="440" y="365"/>
                  <a:pt x="436" y="367"/>
                  <a:pt x="434" y="369"/>
                </a:cubicBezTo>
                <a:lnTo>
                  <a:pt x="367" y="435"/>
                </a:lnTo>
                <a:lnTo>
                  <a:pt x="285" y="311"/>
                </a:lnTo>
                <a:cubicBezTo>
                  <a:pt x="282" y="305"/>
                  <a:pt x="277" y="301"/>
                  <a:pt x="270" y="301"/>
                </a:cubicBezTo>
                <a:cubicBezTo>
                  <a:pt x="265" y="301"/>
                  <a:pt x="260" y="304"/>
                  <a:pt x="257" y="308"/>
                </a:cubicBezTo>
                <a:lnTo>
                  <a:pt x="98" y="578"/>
                </a:lnTo>
                <a:cubicBezTo>
                  <a:pt x="97" y="581"/>
                  <a:pt x="96" y="584"/>
                  <a:pt x="96" y="587"/>
                </a:cubicBezTo>
                <a:cubicBezTo>
                  <a:pt x="96" y="595"/>
                  <a:pt x="103" y="603"/>
                  <a:pt x="112" y="603"/>
                </a:cubicBezTo>
                <a:lnTo>
                  <a:pt x="588" y="603"/>
                </a:lnTo>
                <a:cubicBezTo>
                  <a:pt x="597" y="603"/>
                  <a:pt x="603" y="595"/>
                  <a:pt x="603" y="587"/>
                </a:cubicBezTo>
                <a:cubicBezTo>
                  <a:pt x="603" y="585"/>
                  <a:pt x="603" y="582"/>
                  <a:pt x="602" y="581"/>
                </a:cubicBezTo>
                <a:close/>
                <a:moveTo>
                  <a:pt x="667" y="634"/>
                </a:moveTo>
                <a:lnTo>
                  <a:pt x="667" y="634"/>
                </a:lnTo>
                <a:cubicBezTo>
                  <a:pt x="667" y="652"/>
                  <a:pt x="653" y="666"/>
                  <a:pt x="635" y="666"/>
                </a:cubicBezTo>
                <a:lnTo>
                  <a:pt x="64" y="666"/>
                </a:lnTo>
                <a:cubicBezTo>
                  <a:pt x="46" y="666"/>
                  <a:pt x="32" y="652"/>
                  <a:pt x="32" y="634"/>
                </a:cubicBezTo>
                <a:lnTo>
                  <a:pt x="32" y="63"/>
                </a:lnTo>
                <a:cubicBezTo>
                  <a:pt x="32" y="46"/>
                  <a:pt x="46" y="31"/>
                  <a:pt x="64" y="31"/>
                </a:cubicBezTo>
                <a:lnTo>
                  <a:pt x="635" y="31"/>
                </a:lnTo>
                <a:cubicBezTo>
                  <a:pt x="653" y="31"/>
                  <a:pt x="667" y="46"/>
                  <a:pt x="667" y="63"/>
                </a:cubicBezTo>
                <a:lnTo>
                  <a:pt x="667" y="634"/>
                </a:lnTo>
                <a:close/>
                <a:moveTo>
                  <a:pt x="635" y="0"/>
                </a:moveTo>
                <a:lnTo>
                  <a:pt x="64" y="0"/>
                </a:lnTo>
                <a:cubicBezTo>
                  <a:pt x="28" y="0"/>
                  <a:pt x="0" y="28"/>
                  <a:pt x="0" y="63"/>
                </a:cubicBezTo>
                <a:lnTo>
                  <a:pt x="0" y="634"/>
                </a:lnTo>
                <a:cubicBezTo>
                  <a:pt x="0" y="669"/>
                  <a:pt x="28" y="698"/>
                  <a:pt x="64" y="698"/>
                </a:cubicBezTo>
                <a:lnTo>
                  <a:pt x="635" y="698"/>
                </a:lnTo>
                <a:cubicBezTo>
                  <a:pt x="670" y="698"/>
                  <a:pt x="699" y="669"/>
                  <a:pt x="699" y="634"/>
                </a:cubicBezTo>
                <a:lnTo>
                  <a:pt x="699" y="63"/>
                </a:lnTo>
                <a:cubicBezTo>
                  <a:pt x="699" y="28"/>
                  <a:pt x="670" y="0"/>
                  <a:pt x="635" y="0"/>
                </a:cubicBezTo>
                <a:close/>
                <a:moveTo>
                  <a:pt x="175" y="126"/>
                </a:moveTo>
                <a:lnTo>
                  <a:pt x="175" y="126"/>
                </a:lnTo>
                <a:cubicBezTo>
                  <a:pt x="201" y="126"/>
                  <a:pt x="222" y="148"/>
                  <a:pt x="222" y="174"/>
                </a:cubicBezTo>
                <a:cubicBezTo>
                  <a:pt x="222" y="200"/>
                  <a:pt x="201" y="222"/>
                  <a:pt x="175" y="222"/>
                </a:cubicBezTo>
                <a:cubicBezTo>
                  <a:pt x="148" y="222"/>
                  <a:pt x="127" y="200"/>
                  <a:pt x="127" y="174"/>
                </a:cubicBezTo>
                <a:cubicBezTo>
                  <a:pt x="127" y="148"/>
                  <a:pt x="148" y="126"/>
                  <a:pt x="175" y="126"/>
                </a:cubicBezTo>
                <a:close/>
                <a:moveTo>
                  <a:pt x="175" y="253"/>
                </a:moveTo>
                <a:lnTo>
                  <a:pt x="175" y="253"/>
                </a:lnTo>
                <a:cubicBezTo>
                  <a:pt x="219" y="253"/>
                  <a:pt x="254" y="218"/>
                  <a:pt x="254" y="174"/>
                </a:cubicBezTo>
                <a:cubicBezTo>
                  <a:pt x="254" y="130"/>
                  <a:pt x="219" y="94"/>
                  <a:pt x="175" y="94"/>
                </a:cubicBezTo>
                <a:cubicBezTo>
                  <a:pt x="131" y="94"/>
                  <a:pt x="96" y="130"/>
                  <a:pt x="96" y="174"/>
                </a:cubicBezTo>
                <a:cubicBezTo>
                  <a:pt x="96" y="218"/>
                  <a:pt x="131" y="253"/>
                  <a:pt x="175" y="25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DM Sans" pitchFamily="2" charset="77"/>
            </a:endParaRPr>
          </a:p>
        </p:txBody>
      </p:sp>
      <p:sp>
        <p:nvSpPr>
          <p:cNvPr id="47" name="Freeform 374">
            <a:extLst>
              <a:ext uri="{FF2B5EF4-FFF2-40B4-BE49-F238E27FC236}">
                <a16:creationId xmlns:a16="http://schemas.microsoft.com/office/drawing/2014/main" xmlns="" id="{72BC4EBD-CFB6-3B44-8BA6-6309CC9AD4FF}"/>
              </a:ext>
            </a:extLst>
          </p:cNvPr>
          <p:cNvSpPr>
            <a:spLocks noChangeArrowheads="1"/>
          </p:cNvSpPr>
          <p:nvPr/>
        </p:nvSpPr>
        <p:spPr bwMode="auto">
          <a:xfrm>
            <a:off x="5818542" y="5258376"/>
            <a:ext cx="434045" cy="436742"/>
          </a:xfrm>
          <a:custGeom>
            <a:avLst/>
            <a:gdLst>
              <a:gd name="T0" fmla="*/ 114273 w 698"/>
              <a:gd name="T1" fmla="*/ 91950 h 700"/>
              <a:gd name="T2" fmla="*/ 142661 w 698"/>
              <a:gd name="T3" fmla="*/ 103489 h 700"/>
              <a:gd name="T4" fmla="*/ 142661 w 698"/>
              <a:gd name="T5" fmla="*/ 57694 h 700"/>
              <a:gd name="T6" fmla="*/ 102774 w 698"/>
              <a:gd name="T7" fmla="*/ 97720 h 700"/>
              <a:gd name="T8" fmla="*/ 193689 w 698"/>
              <a:gd name="T9" fmla="*/ 183540 h 700"/>
              <a:gd name="T10" fmla="*/ 165300 w 698"/>
              <a:gd name="T11" fmla="*/ 217795 h 700"/>
              <a:gd name="T12" fmla="*/ 205188 w 698"/>
              <a:gd name="T13" fmla="*/ 177770 h 700"/>
              <a:gd name="T14" fmla="*/ 165300 w 698"/>
              <a:gd name="T15" fmla="*/ 172001 h 700"/>
              <a:gd name="T16" fmla="*/ 165300 w 698"/>
              <a:gd name="T17" fmla="*/ 217795 h 700"/>
              <a:gd name="T18" fmla="*/ 57136 w 698"/>
              <a:gd name="T19" fmla="*/ 91950 h 700"/>
              <a:gd name="T20" fmla="*/ 85884 w 698"/>
              <a:gd name="T21" fmla="*/ 103489 h 700"/>
              <a:gd name="T22" fmla="*/ 85884 w 698"/>
              <a:gd name="T23" fmla="*/ 57694 h 700"/>
              <a:gd name="T24" fmla="*/ 45637 w 698"/>
              <a:gd name="T25" fmla="*/ 97720 h 700"/>
              <a:gd name="T26" fmla="*/ 136912 w 698"/>
              <a:gd name="T27" fmla="*/ 126206 h 700"/>
              <a:gd name="T28" fmla="*/ 108523 w 698"/>
              <a:gd name="T29" fmla="*/ 160462 h 700"/>
              <a:gd name="T30" fmla="*/ 148411 w 698"/>
              <a:gd name="T31" fmla="*/ 120437 h 700"/>
              <a:gd name="T32" fmla="*/ 108523 w 698"/>
              <a:gd name="T33" fmla="*/ 114667 h 700"/>
              <a:gd name="T34" fmla="*/ 108523 w 698"/>
              <a:gd name="T35" fmla="*/ 160462 h 700"/>
              <a:gd name="T36" fmla="*/ 57136 w 698"/>
              <a:gd name="T37" fmla="*/ 148923 h 700"/>
              <a:gd name="T38" fmla="*/ 85884 w 698"/>
              <a:gd name="T39" fmla="*/ 160462 h 700"/>
              <a:gd name="T40" fmla="*/ 85884 w 698"/>
              <a:gd name="T41" fmla="*/ 114667 h 700"/>
              <a:gd name="T42" fmla="*/ 45637 w 698"/>
              <a:gd name="T43" fmla="*/ 154692 h 700"/>
              <a:gd name="T44" fmla="*/ 80135 w 698"/>
              <a:gd name="T45" fmla="*/ 183540 h 700"/>
              <a:gd name="T46" fmla="*/ 51387 w 698"/>
              <a:gd name="T47" fmla="*/ 217795 h 700"/>
              <a:gd name="T48" fmla="*/ 91634 w 698"/>
              <a:gd name="T49" fmla="*/ 177770 h 700"/>
              <a:gd name="T50" fmla="*/ 51387 w 698"/>
              <a:gd name="T51" fmla="*/ 172001 h 700"/>
              <a:gd name="T52" fmla="*/ 51387 w 698"/>
              <a:gd name="T53" fmla="*/ 217795 h 700"/>
              <a:gd name="T54" fmla="*/ 171050 w 698"/>
              <a:gd name="T55" fmla="*/ 91950 h 700"/>
              <a:gd name="T56" fmla="*/ 199438 w 698"/>
              <a:gd name="T57" fmla="*/ 103489 h 700"/>
              <a:gd name="T58" fmla="*/ 199438 w 698"/>
              <a:gd name="T59" fmla="*/ 57694 h 700"/>
              <a:gd name="T60" fmla="*/ 159910 w 698"/>
              <a:gd name="T61" fmla="*/ 97720 h 700"/>
              <a:gd name="T62" fmla="*/ 193689 w 698"/>
              <a:gd name="T63" fmla="*/ 126206 h 700"/>
              <a:gd name="T64" fmla="*/ 165300 w 698"/>
              <a:gd name="T65" fmla="*/ 160462 h 700"/>
              <a:gd name="T66" fmla="*/ 205188 w 698"/>
              <a:gd name="T67" fmla="*/ 120437 h 700"/>
              <a:gd name="T68" fmla="*/ 165300 w 698"/>
              <a:gd name="T69" fmla="*/ 114667 h 700"/>
              <a:gd name="T70" fmla="*/ 165300 w 698"/>
              <a:gd name="T71" fmla="*/ 160462 h 700"/>
              <a:gd name="T72" fmla="*/ 227827 w 698"/>
              <a:gd name="T73" fmla="*/ 11539 h 700"/>
              <a:gd name="T74" fmla="*/ 148411 w 698"/>
              <a:gd name="T75" fmla="*/ 177770 h 700"/>
              <a:gd name="T76" fmla="*/ 108523 w 698"/>
              <a:gd name="T77" fmla="*/ 172001 h 700"/>
              <a:gd name="T78" fmla="*/ 22998 w 698"/>
              <a:gd name="T79" fmla="*/ 34617 h 700"/>
              <a:gd name="T80" fmla="*/ 114273 w 698"/>
              <a:gd name="T81" fmla="*/ 240513 h 700"/>
              <a:gd name="T82" fmla="*/ 245075 w 698"/>
              <a:gd name="T83" fmla="*/ 23078 h 700"/>
              <a:gd name="T84" fmla="*/ 233576 w 698"/>
              <a:gd name="T85" fmla="*/ 0 h 700"/>
              <a:gd name="T86" fmla="*/ 11499 w 698"/>
              <a:gd name="T87" fmla="*/ 23078 h 700"/>
              <a:gd name="T88" fmla="*/ 0 w 698"/>
              <a:gd name="T89" fmla="*/ 28847 h 700"/>
              <a:gd name="T90" fmla="*/ 11499 w 698"/>
              <a:gd name="T91" fmla="*/ 246282 h 700"/>
              <a:gd name="T92" fmla="*/ 233576 w 698"/>
              <a:gd name="T93" fmla="*/ 252051 h 700"/>
              <a:gd name="T94" fmla="*/ 245075 w 698"/>
              <a:gd name="T95" fmla="*/ 34617 h 700"/>
              <a:gd name="T96" fmla="*/ 245075 w 698"/>
              <a:gd name="T97" fmla="*/ 23078 h 7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8" h="700">
                <a:moveTo>
                  <a:pt x="318" y="191"/>
                </a:moveTo>
                <a:lnTo>
                  <a:pt x="381" y="191"/>
                </a:lnTo>
                <a:lnTo>
                  <a:pt x="381" y="255"/>
                </a:lnTo>
                <a:lnTo>
                  <a:pt x="318" y="255"/>
                </a:lnTo>
                <a:lnTo>
                  <a:pt x="318" y="191"/>
                </a:lnTo>
                <a:close/>
                <a:moveTo>
                  <a:pt x="302" y="287"/>
                </a:moveTo>
                <a:lnTo>
                  <a:pt x="397" y="287"/>
                </a:lnTo>
                <a:cubicBezTo>
                  <a:pt x="406" y="287"/>
                  <a:pt x="413" y="279"/>
                  <a:pt x="413" y="271"/>
                </a:cubicBezTo>
                <a:lnTo>
                  <a:pt x="413" y="176"/>
                </a:lnTo>
                <a:cubicBezTo>
                  <a:pt x="413" y="167"/>
                  <a:pt x="406" y="160"/>
                  <a:pt x="397" y="160"/>
                </a:cubicBezTo>
                <a:lnTo>
                  <a:pt x="302" y="160"/>
                </a:lnTo>
                <a:cubicBezTo>
                  <a:pt x="293" y="160"/>
                  <a:pt x="286" y="167"/>
                  <a:pt x="286" y="176"/>
                </a:cubicBezTo>
                <a:lnTo>
                  <a:pt x="286" y="271"/>
                </a:lnTo>
                <a:cubicBezTo>
                  <a:pt x="286" y="279"/>
                  <a:pt x="293" y="287"/>
                  <a:pt x="302" y="287"/>
                </a:cubicBezTo>
                <a:close/>
                <a:moveTo>
                  <a:pt x="476" y="509"/>
                </a:moveTo>
                <a:lnTo>
                  <a:pt x="539" y="509"/>
                </a:lnTo>
                <a:lnTo>
                  <a:pt x="539" y="572"/>
                </a:lnTo>
                <a:lnTo>
                  <a:pt x="476" y="572"/>
                </a:lnTo>
                <a:lnTo>
                  <a:pt x="476" y="509"/>
                </a:lnTo>
                <a:close/>
                <a:moveTo>
                  <a:pt x="460" y="604"/>
                </a:moveTo>
                <a:lnTo>
                  <a:pt x="555" y="604"/>
                </a:lnTo>
                <a:cubicBezTo>
                  <a:pt x="564" y="604"/>
                  <a:pt x="571" y="597"/>
                  <a:pt x="571" y="588"/>
                </a:cubicBezTo>
                <a:lnTo>
                  <a:pt x="571" y="493"/>
                </a:lnTo>
                <a:cubicBezTo>
                  <a:pt x="571" y="484"/>
                  <a:pt x="564" y="477"/>
                  <a:pt x="555" y="477"/>
                </a:cubicBezTo>
                <a:lnTo>
                  <a:pt x="460" y="477"/>
                </a:lnTo>
                <a:cubicBezTo>
                  <a:pt x="452" y="477"/>
                  <a:pt x="445" y="484"/>
                  <a:pt x="445" y="493"/>
                </a:cubicBezTo>
                <a:lnTo>
                  <a:pt x="445" y="588"/>
                </a:lnTo>
                <a:cubicBezTo>
                  <a:pt x="445" y="597"/>
                  <a:pt x="452" y="604"/>
                  <a:pt x="460" y="604"/>
                </a:cubicBezTo>
                <a:close/>
                <a:moveTo>
                  <a:pt x="159" y="191"/>
                </a:moveTo>
                <a:lnTo>
                  <a:pt x="223" y="191"/>
                </a:lnTo>
                <a:lnTo>
                  <a:pt x="223" y="255"/>
                </a:lnTo>
                <a:lnTo>
                  <a:pt x="159" y="255"/>
                </a:lnTo>
                <a:lnTo>
                  <a:pt x="159" y="191"/>
                </a:lnTo>
                <a:close/>
                <a:moveTo>
                  <a:pt x="143" y="287"/>
                </a:moveTo>
                <a:lnTo>
                  <a:pt x="239" y="287"/>
                </a:lnTo>
                <a:cubicBezTo>
                  <a:pt x="247" y="287"/>
                  <a:pt x="255" y="279"/>
                  <a:pt x="255" y="271"/>
                </a:cubicBezTo>
                <a:lnTo>
                  <a:pt x="255" y="176"/>
                </a:lnTo>
                <a:cubicBezTo>
                  <a:pt x="255" y="167"/>
                  <a:pt x="247" y="160"/>
                  <a:pt x="239" y="160"/>
                </a:cubicBezTo>
                <a:lnTo>
                  <a:pt x="143" y="160"/>
                </a:lnTo>
                <a:cubicBezTo>
                  <a:pt x="135" y="160"/>
                  <a:pt x="127" y="167"/>
                  <a:pt x="127" y="176"/>
                </a:cubicBezTo>
                <a:lnTo>
                  <a:pt x="127" y="271"/>
                </a:lnTo>
                <a:cubicBezTo>
                  <a:pt x="127" y="279"/>
                  <a:pt x="135" y="287"/>
                  <a:pt x="143" y="287"/>
                </a:cubicBezTo>
                <a:close/>
                <a:moveTo>
                  <a:pt x="318" y="350"/>
                </a:moveTo>
                <a:lnTo>
                  <a:pt x="381" y="350"/>
                </a:lnTo>
                <a:lnTo>
                  <a:pt x="381" y="413"/>
                </a:lnTo>
                <a:lnTo>
                  <a:pt x="318" y="413"/>
                </a:lnTo>
                <a:lnTo>
                  <a:pt x="318" y="350"/>
                </a:lnTo>
                <a:close/>
                <a:moveTo>
                  <a:pt x="302" y="445"/>
                </a:moveTo>
                <a:lnTo>
                  <a:pt x="397" y="445"/>
                </a:lnTo>
                <a:cubicBezTo>
                  <a:pt x="406" y="445"/>
                  <a:pt x="413" y="438"/>
                  <a:pt x="413" y="429"/>
                </a:cubicBezTo>
                <a:lnTo>
                  <a:pt x="413" y="334"/>
                </a:lnTo>
                <a:cubicBezTo>
                  <a:pt x="413" y="325"/>
                  <a:pt x="406" y="318"/>
                  <a:pt x="397" y="318"/>
                </a:cubicBezTo>
                <a:lnTo>
                  <a:pt x="302" y="318"/>
                </a:lnTo>
                <a:cubicBezTo>
                  <a:pt x="293" y="318"/>
                  <a:pt x="286" y="325"/>
                  <a:pt x="286" y="334"/>
                </a:cubicBezTo>
                <a:lnTo>
                  <a:pt x="286" y="429"/>
                </a:lnTo>
                <a:cubicBezTo>
                  <a:pt x="286" y="438"/>
                  <a:pt x="293" y="445"/>
                  <a:pt x="302" y="445"/>
                </a:cubicBezTo>
                <a:close/>
                <a:moveTo>
                  <a:pt x="159" y="350"/>
                </a:moveTo>
                <a:lnTo>
                  <a:pt x="223" y="350"/>
                </a:lnTo>
                <a:lnTo>
                  <a:pt x="223" y="413"/>
                </a:lnTo>
                <a:lnTo>
                  <a:pt x="159" y="413"/>
                </a:lnTo>
                <a:lnTo>
                  <a:pt x="159" y="350"/>
                </a:lnTo>
                <a:close/>
                <a:moveTo>
                  <a:pt x="143" y="445"/>
                </a:moveTo>
                <a:lnTo>
                  <a:pt x="239" y="445"/>
                </a:lnTo>
                <a:cubicBezTo>
                  <a:pt x="247" y="445"/>
                  <a:pt x="255" y="438"/>
                  <a:pt x="255" y="429"/>
                </a:cubicBezTo>
                <a:lnTo>
                  <a:pt x="255" y="334"/>
                </a:lnTo>
                <a:cubicBezTo>
                  <a:pt x="255" y="325"/>
                  <a:pt x="247" y="318"/>
                  <a:pt x="239" y="318"/>
                </a:cubicBezTo>
                <a:lnTo>
                  <a:pt x="143" y="318"/>
                </a:lnTo>
                <a:cubicBezTo>
                  <a:pt x="135" y="318"/>
                  <a:pt x="127" y="325"/>
                  <a:pt x="127" y="334"/>
                </a:cubicBezTo>
                <a:lnTo>
                  <a:pt x="127" y="429"/>
                </a:lnTo>
                <a:cubicBezTo>
                  <a:pt x="127" y="438"/>
                  <a:pt x="135" y="445"/>
                  <a:pt x="143" y="445"/>
                </a:cubicBezTo>
                <a:close/>
                <a:moveTo>
                  <a:pt x="159" y="509"/>
                </a:moveTo>
                <a:lnTo>
                  <a:pt x="223" y="509"/>
                </a:lnTo>
                <a:lnTo>
                  <a:pt x="223" y="572"/>
                </a:lnTo>
                <a:lnTo>
                  <a:pt x="159" y="572"/>
                </a:lnTo>
                <a:lnTo>
                  <a:pt x="159" y="509"/>
                </a:lnTo>
                <a:close/>
                <a:moveTo>
                  <a:pt x="143" y="604"/>
                </a:moveTo>
                <a:lnTo>
                  <a:pt x="239" y="604"/>
                </a:lnTo>
                <a:cubicBezTo>
                  <a:pt x="247" y="604"/>
                  <a:pt x="255" y="597"/>
                  <a:pt x="255" y="588"/>
                </a:cubicBezTo>
                <a:lnTo>
                  <a:pt x="255" y="493"/>
                </a:lnTo>
                <a:cubicBezTo>
                  <a:pt x="255" y="484"/>
                  <a:pt x="247" y="477"/>
                  <a:pt x="239" y="477"/>
                </a:cubicBezTo>
                <a:lnTo>
                  <a:pt x="143" y="477"/>
                </a:lnTo>
                <a:cubicBezTo>
                  <a:pt x="135" y="477"/>
                  <a:pt x="127" y="484"/>
                  <a:pt x="127" y="493"/>
                </a:cubicBezTo>
                <a:lnTo>
                  <a:pt x="127" y="588"/>
                </a:lnTo>
                <a:cubicBezTo>
                  <a:pt x="127" y="597"/>
                  <a:pt x="135" y="604"/>
                  <a:pt x="143" y="604"/>
                </a:cubicBezTo>
                <a:close/>
                <a:moveTo>
                  <a:pt x="476" y="191"/>
                </a:moveTo>
                <a:lnTo>
                  <a:pt x="539" y="191"/>
                </a:lnTo>
                <a:lnTo>
                  <a:pt x="539" y="255"/>
                </a:lnTo>
                <a:lnTo>
                  <a:pt x="476" y="255"/>
                </a:lnTo>
                <a:lnTo>
                  <a:pt x="476" y="191"/>
                </a:lnTo>
                <a:close/>
                <a:moveTo>
                  <a:pt x="460" y="287"/>
                </a:moveTo>
                <a:lnTo>
                  <a:pt x="555" y="287"/>
                </a:lnTo>
                <a:cubicBezTo>
                  <a:pt x="564" y="287"/>
                  <a:pt x="571" y="279"/>
                  <a:pt x="571" y="271"/>
                </a:cubicBezTo>
                <a:lnTo>
                  <a:pt x="571" y="176"/>
                </a:lnTo>
                <a:cubicBezTo>
                  <a:pt x="571" y="167"/>
                  <a:pt x="564" y="160"/>
                  <a:pt x="555" y="160"/>
                </a:cubicBezTo>
                <a:lnTo>
                  <a:pt x="460" y="160"/>
                </a:lnTo>
                <a:cubicBezTo>
                  <a:pt x="452" y="160"/>
                  <a:pt x="445" y="167"/>
                  <a:pt x="445" y="176"/>
                </a:cubicBezTo>
                <a:lnTo>
                  <a:pt x="445" y="271"/>
                </a:lnTo>
                <a:cubicBezTo>
                  <a:pt x="445" y="279"/>
                  <a:pt x="452" y="287"/>
                  <a:pt x="460" y="287"/>
                </a:cubicBezTo>
                <a:close/>
                <a:moveTo>
                  <a:pt x="476" y="350"/>
                </a:moveTo>
                <a:lnTo>
                  <a:pt x="539" y="350"/>
                </a:lnTo>
                <a:lnTo>
                  <a:pt x="539" y="413"/>
                </a:lnTo>
                <a:lnTo>
                  <a:pt x="476" y="413"/>
                </a:lnTo>
                <a:lnTo>
                  <a:pt x="476" y="350"/>
                </a:lnTo>
                <a:close/>
                <a:moveTo>
                  <a:pt x="460" y="445"/>
                </a:moveTo>
                <a:lnTo>
                  <a:pt x="555" y="445"/>
                </a:lnTo>
                <a:cubicBezTo>
                  <a:pt x="564" y="445"/>
                  <a:pt x="571" y="438"/>
                  <a:pt x="571" y="429"/>
                </a:cubicBezTo>
                <a:lnTo>
                  <a:pt x="571" y="334"/>
                </a:lnTo>
                <a:cubicBezTo>
                  <a:pt x="571" y="325"/>
                  <a:pt x="564" y="318"/>
                  <a:pt x="555" y="318"/>
                </a:cubicBezTo>
                <a:lnTo>
                  <a:pt x="460" y="318"/>
                </a:lnTo>
                <a:cubicBezTo>
                  <a:pt x="452" y="318"/>
                  <a:pt x="445" y="325"/>
                  <a:pt x="445" y="334"/>
                </a:cubicBezTo>
                <a:lnTo>
                  <a:pt x="445" y="429"/>
                </a:lnTo>
                <a:cubicBezTo>
                  <a:pt x="445" y="438"/>
                  <a:pt x="452" y="445"/>
                  <a:pt x="460" y="445"/>
                </a:cubicBezTo>
                <a:close/>
                <a:moveTo>
                  <a:pt x="634" y="64"/>
                </a:moveTo>
                <a:lnTo>
                  <a:pt x="64" y="64"/>
                </a:lnTo>
                <a:lnTo>
                  <a:pt x="64" y="32"/>
                </a:lnTo>
                <a:lnTo>
                  <a:pt x="634" y="32"/>
                </a:lnTo>
                <a:lnTo>
                  <a:pt x="634" y="64"/>
                </a:lnTo>
                <a:close/>
                <a:moveTo>
                  <a:pt x="634" y="667"/>
                </a:moveTo>
                <a:lnTo>
                  <a:pt x="413" y="667"/>
                </a:lnTo>
                <a:lnTo>
                  <a:pt x="413" y="493"/>
                </a:lnTo>
                <a:cubicBezTo>
                  <a:pt x="413" y="484"/>
                  <a:pt x="406" y="477"/>
                  <a:pt x="397" y="477"/>
                </a:cubicBezTo>
                <a:lnTo>
                  <a:pt x="302" y="477"/>
                </a:lnTo>
                <a:cubicBezTo>
                  <a:pt x="293" y="477"/>
                  <a:pt x="286" y="484"/>
                  <a:pt x="286" y="493"/>
                </a:cubicBezTo>
                <a:lnTo>
                  <a:pt x="286" y="667"/>
                </a:lnTo>
                <a:lnTo>
                  <a:pt x="64" y="667"/>
                </a:lnTo>
                <a:lnTo>
                  <a:pt x="64" y="96"/>
                </a:lnTo>
                <a:lnTo>
                  <a:pt x="634" y="96"/>
                </a:lnTo>
                <a:lnTo>
                  <a:pt x="634" y="667"/>
                </a:lnTo>
                <a:close/>
                <a:moveTo>
                  <a:pt x="381" y="667"/>
                </a:moveTo>
                <a:lnTo>
                  <a:pt x="318" y="667"/>
                </a:lnTo>
                <a:lnTo>
                  <a:pt x="318" y="509"/>
                </a:lnTo>
                <a:lnTo>
                  <a:pt x="381" y="509"/>
                </a:lnTo>
                <a:lnTo>
                  <a:pt x="381" y="667"/>
                </a:lnTo>
                <a:close/>
                <a:moveTo>
                  <a:pt x="682" y="64"/>
                </a:moveTo>
                <a:lnTo>
                  <a:pt x="666" y="64"/>
                </a:lnTo>
                <a:lnTo>
                  <a:pt x="666" y="16"/>
                </a:lnTo>
                <a:cubicBezTo>
                  <a:pt x="666" y="8"/>
                  <a:pt x="659" y="0"/>
                  <a:pt x="650" y="0"/>
                </a:cubicBezTo>
                <a:lnTo>
                  <a:pt x="48" y="0"/>
                </a:lnTo>
                <a:cubicBezTo>
                  <a:pt x="39" y="0"/>
                  <a:pt x="32" y="8"/>
                  <a:pt x="32" y="16"/>
                </a:cubicBezTo>
                <a:lnTo>
                  <a:pt x="32" y="64"/>
                </a:lnTo>
                <a:lnTo>
                  <a:pt x="16" y="64"/>
                </a:lnTo>
                <a:cubicBezTo>
                  <a:pt x="7" y="64"/>
                  <a:pt x="0" y="72"/>
                  <a:pt x="0" y="80"/>
                </a:cubicBezTo>
                <a:cubicBezTo>
                  <a:pt x="0" y="89"/>
                  <a:pt x="7" y="96"/>
                  <a:pt x="16" y="96"/>
                </a:cubicBezTo>
                <a:lnTo>
                  <a:pt x="32" y="96"/>
                </a:lnTo>
                <a:lnTo>
                  <a:pt x="32" y="683"/>
                </a:lnTo>
                <a:cubicBezTo>
                  <a:pt x="32" y="692"/>
                  <a:pt x="39" y="699"/>
                  <a:pt x="48" y="699"/>
                </a:cubicBezTo>
                <a:lnTo>
                  <a:pt x="302" y="699"/>
                </a:lnTo>
                <a:lnTo>
                  <a:pt x="397" y="699"/>
                </a:lnTo>
                <a:lnTo>
                  <a:pt x="650" y="699"/>
                </a:lnTo>
                <a:cubicBezTo>
                  <a:pt x="659" y="699"/>
                  <a:pt x="666" y="692"/>
                  <a:pt x="666" y="683"/>
                </a:cubicBezTo>
                <a:lnTo>
                  <a:pt x="666" y="96"/>
                </a:lnTo>
                <a:lnTo>
                  <a:pt x="682" y="96"/>
                </a:lnTo>
                <a:cubicBezTo>
                  <a:pt x="691" y="96"/>
                  <a:pt x="697" y="89"/>
                  <a:pt x="697" y="80"/>
                </a:cubicBezTo>
                <a:cubicBezTo>
                  <a:pt x="697" y="72"/>
                  <a:pt x="691" y="64"/>
                  <a:pt x="682" y="6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DM Sans" pitchFamily="2" charset="77"/>
            </a:endParaRPr>
          </a:p>
        </p:txBody>
      </p:sp>
      <p:sp>
        <p:nvSpPr>
          <p:cNvPr id="48" name="Freeform 5">
            <a:extLst>
              <a:ext uri="{FF2B5EF4-FFF2-40B4-BE49-F238E27FC236}">
                <a16:creationId xmlns:a16="http://schemas.microsoft.com/office/drawing/2014/main" xmlns="" id="{EE9BD700-EC36-5249-A5FE-3734E89A31D6}"/>
              </a:ext>
            </a:extLst>
          </p:cNvPr>
          <p:cNvSpPr>
            <a:spLocks noChangeArrowheads="1"/>
          </p:cNvSpPr>
          <p:nvPr/>
        </p:nvSpPr>
        <p:spPr bwMode="auto">
          <a:xfrm>
            <a:off x="6016335" y="1957227"/>
            <a:ext cx="1686730" cy="1024561"/>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8 h 1646"/>
              <a:gd name="T12" fmla="*/ 0 w 2709"/>
              <a:gd name="T13" fmla="*/ 591778 h 1646"/>
              <a:gd name="T14" fmla="*/ 38859 w 2709"/>
              <a:gd name="T15" fmla="*/ 552926 h 1646"/>
              <a:gd name="T16" fmla="*/ 697671 w 2709"/>
              <a:gd name="T17" fmla="*/ 552926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bg1">
              <a:alpha val="20000"/>
            </a:schemeClr>
          </a:solidFill>
          <a:ln>
            <a:noFill/>
          </a:ln>
          <a:effectLst/>
        </p:spPr>
        <p:txBody>
          <a:bodyPr wrap="none" anchor="ctr"/>
          <a:lstStyle/>
          <a:p>
            <a:endParaRPr lang="en-US" sz="3265" dirty="0">
              <a:latin typeface="DM Sans" pitchFamily="2" charset="77"/>
            </a:endParaRPr>
          </a:p>
        </p:txBody>
      </p:sp>
      <p:sp>
        <p:nvSpPr>
          <p:cNvPr id="49" name="Freeform 5">
            <a:extLst>
              <a:ext uri="{FF2B5EF4-FFF2-40B4-BE49-F238E27FC236}">
                <a16:creationId xmlns:a16="http://schemas.microsoft.com/office/drawing/2014/main" xmlns="" id="{643922EF-9FE2-1249-966F-20C76C57E8CD}"/>
              </a:ext>
            </a:extLst>
          </p:cNvPr>
          <p:cNvSpPr>
            <a:spLocks noChangeArrowheads="1"/>
          </p:cNvSpPr>
          <p:nvPr/>
        </p:nvSpPr>
        <p:spPr bwMode="auto">
          <a:xfrm>
            <a:off x="6247091" y="2973546"/>
            <a:ext cx="1686730" cy="1024561"/>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8 h 1646"/>
              <a:gd name="T12" fmla="*/ 0 w 2709"/>
              <a:gd name="T13" fmla="*/ 591778 h 1646"/>
              <a:gd name="T14" fmla="*/ 38859 w 2709"/>
              <a:gd name="T15" fmla="*/ 552926 h 1646"/>
              <a:gd name="T16" fmla="*/ 697671 w 2709"/>
              <a:gd name="T17" fmla="*/ 552926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bg1">
              <a:alpha val="20000"/>
            </a:schemeClr>
          </a:solidFill>
          <a:ln>
            <a:noFill/>
          </a:ln>
          <a:effectLst/>
        </p:spPr>
        <p:txBody>
          <a:bodyPr wrap="none" anchor="ctr"/>
          <a:lstStyle/>
          <a:p>
            <a:endParaRPr lang="en-US" sz="3265" dirty="0">
              <a:latin typeface="DM Sans" pitchFamily="2" charset="77"/>
            </a:endParaRPr>
          </a:p>
        </p:txBody>
      </p:sp>
      <p:sp>
        <p:nvSpPr>
          <p:cNvPr id="50" name="Freeform 5">
            <a:extLst>
              <a:ext uri="{FF2B5EF4-FFF2-40B4-BE49-F238E27FC236}">
                <a16:creationId xmlns:a16="http://schemas.microsoft.com/office/drawing/2014/main" xmlns="" id="{A6251BA0-7FB9-9C4B-BDE1-31B9F6884194}"/>
              </a:ext>
            </a:extLst>
          </p:cNvPr>
          <p:cNvSpPr>
            <a:spLocks noChangeArrowheads="1"/>
          </p:cNvSpPr>
          <p:nvPr/>
        </p:nvSpPr>
        <p:spPr bwMode="auto">
          <a:xfrm>
            <a:off x="5947656" y="3983856"/>
            <a:ext cx="1686730" cy="1024561"/>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8 h 1646"/>
              <a:gd name="T12" fmla="*/ 0 w 2709"/>
              <a:gd name="T13" fmla="*/ 591778 h 1646"/>
              <a:gd name="T14" fmla="*/ 38859 w 2709"/>
              <a:gd name="T15" fmla="*/ 552926 h 1646"/>
              <a:gd name="T16" fmla="*/ 697671 w 2709"/>
              <a:gd name="T17" fmla="*/ 552926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bg1">
              <a:alpha val="20000"/>
            </a:schemeClr>
          </a:solidFill>
          <a:ln>
            <a:noFill/>
          </a:ln>
          <a:effectLst/>
        </p:spPr>
        <p:txBody>
          <a:bodyPr wrap="none" anchor="ctr"/>
          <a:lstStyle/>
          <a:p>
            <a:endParaRPr lang="en-US" sz="3265" dirty="0">
              <a:latin typeface="DM Sans" pitchFamily="2" charset="77"/>
            </a:endParaRPr>
          </a:p>
        </p:txBody>
      </p:sp>
      <p:sp>
        <p:nvSpPr>
          <p:cNvPr id="51" name="Freeform 5">
            <a:extLst>
              <a:ext uri="{FF2B5EF4-FFF2-40B4-BE49-F238E27FC236}">
                <a16:creationId xmlns:a16="http://schemas.microsoft.com/office/drawing/2014/main" xmlns="" id="{46C88551-5FBA-2445-BD59-CE0E88676623}"/>
              </a:ext>
            </a:extLst>
          </p:cNvPr>
          <p:cNvSpPr>
            <a:spLocks noChangeArrowheads="1"/>
          </p:cNvSpPr>
          <p:nvPr/>
        </p:nvSpPr>
        <p:spPr bwMode="auto">
          <a:xfrm>
            <a:off x="5296590" y="5000177"/>
            <a:ext cx="1686730" cy="1024561"/>
          </a:xfrm>
          <a:custGeom>
            <a:avLst/>
            <a:gdLst>
              <a:gd name="T0" fmla="*/ 974365 w 2709"/>
              <a:gd name="T1" fmla="*/ 276283 h 1646"/>
              <a:gd name="T2" fmla="*/ 697671 w 2709"/>
              <a:gd name="T3" fmla="*/ 0 h 1646"/>
              <a:gd name="T4" fmla="*/ 38859 w 2709"/>
              <a:gd name="T5" fmla="*/ 0 h 1646"/>
              <a:gd name="T6" fmla="*/ 38859 w 2709"/>
              <a:gd name="T7" fmla="*/ 0 h 1646"/>
              <a:gd name="T8" fmla="*/ 0 w 2709"/>
              <a:gd name="T9" fmla="*/ 38493 h 1646"/>
              <a:gd name="T10" fmla="*/ 0 w 2709"/>
              <a:gd name="T11" fmla="*/ 591778 h 1646"/>
              <a:gd name="T12" fmla="*/ 0 w 2709"/>
              <a:gd name="T13" fmla="*/ 591778 h 1646"/>
              <a:gd name="T14" fmla="*/ 38859 w 2709"/>
              <a:gd name="T15" fmla="*/ 552926 h 1646"/>
              <a:gd name="T16" fmla="*/ 697671 w 2709"/>
              <a:gd name="T17" fmla="*/ 552926 h 1646"/>
              <a:gd name="T18" fmla="*/ 974365 w 2709"/>
              <a:gd name="T19" fmla="*/ 276283 h 1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9" h="1646">
                <a:moveTo>
                  <a:pt x="2708" y="768"/>
                </a:moveTo>
                <a:lnTo>
                  <a:pt x="1939" y="0"/>
                </a:lnTo>
                <a:lnTo>
                  <a:pt x="108" y="0"/>
                </a:lnTo>
                <a:cubicBezTo>
                  <a:pt x="48" y="0"/>
                  <a:pt x="0" y="48"/>
                  <a:pt x="0" y="107"/>
                </a:cubicBezTo>
                <a:lnTo>
                  <a:pt x="0" y="1645"/>
                </a:lnTo>
                <a:cubicBezTo>
                  <a:pt x="0" y="1585"/>
                  <a:pt x="48" y="1537"/>
                  <a:pt x="108" y="1537"/>
                </a:cubicBezTo>
                <a:lnTo>
                  <a:pt x="1939" y="1537"/>
                </a:lnTo>
                <a:lnTo>
                  <a:pt x="2708" y="768"/>
                </a:lnTo>
              </a:path>
            </a:pathLst>
          </a:custGeom>
          <a:solidFill>
            <a:schemeClr val="bg1">
              <a:alpha val="20000"/>
            </a:schemeClr>
          </a:solidFill>
          <a:ln>
            <a:noFill/>
          </a:ln>
          <a:effectLst/>
        </p:spPr>
        <p:txBody>
          <a:bodyPr wrap="none" anchor="ctr"/>
          <a:lstStyle/>
          <a:p>
            <a:endParaRPr lang="en-US" sz="3265" dirty="0">
              <a:latin typeface="DM Sans" pitchFamily="2" charset="77"/>
            </a:endParaRPr>
          </a:p>
        </p:txBody>
      </p:sp>
      <p:sp>
        <p:nvSpPr>
          <p:cNvPr id="4" name="TextBox 3">
            <a:extLst>
              <a:ext uri="{FF2B5EF4-FFF2-40B4-BE49-F238E27FC236}">
                <a16:creationId xmlns:a16="http://schemas.microsoft.com/office/drawing/2014/main" xmlns="" id="{8A36BB27-9542-7A4B-B6AA-EFC8075060BF}"/>
              </a:ext>
            </a:extLst>
          </p:cNvPr>
          <p:cNvSpPr txBox="1"/>
          <p:nvPr/>
        </p:nvSpPr>
        <p:spPr>
          <a:xfrm>
            <a:off x="2561876" y="323324"/>
            <a:ext cx="7044236" cy="656590"/>
          </a:xfrm>
          <a:prstGeom prst="rect">
            <a:avLst/>
          </a:prstGeom>
          <a:noFill/>
        </p:spPr>
        <p:txBody>
          <a:bodyPr wrap="none" rtlCol="0" anchor="b">
            <a:spAutoFit/>
          </a:bodyPr>
          <a:lstStyle/>
          <a:p>
            <a:pPr algn="ctr">
              <a:lnSpc>
                <a:spcPts val="4440"/>
              </a:lnSpc>
            </a:pPr>
            <a:r>
              <a:rPr lang="da-DK" sz="3700" b="1" spc="-145" dirty="0" smtClean="0">
                <a:solidFill>
                  <a:schemeClr val="tx2"/>
                </a:solidFill>
                <a:latin typeface="DM Sans" pitchFamily="2" charset="77"/>
              </a:rPr>
              <a:t>Ders Seçimi ve Kariyer Planlaması</a:t>
            </a:r>
            <a:endParaRPr lang="en-US" sz="3700" b="1" spc="-145" dirty="0">
              <a:solidFill>
                <a:schemeClr val="tx2"/>
              </a:solidFill>
              <a:latin typeface="DM Sans" pitchFamily="2" charset="77"/>
            </a:endParaRPr>
          </a:p>
        </p:txBody>
      </p:sp>
      <p:sp>
        <p:nvSpPr>
          <p:cNvPr id="5" name="TextBox 4">
            <a:extLst>
              <a:ext uri="{FF2B5EF4-FFF2-40B4-BE49-F238E27FC236}">
                <a16:creationId xmlns:a16="http://schemas.microsoft.com/office/drawing/2014/main" xmlns="" id="{FE2FC4FD-8224-7B4F-B80D-BCBD3622B977}"/>
              </a:ext>
            </a:extLst>
          </p:cNvPr>
          <p:cNvSpPr txBox="1"/>
          <p:nvPr/>
        </p:nvSpPr>
        <p:spPr>
          <a:xfrm>
            <a:off x="2561876" y="936022"/>
            <a:ext cx="7044236" cy="579646"/>
          </a:xfrm>
          <a:prstGeom prst="rect">
            <a:avLst/>
          </a:prstGeom>
          <a:noFill/>
        </p:spPr>
        <p:txBody>
          <a:bodyPr wrap="square" rtlCol="0" anchor="t">
            <a:spAutoFit/>
          </a:bodyPr>
          <a:lstStyle/>
          <a:p>
            <a:pPr algn="ctr">
              <a:lnSpc>
                <a:spcPts val="1920"/>
              </a:lnSpc>
            </a:pPr>
            <a:r>
              <a:rPr lang="en-US" sz="2000" spc="-65" dirty="0" err="1" smtClean="0">
                <a:latin typeface="DM Sans" pitchFamily="2" charset="77"/>
              </a:rPr>
              <a:t>Akademik</a:t>
            </a:r>
            <a:r>
              <a:rPr lang="en-US" sz="2000" spc="-65" dirty="0" smtClean="0">
                <a:latin typeface="DM Sans" pitchFamily="2" charset="77"/>
              </a:rPr>
              <a:t> </a:t>
            </a:r>
            <a:r>
              <a:rPr lang="en-US" sz="2000" spc="-65" dirty="0" err="1" smtClean="0">
                <a:latin typeface="DM Sans" pitchFamily="2" charset="77"/>
              </a:rPr>
              <a:t>takvimde</a:t>
            </a:r>
            <a:r>
              <a:rPr lang="en-US" sz="2000" spc="-65" dirty="0" smtClean="0">
                <a:latin typeface="DM Sans" pitchFamily="2" charset="77"/>
              </a:rPr>
              <a:t> </a:t>
            </a:r>
            <a:r>
              <a:rPr lang="en-US" sz="2000" spc="-65" dirty="0" err="1" smtClean="0">
                <a:latin typeface="DM Sans" pitchFamily="2" charset="77"/>
              </a:rPr>
              <a:t>belirlenen</a:t>
            </a:r>
            <a:r>
              <a:rPr lang="en-US" sz="2000" spc="-65" dirty="0" smtClean="0">
                <a:latin typeface="DM Sans" pitchFamily="2" charset="77"/>
              </a:rPr>
              <a:t> </a:t>
            </a:r>
            <a:r>
              <a:rPr lang="en-US" sz="2000" spc="-65" dirty="0" err="1" smtClean="0">
                <a:latin typeface="DM Sans" pitchFamily="2" charset="77"/>
              </a:rPr>
              <a:t>sürelerde</a:t>
            </a:r>
            <a:r>
              <a:rPr lang="en-US" sz="2000" spc="-65" dirty="0" smtClean="0">
                <a:latin typeface="DM Sans" pitchFamily="2" charset="77"/>
              </a:rPr>
              <a:t> </a:t>
            </a:r>
            <a:r>
              <a:rPr lang="en-US" sz="2000" spc="-65" dirty="0" err="1" smtClean="0">
                <a:latin typeface="DM Sans" pitchFamily="2" charset="77"/>
              </a:rPr>
              <a:t>öğrencilerin</a:t>
            </a:r>
            <a:r>
              <a:rPr lang="en-US" sz="2000" spc="-65" dirty="0" smtClean="0">
                <a:latin typeface="DM Sans" pitchFamily="2" charset="77"/>
              </a:rPr>
              <a:t> </a:t>
            </a:r>
            <a:r>
              <a:rPr lang="en-US" sz="2000" spc="-65" dirty="0" err="1" smtClean="0">
                <a:latin typeface="DM Sans" pitchFamily="2" charset="77"/>
              </a:rPr>
              <a:t>sorumlu</a:t>
            </a:r>
            <a:r>
              <a:rPr lang="en-US" sz="2000" spc="-65" dirty="0" smtClean="0">
                <a:latin typeface="DM Sans" pitchFamily="2" charset="77"/>
              </a:rPr>
              <a:t> </a:t>
            </a:r>
            <a:r>
              <a:rPr lang="en-US" sz="2000" spc="-65" dirty="0" err="1" smtClean="0">
                <a:latin typeface="DM Sans" pitchFamily="2" charset="77"/>
              </a:rPr>
              <a:t>oldukları</a:t>
            </a:r>
            <a:r>
              <a:rPr lang="tr-TR" sz="2000" spc="-65" dirty="0" smtClean="0">
                <a:latin typeface="DM Sans" pitchFamily="2" charset="77"/>
              </a:rPr>
              <a:t> süreçlere rehberlik etmek.</a:t>
            </a:r>
            <a:endParaRPr lang="en-US" sz="2000" spc="-65" dirty="0">
              <a:latin typeface="DM Sans" pitchFamily="2" charset="77"/>
            </a:endParaRPr>
          </a:p>
        </p:txBody>
      </p:sp>
      <p:sp>
        <p:nvSpPr>
          <p:cNvPr id="6" name="TextBox 5">
            <a:extLst>
              <a:ext uri="{FF2B5EF4-FFF2-40B4-BE49-F238E27FC236}">
                <a16:creationId xmlns:a16="http://schemas.microsoft.com/office/drawing/2014/main" xmlns="" id="{5D8B2116-8AE9-5744-89ED-5588DD75BAD4}"/>
              </a:ext>
            </a:extLst>
          </p:cNvPr>
          <p:cNvSpPr txBox="1"/>
          <p:nvPr/>
        </p:nvSpPr>
        <p:spPr>
          <a:xfrm>
            <a:off x="1027232" y="2204365"/>
            <a:ext cx="515526"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A</a:t>
            </a:r>
          </a:p>
        </p:txBody>
      </p:sp>
      <p:sp>
        <p:nvSpPr>
          <p:cNvPr id="7" name="TextBox 6">
            <a:extLst>
              <a:ext uri="{FF2B5EF4-FFF2-40B4-BE49-F238E27FC236}">
                <a16:creationId xmlns:a16="http://schemas.microsoft.com/office/drawing/2014/main" xmlns="" id="{9729C88D-FE4A-8349-A2ED-C1556BA94F87}"/>
              </a:ext>
            </a:extLst>
          </p:cNvPr>
          <p:cNvSpPr txBox="1"/>
          <p:nvPr/>
        </p:nvSpPr>
        <p:spPr>
          <a:xfrm>
            <a:off x="1045705" y="3216858"/>
            <a:ext cx="486672"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B</a:t>
            </a:r>
          </a:p>
        </p:txBody>
      </p:sp>
      <p:sp>
        <p:nvSpPr>
          <p:cNvPr id="8" name="TextBox 7">
            <a:extLst>
              <a:ext uri="{FF2B5EF4-FFF2-40B4-BE49-F238E27FC236}">
                <a16:creationId xmlns:a16="http://schemas.microsoft.com/office/drawing/2014/main" xmlns="" id="{BC2147EC-F959-9647-A60A-41D8ACA96098}"/>
              </a:ext>
            </a:extLst>
          </p:cNvPr>
          <p:cNvSpPr txBox="1"/>
          <p:nvPr/>
        </p:nvSpPr>
        <p:spPr>
          <a:xfrm>
            <a:off x="1049712" y="4230970"/>
            <a:ext cx="478657"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C</a:t>
            </a:r>
          </a:p>
        </p:txBody>
      </p:sp>
      <p:sp>
        <p:nvSpPr>
          <p:cNvPr id="9" name="TextBox 8">
            <a:extLst>
              <a:ext uri="{FF2B5EF4-FFF2-40B4-BE49-F238E27FC236}">
                <a16:creationId xmlns:a16="http://schemas.microsoft.com/office/drawing/2014/main" xmlns="" id="{85CABA88-9A63-374C-A93D-4AA297B36658}"/>
              </a:ext>
            </a:extLst>
          </p:cNvPr>
          <p:cNvSpPr txBox="1"/>
          <p:nvPr/>
        </p:nvSpPr>
        <p:spPr>
          <a:xfrm>
            <a:off x="1023263" y="5246585"/>
            <a:ext cx="531557"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D</a:t>
            </a:r>
          </a:p>
        </p:txBody>
      </p:sp>
      <p:sp>
        <p:nvSpPr>
          <p:cNvPr id="14" name="TextBox 13">
            <a:extLst>
              <a:ext uri="{FF2B5EF4-FFF2-40B4-BE49-F238E27FC236}">
                <a16:creationId xmlns:a16="http://schemas.microsoft.com/office/drawing/2014/main" xmlns="" id="{E09F0026-8599-6F47-81AB-2C9940DE7762}"/>
              </a:ext>
            </a:extLst>
          </p:cNvPr>
          <p:cNvSpPr txBox="1"/>
          <p:nvPr/>
        </p:nvSpPr>
        <p:spPr>
          <a:xfrm>
            <a:off x="8228327" y="2128143"/>
            <a:ext cx="2898003" cy="553998"/>
          </a:xfrm>
          <a:prstGeom prst="rect">
            <a:avLst/>
          </a:prstGeom>
          <a:noFill/>
        </p:spPr>
        <p:txBody>
          <a:bodyPr wrap="square" rtlCol="0" anchor="ctr">
            <a:spAutoFit/>
          </a:bodyPr>
          <a:lstStyle/>
          <a:p>
            <a:pPr>
              <a:lnSpc>
                <a:spcPts val="1800"/>
              </a:lnSpc>
            </a:pPr>
            <a:r>
              <a:rPr lang="en-US" sz="2000" spc="-15" dirty="0" err="1" smtClean="0">
                <a:latin typeface="DM Sans" pitchFamily="2" charset="77"/>
              </a:rPr>
              <a:t>Ders</a:t>
            </a:r>
            <a:r>
              <a:rPr lang="en-US" sz="2000" spc="-15" dirty="0" smtClean="0">
                <a:latin typeface="DM Sans" pitchFamily="2" charset="77"/>
              </a:rPr>
              <a:t> </a:t>
            </a:r>
            <a:r>
              <a:rPr lang="en-US" sz="2000" spc="-15" dirty="0" err="1" smtClean="0">
                <a:latin typeface="DM Sans" pitchFamily="2" charset="77"/>
              </a:rPr>
              <a:t>kayıtları</a:t>
            </a:r>
            <a:r>
              <a:rPr lang="en-US" sz="2000" spc="-15" dirty="0" smtClean="0">
                <a:latin typeface="DM Sans" pitchFamily="2" charset="77"/>
              </a:rPr>
              <a:t> (</a:t>
            </a:r>
            <a:r>
              <a:rPr lang="en-US" sz="2000" spc="-15" dirty="0" err="1" smtClean="0">
                <a:latin typeface="DM Sans" pitchFamily="2" charset="77"/>
              </a:rPr>
              <a:t>kayıt</a:t>
            </a:r>
            <a:r>
              <a:rPr lang="en-US" sz="2000" spc="-15" dirty="0" smtClean="0">
                <a:latin typeface="DM Sans" pitchFamily="2" charset="77"/>
              </a:rPr>
              <a:t> </a:t>
            </a:r>
            <a:r>
              <a:rPr lang="en-US" sz="2000" spc="-15" dirty="0" err="1" smtClean="0">
                <a:latin typeface="DM Sans" pitchFamily="2" charset="77"/>
              </a:rPr>
              <a:t>yenileme</a:t>
            </a:r>
            <a:r>
              <a:rPr lang="en-US" sz="2000" spc="-15" dirty="0" smtClean="0">
                <a:latin typeface="DM Sans" pitchFamily="2" charset="77"/>
              </a:rPr>
              <a:t>) </a:t>
            </a:r>
            <a:r>
              <a:rPr lang="en-US" sz="2000" spc="-15" dirty="0" err="1" smtClean="0">
                <a:latin typeface="DM Sans" pitchFamily="2" charset="77"/>
              </a:rPr>
              <a:t>süreçlerinde</a:t>
            </a:r>
            <a:r>
              <a:rPr lang="en-US" sz="2000" spc="-15" dirty="0" smtClean="0">
                <a:latin typeface="DM Sans" pitchFamily="2" charset="77"/>
              </a:rPr>
              <a:t>,</a:t>
            </a:r>
            <a:endParaRPr lang="en-US" sz="2000" spc="-15" dirty="0">
              <a:latin typeface="DM Sans" pitchFamily="2" charset="77"/>
            </a:endParaRPr>
          </a:p>
        </p:txBody>
      </p:sp>
      <p:sp>
        <p:nvSpPr>
          <p:cNvPr id="15" name="TextBox 14">
            <a:extLst>
              <a:ext uri="{FF2B5EF4-FFF2-40B4-BE49-F238E27FC236}">
                <a16:creationId xmlns:a16="http://schemas.microsoft.com/office/drawing/2014/main" xmlns="" id="{69F2C3B1-0678-F444-A8E3-5F05693D37F7}"/>
              </a:ext>
            </a:extLst>
          </p:cNvPr>
          <p:cNvSpPr txBox="1"/>
          <p:nvPr/>
        </p:nvSpPr>
        <p:spPr>
          <a:xfrm>
            <a:off x="8456928" y="3272895"/>
            <a:ext cx="2898003" cy="323550"/>
          </a:xfrm>
          <a:prstGeom prst="rect">
            <a:avLst/>
          </a:prstGeom>
          <a:noFill/>
        </p:spPr>
        <p:txBody>
          <a:bodyPr wrap="square" rtlCol="0" anchor="ctr">
            <a:spAutoFit/>
          </a:bodyPr>
          <a:lstStyle/>
          <a:p>
            <a:pPr>
              <a:lnSpc>
                <a:spcPts val="1800"/>
              </a:lnSpc>
            </a:pPr>
            <a:r>
              <a:rPr lang="en-US" sz="2000" spc="-15" dirty="0" err="1" smtClean="0">
                <a:latin typeface="DM Sans" pitchFamily="2" charset="77"/>
              </a:rPr>
              <a:t>Ekle-çıkar</a:t>
            </a:r>
            <a:r>
              <a:rPr lang="en-US" sz="2000" spc="-15" dirty="0" smtClean="0">
                <a:latin typeface="DM Sans" pitchFamily="2" charset="77"/>
              </a:rPr>
              <a:t> </a:t>
            </a:r>
            <a:r>
              <a:rPr lang="en-US" sz="2000" spc="-15" dirty="0" err="1" smtClean="0">
                <a:latin typeface="DM Sans" pitchFamily="2" charset="77"/>
              </a:rPr>
              <a:t>işlemlerinde</a:t>
            </a:r>
            <a:r>
              <a:rPr lang="en-US" sz="2000" spc="-15" dirty="0" smtClean="0">
                <a:latin typeface="DM Sans" pitchFamily="2" charset="77"/>
              </a:rPr>
              <a:t>,</a:t>
            </a:r>
            <a:endParaRPr lang="en-US" sz="2000" spc="-15" dirty="0">
              <a:latin typeface="DM Sans" pitchFamily="2" charset="77"/>
            </a:endParaRPr>
          </a:p>
        </p:txBody>
      </p:sp>
      <p:sp>
        <p:nvSpPr>
          <p:cNvPr id="16" name="TextBox 15">
            <a:extLst>
              <a:ext uri="{FF2B5EF4-FFF2-40B4-BE49-F238E27FC236}">
                <a16:creationId xmlns:a16="http://schemas.microsoft.com/office/drawing/2014/main" xmlns="" id="{282B1EBB-06E5-9E47-B103-ADE78A98E1E0}"/>
              </a:ext>
            </a:extLst>
          </p:cNvPr>
          <p:cNvSpPr txBox="1"/>
          <p:nvPr/>
        </p:nvSpPr>
        <p:spPr>
          <a:xfrm>
            <a:off x="8155369" y="4262467"/>
            <a:ext cx="2898003" cy="323550"/>
          </a:xfrm>
          <a:prstGeom prst="rect">
            <a:avLst/>
          </a:prstGeom>
          <a:noFill/>
        </p:spPr>
        <p:txBody>
          <a:bodyPr wrap="square" rtlCol="0" anchor="ctr">
            <a:spAutoFit/>
          </a:bodyPr>
          <a:lstStyle/>
          <a:p>
            <a:pPr>
              <a:lnSpc>
                <a:spcPts val="1800"/>
              </a:lnSpc>
            </a:pPr>
            <a:r>
              <a:rPr lang="en-US" sz="2000" spc="-15" dirty="0" err="1" smtClean="0">
                <a:latin typeface="DM Sans" pitchFamily="2" charset="77"/>
              </a:rPr>
              <a:t>İntibak</a:t>
            </a:r>
            <a:r>
              <a:rPr lang="en-US" sz="2000" spc="-15" dirty="0" smtClean="0">
                <a:latin typeface="DM Sans" pitchFamily="2" charset="77"/>
              </a:rPr>
              <a:t> </a:t>
            </a:r>
            <a:r>
              <a:rPr lang="en-US" sz="2000" spc="-15" dirty="0" err="1" smtClean="0">
                <a:latin typeface="DM Sans" pitchFamily="2" charset="77"/>
              </a:rPr>
              <a:t>işlemlerinde</a:t>
            </a:r>
            <a:r>
              <a:rPr lang="en-US" sz="2000" spc="-15" dirty="0" smtClean="0">
                <a:latin typeface="DM Sans" pitchFamily="2" charset="77"/>
              </a:rPr>
              <a:t>,</a:t>
            </a:r>
            <a:endParaRPr lang="en-US" sz="2000" spc="-15" dirty="0">
              <a:latin typeface="DM Sans" pitchFamily="2" charset="77"/>
            </a:endParaRPr>
          </a:p>
        </p:txBody>
      </p:sp>
      <p:sp>
        <p:nvSpPr>
          <p:cNvPr id="17" name="TextBox 16">
            <a:extLst>
              <a:ext uri="{FF2B5EF4-FFF2-40B4-BE49-F238E27FC236}">
                <a16:creationId xmlns:a16="http://schemas.microsoft.com/office/drawing/2014/main" xmlns="" id="{B9964155-8324-B744-802A-4A2A52C13EC2}"/>
              </a:ext>
            </a:extLst>
          </p:cNvPr>
          <p:cNvSpPr txBox="1"/>
          <p:nvPr/>
        </p:nvSpPr>
        <p:spPr>
          <a:xfrm>
            <a:off x="7508478" y="5163455"/>
            <a:ext cx="2898003" cy="553998"/>
          </a:xfrm>
          <a:prstGeom prst="rect">
            <a:avLst/>
          </a:prstGeom>
          <a:noFill/>
        </p:spPr>
        <p:txBody>
          <a:bodyPr wrap="square" rtlCol="0" anchor="ctr">
            <a:spAutoFit/>
          </a:bodyPr>
          <a:lstStyle/>
          <a:p>
            <a:pPr>
              <a:lnSpc>
                <a:spcPts val="1800"/>
              </a:lnSpc>
            </a:pPr>
            <a:r>
              <a:rPr lang="en-US" sz="2000" spc="-15" dirty="0" err="1" smtClean="0">
                <a:latin typeface="DM Sans" pitchFamily="2" charset="77"/>
              </a:rPr>
              <a:t>Ders</a:t>
            </a:r>
            <a:r>
              <a:rPr lang="en-US" sz="2000" spc="-15" dirty="0" smtClean="0">
                <a:latin typeface="DM Sans" pitchFamily="2" charset="77"/>
              </a:rPr>
              <a:t> </a:t>
            </a:r>
            <a:r>
              <a:rPr lang="en-US" sz="2000" spc="-15" dirty="0" err="1" smtClean="0">
                <a:latin typeface="DM Sans" pitchFamily="2" charset="77"/>
              </a:rPr>
              <a:t>eşdeğerliği</a:t>
            </a:r>
            <a:r>
              <a:rPr lang="en-US" sz="2000" spc="-15" dirty="0" smtClean="0">
                <a:latin typeface="DM Sans" pitchFamily="2" charset="77"/>
              </a:rPr>
              <a:t> </a:t>
            </a:r>
            <a:r>
              <a:rPr lang="en-US" sz="2000" spc="-15" dirty="0" err="1" smtClean="0">
                <a:latin typeface="DM Sans" pitchFamily="2" charset="77"/>
              </a:rPr>
              <a:t>ve</a:t>
            </a:r>
            <a:r>
              <a:rPr lang="en-US" sz="2000" spc="-15" dirty="0" smtClean="0">
                <a:latin typeface="DM Sans" pitchFamily="2" charset="77"/>
              </a:rPr>
              <a:t> </a:t>
            </a:r>
            <a:r>
              <a:rPr lang="en-US" sz="2000" spc="-15" dirty="0" err="1" smtClean="0">
                <a:latin typeface="DM Sans" pitchFamily="2" charset="77"/>
              </a:rPr>
              <a:t>muafiyet</a:t>
            </a:r>
            <a:r>
              <a:rPr lang="en-US" sz="2000" spc="-15" dirty="0" smtClean="0">
                <a:latin typeface="DM Sans" pitchFamily="2" charset="77"/>
              </a:rPr>
              <a:t> </a:t>
            </a:r>
            <a:r>
              <a:rPr lang="en-US" sz="2000" spc="-15" dirty="0" err="1" smtClean="0">
                <a:latin typeface="DM Sans" pitchFamily="2" charset="77"/>
              </a:rPr>
              <a:t>işlemlerinde</a:t>
            </a:r>
            <a:r>
              <a:rPr lang="en-US" sz="2000" spc="-15" dirty="0" smtClean="0">
                <a:latin typeface="DM Sans" pitchFamily="2" charset="77"/>
              </a:rPr>
              <a:t>,</a:t>
            </a:r>
            <a:endParaRPr lang="en-US" sz="2000" spc="-15" dirty="0">
              <a:latin typeface="DM Sans" pitchFamily="2" charset="77"/>
            </a:endParaRPr>
          </a:p>
        </p:txBody>
      </p:sp>
    </p:spTree>
    <p:extLst>
      <p:ext uri="{BB962C8B-B14F-4D97-AF65-F5344CB8AC3E}">
        <p14:creationId xmlns:p14="http://schemas.microsoft.com/office/powerpoint/2010/main" val="3416340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xmlns="" id="{881463A5-889B-024C-847C-15EF14B39645}"/>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588" y="0"/>
            <a:ext cx="4053017" cy="6858000"/>
          </a:xfrm>
        </p:spPr>
      </p:pic>
      <p:sp>
        <p:nvSpPr>
          <p:cNvPr id="5" name="Rectangle 4">
            <a:extLst>
              <a:ext uri="{FF2B5EF4-FFF2-40B4-BE49-F238E27FC236}">
                <a16:creationId xmlns:a16="http://schemas.microsoft.com/office/drawing/2014/main" xmlns="" id="{05E6BD02-ADAF-634B-8F36-58770B3B1D53}"/>
              </a:ext>
            </a:extLst>
          </p:cNvPr>
          <p:cNvSpPr/>
          <p:nvPr/>
        </p:nvSpPr>
        <p:spPr>
          <a:xfrm>
            <a:off x="1588" y="0"/>
            <a:ext cx="4053017" cy="68580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xmlns="" id="{99CE8E20-ACA3-3A44-B5A3-DBF3E541B2B9}"/>
              </a:ext>
            </a:extLst>
          </p:cNvPr>
          <p:cNvSpPr txBox="1"/>
          <p:nvPr/>
        </p:nvSpPr>
        <p:spPr>
          <a:xfrm>
            <a:off x="88181" y="782852"/>
            <a:ext cx="2000869" cy="1015663"/>
          </a:xfrm>
          <a:prstGeom prst="rect">
            <a:avLst/>
          </a:prstGeom>
          <a:noFill/>
        </p:spPr>
        <p:txBody>
          <a:bodyPr wrap="none" rtlCol="0">
            <a:spAutoFit/>
          </a:bodyPr>
          <a:lstStyle/>
          <a:p>
            <a:pPr algn="ctr"/>
            <a:r>
              <a:rPr lang="en-US" sz="3000" b="1" dirty="0" err="1" smtClean="0">
                <a:solidFill>
                  <a:schemeClr val="bg1"/>
                </a:solidFill>
                <a:latin typeface="Poppins" pitchFamily="2" charset="77"/>
                <a:cs typeface="Poppins" pitchFamily="2" charset="77"/>
              </a:rPr>
              <a:t>Akademik</a:t>
            </a:r>
            <a:endParaRPr lang="tr-TR" sz="3000" b="1" dirty="0" smtClean="0">
              <a:solidFill>
                <a:schemeClr val="bg1"/>
              </a:solidFill>
              <a:latin typeface="Poppins" pitchFamily="2" charset="77"/>
              <a:cs typeface="Poppins" pitchFamily="2" charset="77"/>
            </a:endParaRPr>
          </a:p>
          <a:p>
            <a:pPr algn="ctr"/>
            <a:r>
              <a:rPr lang="en-US" sz="3000" b="1" dirty="0" err="1" smtClean="0">
                <a:solidFill>
                  <a:schemeClr val="bg1"/>
                </a:solidFill>
                <a:latin typeface="Poppins" pitchFamily="2" charset="77"/>
                <a:cs typeface="Poppins" pitchFamily="2" charset="77"/>
              </a:rPr>
              <a:t>İşlemler</a:t>
            </a:r>
            <a:endParaRPr lang="en-US" sz="3000" b="1" dirty="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xmlns="" id="{683459D4-4AF6-6F47-8BB4-1CA1BBA68B26}"/>
              </a:ext>
            </a:extLst>
          </p:cNvPr>
          <p:cNvSpPr txBox="1"/>
          <p:nvPr/>
        </p:nvSpPr>
        <p:spPr>
          <a:xfrm>
            <a:off x="4841353" y="45031"/>
            <a:ext cx="5536134" cy="1015663"/>
          </a:xfrm>
          <a:prstGeom prst="rect">
            <a:avLst/>
          </a:prstGeom>
          <a:noFill/>
        </p:spPr>
        <p:txBody>
          <a:bodyPr wrap="square" rtlCol="0" anchor="b" anchorCtr="0">
            <a:spAutoFit/>
          </a:bodyPr>
          <a:lstStyle/>
          <a:p>
            <a:r>
              <a:rPr lang="tr-TR" sz="2000" dirty="0" smtClean="0"/>
              <a:t>Öğrenciyi, mezun oluncaya kadar alması gereken zorunlu/seçmeli dersler ve krediler hakkında bilgilendirmek,</a:t>
            </a:r>
            <a:endParaRPr lang="en-US" sz="2000" dirty="0">
              <a:solidFill>
                <a:schemeClr val="tx2"/>
              </a:solidFill>
              <a:latin typeface="Poppins" pitchFamily="2" charset="77"/>
              <a:ea typeface="League Spartan" charset="0"/>
              <a:cs typeface="Poppins" pitchFamily="2" charset="77"/>
            </a:endParaRPr>
          </a:p>
        </p:txBody>
      </p:sp>
      <p:grpSp>
        <p:nvGrpSpPr>
          <p:cNvPr id="2" name="Grup 1"/>
          <p:cNvGrpSpPr/>
          <p:nvPr/>
        </p:nvGrpSpPr>
        <p:grpSpPr>
          <a:xfrm>
            <a:off x="3556403" y="80809"/>
            <a:ext cx="1037967" cy="1037967"/>
            <a:chOff x="3535621" y="111982"/>
            <a:chExt cx="1037967" cy="1037967"/>
          </a:xfrm>
        </p:grpSpPr>
        <p:sp>
          <p:nvSpPr>
            <p:cNvPr id="6" name="Diamond 5">
              <a:extLst>
                <a:ext uri="{FF2B5EF4-FFF2-40B4-BE49-F238E27FC236}">
                  <a16:creationId xmlns:a16="http://schemas.microsoft.com/office/drawing/2014/main" xmlns="" id="{D75AB539-68A9-3C4B-B57C-4B023BAA9F3A}"/>
                </a:ext>
              </a:extLst>
            </p:cNvPr>
            <p:cNvSpPr/>
            <p:nvPr/>
          </p:nvSpPr>
          <p:spPr>
            <a:xfrm>
              <a:off x="3535621" y="111982"/>
              <a:ext cx="1037967" cy="103796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a:extLst>
                <a:ext uri="{FF2B5EF4-FFF2-40B4-BE49-F238E27FC236}">
                  <a16:creationId xmlns:a16="http://schemas.microsoft.com/office/drawing/2014/main" xmlns="" id="{8B171435-CE3B-DA48-ABAF-76E18E9E7D13}"/>
                </a:ext>
              </a:extLst>
            </p:cNvPr>
            <p:cNvSpPr txBox="1"/>
            <p:nvPr/>
          </p:nvSpPr>
          <p:spPr>
            <a:xfrm>
              <a:off x="3851664" y="404708"/>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grpSp>
      <p:grpSp>
        <p:nvGrpSpPr>
          <p:cNvPr id="3" name="Grup 2"/>
          <p:cNvGrpSpPr/>
          <p:nvPr/>
        </p:nvGrpSpPr>
        <p:grpSpPr>
          <a:xfrm>
            <a:off x="3556403" y="1524826"/>
            <a:ext cx="1037967" cy="1037967"/>
            <a:chOff x="3535621" y="1522508"/>
            <a:chExt cx="1037967" cy="1037967"/>
          </a:xfrm>
        </p:grpSpPr>
        <p:sp>
          <p:nvSpPr>
            <p:cNvPr id="10" name="Diamond 9">
              <a:extLst>
                <a:ext uri="{FF2B5EF4-FFF2-40B4-BE49-F238E27FC236}">
                  <a16:creationId xmlns:a16="http://schemas.microsoft.com/office/drawing/2014/main" xmlns="" id="{BFCE72D1-9595-B548-9B7A-3AB6307C5326}"/>
                </a:ext>
              </a:extLst>
            </p:cNvPr>
            <p:cNvSpPr/>
            <p:nvPr/>
          </p:nvSpPr>
          <p:spPr>
            <a:xfrm>
              <a:off x="3535621" y="1522508"/>
              <a:ext cx="1037967" cy="103796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xmlns="" id="{D2EDFA74-273E-6741-9B19-FEDEFBFA1B5C}"/>
                </a:ext>
              </a:extLst>
            </p:cNvPr>
            <p:cNvSpPr txBox="1"/>
            <p:nvPr/>
          </p:nvSpPr>
          <p:spPr>
            <a:xfrm>
              <a:off x="3851664" y="1764492"/>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2</a:t>
              </a:r>
            </a:p>
          </p:txBody>
        </p:sp>
      </p:grpSp>
      <p:grpSp>
        <p:nvGrpSpPr>
          <p:cNvPr id="4" name="Grup 3"/>
          <p:cNvGrpSpPr/>
          <p:nvPr/>
        </p:nvGrpSpPr>
        <p:grpSpPr>
          <a:xfrm>
            <a:off x="3556403" y="2968842"/>
            <a:ext cx="1037967" cy="1037967"/>
            <a:chOff x="3535621" y="3480662"/>
            <a:chExt cx="1037967" cy="1037967"/>
          </a:xfrm>
        </p:grpSpPr>
        <p:sp>
          <p:nvSpPr>
            <p:cNvPr id="11" name="Diamond 10">
              <a:extLst>
                <a:ext uri="{FF2B5EF4-FFF2-40B4-BE49-F238E27FC236}">
                  <a16:creationId xmlns:a16="http://schemas.microsoft.com/office/drawing/2014/main" xmlns="" id="{6A05D8C9-5455-EA48-8E04-21E0F5A2CAF0}"/>
                </a:ext>
              </a:extLst>
            </p:cNvPr>
            <p:cNvSpPr/>
            <p:nvPr/>
          </p:nvSpPr>
          <p:spPr>
            <a:xfrm>
              <a:off x="3535621" y="3480662"/>
              <a:ext cx="1037967" cy="103796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xmlns="" id="{1792AAC7-9301-134C-88BB-2FEEB9D9B9C1}"/>
                </a:ext>
              </a:extLst>
            </p:cNvPr>
            <p:cNvSpPr txBox="1"/>
            <p:nvPr/>
          </p:nvSpPr>
          <p:spPr>
            <a:xfrm>
              <a:off x="3851664" y="3722646"/>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3</a:t>
              </a:r>
            </a:p>
          </p:txBody>
        </p:sp>
      </p:grpSp>
      <p:grpSp>
        <p:nvGrpSpPr>
          <p:cNvPr id="7" name="Grup 6"/>
          <p:cNvGrpSpPr/>
          <p:nvPr/>
        </p:nvGrpSpPr>
        <p:grpSpPr>
          <a:xfrm>
            <a:off x="3556403" y="4412858"/>
            <a:ext cx="1037967" cy="1037967"/>
            <a:chOff x="3535621" y="4790900"/>
            <a:chExt cx="1037967" cy="1037967"/>
          </a:xfrm>
        </p:grpSpPr>
        <p:sp>
          <p:nvSpPr>
            <p:cNvPr id="12" name="Diamond 11">
              <a:extLst>
                <a:ext uri="{FF2B5EF4-FFF2-40B4-BE49-F238E27FC236}">
                  <a16:creationId xmlns:a16="http://schemas.microsoft.com/office/drawing/2014/main" xmlns="" id="{4EA92EBE-3574-CF4B-A0BC-50832EA98EB8}"/>
                </a:ext>
              </a:extLst>
            </p:cNvPr>
            <p:cNvSpPr/>
            <p:nvPr/>
          </p:nvSpPr>
          <p:spPr>
            <a:xfrm>
              <a:off x="3535621" y="4790900"/>
              <a:ext cx="1037967" cy="1037967"/>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xmlns="" id="{B7ACDA49-4331-6540-A832-1EA4CFC38BA8}"/>
                </a:ext>
              </a:extLst>
            </p:cNvPr>
            <p:cNvSpPr txBox="1"/>
            <p:nvPr/>
          </p:nvSpPr>
          <p:spPr>
            <a:xfrm>
              <a:off x="3851664" y="5032885"/>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4</a:t>
              </a:r>
            </a:p>
          </p:txBody>
        </p:sp>
      </p:grpSp>
      <p:grpSp>
        <p:nvGrpSpPr>
          <p:cNvPr id="30" name="Grup 29"/>
          <p:cNvGrpSpPr/>
          <p:nvPr/>
        </p:nvGrpSpPr>
        <p:grpSpPr>
          <a:xfrm>
            <a:off x="3541414" y="5744765"/>
            <a:ext cx="1037967" cy="1037967"/>
            <a:chOff x="3535621" y="4790900"/>
            <a:chExt cx="1037967" cy="1037967"/>
          </a:xfrm>
          <a:solidFill>
            <a:schemeClr val="accent6">
              <a:lumMod val="60000"/>
              <a:lumOff val="40000"/>
            </a:schemeClr>
          </a:solidFill>
        </p:grpSpPr>
        <p:sp>
          <p:nvSpPr>
            <p:cNvPr id="31" name="Diamond 11">
              <a:extLst>
                <a:ext uri="{FF2B5EF4-FFF2-40B4-BE49-F238E27FC236}">
                  <a16:creationId xmlns:a16="http://schemas.microsoft.com/office/drawing/2014/main" xmlns="" id="{4EA92EBE-3574-CF4B-A0BC-50832EA98EB8}"/>
                </a:ext>
              </a:extLst>
            </p:cNvPr>
            <p:cNvSpPr/>
            <p:nvPr/>
          </p:nvSpPr>
          <p:spPr>
            <a:xfrm>
              <a:off x="3535621" y="4790900"/>
              <a:ext cx="1037967" cy="103796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28">
              <a:extLst>
                <a:ext uri="{FF2B5EF4-FFF2-40B4-BE49-F238E27FC236}">
                  <a16:creationId xmlns:a16="http://schemas.microsoft.com/office/drawing/2014/main" xmlns="" id="{B7ACDA49-4331-6540-A832-1EA4CFC38BA8}"/>
                </a:ext>
              </a:extLst>
            </p:cNvPr>
            <p:cNvSpPr txBox="1"/>
            <p:nvPr/>
          </p:nvSpPr>
          <p:spPr>
            <a:xfrm>
              <a:off x="3851664" y="5032885"/>
              <a:ext cx="405880" cy="553998"/>
            </a:xfrm>
            <a:prstGeom prst="rect">
              <a:avLst/>
            </a:prstGeom>
            <a:grpFill/>
          </p:spPr>
          <p:txBody>
            <a:bodyPr wrap="none" rtlCol="0" anchor="ctr" anchorCtr="0">
              <a:spAutoFit/>
            </a:bodyPr>
            <a:lstStyle/>
            <a:p>
              <a:pPr algn="ctr"/>
              <a:r>
                <a:rPr lang="tr-TR" sz="3000" b="1" dirty="0" smtClean="0">
                  <a:solidFill>
                    <a:schemeClr val="bg1"/>
                  </a:solidFill>
                  <a:latin typeface="Poppins" pitchFamily="2" charset="77"/>
                  <a:ea typeface="League Spartan" charset="0"/>
                  <a:cs typeface="Poppins" pitchFamily="2" charset="77"/>
                </a:rPr>
                <a:t>5</a:t>
              </a:r>
              <a:endParaRPr lang="en-US" sz="3000" b="1" dirty="0">
                <a:solidFill>
                  <a:schemeClr val="bg1"/>
                </a:solidFill>
                <a:latin typeface="Poppins" pitchFamily="2" charset="77"/>
                <a:ea typeface="League Spartan" charset="0"/>
                <a:cs typeface="Poppins" pitchFamily="2" charset="77"/>
              </a:endParaRPr>
            </a:p>
          </p:txBody>
        </p:sp>
      </p:grpSp>
      <p:sp>
        <p:nvSpPr>
          <p:cNvPr id="33" name="TextBox 14">
            <a:extLst>
              <a:ext uri="{FF2B5EF4-FFF2-40B4-BE49-F238E27FC236}">
                <a16:creationId xmlns:a16="http://schemas.microsoft.com/office/drawing/2014/main" xmlns="" id="{683459D4-4AF6-6F47-8BB4-1CA1BBA68B26}"/>
              </a:ext>
            </a:extLst>
          </p:cNvPr>
          <p:cNvSpPr txBox="1"/>
          <p:nvPr/>
        </p:nvSpPr>
        <p:spPr>
          <a:xfrm>
            <a:off x="4841353" y="1511638"/>
            <a:ext cx="5536134" cy="1015663"/>
          </a:xfrm>
          <a:prstGeom prst="rect">
            <a:avLst/>
          </a:prstGeom>
          <a:noFill/>
        </p:spPr>
        <p:txBody>
          <a:bodyPr wrap="square" rtlCol="0" anchor="b" anchorCtr="0">
            <a:spAutoFit/>
          </a:bodyPr>
          <a:lstStyle/>
          <a:p>
            <a:r>
              <a:rPr lang="tr-TR" sz="2000" dirty="0" smtClean="0"/>
              <a:t>Öğrencinin hedef, ilgi ve gereksinimleri doğrultusunda seçmeli ders seçiminde yardımcı olmak,</a:t>
            </a:r>
            <a:endParaRPr lang="en-US" sz="2000" dirty="0">
              <a:solidFill>
                <a:schemeClr val="tx2"/>
              </a:solidFill>
              <a:latin typeface="Poppins" pitchFamily="2" charset="77"/>
              <a:ea typeface="League Spartan" charset="0"/>
              <a:cs typeface="Poppins" pitchFamily="2" charset="77"/>
            </a:endParaRPr>
          </a:p>
        </p:txBody>
      </p:sp>
      <p:sp>
        <p:nvSpPr>
          <p:cNvPr id="35" name="TextBox 14">
            <a:extLst>
              <a:ext uri="{FF2B5EF4-FFF2-40B4-BE49-F238E27FC236}">
                <a16:creationId xmlns:a16="http://schemas.microsoft.com/office/drawing/2014/main" xmlns="" id="{683459D4-4AF6-6F47-8BB4-1CA1BBA68B26}"/>
              </a:ext>
            </a:extLst>
          </p:cNvPr>
          <p:cNvSpPr txBox="1"/>
          <p:nvPr/>
        </p:nvSpPr>
        <p:spPr>
          <a:xfrm>
            <a:off x="4841353" y="3072326"/>
            <a:ext cx="5536134" cy="707886"/>
          </a:xfrm>
          <a:prstGeom prst="rect">
            <a:avLst/>
          </a:prstGeom>
          <a:noFill/>
        </p:spPr>
        <p:txBody>
          <a:bodyPr wrap="square" rtlCol="0" anchor="b" anchorCtr="0">
            <a:spAutoFit/>
          </a:bodyPr>
          <a:lstStyle/>
          <a:p>
            <a:r>
              <a:rPr lang="tr-TR" sz="2000" dirty="0" smtClean="0"/>
              <a:t>Öğrenciyi, yatay/dikey geçiş olanakları ve koşulları hakkında bilgilendirmek,</a:t>
            </a:r>
            <a:endParaRPr lang="en-US" sz="2000" dirty="0">
              <a:solidFill>
                <a:schemeClr val="tx2"/>
              </a:solidFill>
              <a:latin typeface="Poppins" pitchFamily="2" charset="77"/>
              <a:ea typeface="League Spartan" charset="0"/>
              <a:cs typeface="Poppins" pitchFamily="2" charset="77"/>
            </a:endParaRPr>
          </a:p>
        </p:txBody>
      </p:sp>
      <p:sp>
        <p:nvSpPr>
          <p:cNvPr id="36" name="TextBox 14">
            <a:extLst>
              <a:ext uri="{FF2B5EF4-FFF2-40B4-BE49-F238E27FC236}">
                <a16:creationId xmlns:a16="http://schemas.microsoft.com/office/drawing/2014/main" xmlns="" id="{683459D4-4AF6-6F47-8BB4-1CA1BBA68B26}"/>
              </a:ext>
            </a:extLst>
          </p:cNvPr>
          <p:cNvSpPr txBox="1"/>
          <p:nvPr/>
        </p:nvSpPr>
        <p:spPr>
          <a:xfrm>
            <a:off x="4841353" y="4516342"/>
            <a:ext cx="5536134" cy="707886"/>
          </a:xfrm>
          <a:prstGeom prst="rect">
            <a:avLst/>
          </a:prstGeom>
          <a:noFill/>
        </p:spPr>
        <p:txBody>
          <a:bodyPr wrap="square" rtlCol="0" anchor="b" anchorCtr="0">
            <a:spAutoFit/>
          </a:bodyPr>
          <a:lstStyle/>
          <a:p>
            <a:r>
              <a:rPr lang="tr-TR" sz="2000" dirty="0" smtClean="0"/>
              <a:t>Öğrenciyi, çift ana dal (ÇAP), yan dal programları  (YAP) ve koşulları hakkında bilgilendirmek,</a:t>
            </a:r>
            <a:endParaRPr lang="en-US" sz="2000" dirty="0">
              <a:solidFill>
                <a:schemeClr val="tx2"/>
              </a:solidFill>
              <a:latin typeface="Poppins" pitchFamily="2" charset="77"/>
              <a:ea typeface="League Spartan" charset="0"/>
              <a:cs typeface="Poppins" pitchFamily="2" charset="77"/>
            </a:endParaRPr>
          </a:p>
        </p:txBody>
      </p:sp>
      <p:sp>
        <p:nvSpPr>
          <p:cNvPr id="37" name="TextBox 14">
            <a:extLst>
              <a:ext uri="{FF2B5EF4-FFF2-40B4-BE49-F238E27FC236}">
                <a16:creationId xmlns:a16="http://schemas.microsoft.com/office/drawing/2014/main" xmlns="" id="{683459D4-4AF6-6F47-8BB4-1CA1BBA68B26}"/>
              </a:ext>
            </a:extLst>
          </p:cNvPr>
          <p:cNvSpPr txBox="1"/>
          <p:nvPr/>
        </p:nvSpPr>
        <p:spPr>
          <a:xfrm>
            <a:off x="4841353" y="5555862"/>
            <a:ext cx="5536134" cy="1015663"/>
          </a:xfrm>
          <a:prstGeom prst="rect">
            <a:avLst/>
          </a:prstGeom>
          <a:noFill/>
        </p:spPr>
        <p:txBody>
          <a:bodyPr wrap="square" rtlCol="0" anchor="b" anchorCtr="0">
            <a:spAutoFit/>
          </a:bodyPr>
          <a:lstStyle/>
          <a:p>
            <a:r>
              <a:rPr lang="tr-TR" sz="2000" dirty="0" smtClean="0"/>
              <a:t>Öğrenciyi, yurtiçi/yurtdışı öğrenci değişim programları ve eğitim olanakları hakkında bilgilendirmek,</a:t>
            </a:r>
            <a:endParaRPr lang="tr-TR" sz="2000" dirty="0"/>
          </a:p>
        </p:txBody>
      </p:sp>
    </p:spTree>
    <p:extLst>
      <p:ext uri="{BB962C8B-B14F-4D97-AF65-F5344CB8AC3E}">
        <p14:creationId xmlns:p14="http://schemas.microsoft.com/office/powerpoint/2010/main" val="303051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43">
            <a:extLst>
              <a:ext uri="{FF2B5EF4-FFF2-40B4-BE49-F238E27FC236}">
                <a16:creationId xmlns:a16="http://schemas.microsoft.com/office/drawing/2014/main" xmlns="" id="{17587D1B-4629-4E4C-8DD3-806F2BC46332}"/>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588" y="0"/>
            <a:ext cx="12188825" cy="3429000"/>
          </a:xfrm>
        </p:spPr>
      </p:pic>
      <p:sp>
        <p:nvSpPr>
          <p:cNvPr id="45" name="Rectangle 44">
            <a:extLst>
              <a:ext uri="{FF2B5EF4-FFF2-40B4-BE49-F238E27FC236}">
                <a16:creationId xmlns:a16="http://schemas.microsoft.com/office/drawing/2014/main" xmlns="" id="{CCCFD0A8-C5D2-B34A-9F96-2B7A7A7C947D}"/>
              </a:ext>
            </a:extLst>
          </p:cNvPr>
          <p:cNvSpPr/>
          <p:nvPr/>
        </p:nvSpPr>
        <p:spPr>
          <a:xfrm>
            <a:off x="1588" y="0"/>
            <a:ext cx="12188825" cy="34290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xmlns="" id="{9248BD4A-F2AE-3C4F-8C1B-19494841AEC4}"/>
              </a:ext>
            </a:extLst>
          </p:cNvPr>
          <p:cNvSpPr txBox="1"/>
          <p:nvPr/>
        </p:nvSpPr>
        <p:spPr>
          <a:xfrm>
            <a:off x="123611" y="1226691"/>
            <a:ext cx="6662401" cy="553998"/>
          </a:xfrm>
          <a:prstGeom prst="rect">
            <a:avLst/>
          </a:prstGeom>
          <a:noFill/>
        </p:spPr>
        <p:txBody>
          <a:bodyPr wrap="none" rtlCol="0">
            <a:spAutoFit/>
          </a:bodyPr>
          <a:lstStyle/>
          <a:p>
            <a:pPr algn="ctr"/>
            <a:r>
              <a:rPr lang="en-US" sz="3000" b="1" dirty="0" err="1" smtClean="0">
                <a:solidFill>
                  <a:schemeClr val="bg1"/>
                </a:solidFill>
                <a:latin typeface="Poppins" pitchFamily="2" charset="77"/>
                <a:cs typeface="Poppins" pitchFamily="2" charset="77"/>
              </a:rPr>
              <a:t>Danışmanlık</a:t>
            </a:r>
            <a:r>
              <a:rPr lang="en-US" sz="3000" b="1" dirty="0" smtClean="0">
                <a:solidFill>
                  <a:schemeClr val="bg1"/>
                </a:solidFill>
                <a:latin typeface="Poppins" pitchFamily="2" charset="77"/>
                <a:cs typeface="Poppins" pitchFamily="2" charset="77"/>
              </a:rPr>
              <a:t> </a:t>
            </a:r>
            <a:r>
              <a:rPr lang="en-US" sz="3000" b="1" dirty="0" err="1" smtClean="0">
                <a:solidFill>
                  <a:schemeClr val="bg1"/>
                </a:solidFill>
                <a:latin typeface="Poppins" pitchFamily="2" charset="77"/>
                <a:cs typeface="Poppins" pitchFamily="2" charset="77"/>
              </a:rPr>
              <a:t>Saati</a:t>
            </a:r>
            <a:r>
              <a:rPr lang="en-US" sz="3000" b="1" dirty="0" smtClean="0">
                <a:solidFill>
                  <a:schemeClr val="bg1"/>
                </a:solidFill>
                <a:latin typeface="Poppins" pitchFamily="2" charset="77"/>
                <a:cs typeface="Poppins" pitchFamily="2" charset="77"/>
              </a:rPr>
              <a:t> </a:t>
            </a:r>
            <a:r>
              <a:rPr lang="en-US" sz="3000" b="1" dirty="0" err="1" smtClean="0">
                <a:solidFill>
                  <a:schemeClr val="bg1"/>
                </a:solidFill>
                <a:latin typeface="Poppins" pitchFamily="2" charset="77"/>
                <a:cs typeface="Poppins" pitchFamily="2" charset="77"/>
              </a:rPr>
              <a:t>ve</a:t>
            </a:r>
            <a:r>
              <a:rPr lang="en-US" sz="3000" b="1" dirty="0" smtClean="0">
                <a:solidFill>
                  <a:schemeClr val="bg1"/>
                </a:solidFill>
                <a:latin typeface="Poppins" pitchFamily="2" charset="77"/>
                <a:cs typeface="Poppins" pitchFamily="2" charset="77"/>
              </a:rPr>
              <a:t> </a:t>
            </a:r>
            <a:r>
              <a:rPr lang="en-US" sz="3000" b="1" dirty="0" err="1" smtClean="0">
                <a:solidFill>
                  <a:schemeClr val="bg1"/>
                </a:solidFill>
                <a:latin typeface="Poppins" pitchFamily="2" charset="77"/>
                <a:cs typeface="Poppins" pitchFamily="2" charset="77"/>
              </a:rPr>
              <a:t>Kariyer</a:t>
            </a:r>
            <a:r>
              <a:rPr lang="en-US" sz="3000" b="1" dirty="0" smtClean="0">
                <a:solidFill>
                  <a:schemeClr val="bg1"/>
                </a:solidFill>
                <a:latin typeface="Poppins" pitchFamily="2" charset="77"/>
                <a:cs typeface="Poppins" pitchFamily="2" charset="77"/>
              </a:rPr>
              <a:t> </a:t>
            </a:r>
            <a:r>
              <a:rPr lang="en-US" sz="3000" b="1" dirty="0" err="1" smtClean="0">
                <a:solidFill>
                  <a:schemeClr val="bg1"/>
                </a:solidFill>
                <a:latin typeface="Poppins" pitchFamily="2" charset="77"/>
                <a:cs typeface="Poppins" pitchFamily="2" charset="77"/>
              </a:rPr>
              <a:t>Destek</a:t>
            </a:r>
            <a:endParaRPr lang="en-US" sz="3000" b="1" dirty="0">
              <a:solidFill>
                <a:schemeClr val="bg1"/>
              </a:solidFill>
              <a:latin typeface="Poppins" pitchFamily="2" charset="77"/>
              <a:cs typeface="Poppins" pitchFamily="2" charset="77"/>
            </a:endParaRPr>
          </a:p>
        </p:txBody>
      </p:sp>
      <p:sp>
        <p:nvSpPr>
          <p:cNvPr id="8" name="Triangle 7">
            <a:extLst>
              <a:ext uri="{FF2B5EF4-FFF2-40B4-BE49-F238E27FC236}">
                <a16:creationId xmlns:a16="http://schemas.microsoft.com/office/drawing/2014/main" xmlns="" id="{A62B5974-184A-0F42-ACAC-B27F7CD2C6B1}"/>
              </a:ext>
            </a:extLst>
          </p:cNvPr>
          <p:cNvSpPr/>
          <p:nvPr/>
        </p:nvSpPr>
        <p:spPr>
          <a:xfrm rot="10800000">
            <a:off x="1381614" y="3007380"/>
            <a:ext cx="1322173" cy="11398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riangle 8">
            <a:extLst>
              <a:ext uri="{FF2B5EF4-FFF2-40B4-BE49-F238E27FC236}">
                <a16:creationId xmlns:a16="http://schemas.microsoft.com/office/drawing/2014/main" xmlns="" id="{8F5CF707-5998-0D4F-957D-AC47822309A0}"/>
              </a:ext>
            </a:extLst>
          </p:cNvPr>
          <p:cNvSpPr/>
          <p:nvPr/>
        </p:nvSpPr>
        <p:spPr>
          <a:xfrm rot="10800000">
            <a:off x="4083814" y="3007380"/>
            <a:ext cx="1322173" cy="113980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riangle 9">
            <a:extLst>
              <a:ext uri="{FF2B5EF4-FFF2-40B4-BE49-F238E27FC236}">
                <a16:creationId xmlns:a16="http://schemas.microsoft.com/office/drawing/2014/main" xmlns="" id="{B3A3E237-5F1C-F343-AD3B-A6E44CE645B8}"/>
              </a:ext>
            </a:extLst>
          </p:cNvPr>
          <p:cNvSpPr/>
          <p:nvPr/>
        </p:nvSpPr>
        <p:spPr>
          <a:xfrm rot="10800000">
            <a:off x="6786013" y="3007380"/>
            <a:ext cx="1322173" cy="11398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riangle 10">
            <a:extLst>
              <a:ext uri="{FF2B5EF4-FFF2-40B4-BE49-F238E27FC236}">
                <a16:creationId xmlns:a16="http://schemas.microsoft.com/office/drawing/2014/main" xmlns="" id="{2E6A4EFE-37E1-6A45-8E90-F93E94E0982C}"/>
              </a:ext>
            </a:extLst>
          </p:cNvPr>
          <p:cNvSpPr/>
          <p:nvPr/>
        </p:nvSpPr>
        <p:spPr>
          <a:xfrm rot="10800000">
            <a:off x="9488213" y="3007380"/>
            <a:ext cx="1322173" cy="113980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xmlns="" id="{9BA586AE-EE05-8E4B-BE7E-CFD3B5049A1D}"/>
              </a:ext>
            </a:extLst>
          </p:cNvPr>
          <p:cNvSpPr txBox="1"/>
          <p:nvPr/>
        </p:nvSpPr>
        <p:spPr>
          <a:xfrm>
            <a:off x="1839761" y="3152001"/>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sp>
        <p:nvSpPr>
          <p:cNvPr id="13" name="TextBox 12">
            <a:extLst>
              <a:ext uri="{FF2B5EF4-FFF2-40B4-BE49-F238E27FC236}">
                <a16:creationId xmlns:a16="http://schemas.microsoft.com/office/drawing/2014/main" xmlns="" id="{B4AD8CBC-664F-0944-9F12-9B05130C05CD}"/>
              </a:ext>
            </a:extLst>
          </p:cNvPr>
          <p:cNvSpPr txBox="1"/>
          <p:nvPr/>
        </p:nvSpPr>
        <p:spPr>
          <a:xfrm>
            <a:off x="4541960" y="3152001"/>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2</a:t>
            </a:r>
          </a:p>
        </p:txBody>
      </p:sp>
      <p:sp>
        <p:nvSpPr>
          <p:cNvPr id="14" name="TextBox 13">
            <a:extLst>
              <a:ext uri="{FF2B5EF4-FFF2-40B4-BE49-F238E27FC236}">
                <a16:creationId xmlns:a16="http://schemas.microsoft.com/office/drawing/2014/main" xmlns="" id="{21F3C510-168E-2149-A827-45F2DEA04763}"/>
              </a:ext>
            </a:extLst>
          </p:cNvPr>
          <p:cNvSpPr txBox="1"/>
          <p:nvPr/>
        </p:nvSpPr>
        <p:spPr>
          <a:xfrm>
            <a:off x="7244159" y="3152001"/>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3</a:t>
            </a:r>
          </a:p>
        </p:txBody>
      </p:sp>
      <p:sp>
        <p:nvSpPr>
          <p:cNvPr id="16" name="TextBox 15">
            <a:extLst>
              <a:ext uri="{FF2B5EF4-FFF2-40B4-BE49-F238E27FC236}">
                <a16:creationId xmlns:a16="http://schemas.microsoft.com/office/drawing/2014/main" xmlns="" id="{FBCF2C2B-7716-2C4D-9693-0BB887A3BF94}"/>
              </a:ext>
            </a:extLst>
          </p:cNvPr>
          <p:cNvSpPr txBox="1"/>
          <p:nvPr/>
        </p:nvSpPr>
        <p:spPr>
          <a:xfrm>
            <a:off x="9946359" y="3152001"/>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4</a:t>
            </a:r>
          </a:p>
        </p:txBody>
      </p:sp>
      <p:sp>
        <p:nvSpPr>
          <p:cNvPr id="18" name="Subtitle 2">
            <a:extLst>
              <a:ext uri="{FF2B5EF4-FFF2-40B4-BE49-F238E27FC236}">
                <a16:creationId xmlns:a16="http://schemas.microsoft.com/office/drawing/2014/main" xmlns="" id="{7E1ACBB7-AE8F-1141-A0DA-FD2B714C438D}"/>
              </a:ext>
            </a:extLst>
          </p:cNvPr>
          <p:cNvSpPr txBox="1">
            <a:spLocks/>
          </p:cNvSpPr>
          <p:nvPr/>
        </p:nvSpPr>
        <p:spPr>
          <a:xfrm>
            <a:off x="123611" y="4220680"/>
            <a:ext cx="3363868" cy="224676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Öğrencilerin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akademik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hayata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ilişkin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sorunlarını</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yüz</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yüze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veya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çevrim</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içi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görüşmek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için</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Haftada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en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az</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bir</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saatini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sadece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b="1"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Öğrenci</a:t>
            </a:r>
            <a:r>
              <a:rPr lang="en-US" sz="2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b="1"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Akademik</a:t>
            </a:r>
            <a:r>
              <a:rPr lang="en-US" sz="2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b="1"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Danışmanlık</a:t>
            </a:r>
            <a:r>
              <a:rPr lang="en-US" sz="2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b="1"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Saati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olarak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belirlemek</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Bunu</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ders</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programında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göstermek</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07578D5F-A8B8-6D40-BEDB-6E45F6838B1C}"/>
              </a:ext>
            </a:extLst>
          </p:cNvPr>
          <p:cNvSpPr txBox="1">
            <a:spLocks/>
          </p:cNvSpPr>
          <p:nvPr/>
        </p:nvSpPr>
        <p:spPr>
          <a:xfrm>
            <a:off x="3610803" y="4274296"/>
            <a:ext cx="2193875"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Öğrencilerin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akademik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başarılarını</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izlemek</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xmlns="" id="{1A04DDBD-5A71-5B4E-AE62-E34F4EC82214}"/>
              </a:ext>
            </a:extLst>
          </p:cNvPr>
          <p:cNvSpPr txBox="1">
            <a:spLocks/>
          </p:cNvSpPr>
          <p:nvPr/>
        </p:nvSpPr>
        <p:spPr>
          <a:xfrm>
            <a:off x="6350161" y="4220680"/>
            <a:ext cx="2193875" cy="166199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Başarısızlık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durumunda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başarısızlığa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yol</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açan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nedenleri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araştırmak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çözüm</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önerileri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getirmeye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çalışmak</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xmlns="" id="{EDA082FB-FA38-3A4B-BEAA-689CF82727E5}"/>
              </a:ext>
            </a:extLst>
          </p:cNvPr>
          <p:cNvSpPr txBox="1">
            <a:spLocks/>
          </p:cNvSpPr>
          <p:nvPr/>
        </p:nvSpPr>
        <p:spPr>
          <a:xfrm>
            <a:off x="9089519" y="4220680"/>
            <a:ext cx="2193875" cy="166199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Kişisel</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gelişimlerine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kariyer</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planlamalarına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yardımcı</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olabilmek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için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öğrencileri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Kariyer</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Merkezi’ne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yönlendirmek</a:t>
            </a: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21015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6">
            <a:extLst>
              <a:ext uri="{FF2B5EF4-FFF2-40B4-BE49-F238E27FC236}">
                <a16:creationId xmlns:a16="http://schemas.microsoft.com/office/drawing/2014/main" xmlns="" id="{62663DF1-BF6E-644E-BB13-A8283359C143}"/>
              </a:ext>
            </a:extLst>
          </p:cNvPr>
          <p:cNvSpPr>
            <a:spLocks noChangeArrowheads="1"/>
          </p:cNvSpPr>
          <p:nvPr/>
        </p:nvSpPr>
        <p:spPr bwMode="auto">
          <a:xfrm>
            <a:off x="770894" y="4324660"/>
            <a:ext cx="3519056" cy="505413"/>
          </a:xfrm>
          <a:custGeom>
            <a:avLst/>
            <a:gdLst>
              <a:gd name="T0" fmla="*/ 1928830 w 5649"/>
              <a:gd name="T1" fmla="*/ 291741 h 813"/>
              <a:gd name="T2" fmla="*/ 0 w 5649"/>
              <a:gd name="T3" fmla="*/ 291741 h 813"/>
              <a:gd name="T4" fmla="*/ 104757 w 5649"/>
              <a:gd name="T5" fmla="*/ 145870 h 813"/>
              <a:gd name="T6" fmla="*/ 0 w 5649"/>
              <a:gd name="T7" fmla="*/ 0 h 813"/>
              <a:gd name="T8" fmla="*/ 1928830 w 5649"/>
              <a:gd name="T9" fmla="*/ 0 h 813"/>
              <a:gd name="T10" fmla="*/ 2033227 w 5649"/>
              <a:gd name="T11" fmla="*/ 145870 h 813"/>
              <a:gd name="T12" fmla="*/ 1928830 w 5649"/>
              <a:gd name="T13" fmla="*/ 291741 h 8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9" h="813">
                <a:moveTo>
                  <a:pt x="5358" y="812"/>
                </a:moveTo>
                <a:lnTo>
                  <a:pt x="0" y="812"/>
                </a:lnTo>
                <a:lnTo>
                  <a:pt x="291" y="406"/>
                </a:lnTo>
                <a:lnTo>
                  <a:pt x="0" y="0"/>
                </a:lnTo>
                <a:lnTo>
                  <a:pt x="5358" y="0"/>
                </a:lnTo>
                <a:lnTo>
                  <a:pt x="5648" y="406"/>
                </a:lnTo>
                <a:lnTo>
                  <a:pt x="5358" y="812"/>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6" name="Freeform 67">
            <a:extLst>
              <a:ext uri="{FF2B5EF4-FFF2-40B4-BE49-F238E27FC236}">
                <a16:creationId xmlns:a16="http://schemas.microsoft.com/office/drawing/2014/main" xmlns="" id="{DFBD6B5A-1F10-E74A-8F02-1228CF78D117}"/>
              </a:ext>
            </a:extLst>
          </p:cNvPr>
          <p:cNvSpPr>
            <a:spLocks noChangeArrowheads="1"/>
          </p:cNvSpPr>
          <p:nvPr/>
        </p:nvSpPr>
        <p:spPr bwMode="auto">
          <a:xfrm>
            <a:off x="4358629" y="4324660"/>
            <a:ext cx="3519056" cy="505413"/>
          </a:xfrm>
          <a:custGeom>
            <a:avLst/>
            <a:gdLst>
              <a:gd name="T0" fmla="*/ 1928451 w 5648"/>
              <a:gd name="T1" fmla="*/ 291741 h 813"/>
              <a:gd name="T2" fmla="*/ 0 w 5648"/>
              <a:gd name="T3" fmla="*/ 291741 h 813"/>
              <a:gd name="T4" fmla="*/ 105136 w 5648"/>
              <a:gd name="T5" fmla="*/ 145870 h 813"/>
              <a:gd name="T6" fmla="*/ 0 w 5648"/>
              <a:gd name="T7" fmla="*/ 0 h 813"/>
              <a:gd name="T8" fmla="*/ 1928451 w 5648"/>
              <a:gd name="T9" fmla="*/ 0 h 813"/>
              <a:gd name="T10" fmla="*/ 2033227 w 5648"/>
              <a:gd name="T11" fmla="*/ 145870 h 813"/>
              <a:gd name="T12" fmla="*/ 1928451 w 5648"/>
              <a:gd name="T13" fmla="*/ 291741 h 8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8" h="813">
                <a:moveTo>
                  <a:pt x="5356" y="812"/>
                </a:moveTo>
                <a:lnTo>
                  <a:pt x="0" y="812"/>
                </a:lnTo>
                <a:lnTo>
                  <a:pt x="292" y="406"/>
                </a:lnTo>
                <a:lnTo>
                  <a:pt x="0" y="0"/>
                </a:lnTo>
                <a:lnTo>
                  <a:pt x="5356" y="0"/>
                </a:lnTo>
                <a:lnTo>
                  <a:pt x="5647" y="406"/>
                </a:lnTo>
                <a:lnTo>
                  <a:pt x="5356" y="812"/>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17" name="Freeform 68">
            <a:extLst>
              <a:ext uri="{FF2B5EF4-FFF2-40B4-BE49-F238E27FC236}">
                <a16:creationId xmlns:a16="http://schemas.microsoft.com/office/drawing/2014/main" xmlns="" id="{08A97C23-CAFB-EB45-B83C-FC8F0F0886BC}"/>
              </a:ext>
            </a:extLst>
          </p:cNvPr>
          <p:cNvSpPr>
            <a:spLocks noChangeArrowheads="1"/>
          </p:cNvSpPr>
          <p:nvPr/>
        </p:nvSpPr>
        <p:spPr bwMode="auto">
          <a:xfrm>
            <a:off x="7946364" y="4324660"/>
            <a:ext cx="3519056" cy="505413"/>
          </a:xfrm>
          <a:custGeom>
            <a:avLst/>
            <a:gdLst>
              <a:gd name="T0" fmla="*/ 1928470 w 5649"/>
              <a:gd name="T1" fmla="*/ 291741 h 813"/>
              <a:gd name="T2" fmla="*/ 0 w 5649"/>
              <a:gd name="T3" fmla="*/ 291741 h 813"/>
              <a:gd name="T4" fmla="*/ 104757 w 5649"/>
              <a:gd name="T5" fmla="*/ 145870 h 813"/>
              <a:gd name="T6" fmla="*/ 0 w 5649"/>
              <a:gd name="T7" fmla="*/ 0 h 813"/>
              <a:gd name="T8" fmla="*/ 1928470 w 5649"/>
              <a:gd name="T9" fmla="*/ 0 h 813"/>
              <a:gd name="T10" fmla="*/ 2033227 w 5649"/>
              <a:gd name="T11" fmla="*/ 145870 h 813"/>
              <a:gd name="T12" fmla="*/ 1928470 w 5649"/>
              <a:gd name="T13" fmla="*/ 291741 h 8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9" h="813">
                <a:moveTo>
                  <a:pt x="5357" y="812"/>
                </a:moveTo>
                <a:lnTo>
                  <a:pt x="0" y="812"/>
                </a:lnTo>
                <a:lnTo>
                  <a:pt x="291" y="406"/>
                </a:lnTo>
                <a:lnTo>
                  <a:pt x="0" y="0"/>
                </a:lnTo>
                <a:lnTo>
                  <a:pt x="5357" y="0"/>
                </a:lnTo>
                <a:lnTo>
                  <a:pt x="5648" y="406"/>
                </a:lnTo>
                <a:lnTo>
                  <a:pt x="5357" y="812"/>
                </a:lnTo>
              </a:path>
            </a:pathLst>
          </a:custGeom>
          <a:solidFill>
            <a:srgbClr val="00B2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DM Sans" pitchFamily="2" charset="77"/>
            </a:endParaRPr>
          </a:p>
        </p:txBody>
      </p:sp>
      <p:sp>
        <p:nvSpPr>
          <p:cNvPr id="18" name="Freeform 212">
            <a:extLst>
              <a:ext uri="{FF2B5EF4-FFF2-40B4-BE49-F238E27FC236}">
                <a16:creationId xmlns:a16="http://schemas.microsoft.com/office/drawing/2014/main" xmlns="" id="{80EB8457-ACD5-F742-84EF-210731C4D162}"/>
              </a:ext>
            </a:extLst>
          </p:cNvPr>
          <p:cNvSpPr>
            <a:spLocks noChangeArrowheads="1"/>
          </p:cNvSpPr>
          <p:nvPr/>
        </p:nvSpPr>
        <p:spPr bwMode="auto">
          <a:xfrm>
            <a:off x="7946364" y="4324660"/>
            <a:ext cx="3519056" cy="505413"/>
          </a:xfrm>
          <a:custGeom>
            <a:avLst/>
            <a:gdLst>
              <a:gd name="T0" fmla="*/ 1928470 w 5649"/>
              <a:gd name="T1" fmla="*/ 291741 h 813"/>
              <a:gd name="T2" fmla="*/ 0 w 5649"/>
              <a:gd name="T3" fmla="*/ 291741 h 813"/>
              <a:gd name="T4" fmla="*/ 104757 w 5649"/>
              <a:gd name="T5" fmla="*/ 145870 h 813"/>
              <a:gd name="T6" fmla="*/ 0 w 5649"/>
              <a:gd name="T7" fmla="*/ 0 h 813"/>
              <a:gd name="T8" fmla="*/ 1928470 w 5649"/>
              <a:gd name="T9" fmla="*/ 0 h 813"/>
              <a:gd name="T10" fmla="*/ 2033227 w 5649"/>
              <a:gd name="T11" fmla="*/ 145870 h 813"/>
              <a:gd name="T12" fmla="*/ 1928470 w 5649"/>
              <a:gd name="T13" fmla="*/ 291741 h 8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9" h="813">
                <a:moveTo>
                  <a:pt x="5357" y="812"/>
                </a:moveTo>
                <a:lnTo>
                  <a:pt x="0" y="812"/>
                </a:lnTo>
                <a:lnTo>
                  <a:pt x="291" y="406"/>
                </a:lnTo>
                <a:lnTo>
                  <a:pt x="0" y="0"/>
                </a:lnTo>
                <a:lnTo>
                  <a:pt x="5357" y="0"/>
                </a:lnTo>
                <a:lnTo>
                  <a:pt x="5648" y="406"/>
                </a:lnTo>
                <a:lnTo>
                  <a:pt x="5357" y="812"/>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9" name="Freeform 284">
            <a:extLst>
              <a:ext uri="{FF2B5EF4-FFF2-40B4-BE49-F238E27FC236}">
                <a16:creationId xmlns:a16="http://schemas.microsoft.com/office/drawing/2014/main" xmlns="" id="{397BAA0D-446A-5D47-9AB1-A89BAC91DBBB}"/>
              </a:ext>
            </a:extLst>
          </p:cNvPr>
          <p:cNvSpPr>
            <a:spLocks noChangeArrowheads="1"/>
          </p:cNvSpPr>
          <p:nvPr/>
        </p:nvSpPr>
        <p:spPr bwMode="auto">
          <a:xfrm>
            <a:off x="1251637" y="1358107"/>
            <a:ext cx="2552073" cy="2966554"/>
          </a:xfrm>
          <a:custGeom>
            <a:avLst/>
            <a:gdLst>
              <a:gd name="T0" fmla="*/ 30245 w 4096"/>
              <a:gd name="T1" fmla="*/ 883162 h 4764"/>
              <a:gd name="T2" fmla="*/ 178228 w 4096"/>
              <a:gd name="T3" fmla="*/ 1167832 h 4764"/>
              <a:gd name="T4" fmla="*/ 270042 w 4096"/>
              <a:gd name="T5" fmla="*/ 1586020 h 4764"/>
              <a:gd name="T6" fmla="*/ 949107 w 4096"/>
              <a:gd name="T7" fmla="*/ 1714140 h 4764"/>
              <a:gd name="T8" fmla="*/ 950187 w 4096"/>
              <a:gd name="T9" fmla="*/ 1587100 h 4764"/>
              <a:gd name="T10" fmla="*/ 1033000 w 4096"/>
              <a:gd name="T11" fmla="*/ 1501807 h 4764"/>
              <a:gd name="T12" fmla="*/ 1227070 w 4096"/>
              <a:gd name="T13" fmla="*/ 1494249 h 4764"/>
              <a:gd name="T14" fmla="*/ 1279278 w 4096"/>
              <a:gd name="T15" fmla="*/ 1491010 h 4764"/>
              <a:gd name="T16" fmla="*/ 1342648 w 4096"/>
              <a:gd name="T17" fmla="*/ 1405357 h 4764"/>
              <a:gd name="T18" fmla="*/ 1339047 w 4096"/>
              <a:gd name="T19" fmla="*/ 1326902 h 4764"/>
              <a:gd name="T20" fmla="*/ 1358130 w 4096"/>
              <a:gd name="T21" fmla="*/ 1281196 h 4764"/>
              <a:gd name="T22" fmla="*/ 1360290 w 4096"/>
              <a:gd name="T23" fmla="*/ 1215697 h 4764"/>
              <a:gd name="T24" fmla="*/ 1379733 w 4096"/>
              <a:gd name="T25" fmla="*/ 1145519 h 4764"/>
              <a:gd name="T26" fmla="*/ 1397016 w 4096"/>
              <a:gd name="T27" fmla="*/ 1066704 h 4764"/>
              <a:gd name="T28" fmla="*/ 1411418 w 4096"/>
              <a:gd name="T29" fmla="*/ 1060226 h 4764"/>
              <a:gd name="T30" fmla="*/ 1411418 w 4096"/>
              <a:gd name="T31" fmla="*/ 1059866 h 4764"/>
              <a:gd name="T32" fmla="*/ 1411418 w 4096"/>
              <a:gd name="T33" fmla="*/ 1059866 h 4764"/>
              <a:gd name="T34" fmla="*/ 1412138 w 4096"/>
              <a:gd name="T35" fmla="*/ 1059866 h 4764"/>
              <a:gd name="T36" fmla="*/ 1418979 w 4096"/>
              <a:gd name="T37" fmla="*/ 1056267 h 4764"/>
              <a:gd name="T38" fmla="*/ 1422940 w 4096"/>
              <a:gd name="T39" fmla="*/ 1054108 h 4764"/>
              <a:gd name="T40" fmla="*/ 1425820 w 4096"/>
              <a:gd name="T41" fmla="*/ 1052668 h 4764"/>
              <a:gd name="T42" fmla="*/ 1430861 w 4096"/>
              <a:gd name="T43" fmla="*/ 1049429 h 4764"/>
              <a:gd name="T44" fmla="*/ 1431581 w 4096"/>
              <a:gd name="T45" fmla="*/ 1049070 h 4764"/>
              <a:gd name="T46" fmla="*/ 1463266 w 4096"/>
              <a:gd name="T47" fmla="*/ 1028556 h 4764"/>
              <a:gd name="T48" fmla="*/ 1463266 w 4096"/>
              <a:gd name="T49" fmla="*/ 1028556 h 4764"/>
              <a:gd name="T50" fmla="*/ 1463266 w 4096"/>
              <a:gd name="T51" fmla="*/ 1028556 h 4764"/>
              <a:gd name="T52" fmla="*/ 1474068 w 4096"/>
              <a:gd name="T53" fmla="*/ 1010922 h 4764"/>
              <a:gd name="T54" fmla="*/ 1474428 w 4096"/>
              <a:gd name="T55" fmla="*/ 1007683 h 4764"/>
              <a:gd name="T56" fmla="*/ 1474428 w 4096"/>
              <a:gd name="T57" fmla="*/ 1003004 h 4764"/>
              <a:gd name="T58" fmla="*/ 1474068 w 4096"/>
              <a:gd name="T59" fmla="*/ 999765 h 4764"/>
              <a:gd name="T60" fmla="*/ 1466147 w 4096"/>
              <a:gd name="T61" fmla="*/ 979611 h 4764"/>
              <a:gd name="T62" fmla="*/ 1453545 w 4096"/>
              <a:gd name="T63" fmla="*/ 959458 h 4764"/>
              <a:gd name="T64" fmla="*/ 1344448 w 4096"/>
              <a:gd name="T65" fmla="*/ 792470 h 4764"/>
              <a:gd name="T66" fmla="*/ 1328245 w 4096"/>
              <a:gd name="T67" fmla="*/ 672628 h 4764"/>
              <a:gd name="T68" fmla="*/ 1323925 w 4096"/>
              <a:gd name="T69" fmla="*/ 459575 h 4764"/>
              <a:gd name="T70" fmla="*/ 866654 w 4096"/>
              <a:gd name="T71" fmla="*/ 45346 h 4764"/>
              <a:gd name="T72" fmla="*/ 106216 w 4096"/>
              <a:gd name="T73" fmla="*/ 340453 h 4764"/>
              <a:gd name="T74" fmla="*/ 29165 w 4096"/>
              <a:gd name="T75" fmla="*/ 503841 h 4764"/>
              <a:gd name="T76" fmla="*/ 11522 w 4096"/>
              <a:gd name="T77" fmla="*/ 783113 h 4764"/>
              <a:gd name="T78" fmla="*/ 30245 w 4096"/>
              <a:gd name="T79" fmla="*/ 883162 h 4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96" h="4764">
                <a:moveTo>
                  <a:pt x="84" y="2454"/>
                </a:moveTo>
                <a:lnTo>
                  <a:pt x="84" y="2454"/>
                </a:lnTo>
                <a:cubicBezTo>
                  <a:pt x="151" y="2753"/>
                  <a:pt x="283" y="3026"/>
                  <a:pt x="495" y="3245"/>
                </a:cubicBezTo>
                <a:cubicBezTo>
                  <a:pt x="823" y="3585"/>
                  <a:pt x="881" y="3972"/>
                  <a:pt x="750" y="4407"/>
                </a:cubicBezTo>
                <a:cubicBezTo>
                  <a:pt x="715" y="4525"/>
                  <a:pt x="682" y="4645"/>
                  <a:pt x="647" y="4763"/>
                </a:cubicBezTo>
                <a:lnTo>
                  <a:pt x="2636" y="4763"/>
                </a:lnTo>
                <a:cubicBezTo>
                  <a:pt x="2623" y="4646"/>
                  <a:pt x="2627" y="4529"/>
                  <a:pt x="2639" y="4410"/>
                </a:cubicBezTo>
                <a:cubicBezTo>
                  <a:pt x="2654" y="4265"/>
                  <a:pt x="2723" y="4186"/>
                  <a:pt x="2869" y="4173"/>
                </a:cubicBezTo>
                <a:cubicBezTo>
                  <a:pt x="3048" y="4157"/>
                  <a:pt x="3228" y="4158"/>
                  <a:pt x="3408" y="4152"/>
                </a:cubicBezTo>
                <a:cubicBezTo>
                  <a:pt x="3456" y="4151"/>
                  <a:pt x="3506" y="4152"/>
                  <a:pt x="3553" y="4143"/>
                </a:cubicBezTo>
                <a:cubicBezTo>
                  <a:pt x="3706" y="4114"/>
                  <a:pt x="3742" y="4062"/>
                  <a:pt x="3729" y="3905"/>
                </a:cubicBezTo>
                <a:cubicBezTo>
                  <a:pt x="3722" y="3832"/>
                  <a:pt x="3713" y="3759"/>
                  <a:pt x="3719" y="3687"/>
                </a:cubicBezTo>
                <a:cubicBezTo>
                  <a:pt x="3723" y="3642"/>
                  <a:pt x="3741" y="3588"/>
                  <a:pt x="3772" y="3560"/>
                </a:cubicBezTo>
                <a:cubicBezTo>
                  <a:pt x="3835" y="3501"/>
                  <a:pt x="3850" y="3449"/>
                  <a:pt x="3778" y="3378"/>
                </a:cubicBezTo>
                <a:cubicBezTo>
                  <a:pt x="3886" y="3333"/>
                  <a:pt x="3873" y="3266"/>
                  <a:pt x="3832" y="3183"/>
                </a:cubicBezTo>
                <a:cubicBezTo>
                  <a:pt x="3763" y="3040"/>
                  <a:pt x="3763" y="3020"/>
                  <a:pt x="3880" y="2964"/>
                </a:cubicBezTo>
                <a:cubicBezTo>
                  <a:pt x="3892" y="2959"/>
                  <a:pt x="3905" y="2952"/>
                  <a:pt x="3920" y="2946"/>
                </a:cubicBezTo>
                <a:cubicBezTo>
                  <a:pt x="3920" y="2945"/>
                  <a:pt x="3920" y="2945"/>
                  <a:pt x="3920" y="2945"/>
                </a:cubicBezTo>
                <a:cubicBezTo>
                  <a:pt x="3921" y="2945"/>
                  <a:pt x="3922" y="2945"/>
                  <a:pt x="3922" y="2945"/>
                </a:cubicBezTo>
                <a:cubicBezTo>
                  <a:pt x="3929" y="2941"/>
                  <a:pt x="3935" y="2938"/>
                  <a:pt x="3941" y="2935"/>
                </a:cubicBezTo>
                <a:cubicBezTo>
                  <a:pt x="3944" y="2933"/>
                  <a:pt x="3948" y="2931"/>
                  <a:pt x="3952" y="2929"/>
                </a:cubicBezTo>
                <a:cubicBezTo>
                  <a:pt x="3954" y="2927"/>
                  <a:pt x="3957" y="2926"/>
                  <a:pt x="3960" y="2925"/>
                </a:cubicBezTo>
                <a:cubicBezTo>
                  <a:pt x="3965" y="2922"/>
                  <a:pt x="3969" y="2919"/>
                  <a:pt x="3974" y="2916"/>
                </a:cubicBezTo>
                <a:cubicBezTo>
                  <a:pt x="3975" y="2916"/>
                  <a:pt x="3976" y="2915"/>
                  <a:pt x="3976" y="2915"/>
                </a:cubicBezTo>
                <a:cubicBezTo>
                  <a:pt x="4006" y="2897"/>
                  <a:pt x="4035" y="2877"/>
                  <a:pt x="4064" y="2858"/>
                </a:cubicBezTo>
                <a:cubicBezTo>
                  <a:pt x="4070" y="2854"/>
                  <a:pt x="4089" y="2838"/>
                  <a:pt x="4094" y="2809"/>
                </a:cubicBezTo>
                <a:cubicBezTo>
                  <a:pt x="4094" y="2806"/>
                  <a:pt x="4095" y="2803"/>
                  <a:pt x="4095" y="2800"/>
                </a:cubicBezTo>
                <a:cubicBezTo>
                  <a:pt x="4095" y="2796"/>
                  <a:pt x="4095" y="2792"/>
                  <a:pt x="4095" y="2787"/>
                </a:cubicBezTo>
                <a:cubicBezTo>
                  <a:pt x="4095" y="2784"/>
                  <a:pt x="4094" y="2781"/>
                  <a:pt x="4094" y="2778"/>
                </a:cubicBezTo>
                <a:cubicBezTo>
                  <a:pt x="4091" y="2762"/>
                  <a:pt x="4084" y="2743"/>
                  <a:pt x="4072" y="2722"/>
                </a:cubicBezTo>
                <a:lnTo>
                  <a:pt x="4037" y="2666"/>
                </a:lnTo>
                <a:cubicBezTo>
                  <a:pt x="3935" y="2511"/>
                  <a:pt x="3834" y="2357"/>
                  <a:pt x="3734" y="2202"/>
                </a:cubicBezTo>
                <a:cubicBezTo>
                  <a:pt x="3668" y="2099"/>
                  <a:pt x="3648" y="1996"/>
                  <a:pt x="3689" y="1869"/>
                </a:cubicBezTo>
                <a:cubicBezTo>
                  <a:pt x="3752" y="1674"/>
                  <a:pt x="3746" y="1470"/>
                  <a:pt x="3677" y="1277"/>
                </a:cubicBezTo>
                <a:cubicBezTo>
                  <a:pt x="3457" y="670"/>
                  <a:pt x="3070" y="232"/>
                  <a:pt x="2407" y="126"/>
                </a:cubicBezTo>
                <a:cubicBezTo>
                  <a:pt x="1624" y="0"/>
                  <a:pt x="794" y="206"/>
                  <a:pt x="295" y="946"/>
                </a:cubicBezTo>
                <a:cubicBezTo>
                  <a:pt x="198" y="1088"/>
                  <a:pt x="126" y="1239"/>
                  <a:pt x="81" y="1400"/>
                </a:cubicBezTo>
                <a:cubicBezTo>
                  <a:pt x="0" y="1767"/>
                  <a:pt x="14" y="2037"/>
                  <a:pt x="32" y="2176"/>
                </a:cubicBezTo>
                <a:cubicBezTo>
                  <a:pt x="48" y="2269"/>
                  <a:pt x="64" y="2361"/>
                  <a:pt x="84" y="2454"/>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0" name="Freeform 285">
            <a:extLst>
              <a:ext uri="{FF2B5EF4-FFF2-40B4-BE49-F238E27FC236}">
                <a16:creationId xmlns:a16="http://schemas.microsoft.com/office/drawing/2014/main" xmlns="" id="{AA8FD641-1630-364B-8991-434EEEF9C901}"/>
              </a:ext>
            </a:extLst>
          </p:cNvPr>
          <p:cNvSpPr>
            <a:spLocks noChangeArrowheads="1"/>
          </p:cNvSpPr>
          <p:nvPr/>
        </p:nvSpPr>
        <p:spPr bwMode="auto">
          <a:xfrm>
            <a:off x="1509866" y="1649270"/>
            <a:ext cx="1769144" cy="1694780"/>
          </a:xfrm>
          <a:custGeom>
            <a:avLst/>
            <a:gdLst>
              <a:gd name="T0" fmla="*/ 559447 w 2838"/>
              <a:gd name="T1" fmla="*/ 641720 h 2723"/>
              <a:gd name="T2" fmla="*/ 551882 w 2838"/>
              <a:gd name="T3" fmla="*/ 684886 h 2723"/>
              <a:gd name="T4" fmla="*/ 527025 w 2838"/>
              <a:gd name="T5" fmla="*/ 720137 h 2723"/>
              <a:gd name="T6" fmla="*/ 470829 w 2838"/>
              <a:gd name="T7" fmla="*/ 803949 h 2723"/>
              <a:gd name="T8" fmla="*/ 461823 w 2838"/>
              <a:gd name="T9" fmla="*/ 888840 h 2723"/>
              <a:gd name="T10" fmla="*/ 461823 w 2838"/>
              <a:gd name="T11" fmla="*/ 956825 h 2723"/>
              <a:gd name="T12" fmla="*/ 451736 w 2838"/>
              <a:gd name="T13" fmla="*/ 975170 h 2723"/>
              <a:gd name="T14" fmla="*/ 430122 w 2838"/>
              <a:gd name="T15" fmla="*/ 969775 h 2723"/>
              <a:gd name="T16" fmla="*/ 389055 w 2838"/>
              <a:gd name="T17" fmla="*/ 925890 h 2723"/>
              <a:gd name="T18" fmla="*/ 376807 w 2838"/>
              <a:gd name="T19" fmla="*/ 894596 h 2723"/>
              <a:gd name="T20" fmla="*/ 376807 w 2838"/>
              <a:gd name="T21" fmla="*/ 816539 h 2723"/>
              <a:gd name="T22" fmla="*/ 366360 w 2838"/>
              <a:gd name="T23" fmla="*/ 817618 h 2723"/>
              <a:gd name="T24" fmla="*/ 342224 w 2838"/>
              <a:gd name="T25" fmla="*/ 811143 h 2723"/>
              <a:gd name="T26" fmla="*/ 318088 w 2838"/>
              <a:gd name="T27" fmla="*/ 806107 h 2723"/>
              <a:gd name="T28" fmla="*/ 158144 w 2838"/>
              <a:gd name="T29" fmla="*/ 763662 h 2723"/>
              <a:gd name="T30" fmla="*/ 121039 w 2838"/>
              <a:gd name="T31" fmla="*/ 671576 h 2723"/>
              <a:gd name="T32" fmla="*/ 121039 w 2838"/>
              <a:gd name="T33" fmla="*/ 663663 h 2723"/>
              <a:gd name="T34" fmla="*/ 120319 w 2838"/>
              <a:gd name="T35" fmla="*/ 661145 h 2723"/>
              <a:gd name="T36" fmla="*/ 103388 w 2838"/>
              <a:gd name="T37" fmla="*/ 656828 h 2723"/>
              <a:gd name="T38" fmla="*/ 26297 w 2838"/>
              <a:gd name="T39" fmla="*/ 563304 h 2723"/>
              <a:gd name="T40" fmla="*/ 12968 w 2838"/>
              <a:gd name="T41" fmla="*/ 503233 h 2723"/>
              <a:gd name="T42" fmla="*/ 28819 w 2838"/>
              <a:gd name="T43" fmla="*/ 377694 h 2723"/>
              <a:gd name="T44" fmla="*/ 33502 w 2838"/>
              <a:gd name="T45" fmla="*/ 365464 h 2723"/>
              <a:gd name="T46" fmla="*/ 90419 w 2838"/>
              <a:gd name="T47" fmla="*/ 271940 h 2723"/>
              <a:gd name="T48" fmla="*/ 99425 w 2838"/>
              <a:gd name="T49" fmla="*/ 256832 h 2723"/>
              <a:gd name="T50" fmla="*/ 217943 w 2838"/>
              <a:gd name="T51" fmla="*/ 115107 h 2723"/>
              <a:gd name="T52" fmla="*/ 235955 w 2838"/>
              <a:gd name="T53" fmla="*/ 101798 h 2723"/>
              <a:gd name="T54" fmla="*/ 417874 w 2838"/>
              <a:gd name="T55" fmla="*/ 39208 h 2723"/>
              <a:gd name="T56" fmla="*/ 433364 w 2838"/>
              <a:gd name="T57" fmla="*/ 37050 h 2723"/>
              <a:gd name="T58" fmla="*/ 576738 w 2838"/>
              <a:gd name="T59" fmla="*/ 15108 h 2723"/>
              <a:gd name="T60" fmla="*/ 605557 w 2838"/>
              <a:gd name="T61" fmla="*/ 17266 h 2723"/>
              <a:gd name="T62" fmla="*/ 786395 w 2838"/>
              <a:gd name="T63" fmla="*/ 57194 h 2723"/>
              <a:gd name="T64" fmla="*/ 797923 w 2838"/>
              <a:gd name="T65" fmla="*/ 61150 h 2723"/>
              <a:gd name="T66" fmla="*/ 920043 w 2838"/>
              <a:gd name="T67" fmla="*/ 134171 h 2723"/>
              <a:gd name="T68" fmla="*/ 936614 w 2838"/>
              <a:gd name="T69" fmla="*/ 148919 h 2723"/>
              <a:gd name="T70" fmla="*/ 1018387 w 2838"/>
              <a:gd name="T71" fmla="*/ 292803 h 2723"/>
              <a:gd name="T72" fmla="*/ 1018387 w 2838"/>
              <a:gd name="T73" fmla="*/ 342802 h 2723"/>
              <a:gd name="T74" fmla="*/ 977681 w 2838"/>
              <a:gd name="T75" fmla="*/ 429492 h 2723"/>
              <a:gd name="T76" fmla="*/ 970476 w 2838"/>
              <a:gd name="T77" fmla="*/ 437766 h 2723"/>
              <a:gd name="T78" fmla="*/ 864927 w 2838"/>
              <a:gd name="T79" fmla="*/ 507909 h 2723"/>
              <a:gd name="T80" fmla="*/ 847996 w 2838"/>
              <a:gd name="T81" fmla="*/ 520858 h 2723"/>
              <a:gd name="T82" fmla="*/ 704982 w 2838"/>
              <a:gd name="T83" fmla="*/ 652871 h 2723"/>
              <a:gd name="T84" fmla="*/ 562329 w 2838"/>
              <a:gd name="T85" fmla="*/ 642440 h 2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38" h="2723">
                <a:moveTo>
                  <a:pt x="1553" y="1784"/>
                </a:moveTo>
                <a:lnTo>
                  <a:pt x="1553" y="1784"/>
                </a:lnTo>
                <a:cubicBezTo>
                  <a:pt x="1545" y="1826"/>
                  <a:pt x="1541" y="1866"/>
                  <a:pt x="1532" y="1904"/>
                </a:cubicBezTo>
                <a:cubicBezTo>
                  <a:pt x="1522" y="1945"/>
                  <a:pt x="1499" y="1980"/>
                  <a:pt x="1463" y="2002"/>
                </a:cubicBezTo>
                <a:cubicBezTo>
                  <a:pt x="1375" y="2056"/>
                  <a:pt x="1326" y="2137"/>
                  <a:pt x="1307" y="2235"/>
                </a:cubicBezTo>
                <a:cubicBezTo>
                  <a:pt x="1291" y="2312"/>
                  <a:pt x="1287" y="2392"/>
                  <a:pt x="1282" y="2471"/>
                </a:cubicBezTo>
                <a:cubicBezTo>
                  <a:pt x="1279" y="2534"/>
                  <a:pt x="1282" y="2597"/>
                  <a:pt x="1282" y="2660"/>
                </a:cubicBezTo>
                <a:cubicBezTo>
                  <a:pt x="1282" y="2682"/>
                  <a:pt x="1276" y="2701"/>
                  <a:pt x="1254" y="2711"/>
                </a:cubicBezTo>
                <a:cubicBezTo>
                  <a:pt x="1230" y="2722"/>
                  <a:pt x="1211" y="2712"/>
                  <a:pt x="1194" y="2696"/>
                </a:cubicBezTo>
                <a:cubicBezTo>
                  <a:pt x="1156" y="2656"/>
                  <a:pt x="1119" y="2614"/>
                  <a:pt x="1080" y="2574"/>
                </a:cubicBezTo>
                <a:cubicBezTo>
                  <a:pt x="1056" y="2550"/>
                  <a:pt x="1045" y="2521"/>
                  <a:pt x="1046" y="2487"/>
                </a:cubicBezTo>
                <a:cubicBezTo>
                  <a:pt x="1048" y="2416"/>
                  <a:pt x="1046" y="2345"/>
                  <a:pt x="1046" y="2270"/>
                </a:cubicBezTo>
                <a:cubicBezTo>
                  <a:pt x="1035" y="2271"/>
                  <a:pt x="1026" y="2274"/>
                  <a:pt x="1017" y="2273"/>
                </a:cubicBezTo>
                <a:cubicBezTo>
                  <a:pt x="994" y="2268"/>
                  <a:pt x="965" y="2269"/>
                  <a:pt x="950" y="2255"/>
                </a:cubicBezTo>
                <a:cubicBezTo>
                  <a:pt x="928" y="2233"/>
                  <a:pt x="908" y="2238"/>
                  <a:pt x="883" y="2241"/>
                </a:cubicBezTo>
                <a:cubicBezTo>
                  <a:pt x="717" y="2268"/>
                  <a:pt x="565" y="2242"/>
                  <a:pt x="439" y="2123"/>
                </a:cubicBezTo>
                <a:cubicBezTo>
                  <a:pt x="366" y="2054"/>
                  <a:pt x="331" y="1969"/>
                  <a:pt x="336" y="1867"/>
                </a:cubicBezTo>
                <a:cubicBezTo>
                  <a:pt x="336" y="1860"/>
                  <a:pt x="336" y="1853"/>
                  <a:pt x="336" y="1845"/>
                </a:cubicBezTo>
                <a:cubicBezTo>
                  <a:pt x="336" y="1844"/>
                  <a:pt x="335" y="1842"/>
                  <a:pt x="334" y="1838"/>
                </a:cubicBezTo>
                <a:cubicBezTo>
                  <a:pt x="319" y="1834"/>
                  <a:pt x="302" y="1831"/>
                  <a:pt x="287" y="1826"/>
                </a:cubicBezTo>
                <a:cubicBezTo>
                  <a:pt x="161" y="1785"/>
                  <a:pt x="97" y="1690"/>
                  <a:pt x="73" y="1566"/>
                </a:cubicBezTo>
                <a:cubicBezTo>
                  <a:pt x="63" y="1510"/>
                  <a:pt x="52" y="1454"/>
                  <a:pt x="36" y="1399"/>
                </a:cubicBezTo>
                <a:cubicBezTo>
                  <a:pt x="0" y="1278"/>
                  <a:pt x="19" y="1161"/>
                  <a:pt x="80" y="1050"/>
                </a:cubicBezTo>
                <a:cubicBezTo>
                  <a:pt x="86" y="1039"/>
                  <a:pt x="92" y="1027"/>
                  <a:pt x="93" y="1016"/>
                </a:cubicBezTo>
                <a:cubicBezTo>
                  <a:pt x="98" y="900"/>
                  <a:pt x="157" y="817"/>
                  <a:pt x="251" y="756"/>
                </a:cubicBezTo>
                <a:cubicBezTo>
                  <a:pt x="268" y="745"/>
                  <a:pt x="274" y="734"/>
                  <a:pt x="276" y="714"/>
                </a:cubicBezTo>
                <a:cubicBezTo>
                  <a:pt x="292" y="535"/>
                  <a:pt x="429" y="372"/>
                  <a:pt x="605" y="320"/>
                </a:cubicBezTo>
                <a:cubicBezTo>
                  <a:pt x="627" y="313"/>
                  <a:pt x="642" y="302"/>
                  <a:pt x="655" y="283"/>
                </a:cubicBezTo>
                <a:cubicBezTo>
                  <a:pt x="758" y="121"/>
                  <a:pt x="979" y="45"/>
                  <a:pt x="1160" y="109"/>
                </a:cubicBezTo>
                <a:cubicBezTo>
                  <a:pt x="1177" y="115"/>
                  <a:pt x="1188" y="113"/>
                  <a:pt x="1203" y="103"/>
                </a:cubicBezTo>
                <a:cubicBezTo>
                  <a:pt x="1326" y="19"/>
                  <a:pt x="1459" y="0"/>
                  <a:pt x="1601" y="42"/>
                </a:cubicBezTo>
                <a:cubicBezTo>
                  <a:pt x="1628" y="50"/>
                  <a:pt x="1653" y="52"/>
                  <a:pt x="1681" y="48"/>
                </a:cubicBezTo>
                <a:cubicBezTo>
                  <a:pt x="1861" y="22"/>
                  <a:pt x="2030" y="56"/>
                  <a:pt x="2183" y="159"/>
                </a:cubicBezTo>
                <a:cubicBezTo>
                  <a:pt x="2192" y="166"/>
                  <a:pt x="2204" y="169"/>
                  <a:pt x="2215" y="170"/>
                </a:cubicBezTo>
                <a:cubicBezTo>
                  <a:pt x="2360" y="183"/>
                  <a:pt x="2469" y="259"/>
                  <a:pt x="2554" y="373"/>
                </a:cubicBezTo>
                <a:cubicBezTo>
                  <a:pt x="2566" y="389"/>
                  <a:pt x="2583" y="403"/>
                  <a:pt x="2600" y="414"/>
                </a:cubicBezTo>
                <a:cubicBezTo>
                  <a:pt x="2749" y="505"/>
                  <a:pt x="2836" y="634"/>
                  <a:pt x="2827" y="814"/>
                </a:cubicBezTo>
                <a:cubicBezTo>
                  <a:pt x="2824" y="861"/>
                  <a:pt x="2823" y="907"/>
                  <a:pt x="2827" y="953"/>
                </a:cubicBezTo>
                <a:cubicBezTo>
                  <a:pt x="2837" y="1054"/>
                  <a:pt x="2796" y="1135"/>
                  <a:pt x="2714" y="1194"/>
                </a:cubicBezTo>
                <a:cubicBezTo>
                  <a:pt x="2706" y="1200"/>
                  <a:pt x="2697" y="1207"/>
                  <a:pt x="2694" y="1217"/>
                </a:cubicBezTo>
                <a:cubicBezTo>
                  <a:pt x="2644" y="1352"/>
                  <a:pt x="2538" y="1407"/>
                  <a:pt x="2401" y="1412"/>
                </a:cubicBezTo>
                <a:cubicBezTo>
                  <a:pt x="2375" y="1413"/>
                  <a:pt x="2360" y="1420"/>
                  <a:pt x="2354" y="1448"/>
                </a:cubicBezTo>
                <a:cubicBezTo>
                  <a:pt x="2306" y="1661"/>
                  <a:pt x="2159" y="1768"/>
                  <a:pt x="1957" y="1815"/>
                </a:cubicBezTo>
                <a:cubicBezTo>
                  <a:pt x="1822" y="1848"/>
                  <a:pt x="1690" y="1842"/>
                  <a:pt x="1561" y="1786"/>
                </a:cubicBezTo>
                <a:cubicBezTo>
                  <a:pt x="1558" y="1785"/>
                  <a:pt x="1555" y="1785"/>
                  <a:pt x="1553" y="1784"/>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21" name="Freeform 286">
            <a:extLst>
              <a:ext uri="{FF2B5EF4-FFF2-40B4-BE49-F238E27FC236}">
                <a16:creationId xmlns:a16="http://schemas.microsoft.com/office/drawing/2014/main" xmlns="" id="{CA3B4BB8-4D96-D54E-A892-DDF556B47FDF}"/>
              </a:ext>
            </a:extLst>
          </p:cNvPr>
          <p:cNvSpPr>
            <a:spLocks noChangeArrowheads="1"/>
          </p:cNvSpPr>
          <p:nvPr/>
        </p:nvSpPr>
        <p:spPr bwMode="auto">
          <a:xfrm>
            <a:off x="4836628" y="1352615"/>
            <a:ext cx="2554819" cy="2972047"/>
          </a:xfrm>
          <a:custGeom>
            <a:avLst/>
            <a:gdLst>
              <a:gd name="T0" fmla="*/ 30593 w 4102"/>
              <a:gd name="T1" fmla="*/ 884579 h 4771"/>
              <a:gd name="T2" fmla="*/ 178518 w 4102"/>
              <a:gd name="T3" fmla="*/ 1170438 h 4771"/>
              <a:gd name="T4" fmla="*/ 270297 w 4102"/>
              <a:gd name="T5" fmla="*/ 1588786 h 4771"/>
              <a:gd name="T6" fmla="*/ 949818 w 4102"/>
              <a:gd name="T7" fmla="*/ 1717315 h 4771"/>
              <a:gd name="T8" fmla="*/ 950898 w 4102"/>
              <a:gd name="T9" fmla="*/ 1590226 h 4771"/>
              <a:gd name="T10" fmla="*/ 1033678 w 4102"/>
              <a:gd name="T11" fmla="*/ 1504541 h 4771"/>
              <a:gd name="T12" fmla="*/ 1228033 w 4102"/>
              <a:gd name="T13" fmla="*/ 1496980 h 4771"/>
              <a:gd name="T14" fmla="*/ 1280581 w 4102"/>
              <a:gd name="T15" fmla="*/ 1493740 h 4771"/>
              <a:gd name="T16" fmla="*/ 1343926 w 4102"/>
              <a:gd name="T17" fmla="*/ 1407694 h 4771"/>
              <a:gd name="T18" fmla="*/ 1340327 w 4102"/>
              <a:gd name="T19" fmla="*/ 1329209 h 4771"/>
              <a:gd name="T20" fmla="*/ 1359042 w 4102"/>
              <a:gd name="T21" fmla="*/ 1283486 h 4771"/>
              <a:gd name="T22" fmla="*/ 1361562 w 4102"/>
              <a:gd name="T23" fmla="*/ 1217962 h 4771"/>
              <a:gd name="T24" fmla="*/ 1381357 w 4102"/>
              <a:gd name="T25" fmla="*/ 1147757 h 4771"/>
              <a:gd name="T26" fmla="*/ 1398273 w 4102"/>
              <a:gd name="T27" fmla="*/ 1068912 h 4771"/>
              <a:gd name="T28" fmla="*/ 1412670 w 4102"/>
              <a:gd name="T29" fmla="*/ 1062071 h 4771"/>
              <a:gd name="T30" fmla="*/ 1412670 w 4102"/>
              <a:gd name="T31" fmla="*/ 1062071 h 4771"/>
              <a:gd name="T32" fmla="*/ 1413030 w 4102"/>
              <a:gd name="T33" fmla="*/ 1062071 h 4771"/>
              <a:gd name="T34" fmla="*/ 1413390 w 4102"/>
              <a:gd name="T35" fmla="*/ 1061351 h 4771"/>
              <a:gd name="T36" fmla="*/ 1419868 w 4102"/>
              <a:gd name="T37" fmla="*/ 1058111 h 4771"/>
              <a:gd name="T38" fmla="*/ 1424187 w 4102"/>
              <a:gd name="T39" fmla="*/ 1055951 h 4771"/>
              <a:gd name="T40" fmla="*/ 1427067 w 4102"/>
              <a:gd name="T41" fmla="*/ 1054511 h 4771"/>
              <a:gd name="T42" fmla="*/ 1432465 w 4102"/>
              <a:gd name="T43" fmla="*/ 1051270 h 4771"/>
              <a:gd name="T44" fmla="*/ 1432825 w 4102"/>
              <a:gd name="T45" fmla="*/ 1050910 h 4771"/>
              <a:gd name="T46" fmla="*/ 1464498 w 4102"/>
              <a:gd name="T47" fmla="*/ 1030389 h 4771"/>
              <a:gd name="T48" fmla="*/ 1464498 w 4102"/>
              <a:gd name="T49" fmla="*/ 1030389 h 4771"/>
              <a:gd name="T50" fmla="*/ 1464498 w 4102"/>
              <a:gd name="T51" fmla="*/ 1030389 h 4771"/>
              <a:gd name="T52" fmla="*/ 1475295 w 4102"/>
              <a:gd name="T53" fmla="*/ 1012748 h 4771"/>
              <a:gd name="T54" fmla="*/ 1475655 w 4102"/>
              <a:gd name="T55" fmla="*/ 1009508 h 4771"/>
              <a:gd name="T56" fmla="*/ 1475655 w 4102"/>
              <a:gd name="T57" fmla="*/ 1004827 h 4771"/>
              <a:gd name="T58" fmla="*/ 1475295 w 4102"/>
              <a:gd name="T59" fmla="*/ 1001587 h 4771"/>
              <a:gd name="T60" fmla="*/ 1467377 w 4102"/>
              <a:gd name="T61" fmla="*/ 981426 h 4771"/>
              <a:gd name="T62" fmla="*/ 1454780 w 4102"/>
              <a:gd name="T63" fmla="*/ 961264 h 4771"/>
              <a:gd name="T64" fmla="*/ 1345726 w 4102"/>
              <a:gd name="T65" fmla="*/ 793853 h 4771"/>
              <a:gd name="T66" fmla="*/ 1329169 w 4102"/>
              <a:gd name="T67" fmla="*/ 673965 h 4771"/>
              <a:gd name="T68" fmla="*/ 1324850 w 4102"/>
              <a:gd name="T69" fmla="*/ 460471 h 4771"/>
              <a:gd name="T70" fmla="*/ 867397 w 4102"/>
              <a:gd name="T71" fmla="*/ 45363 h 4771"/>
              <a:gd name="T72" fmla="*/ 106175 w 4102"/>
              <a:gd name="T73" fmla="*/ 340943 h 4771"/>
              <a:gd name="T74" fmla="*/ 28793 w 4102"/>
              <a:gd name="T75" fmla="*/ 504754 h 4771"/>
              <a:gd name="T76" fmla="*/ 11517 w 4102"/>
              <a:gd name="T77" fmla="*/ 784493 h 4771"/>
              <a:gd name="T78" fmla="*/ 30593 w 4102"/>
              <a:gd name="T79" fmla="*/ 884579 h 4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2" h="4771">
                <a:moveTo>
                  <a:pt x="85" y="2457"/>
                </a:moveTo>
                <a:lnTo>
                  <a:pt x="85" y="2457"/>
                </a:lnTo>
                <a:cubicBezTo>
                  <a:pt x="152" y="2757"/>
                  <a:pt x="284" y="3031"/>
                  <a:pt x="496" y="3251"/>
                </a:cubicBezTo>
                <a:cubicBezTo>
                  <a:pt x="825" y="3590"/>
                  <a:pt x="882" y="3978"/>
                  <a:pt x="751" y="4413"/>
                </a:cubicBezTo>
                <a:cubicBezTo>
                  <a:pt x="716" y="4532"/>
                  <a:pt x="683" y="4651"/>
                  <a:pt x="649" y="4770"/>
                </a:cubicBezTo>
                <a:lnTo>
                  <a:pt x="2639" y="4770"/>
                </a:lnTo>
                <a:cubicBezTo>
                  <a:pt x="2627" y="4653"/>
                  <a:pt x="2630" y="4536"/>
                  <a:pt x="2642" y="4417"/>
                </a:cubicBezTo>
                <a:cubicBezTo>
                  <a:pt x="2657" y="4271"/>
                  <a:pt x="2726" y="4192"/>
                  <a:pt x="2872" y="4179"/>
                </a:cubicBezTo>
                <a:cubicBezTo>
                  <a:pt x="3051" y="4163"/>
                  <a:pt x="3232" y="4165"/>
                  <a:pt x="3412" y="4158"/>
                </a:cubicBezTo>
                <a:cubicBezTo>
                  <a:pt x="3461" y="4157"/>
                  <a:pt x="3510" y="4158"/>
                  <a:pt x="3558" y="4149"/>
                </a:cubicBezTo>
                <a:cubicBezTo>
                  <a:pt x="3711" y="4119"/>
                  <a:pt x="3747" y="4067"/>
                  <a:pt x="3734" y="3910"/>
                </a:cubicBezTo>
                <a:cubicBezTo>
                  <a:pt x="3727" y="3838"/>
                  <a:pt x="3718" y="3764"/>
                  <a:pt x="3724" y="3692"/>
                </a:cubicBezTo>
                <a:cubicBezTo>
                  <a:pt x="3728" y="3648"/>
                  <a:pt x="3745" y="3594"/>
                  <a:pt x="3776" y="3565"/>
                </a:cubicBezTo>
                <a:cubicBezTo>
                  <a:pt x="3840" y="3506"/>
                  <a:pt x="3855" y="3453"/>
                  <a:pt x="3783" y="3383"/>
                </a:cubicBezTo>
                <a:cubicBezTo>
                  <a:pt x="3891" y="3337"/>
                  <a:pt x="3878" y="3271"/>
                  <a:pt x="3838" y="3188"/>
                </a:cubicBezTo>
                <a:cubicBezTo>
                  <a:pt x="3768" y="3044"/>
                  <a:pt x="3768" y="3025"/>
                  <a:pt x="3885" y="2969"/>
                </a:cubicBezTo>
                <a:cubicBezTo>
                  <a:pt x="3897" y="2963"/>
                  <a:pt x="3910" y="2956"/>
                  <a:pt x="3925" y="2950"/>
                </a:cubicBezTo>
                <a:cubicBezTo>
                  <a:pt x="3925" y="2950"/>
                  <a:pt x="3925" y="2950"/>
                  <a:pt x="3926" y="2950"/>
                </a:cubicBezTo>
                <a:cubicBezTo>
                  <a:pt x="3926" y="2949"/>
                  <a:pt x="3926" y="2949"/>
                  <a:pt x="3927" y="2948"/>
                </a:cubicBezTo>
                <a:cubicBezTo>
                  <a:pt x="3933" y="2945"/>
                  <a:pt x="3939" y="2943"/>
                  <a:pt x="3945" y="2939"/>
                </a:cubicBezTo>
                <a:cubicBezTo>
                  <a:pt x="3949" y="2937"/>
                  <a:pt x="3953" y="2935"/>
                  <a:pt x="3957" y="2933"/>
                </a:cubicBezTo>
                <a:cubicBezTo>
                  <a:pt x="3959" y="2932"/>
                  <a:pt x="3962" y="2931"/>
                  <a:pt x="3965" y="2929"/>
                </a:cubicBezTo>
                <a:cubicBezTo>
                  <a:pt x="3970" y="2926"/>
                  <a:pt x="3975" y="2923"/>
                  <a:pt x="3980" y="2920"/>
                </a:cubicBezTo>
                <a:cubicBezTo>
                  <a:pt x="3980" y="2920"/>
                  <a:pt x="3981" y="2920"/>
                  <a:pt x="3981" y="2919"/>
                </a:cubicBezTo>
                <a:cubicBezTo>
                  <a:pt x="4011" y="2901"/>
                  <a:pt x="4040" y="2881"/>
                  <a:pt x="4069" y="2862"/>
                </a:cubicBezTo>
                <a:cubicBezTo>
                  <a:pt x="4075" y="2858"/>
                  <a:pt x="4094" y="2842"/>
                  <a:pt x="4099" y="2813"/>
                </a:cubicBezTo>
                <a:cubicBezTo>
                  <a:pt x="4099" y="2810"/>
                  <a:pt x="4100" y="2807"/>
                  <a:pt x="4100" y="2804"/>
                </a:cubicBezTo>
                <a:cubicBezTo>
                  <a:pt x="4100" y="2800"/>
                  <a:pt x="4101" y="2796"/>
                  <a:pt x="4100" y="2791"/>
                </a:cubicBezTo>
                <a:cubicBezTo>
                  <a:pt x="4100" y="2788"/>
                  <a:pt x="4099" y="2785"/>
                  <a:pt x="4099" y="2782"/>
                </a:cubicBezTo>
                <a:cubicBezTo>
                  <a:pt x="4096" y="2766"/>
                  <a:pt x="4090" y="2747"/>
                  <a:pt x="4077" y="2726"/>
                </a:cubicBezTo>
                <a:lnTo>
                  <a:pt x="4042" y="2670"/>
                </a:lnTo>
                <a:cubicBezTo>
                  <a:pt x="3941" y="2515"/>
                  <a:pt x="3839" y="2361"/>
                  <a:pt x="3739" y="2205"/>
                </a:cubicBezTo>
                <a:cubicBezTo>
                  <a:pt x="3673" y="2102"/>
                  <a:pt x="3652" y="1999"/>
                  <a:pt x="3693" y="1872"/>
                </a:cubicBezTo>
                <a:cubicBezTo>
                  <a:pt x="3756" y="1677"/>
                  <a:pt x="3752" y="1472"/>
                  <a:pt x="3681" y="1279"/>
                </a:cubicBezTo>
                <a:cubicBezTo>
                  <a:pt x="3461" y="671"/>
                  <a:pt x="3074" y="232"/>
                  <a:pt x="2410" y="126"/>
                </a:cubicBezTo>
                <a:cubicBezTo>
                  <a:pt x="1627" y="0"/>
                  <a:pt x="795" y="206"/>
                  <a:pt x="295" y="947"/>
                </a:cubicBezTo>
                <a:cubicBezTo>
                  <a:pt x="199" y="1090"/>
                  <a:pt x="126" y="1241"/>
                  <a:pt x="80" y="1402"/>
                </a:cubicBezTo>
                <a:cubicBezTo>
                  <a:pt x="0" y="1769"/>
                  <a:pt x="14" y="2041"/>
                  <a:pt x="32" y="2179"/>
                </a:cubicBezTo>
                <a:cubicBezTo>
                  <a:pt x="48" y="2272"/>
                  <a:pt x="65" y="2366"/>
                  <a:pt x="85" y="2457"/>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2" name="Freeform 287">
            <a:extLst>
              <a:ext uri="{FF2B5EF4-FFF2-40B4-BE49-F238E27FC236}">
                <a16:creationId xmlns:a16="http://schemas.microsoft.com/office/drawing/2014/main" xmlns="" id="{353EBB6A-8C97-B340-9194-8F51E970290B}"/>
              </a:ext>
            </a:extLst>
          </p:cNvPr>
          <p:cNvSpPr>
            <a:spLocks noChangeArrowheads="1"/>
          </p:cNvSpPr>
          <p:nvPr/>
        </p:nvSpPr>
        <p:spPr bwMode="auto">
          <a:xfrm>
            <a:off x="5097601" y="1646522"/>
            <a:ext cx="1769144" cy="1697528"/>
          </a:xfrm>
          <a:custGeom>
            <a:avLst/>
            <a:gdLst>
              <a:gd name="T0" fmla="*/ 559576 w 2841"/>
              <a:gd name="T1" fmla="*/ 643133 h 2726"/>
              <a:gd name="T2" fmla="*/ 552019 w 2841"/>
              <a:gd name="T3" fmla="*/ 686321 h 2726"/>
              <a:gd name="T4" fmla="*/ 527189 w 2841"/>
              <a:gd name="T5" fmla="*/ 721230 h 2726"/>
              <a:gd name="T6" fmla="*/ 470691 w 2841"/>
              <a:gd name="T7" fmla="*/ 805086 h 2726"/>
              <a:gd name="T8" fmla="*/ 462055 w 2841"/>
              <a:gd name="T9" fmla="*/ 890381 h 2726"/>
              <a:gd name="T10" fmla="*/ 461695 w 2841"/>
              <a:gd name="T11" fmla="*/ 958402 h 2726"/>
              <a:gd name="T12" fmla="*/ 451979 w 2841"/>
              <a:gd name="T13" fmla="*/ 977116 h 2726"/>
              <a:gd name="T14" fmla="*/ 430387 w 2841"/>
              <a:gd name="T15" fmla="*/ 971358 h 2726"/>
              <a:gd name="T16" fmla="*/ 389004 w 2841"/>
              <a:gd name="T17" fmla="*/ 927810 h 2726"/>
              <a:gd name="T18" fmla="*/ 376769 w 2841"/>
              <a:gd name="T19" fmla="*/ 896140 h 2726"/>
              <a:gd name="T20" fmla="*/ 377129 w 2841"/>
              <a:gd name="T21" fmla="*/ 818042 h 2726"/>
              <a:gd name="T22" fmla="*/ 366333 w 2841"/>
              <a:gd name="T23" fmla="*/ 818762 h 2726"/>
              <a:gd name="T24" fmla="*/ 342583 w 2841"/>
              <a:gd name="T25" fmla="*/ 812644 h 2726"/>
              <a:gd name="T26" fmla="*/ 318112 w 2841"/>
              <a:gd name="T27" fmla="*/ 807605 h 2726"/>
              <a:gd name="T28" fmla="*/ 157977 w 2841"/>
              <a:gd name="T29" fmla="*/ 765138 h 2726"/>
              <a:gd name="T30" fmla="*/ 120912 w 2841"/>
              <a:gd name="T31" fmla="*/ 673004 h 2726"/>
              <a:gd name="T32" fmla="*/ 120912 w 2841"/>
              <a:gd name="T33" fmla="*/ 665087 h 2726"/>
              <a:gd name="T34" fmla="*/ 120192 w 2841"/>
              <a:gd name="T35" fmla="*/ 662208 h 2726"/>
              <a:gd name="T36" fmla="*/ 103279 w 2841"/>
              <a:gd name="T37" fmla="*/ 658249 h 2726"/>
              <a:gd name="T38" fmla="*/ 26629 w 2841"/>
              <a:gd name="T39" fmla="*/ 564316 h 2726"/>
              <a:gd name="T40" fmla="*/ 12955 w 2841"/>
              <a:gd name="T41" fmla="*/ 504214 h 2726"/>
              <a:gd name="T42" fmla="*/ 28788 w 2841"/>
              <a:gd name="T43" fmla="*/ 378250 h 2726"/>
              <a:gd name="T44" fmla="*/ 33107 w 2841"/>
              <a:gd name="T45" fmla="*/ 366014 h 2726"/>
              <a:gd name="T46" fmla="*/ 90324 w 2841"/>
              <a:gd name="T47" fmla="*/ 272441 h 2726"/>
              <a:gd name="T48" fmla="*/ 99680 w 2841"/>
              <a:gd name="T49" fmla="*/ 256965 h 2726"/>
              <a:gd name="T50" fmla="*/ 217713 w 2841"/>
              <a:gd name="T51" fmla="*/ 115167 h 2726"/>
              <a:gd name="T52" fmla="*/ 236065 w 2841"/>
              <a:gd name="T53" fmla="*/ 101850 h 2726"/>
              <a:gd name="T54" fmla="*/ 417792 w 2841"/>
              <a:gd name="T55" fmla="*/ 39229 h 2726"/>
              <a:gd name="T56" fmla="*/ 433266 w 2841"/>
              <a:gd name="T57" fmla="*/ 37069 h 2726"/>
              <a:gd name="T58" fmla="*/ 576849 w 2841"/>
              <a:gd name="T59" fmla="*/ 15116 h 2726"/>
              <a:gd name="T60" fmla="*/ 605277 w 2841"/>
              <a:gd name="T61" fmla="*/ 17275 h 2726"/>
              <a:gd name="T62" fmla="*/ 786285 w 2841"/>
              <a:gd name="T63" fmla="*/ 57223 h 2726"/>
              <a:gd name="T64" fmla="*/ 797800 w 2841"/>
              <a:gd name="T65" fmla="*/ 61182 h 2726"/>
              <a:gd name="T66" fmla="*/ 920151 w 2841"/>
              <a:gd name="T67" fmla="*/ 134241 h 2726"/>
              <a:gd name="T68" fmla="*/ 936344 w 2841"/>
              <a:gd name="T69" fmla="*/ 148997 h 2726"/>
              <a:gd name="T70" fmla="*/ 1018032 w 2841"/>
              <a:gd name="T71" fmla="*/ 293315 h 2726"/>
              <a:gd name="T72" fmla="*/ 1018392 w 2841"/>
              <a:gd name="T73" fmla="*/ 343340 h 2726"/>
              <a:gd name="T74" fmla="*/ 977728 w 2841"/>
              <a:gd name="T75" fmla="*/ 430075 h 2726"/>
              <a:gd name="T76" fmla="*/ 970531 w 2841"/>
              <a:gd name="T77" fmla="*/ 438353 h 2726"/>
              <a:gd name="T78" fmla="*/ 865093 w 2841"/>
              <a:gd name="T79" fmla="*/ 508892 h 2726"/>
              <a:gd name="T80" fmla="*/ 847820 w 2841"/>
              <a:gd name="T81" fmla="*/ 521489 h 2726"/>
              <a:gd name="T82" fmla="*/ 704957 w 2841"/>
              <a:gd name="T83" fmla="*/ 654290 h 2726"/>
              <a:gd name="T84" fmla="*/ 562454 w 2841"/>
              <a:gd name="T85" fmla="*/ 643493 h 27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41" h="2726">
                <a:moveTo>
                  <a:pt x="1555" y="1787"/>
                </a:moveTo>
                <a:lnTo>
                  <a:pt x="1555" y="1787"/>
                </a:lnTo>
                <a:cubicBezTo>
                  <a:pt x="1547" y="1828"/>
                  <a:pt x="1543" y="1868"/>
                  <a:pt x="1534" y="1907"/>
                </a:cubicBezTo>
                <a:cubicBezTo>
                  <a:pt x="1524" y="1947"/>
                  <a:pt x="1500" y="1982"/>
                  <a:pt x="1465" y="2004"/>
                </a:cubicBezTo>
                <a:cubicBezTo>
                  <a:pt x="1377" y="2058"/>
                  <a:pt x="1328" y="2140"/>
                  <a:pt x="1308" y="2237"/>
                </a:cubicBezTo>
                <a:cubicBezTo>
                  <a:pt x="1293" y="2315"/>
                  <a:pt x="1289" y="2395"/>
                  <a:pt x="1284" y="2474"/>
                </a:cubicBezTo>
                <a:cubicBezTo>
                  <a:pt x="1280" y="2537"/>
                  <a:pt x="1283" y="2600"/>
                  <a:pt x="1283" y="2663"/>
                </a:cubicBezTo>
                <a:cubicBezTo>
                  <a:pt x="1283" y="2686"/>
                  <a:pt x="1278" y="2705"/>
                  <a:pt x="1256" y="2715"/>
                </a:cubicBezTo>
                <a:cubicBezTo>
                  <a:pt x="1231" y="2725"/>
                  <a:pt x="1212" y="2716"/>
                  <a:pt x="1196" y="2699"/>
                </a:cubicBezTo>
                <a:cubicBezTo>
                  <a:pt x="1157" y="2659"/>
                  <a:pt x="1120" y="2618"/>
                  <a:pt x="1081" y="2578"/>
                </a:cubicBezTo>
                <a:cubicBezTo>
                  <a:pt x="1057" y="2553"/>
                  <a:pt x="1046" y="2525"/>
                  <a:pt x="1047" y="2490"/>
                </a:cubicBezTo>
                <a:cubicBezTo>
                  <a:pt x="1049" y="2419"/>
                  <a:pt x="1048" y="2348"/>
                  <a:pt x="1048" y="2273"/>
                </a:cubicBezTo>
                <a:cubicBezTo>
                  <a:pt x="1036" y="2274"/>
                  <a:pt x="1027" y="2277"/>
                  <a:pt x="1018" y="2275"/>
                </a:cubicBezTo>
                <a:cubicBezTo>
                  <a:pt x="996" y="2271"/>
                  <a:pt x="966" y="2272"/>
                  <a:pt x="952" y="2258"/>
                </a:cubicBezTo>
                <a:cubicBezTo>
                  <a:pt x="929" y="2236"/>
                  <a:pt x="909" y="2241"/>
                  <a:pt x="884" y="2244"/>
                </a:cubicBezTo>
                <a:cubicBezTo>
                  <a:pt x="718" y="2271"/>
                  <a:pt x="566" y="2245"/>
                  <a:pt x="439" y="2126"/>
                </a:cubicBezTo>
                <a:cubicBezTo>
                  <a:pt x="366" y="2057"/>
                  <a:pt x="332" y="1971"/>
                  <a:pt x="336" y="1870"/>
                </a:cubicBezTo>
                <a:cubicBezTo>
                  <a:pt x="336" y="1862"/>
                  <a:pt x="337" y="1855"/>
                  <a:pt x="336" y="1848"/>
                </a:cubicBezTo>
                <a:cubicBezTo>
                  <a:pt x="336" y="1846"/>
                  <a:pt x="335" y="1844"/>
                  <a:pt x="334" y="1840"/>
                </a:cubicBezTo>
                <a:cubicBezTo>
                  <a:pt x="319" y="1836"/>
                  <a:pt x="302" y="1834"/>
                  <a:pt x="287" y="1829"/>
                </a:cubicBezTo>
                <a:cubicBezTo>
                  <a:pt x="160" y="1787"/>
                  <a:pt x="97" y="1692"/>
                  <a:pt x="74" y="1568"/>
                </a:cubicBezTo>
                <a:cubicBezTo>
                  <a:pt x="63" y="1511"/>
                  <a:pt x="53" y="1456"/>
                  <a:pt x="36" y="1401"/>
                </a:cubicBezTo>
                <a:cubicBezTo>
                  <a:pt x="0" y="1280"/>
                  <a:pt x="19" y="1162"/>
                  <a:pt x="80" y="1051"/>
                </a:cubicBezTo>
                <a:cubicBezTo>
                  <a:pt x="86" y="1040"/>
                  <a:pt x="92" y="1028"/>
                  <a:pt x="92" y="1017"/>
                </a:cubicBezTo>
                <a:cubicBezTo>
                  <a:pt x="97" y="900"/>
                  <a:pt x="157" y="818"/>
                  <a:pt x="251" y="757"/>
                </a:cubicBezTo>
                <a:cubicBezTo>
                  <a:pt x="268" y="746"/>
                  <a:pt x="275" y="735"/>
                  <a:pt x="277" y="714"/>
                </a:cubicBezTo>
                <a:cubicBezTo>
                  <a:pt x="293" y="536"/>
                  <a:pt x="429" y="373"/>
                  <a:pt x="605" y="320"/>
                </a:cubicBezTo>
                <a:cubicBezTo>
                  <a:pt x="627" y="313"/>
                  <a:pt x="643" y="303"/>
                  <a:pt x="656" y="283"/>
                </a:cubicBezTo>
                <a:cubicBezTo>
                  <a:pt x="760" y="120"/>
                  <a:pt x="981" y="44"/>
                  <a:pt x="1161" y="109"/>
                </a:cubicBezTo>
                <a:cubicBezTo>
                  <a:pt x="1179" y="115"/>
                  <a:pt x="1190" y="113"/>
                  <a:pt x="1204" y="103"/>
                </a:cubicBezTo>
                <a:cubicBezTo>
                  <a:pt x="1327" y="18"/>
                  <a:pt x="1461" y="0"/>
                  <a:pt x="1603" y="42"/>
                </a:cubicBezTo>
                <a:cubicBezTo>
                  <a:pt x="1630" y="50"/>
                  <a:pt x="1654" y="52"/>
                  <a:pt x="1682" y="48"/>
                </a:cubicBezTo>
                <a:cubicBezTo>
                  <a:pt x="1863" y="22"/>
                  <a:pt x="2032" y="56"/>
                  <a:pt x="2185" y="159"/>
                </a:cubicBezTo>
                <a:cubicBezTo>
                  <a:pt x="2194" y="165"/>
                  <a:pt x="2206" y="169"/>
                  <a:pt x="2217" y="170"/>
                </a:cubicBezTo>
                <a:cubicBezTo>
                  <a:pt x="2363" y="183"/>
                  <a:pt x="2471" y="259"/>
                  <a:pt x="2557" y="373"/>
                </a:cubicBezTo>
                <a:cubicBezTo>
                  <a:pt x="2568" y="389"/>
                  <a:pt x="2585" y="403"/>
                  <a:pt x="2602" y="414"/>
                </a:cubicBezTo>
                <a:cubicBezTo>
                  <a:pt x="2752" y="506"/>
                  <a:pt x="2839" y="635"/>
                  <a:pt x="2829" y="815"/>
                </a:cubicBezTo>
                <a:cubicBezTo>
                  <a:pt x="2827" y="862"/>
                  <a:pt x="2826" y="907"/>
                  <a:pt x="2830" y="954"/>
                </a:cubicBezTo>
                <a:cubicBezTo>
                  <a:pt x="2840" y="1055"/>
                  <a:pt x="2800" y="1136"/>
                  <a:pt x="2717" y="1195"/>
                </a:cubicBezTo>
                <a:cubicBezTo>
                  <a:pt x="2709" y="1201"/>
                  <a:pt x="2700" y="1209"/>
                  <a:pt x="2697" y="1218"/>
                </a:cubicBezTo>
                <a:cubicBezTo>
                  <a:pt x="2647" y="1354"/>
                  <a:pt x="2541" y="1409"/>
                  <a:pt x="2404" y="1414"/>
                </a:cubicBezTo>
                <a:cubicBezTo>
                  <a:pt x="2377" y="1415"/>
                  <a:pt x="2363" y="1421"/>
                  <a:pt x="2356" y="1449"/>
                </a:cubicBezTo>
                <a:cubicBezTo>
                  <a:pt x="2308" y="1662"/>
                  <a:pt x="2161" y="1770"/>
                  <a:pt x="1959" y="1818"/>
                </a:cubicBezTo>
                <a:cubicBezTo>
                  <a:pt x="1824" y="1850"/>
                  <a:pt x="1691" y="1845"/>
                  <a:pt x="1563" y="1788"/>
                </a:cubicBezTo>
                <a:cubicBezTo>
                  <a:pt x="1560" y="1787"/>
                  <a:pt x="1557" y="1787"/>
                  <a:pt x="1555" y="1787"/>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23" name="Freeform 288">
            <a:extLst>
              <a:ext uri="{FF2B5EF4-FFF2-40B4-BE49-F238E27FC236}">
                <a16:creationId xmlns:a16="http://schemas.microsoft.com/office/drawing/2014/main" xmlns="" id="{4121C9E2-B0D3-E54F-932D-533A53695B6C}"/>
              </a:ext>
            </a:extLst>
          </p:cNvPr>
          <p:cNvSpPr>
            <a:spLocks noChangeArrowheads="1"/>
          </p:cNvSpPr>
          <p:nvPr/>
        </p:nvSpPr>
        <p:spPr bwMode="auto">
          <a:xfrm>
            <a:off x="8424362" y="1358107"/>
            <a:ext cx="2552071" cy="2966554"/>
          </a:xfrm>
          <a:custGeom>
            <a:avLst/>
            <a:gdLst>
              <a:gd name="T0" fmla="*/ 30597 w 4097"/>
              <a:gd name="T1" fmla="*/ 883162 h 4764"/>
              <a:gd name="T2" fmla="*/ 178544 w 4097"/>
              <a:gd name="T3" fmla="*/ 1167832 h 4764"/>
              <a:gd name="T4" fmla="*/ 270336 w 4097"/>
              <a:gd name="T5" fmla="*/ 1586020 h 4764"/>
              <a:gd name="T6" fmla="*/ 948874 w 4097"/>
              <a:gd name="T7" fmla="*/ 1714140 h 4764"/>
              <a:gd name="T8" fmla="*/ 950314 w 4097"/>
              <a:gd name="T9" fmla="*/ 1587100 h 4764"/>
              <a:gd name="T10" fmla="*/ 1033107 w 4097"/>
              <a:gd name="T11" fmla="*/ 1501807 h 4764"/>
              <a:gd name="T12" fmla="*/ 1227129 w 4097"/>
              <a:gd name="T13" fmla="*/ 1494249 h 4764"/>
              <a:gd name="T14" fmla="*/ 1279325 w 4097"/>
              <a:gd name="T15" fmla="*/ 1491010 h 4764"/>
              <a:gd name="T16" fmla="*/ 1342319 w 4097"/>
              <a:gd name="T17" fmla="*/ 1405357 h 4764"/>
              <a:gd name="T18" fmla="*/ 1339079 w 4097"/>
              <a:gd name="T19" fmla="*/ 1326902 h 4764"/>
              <a:gd name="T20" fmla="*/ 1357798 w 4097"/>
              <a:gd name="T21" fmla="*/ 1281196 h 4764"/>
              <a:gd name="T22" fmla="*/ 1359957 w 4097"/>
              <a:gd name="T23" fmla="*/ 1215697 h 4764"/>
              <a:gd name="T24" fmla="*/ 1379756 w 4097"/>
              <a:gd name="T25" fmla="*/ 1145519 h 4764"/>
              <a:gd name="T26" fmla="*/ 1397034 w 4097"/>
              <a:gd name="T27" fmla="*/ 1066704 h 4764"/>
              <a:gd name="T28" fmla="*/ 1411073 w 4097"/>
              <a:gd name="T29" fmla="*/ 1060226 h 4764"/>
              <a:gd name="T30" fmla="*/ 1411433 w 4097"/>
              <a:gd name="T31" fmla="*/ 1059866 h 4764"/>
              <a:gd name="T32" fmla="*/ 1411433 w 4097"/>
              <a:gd name="T33" fmla="*/ 1059866 h 4764"/>
              <a:gd name="T34" fmla="*/ 1412153 w 4097"/>
              <a:gd name="T35" fmla="*/ 1059866 h 4764"/>
              <a:gd name="T36" fmla="*/ 1418632 w 4097"/>
              <a:gd name="T37" fmla="*/ 1056267 h 4764"/>
              <a:gd name="T38" fmla="*/ 1422952 w 4097"/>
              <a:gd name="T39" fmla="*/ 1054108 h 4764"/>
              <a:gd name="T40" fmla="*/ 1425831 w 4097"/>
              <a:gd name="T41" fmla="*/ 1052668 h 4764"/>
              <a:gd name="T42" fmla="*/ 1430871 w 4097"/>
              <a:gd name="T43" fmla="*/ 1049429 h 4764"/>
              <a:gd name="T44" fmla="*/ 1431591 w 4097"/>
              <a:gd name="T45" fmla="*/ 1049070 h 4764"/>
              <a:gd name="T46" fmla="*/ 1463268 w 4097"/>
              <a:gd name="T47" fmla="*/ 1028556 h 4764"/>
              <a:gd name="T48" fmla="*/ 1463268 w 4097"/>
              <a:gd name="T49" fmla="*/ 1028556 h 4764"/>
              <a:gd name="T50" fmla="*/ 1463268 w 4097"/>
              <a:gd name="T51" fmla="*/ 1028556 h 4764"/>
              <a:gd name="T52" fmla="*/ 1473707 w 4097"/>
              <a:gd name="T53" fmla="*/ 1010922 h 4764"/>
              <a:gd name="T54" fmla="*/ 1474427 w 4097"/>
              <a:gd name="T55" fmla="*/ 1007683 h 4764"/>
              <a:gd name="T56" fmla="*/ 1474427 w 4097"/>
              <a:gd name="T57" fmla="*/ 1003004 h 4764"/>
              <a:gd name="T58" fmla="*/ 1473707 w 4097"/>
              <a:gd name="T59" fmla="*/ 999765 h 4764"/>
              <a:gd name="T60" fmla="*/ 1465788 w 4097"/>
              <a:gd name="T61" fmla="*/ 979611 h 4764"/>
              <a:gd name="T62" fmla="*/ 1453549 w 4097"/>
              <a:gd name="T63" fmla="*/ 959458 h 4764"/>
              <a:gd name="T64" fmla="*/ 1344479 w 4097"/>
              <a:gd name="T65" fmla="*/ 792470 h 4764"/>
              <a:gd name="T66" fmla="*/ 1328280 w 4097"/>
              <a:gd name="T67" fmla="*/ 672628 h 4764"/>
              <a:gd name="T68" fmla="*/ 1323601 w 4097"/>
              <a:gd name="T69" fmla="*/ 459575 h 4764"/>
              <a:gd name="T70" fmla="*/ 866802 w 4097"/>
              <a:gd name="T71" fmla="*/ 45346 h 4764"/>
              <a:gd name="T72" fmla="*/ 106190 w 4097"/>
              <a:gd name="T73" fmla="*/ 340453 h 4764"/>
              <a:gd name="T74" fmla="*/ 29157 w 4097"/>
              <a:gd name="T75" fmla="*/ 503841 h 4764"/>
              <a:gd name="T76" fmla="*/ 11519 w 4097"/>
              <a:gd name="T77" fmla="*/ 783113 h 4764"/>
              <a:gd name="T78" fmla="*/ 30597 w 4097"/>
              <a:gd name="T79" fmla="*/ 883162 h 4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97" h="4764">
                <a:moveTo>
                  <a:pt x="85" y="2454"/>
                </a:moveTo>
                <a:lnTo>
                  <a:pt x="85" y="2454"/>
                </a:lnTo>
                <a:cubicBezTo>
                  <a:pt x="152" y="2753"/>
                  <a:pt x="284" y="3026"/>
                  <a:pt x="496" y="3245"/>
                </a:cubicBezTo>
                <a:cubicBezTo>
                  <a:pt x="824" y="3585"/>
                  <a:pt x="881" y="3972"/>
                  <a:pt x="751" y="4407"/>
                </a:cubicBezTo>
                <a:cubicBezTo>
                  <a:pt x="716" y="4525"/>
                  <a:pt x="683" y="4645"/>
                  <a:pt x="648" y="4763"/>
                </a:cubicBezTo>
                <a:lnTo>
                  <a:pt x="2636" y="4763"/>
                </a:lnTo>
                <a:cubicBezTo>
                  <a:pt x="2624" y="4646"/>
                  <a:pt x="2627" y="4529"/>
                  <a:pt x="2640" y="4410"/>
                </a:cubicBezTo>
                <a:cubicBezTo>
                  <a:pt x="2655" y="4265"/>
                  <a:pt x="2724" y="4186"/>
                  <a:pt x="2870" y="4173"/>
                </a:cubicBezTo>
                <a:cubicBezTo>
                  <a:pt x="3048" y="4157"/>
                  <a:pt x="3229" y="4158"/>
                  <a:pt x="3409" y="4152"/>
                </a:cubicBezTo>
                <a:cubicBezTo>
                  <a:pt x="3457" y="4151"/>
                  <a:pt x="3506" y="4152"/>
                  <a:pt x="3554" y="4143"/>
                </a:cubicBezTo>
                <a:cubicBezTo>
                  <a:pt x="3707" y="4114"/>
                  <a:pt x="3743" y="4062"/>
                  <a:pt x="3729" y="3905"/>
                </a:cubicBezTo>
                <a:cubicBezTo>
                  <a:pt x="3723" y="3832"/>
                  <a:pt x="3714" y="3759"/>
                  <a:pt x="3720" y="3687"/>
                </a:cubicBezTo>
                <a:cubicBezTo>
                  <a:pt x="3723" y="3642"/>
                  <a:pt x="3742" y="3588"/>
                  <a:pt x="3772" y="3560"/>
                </a:cubicBezTo>
                <a:cubicBezTo>
                  <a:pt x="3836" y="3501"/>
                  <a:pt x="3851" y="3449"/>
                  <a:pt x="3778" y="3378"/>
                </a:cubicBezTo>
                <a:cubicBezTo>
                  <a:pt x="3887" y="3333"/>
                  <a:pt x="3874" y="3266"/>
                  <a:pt x="3833" y="3183"/>
                </a:cubicBezTo>
                <a:cubicBezTo>
                  <a:pt x="3764" y="3040"/>
                  <a:pt x="3764" y="3020"/>
                  <a:pt x="3881" y="2964"/>
                </a:cubicBezTo>
                <a:cubicBezTo>
                  <a:pt x="3893" y="2959"/>
                  <a:pt x="3906" y="2952"/>
                  <a:pt x="3920" y="2946"/>
                </a:cubicBezTo>
                <a:cubicBezTo>
                  <a:pt x="3921" y="2945"/>
                  <a:pt x="3921" y="2945"/>
                  <a:pt x="3921" y="2945"/>
                </a:cubicBezTo>
                <a:cubicBezTo>
                  <a:pt x="3922" y="2945"/>
                  <a:pt x="3922" y="2945"/>
                  <a:pt x="3923" y="2945"/>
                </a:cubicBezTo>
                <a:cubicBezTo>
                  <a:pt x="3929" y="2941"/>
                  <a:pt x="3935" y="2938"/>
                  <a:pt x="3941" y="2935"/>
                </a:cubicBezTo>
                <a:cubicBezTo>
                  <a:pt x="3945" y="2933"/>
                  <a:pt x="3949" y="2931"/>
                  <a:pt x="3953" y="2929"/>
                </a:cubicBezTo>
                <a:cubicBezTo>
                  <a:pt x="3955" y="2927"/>
                  <a:pt x="3957" y="2926"/>
                  <a:pt x="3961" y="2925"/>
                </a:cubicBezTo>
                <a:cubicBezTo>
                  <a:pt x="3966" y="2922"/>
                  <a:pt x="3970" y="2919"/>
                  <a:pt x="3975" y="2916"/>
                </a:cubicBezTo>
                <a:cubicBezTo>
                  <a:pt x="3976" y="2916"/>
                  <a:pt x="3976" y="2915"/>
                  <a:pt x="3977" y="2915"/>
                </a:cubicBezTo>
                <a:cubicBezTo>
                  <a:pt x="4007" y="2897"/>
                  <a:pt x="4036" y="2877"/>
                  <a:pt x="4065" y="2858"/>
                </a:cubicBezTo>
                <a:cubicBezTo>
                  <a:pt x="4070" y="2854"/>
                  <a:pt x="4090" y="2838"/>
                  <a:pt x="4094" y="2809"/>
                </a:cubicBezTo>
                <a:cubicBezTo>
                  <a:pt x="4095" y="2806"/>
                  <a:pt x="4095" y="2803"/>
                  <a:pt x="4096" y="2800"/>
                </a:cubicBezTo>
                <a:cubicBezTo>
                  <a:pt x="4096" y="2796"/>
                  <a:pt x="4096" y="2792"/>
                  <a:pt x="4096" y="2787"/>
                </a:cubicBezTo>
                <a:cubicBezTo>
                  <a:pt x="4095" y="2784"/>
                  <a:pt x="4095" y="2781"/>
                  <a:pt x="4094" y="2778"/>
                </a:cubicBezTo>
                <a:cubicBezTo>
                  <a:pt x="4092" y="2762"/>
                  <a:pt x="4085" y="2743"/>
                  <a:pt x="4072" y="2722"/>
                </a:cubicBezTo>
                <a:lnTo>
                  <a:pt x="4038" y="2666"/>
                </a:lnTo>
                <a:cubicBezTo>
                  <a:pt x="3936" y="2511"/>
                  <a:pt x="3835" y="2357"/>
                  <a:pt x="3735" y="2202"/>
                </a:cubicBezTo>
                <a:cubicBezTo>
                  <a:pt x="3668" y="2099"/>
                  <a:pt x="3649" y="1996"/>
                  <a:pt x="3690" y="1869"/>
                </a:cubicBezTo>
                <a:cubicBezTo>
                  <a:pt x="3753" y="1674"/>
                  <a:pt x="3747" y="1470"/>
                  <a:pt x="3677" y="1277"/>
                </a:cubicBezTo>
                <a:cubicBezTo>
                  <a:pt x="3457" y="670"/>
                  <a:pt x="3071" y="232"/>
                  <a:pt x="2408" y="126"/>
                </a:cubicBezTo>
                <a:cubicBezTo>
                  <a:pt x="1625" y="0"/>
                  <a:pt x="794" y="206"/>
                  <a:pt x="295" y="946"/>
                </a:cubicBezTo>
                <a:cubicBezTo>
                  <a:pt x="199" y="1088"/>
                  <a:pt x="127" y="1239"/>
                  <a:pt x="81" y="1400"/>
                </a:cubicBezTo>
                <a:cubicBezTo>
                  <a:pt x="0" y="1767"/>
                  <a:pt x="14" y="2037"/>
                  <a:pt x="32" y="2176"/>
                </a:cubicBezTo>
                <a:cubicBezTo>
                  <a:pt x="48" y="2269"/>
                  <a:pt x="65" y="2361"/>
                  <a:pt x="85" y="2454"/>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4" name="Freeform 289">
            <a:extLst>
              <a:ext uri="{FF2B5EF4-FFF2-40B4-BE49-F238E27FC236}">
                <a16:creationId xmlns:a16="http://schemas.microsoft.com/office/drawing/2014/main" xmlns="" id="{451041EF-D83B-D743-8FD8-09BD4EB355F5}"/>
              </a:ext>
            </a:extLst>
          </p:cNvPr>
          <p:cNvSpPr>
            <a:spLocks noChangeArrowheads="1"/>
          </p:cNvSpPr>
          <p:nvPr/>
        </p:nvSpPr>
        <p:spPr bwMode="auto">
          <a:xfrm>
            <a:off x="8685336" y="1649270"/>
            <a:ext cx="1769144" cy="1694780"/>
          </a:xfrm>
          <a:custGeom>
            <a:avLst/>
            <a:gdLst>
              <a:gd name="T0" fmla="*/ 559250 w 2839"/>
              <a:gd name="T1" fmla="*/ 641720 h 2723"/>
              <a:gd name="T2" fmla="*/ 551687 w 2839"/>
              <a:gd name="T3" fmla="*/ 684886 h 2723"/>
              <a:gd name="T4" fmla="*/ 527200 w 2839"/>
              <a:gd name="T5" fmla="*/ 720137 h 2723"/>
              <a:gd name="T6" fmla="*/ 471023 w 2839"/>
              <a:gd name="T7" fmla="*/ 803949 h 2723"/>
              <a:gd name="T8" fmla="*/ 462020 w 2839"/>
              <a:gd name="T9" fmla="*/ 888840 h 2723"/>
              <a:gd name="T10" fmla="*/ 462020 w 2839"/>
              <a:gd name="T11" fmla="*/ 956825 h 2723"/>
              <a:gd name="T12" fmla="*/ 451577 w 2839"/>
              <a:gd name="T13" fmla="*/ 975170 h 2723"/>
              <a:gd name="T14" fmla="*/ 430330 w 2839"/>
              <a:gd name="T15" fmla="*/ 969775 h 2723"/>
              <a:gd name="T16" fmla="*/ 389278 w 2839"/>
              <a:gd name="T17" fmla="*/ 925890 h 2723"/>
              <a:gd name="T18" fmla="*/ 377034 w 2839"/>
              <a:gd name="T19" fmla="*/ 894596 h 2723"/>
              <a:gd name="T20" fmla="*/ 377034 w 2839"/>
              <a:gd name="T21" fmla="*/ 816539 h 2723"/>
              <a:gd name="T22" fmla="*/ 366591 w 2839"/>
              <a:gd name="T23" fmla="*/ 817618 h 2723"/>
              <a:gd name="T24" fmla="*/ 342464 w 2839"/>
              <a:gd name="T25" fmla="*/ 811143 h 2723"/>
              <a:gd name="T26" fmla="*/ 317976 w 2839"/>
              <a:gd name="T27" fmla="*/ 806107 h 2723"/>
              <a:gd name="T28" fmla="*/ 158088 w 2839"/>
              <a:gd name="T29" fmla="*/ 763662 h 2723"/>
              <a:gd name="T30" fmla="*/ 120997 w 2839"/>
              <a:gd name="T31" fmla="*/ 671576 h 2723"/>
              <a:gd name="T32" fmla="*/ 120997 w 2839"/>
              <a:gd name="T33" fmla="*/ 663663 h 2723"/>
              <a:gd name="T34" fmla="*/ 120637 w 2839"/>
              <a:gd name="T35" fmla="*/ 661145 h 2723"/>
              <a:gd name="T36" fmla="*/ 103711 w 2839"/>
              <a:gd name="T37" fmla="*/ 656828 h 2723"/>
              <a:gd name="T38" fmla="*/ 26648 w 2839"/>
              <a:gd name="T39" fmla="*/ 563304 h 2723"/>
              <a:gd name="T40" fmla="*/ 13324 w 2839"/>
              <a:gd name="T41" fmla="*/ 503233 h 2723"/>
              <a:gd name="T42" fmla="*/ 29169 w 2839"/>
              <a:gd name="T43" fmla="*/ 377694 h 2723"/>
              <a:gd name="T44" fmla="*/ 33850 w 2839"/>
              <a:gd name="T45" fmla="*/ 365464 h 2723"/>
              <a:gd name="T46" fmla="*/ 90387 w 2839"/>
              <a:gd name="T47" fmla="*/ 271940 h 2723"/>
              <a:gd name="T48" fmla="*/ 99750 w 2839"/>
              <a:gd name="T49" fmla="*/ 256832 h 2723"/>
              <a:gd name="T50" fmla="*/ 217866 w 2839"/>
              <a:gd name="T51" fmla="*/ 115107 h 2723"/>
              <a:gd name="T52" fmla="*/ 236232 w 2839"/>
              <a:gd name="T53" fmla="*/ 101798 h 2723"/>
              <a:gd name="T54" fmla="*/ 418087 w 2839"/>
              <a:gd name="T55" fmla="*/ 39208 h 2723"/>
              <a:gd name="T56" fmla="*/ 433571 w 2839"/>
              <a:gd name="T57" fmla="*/ 37050 h 2723"/>
              <a:gd name="T58" fmla="*/ 576895 w 2839"/>
              <a:gd name="T59" fmla="*/ 15108 h 2723"/>
              <a:gd name="T60" fmla="*/ 605344 w 2839"/>
              <a:gd name="T61" fmla="*/ 17266 h 2723"/>
              <a:gd name="T62" fmla="*/ 786478 w 2839"/>
              <a:gd name="T63" fmla="*/ 57194 h 2723"/>
              <a:gd name="T64" fmla="*/ 798002 w 2839"/>
              <a:gd name="T65" fmla="*/ 61150 h 2723"/>
              <a:gd name="T66" fmla="*/ 920079 w 2839"/>
              <a:gd name="T67" fmla="*/ 134171 h 2723"/>
              <a:gd name="T68" fmla="*/ 936284 w 2839"/>
              <a:gd name="T69" fmla="*/ 148919 h 2723"/>
              <a:gd name="T70" fmla="*/ 1018029 w 2839"/>
              <a:gd name="T71" fmla="*/ 292803 h 2723"/>
              <a:gd name="T72" fmla="*/ 1018389 w 2839"/>
              <a:gd name="T73" fmla="*/ 342802 h 2723"/>
              <a:gd name="T74" fmla="*/ 977696 w 2839"/>
              <a:gd name="T75" fmla="*/ 429492 h 2723"/>
              <a:gd name="T76" fmla="*/ 970494 w 2839"/>
              <a:gd name="T77" fmla="*/ 437766 h 2723"/>
              <a:gd name="T78" fmla="*/ 864982 w 2839"/>
              <a:gd name="T79" fmla="*/ 507909 h 2723"/>
              <a:gd name="T80" fmla="*/ 848057 w 2839"/>
              <a:gd name="T81" fmla="*/ 520858 h 2723"/>
              <a:gd name="T82" fmla="*/ 705094 w 2839"/>
              <a:gd name="T83" fmla="*/ 652871 h 2723"/>
              <a:gd name="T84" fmla="*/ 562130 w 2839"/>
              <a:gd name="T85" fmla="*/ 642440 h 2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39" h="2723">
                <a:moveTo>
                  <a:pt x="1553" y="1784"/>
                </a:moveTo>
                <a:lnTo>
                  <a:pt x="1553" y="1784"/>
                </a:lnTo>
                <a:cubicBezTo>
                  <a:pt x="1546" y="1826"/>
                  <a:pt x="1541" y="1866"/>
                  <a:pt x="1532" y="1904"/>
                </a:cubicBezTo>
                <a:cubicBezTo>
                  <a:pt x="1522" y="1945"/>
                  <a:pt x="1499" y="1980"/>
                  <a:pt x="1464" y="2002"/>
                </a:cubicBezTo>
                <a:cubicBezTo>
                  <a:pt x="1376" y="2056"/>
                  <a:pt x="1327" y="2137"/>
                  <a:pt x="1308" y="2235"/>
                </a:cubicBezTo>
                <a:cubicBezTo>
                  <a:pt x="1292" y="2312"/>
                  <a:pt x="1288" y="2392"/>
                  <a:pt x="1283" y="2471"/>
                </a:cubicBezTo>
                <a:cubicBezTo>
                  <a:pt x="1279" y="2534"/>
                  <a:pt x="1282" y="2597"/>
                  <a:pt x="1283" y="2660"/>
                </a:cubicBezTo>
                <a:cubicBezTo>
                  <a:pt x="1283" y="2682"/>
                  <a:pt x="1277" y="2701"/>
                  <a:pt x="1254" y="2711"/>
                </a:cubicBezTo>
                <a:cubicBezTo>
                  <a:pt x="1231" y="2722"/>
                  <a:pt x="1211" y="2712"/>
                  <a:pt x="1195" y="2696"/>
                </a:cubicBezTo>
                <a:cubicBezTo>
                  <a:pt x="1157" y="2656"/>
                  <a:pt x="1119" y="2614"/>
                  <a:pt x="1081" y="2574"/>
                </a:cubicBezTo>
                <a:cubicBezTo>
                  <a:pt x="1057" y="2550"/>
                  <a:pt x="1046" y="2521"/>
                  <a:pt x="1047" y="2487"/>
                </a:cubicBezTo>
                <a:cubicBezTo>
                  <a:pt x="1048" y="2416"/>
                  <a:pt x="1047" y="2345"/>
                  <a:pt x="1047" y="2270"/>
                </a:cubicBezTo>
                <a:cubicBezTo>
                  <a:pt x="1036" y="2271"/>
                  <a:pt x="1026" y="2274"/>
                  <a:pt x="1018" y="2273"/>
                </a:cubicBezTo>
                <a:cubicBezTo>
                  <a:pt x="995" y="2268"/>
                  <a:pt x="966" y="2269"/>
                  <a:pt x="951" y="2255"/>
                </a:cubicBezTo>
                <a:cubicBezTo>
                  <a:pt x="928" y="2233"/>
                  <a:pt x="908" y="2238"/>
                  <a:pt x="883" y="2241"/>
                </a:cubicBezTo>
                <a:cubicBezTo>
                  <a:pt x="718" y="2268"/>
                  <a:pt x="566" y="2242"/>
                  <a:pt x="439" y="2123"/>
                </a:cubicBezTo>
                <a:cubicBezTo>
                  <a:pt x="366" y="2054"/>
                  <a:pt x="332" y="1969"/>
                  <a:pt x="336" y="1867"/>
                </a:cubicBezTo>
                <a:cubicBezTo>
                  <a:pt x="336" y="1860"/>
                  <a:pt x="336" y="1853"/>
                  <a:pt x="336" y="1845"/>
                </a:cubicBezTo>
                <a:cubicBezTo>
                  <a:pt x="336" y="1844"/>
                  <a:pt x="335" y="1842"/>
                  <a:pt x="335" y="1838"/>
                </a:cubicBezTo>
                <a:cubicBezTo>
                  <a:pt x="319" y="1834"/>
                  <a:pt x="303" y="1831"/>
                  <a:pt x="288" y="1826"/>
                </a:cubicBezTo>
                <a:cubicBezTo>
                  <a:pt x="161" y="1785"/>
                  <a:pt x="98" y="1690"/>
                  <a:pt x="74" y="1566"/>
                </a:cubicBezTo>
                <a:cubicBezTo>
                  <a:pt x="64" y="1510"/>
                  <a:pt x="53" y="1454"/>
                  <a:pt x="37" y="1399"/>
                </a:cubicBezTo>
                <a:cubicBezTo>
                  <a:pt x="0" y="1278"/>
                  <a:pt x="20" y="1161"/>
                  <a:pt x="81" y="1050"/>
                </a:cubicBezTo>
                <a:cubicBezTo>
                  <a:pt x="86" y="1039"/>
                  <a:pt x="93" y="1027"/>
                  <a:pt x="94" y="1016"/>
                </a:cubicBezTo>
                <a:cubicBezTo>
                  <a:pt x="99" y="900"/>
                  <a:pt x="158" y="817"/>
                  <a:pt x="251" y="756"/>
                </a:cubicBezTo>
                <a:cubicBezTo>
                  <a:pt x="268" y="745"/>
                  <a:pt x="275" y="734"/>
                  <a:pt x="277" y="714"/>
                </a:cubicBezTo>
                <a:cubicBezTo>
                  <a:pt x="293" y="535"/>
                  <a:pt x="429" y="372"/>
                  <a:pt x="605" y="320"/>
                </a:cubicBezTo>
                <a:cubicBezTo>
                  <a:pt x="628" y="313"/>
                  <a:pt x="643" y="302"/>
                  <a:pt x="656" y="283"/>
                </a:cubicBezTo>
                <a:cubicBezTo>
                  <a:pt x="759" y="121"/>
                  <a:pt x="980" y="45"/>
                  <a:pt x="1161" y="109"/>
                </a:cubicBezTo>
                <a:cubicBezTo>
                  <a:pt x="1178" y="115"/>
                  <a:pt x="1189" y="113"/>
                  <a:pt x="1204" y="103"/>
                </a:cubicBezTo>
                <a:cubicBezTo>
                  <a:pt x="1327" y="19"/>
                  <a:pt x="1460" y="0"/>
                  <a:pt x="1602" y="42"/>
                </a:cubicBezTo>
                <a:cubicBezTo>
                  <a:pt x="1629" y="50"/>
                  <a:pt x="1653" y="52"/>
                  <a:pt x="1681" y="48"/>
                </a:cubicBezTo>
                <a:cubicBezTo>
                  <a:pt x="1862" y="22"/>
                  <a:pt x="2030" y="56"/>
                  <a:pt x="2184" y="159"/>
                </a:cubicBezTo>
                <a:cubicBezTo>
                  <a:pt x="2193" y="166"/>
                  <a:pt x="2205" y="169"/>
                  <a:pt x="2216" y="170"/>
                </a:cubicBezTo>
                <a:cubicBezTo>
                  <a:pt x="2362" y="183"/>
                  <a:pt x="2469" y="259"/>
                  <a:pt x="2555" y="373"/>
                </a:cubicBezTo>
                <a:cubicBezTo>
                  <a:pt x="2567" y="389"/>
                  <a:pt x="2583" y="403"/>
                  <a:pt x="2600" y="414"/>
                </a:cubicBezTo>
                <a:cubicBezTo>
                  <a:pt x="2750" y="505"/>
                  <a:pt x="2837" y="634"/>
                  <a:pt x="2827" y="814"/>
                </a:cubicBezTo>
                <a:cubicBezTo>
                  <a:pt x="2825" y="861"/>
                  <a:pt x="2824" y="907"/>
                  <a:pt x="2828" y="953"/>
                </a:cubicBezTo>
                <a:cubicBezTo>
                  <a:pt x="2838" y="1054"/>
                  <a:pt x="2798" y="1135"/>
                  <a:pt x="2715" y="1194"/>
                </a:cubicBezTo>
                <a:cubicBezTo>
                  <a:pt x="2707" y="1200"/>
                  <a:pt x="2698" y="1207"/>
                  <a:pt x="2695" y="1217"/>
                </a:cubicBezTo>
                <a:cubicBezTo>
                  <a:pt x="2645" y="1352"/>
                  <a:pt x="2539" y="1407"/>
                  <a:pt x="2402" y="1412"/>
                </a:cubicBezTo>
                <a:cubicBezTo>
                  <a:pt x="2375" y="1413"/>
                  <a:pt x="2361" y="1420"/>
                  <a:pt x="2355" y="1448"/>
                </a:cubicBezTo>
                <a:cubicBezTo>
                  <a:pt x="2306" y="1661"/>
                  <a:pt x="2160" y="1768"/>
                  <a:pt x="1958" y="1815"/>
                </a:cubicBezTo>
                <a:cubicBezTo>
                  <a:pt x="1823" y="1848"/>
                  <a:pt x="1691" y="1842"/>
                  <a:pt x="1561" y="1786"/>
                </a:cubicBezTo>
                <a:cubicBezTo>
                  <a:pt x="1559" y="1785"/>
                  <a:pt x="1556" y="1785"/>
                  <a:pt x="1553" y="1784"/>
                </a:cubicBezTo>
              </a:path>
            </a:pathLst>
          </a:custGeom>
          <a:solidFill>
            <a:srgbClr val="000000">
              <a:alpha val="25000"/>
            </a:srgbClr>
          </a:solidFill>
          <a:ln>
            <a:noFill/>
          </a:ln>
          <a:effectLst/>
        </p:spPr>
        <p:txBody>
          <a:bodyPr wrap="none" anchor="ctr"/>
          <a:lstStyle/>
          <a:p>
            <a:endParaRPr lang="en-US" sz="3265" dirty="0">
              <a:latin typeface="DM Sans" pitchFamily="2" charset="77"/>
            </a:endParaRPr>
          </a:p>
        </p:txBody>
      </p:sp>
      <p:sp>
        <p:nvSpPr>
          <p:cNvPr id="25" name="Freeform 296">
            <a:extLst>
              <a:ext uri="{FF2B5EF4-FFF2-40B4-BE49-F238E27FC236}">
                <a16:creationId xmlns:a16="http://schemas.microsoft.com/office/drawing/2014/main" xmlns="" id="{23FDBAF6-AC4A-4544-997A-8BB9511CFCBF}"/>
              </a:ext>
            </a:extLst>
          </p:cNvPr>
          <p:cNvSpPr>
            <a:spLocks noChangeArrowheads="1"/>
          </p:cNvSpPr>
          <p:nvPr/>
        </p:nvSpPr>
        <p:spPr bwMode="auto">
          <a:xfrm>
            <a:off x="2158188" y="1970646"/>
            <a:ext cx="491735" cy="401034"/>
          </a:xfrm>
          <a:custGeom>
            <a:avLst/>
            <a:gdLst>
              <a:gd name="T0" fmla="*/ 90153 w 788"/>
              <a:gd name="T1" fmla="*/ 218141 h 646"/>
              <a:gd name="T2" fmla="*/ 116117 w 788"/>
              <a:gd name="T3" fmla="*/ 38749 h 646"/>
              <a:gd name="T4" fmla="*/ 122608 w 788"/>
              <a:gd name="T5" fmla="*/ 25833 h 646"/>
              <a:gd name="T6" fmla="*/ 83662 w 788"/>
              <a:gd name="T7" fmla="*/ 25833 h 646"/>
              <a:gd name="T8" fmla="*/ 77532 w 788"/>
              <a:gd name="T9" fmla="*/ 224599 h 646"/>
              <a:gd name="T10" fmla="*/ 83662 w 788"/>
              <a:gd name="T11" fmla="*/ 231416 h 646"/>
              <a:gd name="T12" fmla="*/ 122608 w 788"/>
              <a:gd name="T13" fmla="*/ 231416 h 646"/>
              <a:gd name="T14" fmla="*/ 129099 w 788"/>
              <a:gd name="T15" fmla="*/ 31932 h 646"/>
              <a:gd name="T16" fmla="*/ 122608 w 788"/>
              <a:gd name="T17" fmla="*/ 25833 h 646"/>
              <a:gd name="T18" fmla="*/ 245217 w 788"/>
              <a:gd name="T19" fmla="*/ 218141 h 646"/>
              <a:gd name="T20" fmla="*/ 271181 w 788"/>
              <a:gd name="T21" fmla="*/ 12916 h 646"/>
              <a:gd name="T22" fmla="*/ 277311 w 788"/>
              <a:gd name="T23" fmla="*/ 0 h 646"/>
              <a:gd name="T24" fmla="*/ 238726 w 788"/>
              <a:gd name="T25" fmla="*/ 0 h 646"/>
              <a:gd name="T26" fmla="*/ 232235 w 788"/>
              <a:gd name="T27" fmla="*/ 224599 h 646"/>
              <a:gd name="T28" fmla="*/ 238726 w 788"/>
              <a:gd name="T29" fmla="*/ 231416 h 646"/>
              <a:gd name="T30" fmla="*/ 277311 w 788"/>
              <a:gd name="T31" fmla="*/ 231416 h 646"/>
              <a:gd name="T32" fmla="*/ 283802 w 788"/>
              <a:gd name="T33" fmla="*/ 6458 h 646"/>
              <a:gd name="T34" fmla="*/ 277311 w 788"/>
              <a:gd name="T35" fmla="*/ 0 h 646"/>
              <a:gd name="T36" fmla="*/ 168046 w 788"/>
              <a:gd name="T37" fmla="*/ 218141 h 646"/>
              <a:gd name="T38" fmla="*/ 193649 w 788"/>
              <a:gd name="T39" fmla="*/ 115529 h 646"/>
              <a:gd name="T40" fmla="*/ 200140 w 788"/>
              <a:gd name="T41" fmla="*/ 102612 h 646"/>
              <a:gd name="T42" fmla="*/ 161194 w 788"/>
              <a:gd name="T43" fmla="*/ 102612 h 646"/>
              <a:gd name="T44" fmla="*/ 154703 w 788"/>
              <a:gd name="T45" fmla="*/ 224599 h 646"/>
              <a:gd name="T46" fmla="*/ 161194 w 788"/>
              <a:gd name="T47" fmla="*/ 231416 h 646"/>
              <a:gd name="T48" fmla="*/ 200140 w 788"/>
              <a:gd name="T49" fmla="*/ 231416 h 646"/>
              <a:gd name="T50" fmla="*/ 206271 w 788"/>
              <a:gd name="T51" fmla="*/ 109429 h 646"/>
              <a:gd name="T52" fmla="*/ 200140 w 788"/>
              <a:gd name="T53" fmla="*/ 102612 h 646"/>
              <a:gd name="T54" fmla="*/ 12982 w 788"/>
              <a:gd name="T55" fmla="*/ 218141 h 646"/>
              <a:gd name="T56" fmla="*/ 38586 w 788"/>
              <a:gd name="T57" fmla="*/ 153919 h 646"/>
              <a:gd name="T58" fmla="*/ 45077 w 788"/>
              <a:gd name="T59" fmla="*/ 141361 h 646"/>
              <a:gd name="T60" fmla="*/ 6491 w 788"/>
              <a:gd name="T61" fmla="*/ 141361 h 646"/>
              <a:gd name="T62" fmla="*/ 0 w 788"/>
              <a:gd name="T63" fmla="*/ 224599 h 646"/>
              <a:gd name="T64" fmla="*/ 6491 w 788"/>
              <a:gd name="T65" fmla="*/ 231416 h 646"/>
              <a:gd name="T66" fmla="*/ 45077 w 788"/>
              <a:gd name="T67" fmla="*/ 231416 h 646"/>
              <a:gd name="T68" fmla="*/ 51568 w 788"/>
              <a:gd name="T69" fmla="*/ 147819 h 646"/>
              <a:gd name="T70" fmla="*/ 45077 w 788"/>
              <a:gd name="T71" fmla="*/ 141361 h 6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8" h="646">
                <a:moveTo>
                  <a:pt x="322" y="608"/>
                </a:moveTo>
                <a:lnTo>
                  <a:pt x="250" y="608"/>
                </a:lnTo>
                <a:lnTo>
                  <a:pt x="250" y="108"/>
                </a:lnTo>
                <a:lnTo>
                  <a:pt x="322" y="108"/>
                </a:lnTo>
                <a:lnTo>
                  <a:pt x="322" y="608"/>
                </a:lnTo>
                <a:close/>
                <a:moveTo>
                  <a:pt x="340" y="72"/>
                </a:moveTo>
                <a:lnTo>
                  <a:pt x="232" y="72"/>
                </a:lnTo>
                <a:cubicBezTo>
                  <a:pt x="223" y="72"/>
                  <a:pt x="215" y="79"/>
                  <a:pt x="215" y="89"/>
                </a:cubicBezTo>
                <a:lnTo>
                  <a:pt x="215" y="626"/>
                </a:lnTo>
                <a:cubicBezTo>
                  <a:pt x="215" y="637"/>
                  <a:pt x="223" y="645"/>
                  <a:pt x="232" y="645"/>
                </a:cubicBezTo>
                <a:lnTo>
                  <a:pt x="340" y="645"/>
                </a:lnTo>
                <a:cubicBezTo>
                  <a:pt x="350" y="645"/>
                  <a:pt x="358" y="637"/>
                  <a:pt x="358" y="626"/>
                </a:cubicBezTo>
                <a:lnTo>
                  <a:pt x="358" y="89"/>
                </a:lnTo>
                <a:cubicBezTo>
                  <a:pt x="358" y="79"/>
                  <a:pt x="350" y="72"/>
                  <a:pt x="340" y="72"/>
                </a:cubicBezTo>
                <a:close/>
                <a:moveTo>
                  <a:pt x="752" y="608"/>
                </a:moveTo>
                <a:lnTo>
                  <a:pt x="680" y="608"/>
                </a:lnTo>
                <a:lnTo>
                  <a:pt x="680" y="36"/>
                </a:lnTo>
                <a:lnTo>
                  <a:pt x="752" y="36"/>
                </a:lnTo>
                <a:lnTo>
                  <a:pt x="752" y="608"/>
                </a:lnTo>
                <a:close/>
                <a:moveTo>
                  <a:pt x="769" y="0"/>
                </a:moveTo>
                <a:lnTo>
                  <a:pt x="662" y="0"/>
                </a:lnTo>
                <a:cubicBezTo>
                  <a:pt x="652" y="0"/>
                  <a:pt x="644" y="8"/>
                  <a:pt x="644" y="18"/>
                </a:cubicBezTo>
                <a:lnTo>
                  <a:pt x="644" y="626"/>
                </a:lnTo>
                <a:cubicBezTo>
                  <a:pt x="644" y="637"/>
                  <a:pt x="652" y="645"/>
                  <a:pt x="662" y="645"/>
                </a:cubicBezTo>
                <a:lnTo>
                  <a:pt x="769" y="645"/>
                </a:lnTo>
                <a:cubicBezTo>
                  <a:pt x="779" y="645"/>
                  <a:pt x="787" y="637"/>
                  <a:pt x="787" y="626"/>
                </a:cubicBezTo>
                <a:lnTo>
                  <a:pt x="787" y="18"/>
                </a:lnTo>
                <a:cubicBezTo>
                  <a:pt x="787" y="8"/>
                  <a:pt x="779" y="0"/>
                  <a:pt x="769" y="0"/>
                </a:cubicBezTo>
                <a:close/>
                <a:moveTo>
                  <a:pt x="537" y="608"/>
                </a:moveTo>
                <a:lnTo>
                  <a:pt x="466" y="608"/>
                </a:lnTo>
                <a:lnTo>
                  <a:pt x="466" y="322"/>
                </a:lnTo>
                <a:lnTo>
                  <a:pt x="537" y="322"/>
                </a:lnTo>
                <a:lnTo>
                  <a:pt x="537" y="608"/>
                </a:lnTo>
                <a:close/>
                <a:moveTo>
                  <a:pt x="555" y="286"/>
                </a:moveTo>
                <a:lnTo>
                  <a:pt x="447" y="286"/>
                </a:lnTo>
                <a:cubicBezTo>
                  <a:pt x="437" y="286"/>
                  <a:pt x="429" y="294"/>
                  <a:pt x="429" y="305"/>
                </a:cubicBezTo>
                <a:lnTo>
                  <a:pt x="429" y="626"/>
                </a:lnTo>
                <a:cubicBezTo>
                  <a:pt x="429" y="637"/>
                  <a:pt x="437" y="645"/>
                  <a:pt x="447" y="645"/>
                </a:cubicBezTo>
                <a:lnTo>
                  <a:pt x="555" y="645"/>
                </a:lnTo>
                <a:cubicBezTo>
                  <a:pt x="564" y="645"/>
                  <a:pt x="572" y="637"/>
                  <a:pt x="572" y="626"/>
                </a:cubicBezTo>
                <a:lnTo>
                  <a:pt x="572" y="305"/>
                </a:lnTo>
                <a:cubicBezTo>
                  <a:pt x="572" y="294"/>
                  <a:pt x="564" y="286"/>
                  <a:pt x="555" y="286"/>
                </a:cubicBezTo>
                <a:close/>
                <a:moveTo>
                  <a:pt x="107" y="608"/>
                </a:moveTo>
                <a:lnTo>
                  <a:pt x="36" y="608"/>
                </a:lnTo>
                <a:lnTo>
                  <a:pt x="36" y="429"/>
                </a:lnTo>
                <a:lnTo>
                  <a:pt x="107" y="429"/>
                </a:lnTo>
                <a:lnTo>
                  <a:pt x="107" y="608"/>
                </a:lnTo>
                <a:close/>
                <a:moveTo>
                  <a:pt x="125" y="394"/>
                </a:moveTo>
                <a:lnTo>
                  <a:pt x="18" y="394"/>
                </a:lnTo>
                <a:cubicBezTo>
                  <a:pt x="8" y="394"/>
                  <a:pt x="0" y="402"/>
                  <a:pt x="0" y="412"/>
                </a:cubicBezTo>
                <a:lnTo>
                  <a:pt x="0" y="626"/>
                </a:lnTo>
                <a:cubicBezTo>
                  <a:pt x="0" y="637"/>
                  <a:pt x="8" y="645"/>
                  <a:pt x="18" y="645"/>
                </a:cubicBezTo>
                <a:lnTo>
                  <a:pt x="125" y="645"/>
                </a:lnTo>
                <a:cubicBezTo>
                  <a:pt x="135" y="645"/>
                  <a:pt x="143" y="637"/>
                  <a:pt x="143" y="626"/>
                </a:cubicBezTo>
                <a:lnTo>
                  <a:pt x="143" y="412"/>
                </a:lnTo>
                <a:cubicBezTo>
                  <a:pt x="143" y="402"/>
                  <a:pt x="135" y="394"/>
                  <a:pt x="125" y="394"/>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6" name="Freeform 297">
            <a:extLst>
              <a:ext uri="{FF2B5EF4-FFF2-40B4-BE49-F238E27FC236}">
                <a16:creationId xmlns:a16="http://schemas.microsoft.com/office/drawing/2014/main" xmlns="" id="{2583802A-1DF9-5748-9CEB-937F84FEBF45}"/>
              </a:ext>
            </a:extLst>
          </p:cNvPr>
          <p:cNvSpPr>
            <a:spLocks noChangeArrowheads="1"/>
          </p:cNvSpPr>
          <p:nvPr/>
        </p:nvSpPr>
        <p:spPr bwMode="auto">
          <a:xfrm>
            <a:off x="5743176" y="1926697"/>
            <a:ext cx="488987" cy="491680"/>
          </a:xfrm>
          <a:custGeom>
            <a:avLst/>
            <a:gdLst>
              <a:gd name="T0" fmla="*/ 91200 w 787"/>
              <a:gd name="T1" fmla="*/ 167833 h 789"/>
              <a:gd name="T2" fmla="*/ 115615 w 787"/>
              <a:gd name="T3" fmla="*/ 167833 h 789"/>
              <a:gd name="T4" fmla="*/ 115615 w 787"/>
              <a:gd name="T5" fmla="*/ 191603 h 789"/>
              <a:gd name="T6" fmla="*/ 86532 w 787"/>
              <a:gd name="T7" fmla="*/ 196645 h 789"/>
              <a:gd name="T8" fmla="*/ 91200 w 787"/>
              <a:gd name="T9" fmla="*/ 167833 h 789"/>
              <a:gd name="T10" fmla="*/ 219023 w 787"/>
              <a:gd name="T11" fmla="*/ 36376 h 789"/>
              <a:gd name="T12" fmla="*/ 246311 w 787"/>
              <a:gd name="T13" fmla="*/ 63387 h 789"/>
              <a:gd name="T14" fmla="*/ 128182 w 787"/>
              <a:gd name="T15" fmla="*/ 182239 h 789"/>
              <a:gd name="T16" fmla="*/ 128182 w 787"/>
              <a:gd name="T17" fmla="*/ 167833 h 789"/>
              <a:gd name="T18" fmla="*/ 128182 w 787"/>
              <a:gd name="T19" fmla="*/ 154867 h 789"/>
              <a:gd name="T20" fmla="*/ 115615 w 787"/>
              <a:gd name="T21" fmla="*/ 154867 h 789"/>
              <a:gd name="T22" fmla="*/ 101253 w 787"/>
              <a:gd name="T23" fmla="*/ 154867 h 789"/>
              <a:gd name="T24" fmla="*/ 219023 w 787"/>
              <a:gd name="T25" fmla="*/ 36376 h 789"/>
              <a:gd name="T26" fmla="*/ 236616 w 787"/>
              <a:gd name="T27" fmla="*/ 18728 h 789"/>
              <a:gd name="T28" fmla="*/ 236616 w 787"/>
              <a:gd name="T29" fmla="*/ 18728 h 789"/>
              <a:gd name="T30" fmla="*/ 249901 w 787"/>
              <a:gd name="T31" fmla="*/ 12966 h 789"/>
              <a:gd name="T32" fmla="*/ 249901 w 787"/>
              <a:gd name="T33" fmla="*/ 12966 h 789"/>
              <a:gd name="T34" fmla="*/ 269290 w 787"/>
              <a:gd name="T35" fmla="*/ 32414 h 789"/>
              <a:gd name="T36" fmla="*/ 269290 w 787"/>
              <a:gd name="T37" fmla="*/ 32414 h 789"/>
              <a:gd name="T38" fmla="*/ 263545 w 787"/>
              <a:gd name="T39" fmla="*/ 46100 h 789"/>
              <a:gd name="T40" fmla="*/ 255287 w 787"/>
              <a:gd name="T41" fmla="*/ 54384 h 789"/>
              <a:gd name="T42" fmla="*/ 227999 w 787"/>
              <a:gd name="T43" fmla="*/ 27012 h 789"/>
              <a:gd name="T44" fmla="*/ 236616 w 787"/>
              <a:gd name="T45" fmla="*/ 18728 h 789"/>
              <a:gd name="T46" fmla="*/ 70374 w 787"/>
              <a:gd name="T47" fmla="*/ 212852 h 789"/>
              <a:gd name="T48" fmla="*/ 125669 w 787"/>
              <a:gd name="T49" fmla="*/ 203488 h 789"/>
              <a:gd name="T50" fmla="*/ 272881 w 787"/>
              <a:gd name="T51" fmla="*/ 55104 h 789"/>
              <a:gd name="T52" fmla="*/ 272881 w 787"/>
              <a:gd name="T53" fmla="*/ 55104 h 789"/>
              <a:gd name="T54" fmla="*/ 282216 w 787"/>
              <a:gd name="T55" fmla="*/ 32414 h 789"/>
              <a:gd name="T56" fmla="*/ 282216 w 787"/>
              <a:gd name="T57" fmla="*/ 32414 h 789"/>
              <a:gd name="T58" fmla="*/ 249901 w 787"/>
              <a:gd name="T59" fmla="*/ 0 h 789"/>
              <a:gd name="T60" fmla="*/ 249901 w 787"/>
              <a:gd name="T61" fmla="*/ 0 h 789"/>
              <a:gd name="T62" fmla="*/ 227281 w 787"/>
              <a:gd name="T63" fmla="*/ 9724 h 789"/>
              <a:gd name="T64" fmla="*/ 80069 w 787"/>
              <a:gd name="T65" fmla="*/ 157748 h 789"/>
              <a:gd name="T66" fmla="*/ 70374 w 787"/>
              <a:gd name="T67" fmla="*/ 212852 h 789"/>
              <a:gd name="T68" fmla="*/ 275753 w 787"/>
              <a:gd name="T69" fmla="*/ 96882 h 789"/>
              <a:gd name="T70" fmla="*/ 275753 w 787"/>
              <a:gd name="T71" fmla="*/ 96882 h 789"/>
              <a:gd name="T72" fmla="*/ 269290 w 787"/>
              <a:gd name="T73" fmla="*/ 103365 h 789"/>
              <a:gd name="T74" fmla="*/ 269290 w 787"/>
              <a:gd name="T75" fmla="*/ 244906 h 789"/>
              <a:gd name="T76" fmla="*/ 269290 w 787"/>
              <a:gd name="T77" fmla="*/ 244906 h 789"/>
              <a:gd name="T78" fmla="*/ 243797 w 787"/>
              <a:gd name="T79" fmla="*/ 270837 h 789"/>
              <a:gd name="T80" fmla="*/ 38419 w 787"/>
              <a:gd name="T81" fmla="*/ 270837 h 789"/>
              <a:gd name="T82" fmla="*/ 38419 w 787"/>
              <a:gd name="T83" fmla="*/ 270837 h 789"/>
              <a:gd name="T84" fmla="*/ 12567 w 787"/>
              <a:gd name="T85" fmla="*/ 244906 h 789"/>
              <a:gd name="T86" fmla="*/ 12567 w 787"/>
              <a:gd name="T87" fmla="*/ 38897 h 789"/>
              <a:gd name="T88" fmla="*/ 12567 w 787"/>
              <a:gd name="T89" fmla="*/ 38897 h 789"/>
              <a:gd name="T90" fmla="*/ 38419 w 787"/>
              <a:gd name="T91" fmla="*/ 12966 h 789"/>
              <a:gd name="T92" fmla="*/ 179527 w 787"/>
              <a:gd name="T93" fmla="*/ 12966 h 789"/>
              <a:gd name="T94" fmla="*/ 179527 w 787"/>
              <a:gd name="T95" fmla="*/ 12966 h 789"/>
              <a:gd name="T96" fmla="*/ 186349 w 787"/>
              <a:gd name="T97" fmla="*/ 6843 h 789"/>
              <a:gd name="T98" fmla="*/ 186349 w 787"/>
              <a:gd name="T99" fmla="*/ 6843 h 789"/>
              <a:gd name="T100" fmla="*/ 179527 w 787"/>
              <a:gd name="T101" fmla="*/ 0 h 789"/>
              <a:gd name="T102" fmla="*/ 38419 w 787"/>
              <a:gd name="T103" fmla="*/ 0 h 789"/>
              <a:gd name="T104" fmla="*/ 38419 w 787"/>
              <a:gd name="T105" fmla="*/ 0 h 789"/>
              <a:gd name="T106" fmla="*/ 0 w 787"/>
              <a:gd name="T107" fmla="*/ 38897 h 789"/>
              <a:gd name="T108" fmla="*/ 0 w 787"/>
              <a:gd name="T109" fmla="*/ 244906 h 789"/>
              <a:gd name="T110" fmla="*/ 0 w 787"/>
              <a:gd name="T111" fmla="*/ 244906 h 789"/>
              <a:gd name="T112" fmla="*/ 38419 w 787"/>
              <a:gd name="T113" fmla="*/ 283803 h 789"/>
              <a:gd name="T114" fmla="*/ 243797 w 787"/>
              <a:gd name="T115" fmla="*/ 283803 h 789"/>
              <a:gd name="T116" fmla="*/ 243797 w 787"/>
              <a:gd name="T117" fmla="*/ 283803 h 789"/>
              <a:gd name="T118" fmla="*/ 282216 w 787"/>
              <a:gd name="T119" fmla="*/ 244906 h 789"/>
              <a:gd name="T120" fmla="*/ 282216 w 787"/>
              <a:gd name="T121" fmla="*/ 103365 h 789"/>
              <a:gd name="T122" fmla="*/ 282216 w 787"/>
              <a:gd name="T123" fmla="*/ 103365 h 789"/>
              <a:gd name="T124" fmla="*/ 275753 w 787"/>
              <a:gd name="T125" fmla="*/ 96882 h 7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7" h="789">
                <a:moveTo>
                  <a:pt x="254" y="466"/>
                </a:moveTo>
                <a:lnTo>
                  <a:pt x="322" y="466"/>
                </a:lnTo>
                <a:lnTo>
                  <a:pt x="322" y="532"/>
                </a:lnTo>
                <a:lnTo>
                  <a:pt x="241" y="546"/>
                </a:lnTo>
                <a:lnTo>
                  <a:pt x="254" y="466"/>
                </a:lnTo>
                <a:close/>
                <a:moveTo>
                  <a:pt x="610" y="101"/>
                </a:moveTo>
                <a:lnTo>
                  <a:pt x="686" y="176"/>
                </a:lnTo>
                <a:lnTo>
                  <a:pt x="357" y="506"/>
                </a:lnTo>
                <a:lnTo>
                  <a:pt x="357" y="466"/>
                </a:lnTo>
                <a:lnTo>
                  <a:pt x="357" y="430"/>
                </a:lnTo>
                <a:lnTo>
                  <a:pt x="322" y="430"/>
                </a:lnTo>
                <a:lnTo>
                  <a:pt x="282" y="430"/>
                </a:lnTo>
                <a:lnTo>
                  <a:pt x="610" y="101"/>
                </a:lnTo>
                <a:close/>
                <a:moveTo>
                  <a:pt x="659" y="52"/>
                </a:moveTo>
                <a:lnTo>
                  <a:pt x="659" y="52"/>
                </a:lnTo>
                <a:cubicBezTo>
                  <a:pt x="668" y="43"/>
                  <a:pt x="682" y="36"/>
                  <a:pt x="696" y="36"/>
                </a:cubicBezTo>
                <a:cubicBezTo>
                  <a:pt x="726" y="36"/>
                  <a:pt x="750" y="60"/>
                  <a:pt x="750" y="90"/>
                </a:cubicBezTo>
                <a:cubicBezTo>
                  <a:pt x="750" y="105"/>
                  <a:pt x="744" y="118"/>
                  <a:pt x="734" y="128"/>
                </a:cubicBezTo>
                <a:lnTo>
                  <a:pt x="711" y="151"/>
                </a:lnTo>
                <a:lnTo>
                  <a:pt x="635" y="75"/>
                </a:lnTo>
                <a:lnTo>
                  <a:pt x="659" y="52"/>
                </a:lnTo>
                <a:close/>
                <a:moveTo>
                  <a:pt x="196" y="591"/>
                </a:moveTo>
                <a:lnTo>
                  <a:pt x="350" y="565"/>
                </a:lnTo>
                <a:lnTo>
                  <a:pt x="760" y="153"/>
                </a:lnTo>
                <a:cubicBezTo>
                  <a:pt x="776" y="137"/>
                  <a:pt x="786" y="115"/>
                  <a:pt x="786" y="90"/>
                </a:cubicBezTo>
                <a:cubicBezTo>
                  <a:pt x="786" y="41"/>
                  <a:pt x="746" y="0"/>
                  <a:pt x="696" y="0"/>
                </a:cubicBezTo>
                <a:cubicBezTo>
                  <a:pt x="672" y="0"/>
                  <a:pt x="649" y="11"/>
                  <a:pt x="633" y="27"/>
                </a:cubicBezTo>
                <a:lnTo>
                  <a:pt x="223" y="438"/>
                </a:lnTo>
                <a:lnTo>
                  <a:pt x="196" y="591"/>
                </a:lnTo>
                <a:close/>
                <a:moveTo>
                  <a:pt x="768" y="269"/>
                </a:moveTo>
                <a:lnTo>
                  <a:pt x="768" y="269"/>
                </a:lnTo>
                <a:cubicBezTo>
                  <a:pt x="758" y="269"/>
                  <a:pt x="750" y="277"/>
                  <a:pt x="750" y="287"/>
                </a:cubicBezTo>
                <a:lnTo>
                  <a:pt x="750" y="680"/>
                </a:lnTo>
                <a:cubicBezTo>
                  <a:pt x="750" y="720"/>
                  <a:pt x="718" y="752"/>
                  <a:pt x="679" y="752"/>
                </a:cubicBezTo>
                <a:lnTo>
                  <a:pt x="107" y="752"/>
                </a:lnTo>
                <a:cubicBezTo>
                  <a:pt x="68" y="752"/>
                  <a:pt x="35" y="720"/>
                  <a:pt x="35" y="680"/>
                </a:cubicBezTo>
                <a:lnTo>
                  <a:pt x="35" y="108"/>
                </a:lnTo>
                <a:cubicBezTo>
                  <a:pt x="35" y="68"/>
                  <a:pt x="68" y="36"/>
                  <a:pt x="107" y="36"/>
                </a:cubicBezTo>
                <a:lnTo>
                  <a:pt x="500" y="36"/>
                </a:lnTo>
                <a:cubicBezTo>
                  <a:pt x="510" y="36"/>
                  <a:pt x="519" y="28"/>
                  <a:pt x="519" y="19"/>
                </a:cubicBezTo>
                <a:cubicBezTo>
                  <a:pt x="519" y="8"/>
                  <a:pt x="510" y="0"/>
                  <a:pt x="500" y="0"/>
                </a:cubicBezTo>
                <a:lnTo>
                  <a:pt x="107" y="0"/>
                </a:lnTo>
                <a:cubicBezTo>
                  <a:pt x="47" y="0"/>
                  <a:pt x="0" y="49"/>
                  <a:pt x="0" y="108"/>
                </a:cubicBezTo>
                <a:lnTo>
                  <a:pt x="0" y="680"/>
                </a:lnTo>
                <a:cubicBezTo>
                  <a:pt x="0" y="740"/>
                  <a:pt x="47" y="788"/>
                  <a:pt x="107" y="788"/>
                </a:cubicBezTo>
                <a:lnTo>
                  <a:pt x="679" y="788"/>
                </a:lnTo>
                <a:cubicBezTo>
                  <a:pt x="738" y="788"/>
                  <a:pt x="786" y="740"/>
                  <a:pt x="786" y="680"/>
                </a:cubicBezTo>
                <a:lnTo>
                  <a:pt x="786" y="287"/>
                </a:lnTo>
                <a:cubicBezTo>
                  <a:pt x="786" y="277"/>
                  <a:pt x="778" y="269"/>
                  <a:pt x="768" y="269"/>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7" name="Freeform 298">
            <a:extLst>
              <a:ext uri="{FF2B5EF4-FFF2-40B4-BE49-F238E27FC236}">
                <a16:creationId xmlns:a16="http://schemas.microsoft.com/office/drawing/2014/main" xmlns="" id="{9F970630-792D-B840-BD73-D7D0E46BB521}"/>
              </a:ext>
            </a:extLst>
          </p:cNvPr>
          <p:cNvSpPr>
            <a:spLocks noChangeArrowheads="1"/>
          </p:cNvSpPr>
          <p:nvPr/>
        </p:nvSpPr>
        <p:spPr bwMode="auto">
          <a:xfrm>
            <a:off x="9328163" y="1926697"/>
            <a:ext cx="491735" cy="491680"/>
          </a:xfrm>
          <a:custGeom>
            <a:avLst/>
            <a:gdLst>
              <a:gd name="T0" fmla="*/ 109848 w 789"/>
              <a:gd name="T1" fmla="*/ 141181 h 789"/>
              <a:gd name="T2" fmla="*/ 142262 w 789"/>
              <a:gd name="T3" fmla="*/ 189442 h 789"/>
              <a:gd name="T4" fmla="*/ 143702 w 789"/>
              <a:gd name="T5" fmla="*/ 191603 h 789"/>
              <a:gd name="T6" fmla="*/ 148384 w 789"/>
              <a:gd name="T7" fmla="*/ 193404 h 789"/>
              <a:gd name="T8" fmla="*/ 152706 w 789"/>
              <a:gd name="T9" fmla="*/ 191603 h 789"/>
              <a:gd name="T10" fmla="*/ 226538 w 789"/>
              <a:gd name="T11" fmla="*/ 232301 h 789"/>
              <a:gd name="T12" fmla="*/ 244546 w 789"/>
              <a:gd name="T13" fmla="*/ 236262 h 789"/>
              <a:gd name="T14" fmla="*/ 244546 w 789"/>
              <a:gd name="T15" fmla="*/ 236262 h 789"/>
              <a:gd name="T16" fmla="*/ 186561 w 789"/>
              <a:gd name="T17" fmla="*/ 152706 h 789"/>
              <a:gd name="T18" fmla="*/ 186561 w 789"/>
              <a:gd name="T19" fmla="*/ 152706 h 789"/>
              <a:gd name="T20" fmla="*/ 180438 w 789"/>
              <a:gd name="T21" fmla="*/ 148384 h 789"/>
              <a:gd name="T22" fmla="*/ 149105 w 789"/>
              <a:gd name="T23" fmla="*/ 176837 h 789"/>
              <a:gd name="T24" fmla="*/ 115250 w 789"/>
              <a:gd name="T25" fmla="*/ 126415 h 789"/>
              <a:gd name="T26" fmla="*/ 109848 w 789"/>
              <a:gd name="T27" fmla="*/ 122453 h 789"/>
              <a:gd name="T28" fmla="*/ 104085 w 789"/>
              <a:gd name="T29" fmla="*/ 125334 h 789"/>
              <a:gd name="T30" fmla="*/ 39977 w 789"/>
              <a:gd name="T31" fmla="*/ 235182 h 789"/>
              <a:gd name="T32" fmla="*/ 38897 w 789"/>
              <a:gd name="T33" fmla="*/ 238783 h 789"/>
              <a:gd name="T34" fmla="*/ 45019 w 789"/>
              <a:gd name="T35" fmla="*/ 244906 h 789"/>
              <a:gd name="T36" fmla="*/ 238783 w 789"/>
              <a:gd name="T37" fmla="*/ 244906 h 789"/>
              <a:gd name="T38" fmla="*/ 244906 w 789"/>
              <a:gd name="T39" fmla="*/ 238783 h 789"/>
              <a:gd name="T40" fmla="*/ 270837 w 789"/>
              <a:gd name="T41" fmla="*/ 257872 h 789"/>
              <a:gd name="T42" fmla="*/ 257872 w 789"/>
              <a:gd name="T43" fmla="*/ 270837 h 789"/>
              <a:gd name="T44" fmla="*/ 25931 w 789"/>
              <a:gd name="T45" fmla="*/ 270837 h 789"/>
              <a:gd name="T46" fmla="*/ 12966 w 789"/>
              <a:gd name="T47" fmla="*/ 25931 h 789"/>
              <a:gd name="T48" fmla="*/ 25931 w 789"/>
              <a:gd name="T49" fmla="*/ 12966 h 789"/>
              <a:gd name="T50" fmla="*/ 257872 w 789"/>
              <a:gd name="T51" fmla="*/ 12966 h 789"/>
              <a:gd name="T52" fmla="*/ 270837 w 789"/>
              <a:gd name="T53" fmla="*/ 257872 h 789"/>
              <a:gd name="T54" fmla="*/ 25931 w 789"/>
              <a:gd name="T55" fmla="*/ 0 h 789"/>
              <a:gd name="T56" fmla="*/ 0 w 789"/>
              <a:gd name="T57" fmla="*/ 25931 h 789"/>
              <a:gd name="T58" fmla="*/ 0 w 789"/>
              <a:gd name="T59" fmla="*/ 257872 h 789"/>
              <a:gd name="T60" fmla="*/ 257872 w 789"/>
              <a:gd name="T61" fmla="*/ 283803 h 789"/>
              <a:gd name="T62" fmla="*/ 283803 w 789"/>
              <a:gd name="T63" fmla="*/ 257872 h 789"/>
              <a:gd name="T64" fmla="*/ 283803 w 789"/>
              <a:gd name="T65" fmla="*/ 25931 h 789"/>
              <a:gd name="T66" fmla="*/ 70951 w 789"/>
              <a:gd name="T67" fmla="*/ 51502 h 789"/>
              <a:gd name="T68" fmla="*/ 90399 w 789"/>
              <a:gd name="T69" fmla="*/ 70951 h 789"/>
              <a:gd name="T70" fmla="*/ 70951 w 789"/>
              <a:gd name="T71" fmla="*/ 90399 h 789"/>
              <a:gd name="T72" fmla="*/ 51502 w 789"/>
              <a:gd name="T73" fmla="*/ 70951 h 789"/>
              <a:gd name="T74" fmla="*/ 70951 w 789"/>
              <a:gd name="T75" fmla="*/ 51502 h 789"/>
              <a:gd name="T76" fmla="*/ 70951 w 789"/>
              <a:gd name="T77" fmla="*/ 103365 h 789"/>
              <a:gd name="T78" fmla="*/ 103005 w 789"/>
              <a:gd name="T79" fmla="*/ 70951 h 789"/>
              <a:gd name="T80" fmla="*/ 70951 w 789"/>
              <a:gd name="T81" fmla="*/ 38897 h 789"/>
              <a:gd name="T82" fmla="*/ 38897 w 789"/>
              <a:gd name="T83" fmla="*/ 70951 h 7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9" h="789">
                <a:moveTo>
                  <a:pt x="157" y="645"/>
                </a:moveTo>
                <a:lnTo>
                  <a:pt x="305" y="392"/>
                </a:lnTo>
                <a:lnTo>
                  <a:pt x="395" y="526"/>
                </a:lnTo>
                <a:cubicBezTo>
                  <a:pt x="396" y="529"/>
                  <a:pt x="398" y="531"/>
                  <a:pt x="399" y="532"/>
                </a:cubicBezTo>
                <a:cubicBezTo>
                  <a:pt x="403" y="535"/>
                  <a:pt x="407" y="537"/>
                  <a:pt x="412" y="537"/>
                </a:cubicBezTo>
                <a:cubicBezTo>
                  <a:pt x="417" y="537"/>
                  <a:pt x="422" y="535"/>
                  <a:pt x="424" y="532"/>
                </a:cubicBezTo>
                <a:lnTo>
                  <a:pt x="499" y="458"/>
                </a:lnTo>
                <a:lnTo>
                  <a:pt x="629" y="645"/>
                </a:lnTo>
                <a:lnTo>
                  <a:pt x="157" y="645"/>
                </a:lnTo>
                <a:close/>
                <a:moveTo>
                  <a:pt x="679" y="656"/>
                </a:moveTo>
                <a:lnTo>
                  <a:pt x="679" y="656"/>
                </a:lnTo>
                <a:cubicBezTo>
                  <a:pt x="678" y="653"/>
                  <a:pt x="676" y="652"/>
                  <a:pt x="675" y="650"/>
                </a:cubicBezTo>
                <a:lnTo>
                  <a:pt x="518" y="424"/>
                </a:lnTo>
                <a:cubicBezTo>
                  <a:pt x="515" y="417"/>
                  <a:pt x="509" y="412"/>
                  <a:pt x="501" y="412"/>
                </a:cubicBezTo>
                <a:cubicBezTo>
                  <a:pt x="496" y="412"/>
                  <a:pt x="492" y="414"/>
                  <a:pt x="489" y="417"/>
                </a:cubicBezTo>
                <a:lnTo>
                  <a:pt x="414" y="491"/>
                </a:lnTo>
                <a:lnTo>
                  <a:pt x="320" y="351"/>
                </a:lnTo>
                <a:cubicBezTo>
                  <a:pt x="318" y="345"/>
                  <a:pt x="312" y="340"/>
                  <a:pt x="305" y="340"/>
                </a:cubicBezTo>
                <a:cubicBezTo>
                  <a:pt x="298" y="340"/>
                  <a:pt x="293" y="344"/>
                  <a:pt x="290" y="349"/>
                </a:cubicBezTo>
                <a:lnTo>
                  <a:pt x="289" y="348"/>
                </a:lnTo>
                <a:lnTo>
                  <a:pt x="110" y="653"/>
                </a:lnTo>
                <a:lnTo>
                  <a:pt x="111" y="653"/>
                </a:lnTo>
                <a:cubicBezTo>
                  <a:pt x="109" y="656"/>
                  <a:pt x="108" y="659"/>
                  <a:pt x="108" y="663"/>
                </a:cubicBezTo>
                <a:cubicBezTo>
                  <a:pt x="108" y="672"/>
                  <a:pt x="116" y="680"/>
                  <a:pt x="125" y="680"/>
                </a:cubicBezTo>
                <a:lnTo>
                  <a:pt x="663" y="680"/>
                </a:lnTo>
                <a:cubicBezTo>
                  <a:pt x="672" y="680"/>
                  <a:pt x="680" y="672"/>
                  <a:pt x="680" y="663"/>
                </a:cubicBezTo>
                <a:cubicBezTo>
                  <a:pt x="680" y="660"/>
                  <a:pt x="680" y="658"/>
                  <a:pt x="679" y="656"/>
                </a:cubicBezTo>
                <a:close/>
                <a:moveTo>
                  <a:pt x="752" y="716"/>
                </a:moveTo>
                <a:lnTo>
                  <a:pt x="752" y="716"/>
                </a:lnTo>
                <a:cubicBezTo>
                  <a:pt x="752" y="736"/>
                  <a:pt x="736" y="752"/>
                  <a:pt x="716" y="752"/>
                </a:cubicBezTo>
                <a:lnTo>
                  <a:pt x="72" y="752"/>
                </a:lnTo>
                <a:cubicBezTo>
                  <a:pt x="52" y="752"/>
                  <a:pt x="36" y="736"/>
                  <a:pt x="36" y="716"/>
                </a:cubicBezTo>
                <a:lnTo>
                  <a:pt x="36" y="72"/>
                </a:lnTo>
                <a:cubicBezTo>
                  <a:pt x="36" y="52"/>
                  <a:pt x="52" y="36"/>
                  <a:pt x="72" y="36"/>
                </a:cubicBezTo>
                <a:lnTo>
                  <a:pt x="716" y="36"/>
                </a:lnTo>
                <a:cubicBezTo>
                  <a:pt x="736" y="36"/>
                  <a:pt x="752" y="52"/>
                  <a:pt x="752" y="72"/>
                </a:cubicBezTo>
                <a:lnTo>
                  <a:pt x="752" y="716"/>
                </a:lnTo>
                <a:close/>
                <a:moveTo>
                  <a:pt x="716" y="0"/>
                </a:moveTo>
                <a:lnTo>
                  <a:pt x="72" y="0"/>
                </a:lnTo>
                <a:cubicBezTo>
                  <a:pt x="32" y="0"/>
                  <a:pt x="0" y="33"/>
                  <a:pt x="0" y="72"/>
                </a:cubicBezTo>
                <a:lnTo>
                  <a:pt x="0" y="716"/>
                </a:lnTo>
                <a:cubicBezTo>
                  <a:pt x="0" y="756"/>
                  <a:pt x="32" y="788"/>
                  <a:pt x="72" y="788"/>
                </a:cubicBezTo>
                <a:lnTo>
                  <a:pt x="716" y="788"/>
                </a:lnTo>
                <a:cubicBezTo>
                  <a:pt x="755" y="788"/>
                  <a:pt x="788" y="756"/>
                  <a:pt x="788" y="716"/>
                </a:cubicBezTo>
                <a:lnTo>
                  <a:pt x="788" y="72"/>
                </a:lnTo>
                <a:cubicBezTo>
                  <a:pt x="788" y="33"/>
                  <a:pt x="755" y="0"/>
                  <a:pt x="716" y="0"/>
                </a:cubicBezTo>
                <a:close/>
                <a:moveTo>
                  <a:pt x="197" y="143"/>
                </a:moveTo>
                <a:lnTo>
                  <a:pt x="197" y="143"/>
                </a:lnTo>
                <a:cubicBezTo>
                  <a:pt x="226" y="143"/>
                  <a:pt x="251" y="168"/>
                  <a:pt x="251" y="197"/>
                </a:cubicBezTo>
                <a:cubicBezTo>
                  <a:pt x="251" y="227"/>
                  <a:pt x="226" y="251"/>
                  <a:pt x="197" y="251"/>
                </a:cubicBezTo>
                <a:cubicBezTo>
                  <a:pt x="167" y="251"/>
                  <a:pt x="143" y="227"/>
                  <a:pt x="143" y="197"/>
                </a:cubicBezTo>
                <a:cubicBezTo>
                  <a:pt x="143" y="168"/>
                  <a:pt x="167" y="143"/>
                  <a:pt x="197" y="143"/>
                </a:cubicBezTo>
                <a:close/>
                <a:moveTo>
                  <a:pt x="197" y="287"/>
                </a:moveTo>
                <a:lnTo>
                  <a:pt x="197" y="287"/>
                </a:lnTo>
                <a:cubicBezTo>
                  <a:pt x="246" y="287"/>
                  <a:pt x="286" y="247"/>
                  <a:pt x="286" y="197"/>
                </a:cubicBezTo>
                <a:cubicBezTo>
                  <a:pt x="286" y="148"/>
                  <a:pt x="246" y="108"/>
                  <a:pt x="197" y="108"/>
                </a:cubicBezTo>
                <a:cubicBezTo>
                  <a:pt x="147" y="108"/>
                  <a:pt x="108" y="148"/>
                  <a:pt x="108" y="197"/>
                </a:cubicBezTo>
                <a:cubicBezTo>
                  <a:pt x="108" y="247"/>
                  <a:pt x="147" y="287"/>
                  <a:pt x="197" y="287"/>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4" name="TextBox 3">
            <a:extLst>
              <a:ext uri="{FF2B5EF4-FFF2-40B4-BE49-F238E27FC236}">
                <a16:creationId xmlns:a16="http://schemas.microsoft.com/office/drawing/2014/main" xmlns="" id="{3845DAFB-685B-104C-9FB0-671B78E570E1}"/>
              </a:ext>
            </a:extLst>
          </p:cNvPr>
          <p:cNvSpPr txBox="1"/>
          <p:nvPr/>
        </p:nvSpPr>
        <p:spPr>
          <a:xfrm>
            <a:off x="3113309" y="323324"/>
            <a:ext cx="5941370" cy="656590"/>
          </a:xfrm>
          <a:prstGeom prst="rect">
            <a:avLst/>
          </a:prstGeom>
          <a:noFill/>
        </p:spPr>
        <p:txBody>
          <a:bodyPr wrap="none" rtlCol="0" anchor="b">
            <a:spAutoFit/>
          </a:bodyPr>
          <a:lstStyle/>
          <a:p>
            <a:pPr algn="ctr">
              <a:lnSpc>
                <a:spcPts val="4440"/>
              </a:lnSpc>
            </a:pPr>
            <a:r>
              <a:rPr lang="en-US" sz="3700" b="1" spc="-145" dirty="0" err="1" smtClean="0">
                <a:solidFill>
                  <a:schemeClr val="tx2"/>
                </a:solidFill>
                <a:latin typeface="DM Sans" pitchFamily="2" charset="77"/>
              </a:rPr>
              <a:t>Öğrenci</a:t>
            </a:r>
            <a:r>
              <a:rPr lang="en-US" sz="3700" b="1" spc="-145" dirty="0" smtClean="0">
                <a:solidFill>
                  <a:schemeClr val="tx2"/>
                </a:solidFill>
                <a:latin typeface="DM Sans" pitchFamily="2" charset="77"/>
              </a:rPr>
              <a:t> </a:t>
            </a:r>
            <a:r>
              <a:rPr lang="en-US" sz="3700" b="1" spc="-145" dirty="0" err="1" smtClean="0">
                <a:solidFill>
                  <a:schemeClr val="tx2"/>
                </a:solidFill>
                <a:latin typeface="DM Sans" pitchFamily="2" charset="77"/>
              </a:rPr>
              <a:t>İhtiyaçlarına</a:t>
            </a:r>
            <a:r>
              <a:rPr lang="en-US" sz="3700" b="1" spc="-145" dirty="0" smtClean="0">
                <a:solidFill>
                  <a:schemeClr val="tx2"/>
                </a:solidFill>
                <a:latin typeface="DM Sans" pitchFamily="2" charset="77"/>
              </a:rPr>
              <a:t> </a:t>
            </a:r>
            <a:r>
              <a:rPr lang="en-US" sz="3700" b="1" spc="-145" dirty="0" err="1" smtClean="0">
                <a:solidFill>
                  <a:schemeClr val="tx2"/>
                </a:solidFill>
                <a:latin typeface="DM Sans" pitchFamily="2" charset="77"/>
              </a:rPr>
              <a:t>Destek</a:t>
            </a:r>
            <a:endParaRPr lang="en-US" sz="3700" b="1" spc="-145" dirty="0">
              <a:solidFill>
                <a:schemeClr val="tx2"/>
              </a:solidFill>
              <a:latin typeface="DM Sans" pitchFamily="2" charset="77"/>
            </a:endParaRPr>
          </a:p>
        </p:txBody>
      </p:sp>
      <p:sp>
        <p:nvSpPr>
          <p:cNvPr id="6" name="TextBox 5">
            <a:extLst>
              <a:ext uri="{FF2B5EF4-FFF2-40B4-BE49-F238E27FC236}">
                <a16:creationId xmlns:a16="http://schemas.microsoft.com/office/drawing/2014/main" xmlns="" id="{9ECED862-BF92-824A-BC9E-DB913086A849}"/>
              </a:ext>
            </a:extLst>
          </p:cNvPr>
          <p:cNvSpPr txBox="1"/>
          <p:nvPr/>
        </p:nvSpPr>
        <p:spPr>
          <a:xfrm>
            <a:off x="1095398" y="5106800"/>
            <a:ext cx="2918801" cy="1708545"/>
          </a:xfrm>
          <a:prstGeom prst="rect">
            <a:avLst/>
          </a:prstGeom>
          <a:noFill/>
        </p:spPr>
        <p:txBody>
          <a:bodyPr wrap="square" rtlCol="0" anchor="t">
            <a:spAutoFit/>
          </a:bodyPr>
          <a:lstStyle/>
          <a:p>
            <a:pPr>
              <a:lnSpc>
                <a:spcPts val="1800"/>
              </a:lnSpc>
            </a:pPr>
            <a:r>
              <a:rPr lang="en-US" sz="2000" spc="-15" dirty="0" err="1" smtClean="0">
                <a:latin typeface="DM Sans" pitchFamily="2" charset="77"/>
              </a:rPr>
              <a:t>Danışmanlık</a:t>
            </a:r>
            <a:r>
              <a:rPr lang="en-US" sz="2000" spc="-15" dirty="0" smtClean="0">
                <a:latin typeface="DM Sans" pitchFamily="2" charset="77"/>
              </a:rPr>
              <a:t> </a:t>
            </a:r>
            <a:r>
              <a:rPr lang="en-US" sz="2000" spc="-15" dirty="0" err="1" smtClean="0">
                <a:latin typeface="DM Sans" pitchFamily="2" charset="77"/>
              </a:rPr>
              <a:t>yaptığı</a:t>
            </a:r>
            <a:r>
              <a:rPr lang="en-US" sz="2000" spc="-15" dirty="0" smtClean="0">
                <a:latin typeface="DM Sans" pitchFamily="2" charset="77"/>
              </a:rPr>
              <a:t> </a:t>
            </a:r>
            <a:r>
              <a:rPr lang="en-US" sz="2000" spc="-15" dirty="0" err="1" smtClean="0">
                <a:latin typeface="DM Sans" pitchFamily="2" charset="77"/>
              </a:rPr>
              <a:t>öğrencilerden</a:t>
            </a:r>
            <a:r>
              <a:rPr lang="en-US" sz="2000" spc="-15" dirty="0" smtClean="0">
                <a:latin typeface="DM Sans" pitchFamily="2" charset="77"/>
              </a:rPr>
              <a:t> </a:t>
            </a:r>
            <a:r>
              <a:rPr lang="en-US" sz="2000" spc="-15" dirty="0" err="1" smtClean="0">
                <a:latin typeface="DM Sans" pitchFamily="2" charset="77"/>
              </a:rPr>
              <a:t>herhangi</a:t>
            </a:r>
            <a:r>
              <a:rPr lang="en-US" sz="2000" spc="-15" dirty="0" smtClean="0">
                <a:latin typeface="DM Sans" pitchFamily="2" charset="77"/>
              </a:rPr>
              <a:t> </a:t>
            </a:r>
            <a:r>
              <a:rPr lang="en-US" sz="2000" spc="-15" dirty="0" err="1" smtClean="0">
                <a:latin typeface="DM Sans" pitchFamily="2" charset="77"/>
              </a:rPr>
              <a:t>birinin</a:t>
            </a:r>
            <a:r>
              <a:rPr lang="en-US" sz="2000" spc="-15" dirty="0" smtClean="0">
                <a:latin typeface="DM Sans" pitchFamily="2" charset="77"/>
              </a:rPr>
              <a:t>;</a:t>
            </a:r>
          </a:p>
          <a:p>
            <a:pPr>
              <a:lnSpc>
                <a:spcPts val="1800"/>
              </a:lnSpc>
            </a:pPr>
            <a:r>
              <a:rPr lang="en-US" sz="2000" spc="-15" dirty="0" err="1" smtClean="0">
                <a:latin typeface="DM Sans" pitchFamily="2" charset="77"/>
              </a:rPr>
              <a:t>Uyum</a:t>
            </a:r>
            <a:r>
              <a:rPr lang="en-US" sz="2000" spc="-15" dirty="0" smtClean="0">
                <a:latin typeface="DM Sans" pitchFamily="2" charset="77"/>
              </a:rPr>
              <a:t> </a:t>
            </a:r>
            <a:r>
              <a:rPr lang="en-US" sz="2000" spc="-15" dirty="0" err="1" smtClean="0">
                <a:latin typeface="DM Sans" pitchFamily="2" charset="77"/>
              </a:rPr>
              <a:t>problemlerinde</a:t>
            </a:r>
            <a:r>
              <a:rPr lang="en-US" sz="2000" spc="-15" dirty="0" smtClean="0">
                <a:latin typeface="DM Sans" pitchFamily="2" charset="77"/>
              </a:rPr>
              <a:t>, </a:t>
            </a:r>
          </a:p>
          <a:p>
            <a:pPr>
              <a:lnSpc>
                <a:spcPts val="1800"/>
              </a:lnSpc>
            </a:pPr>
            <a:r>
              <a:rPr lang="en-US" sz="2000" spc="-15" dirty="0" err="1" smtClean="0">
                <a:latin typeface="DM Sans" pitchFamily="2" charset="77"/>
              </a:rPr>
              <a:t>Sosyal</a:t>
            </a:r>
            <a:r>
              <a:rPr lang="en-US" sz="2000" spc="-15" dirty="0" smtClean="0">
                <a:latin typeface="DM Sans" pitchFamily="2" charset="77"/>
              </a:rPr>
              <a:t> </a:t>
            </a:r>
            <a:r>
              <a:rPr lang="en-US" sz="2000" spc="-15" dirty="0" err="1" smtClean="0">
                <a:latin typeface="DM Sans" pitchFamily="2" charset="77"/>
              </a:rPr>
              <a:t>veya</a:t>
            </a:r>
            <a:r>
              <a:rPr lang="en-US" sz="2000" spc="-15" dirty="0" smtClean="0">
                <a:latin typeface="DM Sans" pitchFamily="2" charset="77"/>
              </a:rPr>
              <a:t> </a:t>
            </a:r>
            <a:r>
              <a:rPr lang="en-US" sz="2000" spc="-15" dirty="0" err="1" smtClean="0">
                <a:latin typeface="DM Sans" pitchFamily="2" charset="77"/>
              </a:rPr>
              <a:t>ekonomik</a:t>
            </a:r>
            <a:r>
              <a:rPr lang="en-US" sz="2000" spc="-15" dirty="0" smtClean="0">
                <a:latin typeface="DM Sans" pitchFamily="2" charset="77"/>
              </a:rPr>
              <a:t> </a:t>
            </a:r>
            <a:r>
              <a:rPr lang="en-US" sz="2000" spc="-15" dirty="0" err="1" smtClean="0">
                <a:latin typeface="DM Sans" pitchFamily="2" charset="77"/>
              </a:rPr>
              <a:t>konularda</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problemi</a:t>
            </a:r>
            <a:r>
              <a:rPr lang="en-US" sz="2000" spc="-15" dirty="0" smtClean="0">
                <a:latin typeface="DM Sans" pitchFamily="2" charset="77"/>
              </a:rPr>
              <a:t> </a:t>
            </a:r>
            <a:r>
              <a:rPr lang="en-US" sz="2000" spc="-15" dirty="0" err="1" smtClean="0">
                <a:latin typeface="DM Sans" pitchFamily="2" charset="77"/>
              </a:rPr>
              <a:t>olduğu</a:t>
            </a:r>
            <a:r>
              <a:rPr lang="en-US" sz="2000" spc="-15" dirty="0" smtClean="0">
                <a:latin typeface="DM Sans" pitchFamily="2" charset="77"/>
              </a:rPr>
              <a:t> </a:t>
            </a:r>
            <a:r>
              <a:rPr lang="en-US" sz="2000" spc="-15" dirty="0" err="1" smtClean="0">
                <a:latin typeface="DM Sans" pitchFamily="2" charset="77"/>
              </a:rPr>
              <a:t>durumlarda</a:t>
            </a:r>
            <a:r>
              <a:rPr lang="en-US" sz="2000" spc="-15" dirty="0" smtClean="0">
                <a:latin typeface="DM Sans" pitchFamily="2" charset="77"/>
              </a:rPr>
              <a:t>, </a:t>
            </a:r>
            <a:endParaRPr lang="en-US" sz="2000" spc="-15" dirty="0">
              <a:latin typeface="DM Sans" pitchFamily="2" charset="77"/>
            </a:endParaRPr>
          </a:p>
        </p:txBody>
      </p:sp>
      <p:sp>
        <p:nvSpPr>
          <p:cNvPr id="7" name="TextBox 6">
            <a:extLst>
              <a:ext uri="{FF2B5EF4-FFF2-40B4-BE49-F238E27FC236}">
                <a16:creationId xmlns:a16="http://schemas.microsoft.com/office/drawing/2014/main" xmlns="" id="{E592AC09-DC29-F348-9A46-C318C801430B}"/>
              </a:ext>
            </a:extLst>
          </p:cNvPr>
          <p:cNvSpPr txBox="1"/>
          <p:nvPr/>
        </p:nvSpPr>
        <p:spPr>
          <a:xfrm>
            <a:off x="4678877" y="5106800"/>
            <a:ext cx="2918801" cy="1246880"/>
          </a:xfrm>
          <a:prstGeom prst="rect">
            <a:avLst/>
          </a:prstGeom>
          <a:noFill/>
        </p:spPr>
        <p:txBody>
          <a:bodyPr wrap="square" rtlCol="0" anchor="t">
            <a:spAutoFit/>
          </a:bodyPr>
          <a:lstStyle/>
          <a:p>
            <a:pPr>
              <a:lnSpc>
                <a:spcPts val="1800"/>
              </a:lnSpc>
            </a:pPr>
            <a:r>
              <a:rPr lang="en-US" sz="2000" spc="-15" dirty="0" err="1" smtClean="0">
                <a:latin typeface="DM Sans" pitchFamily="2" charset="77"/>
              </a:rPr>
              <a:t>Öğrencilerin</a:t>
            </a:r>
            <a:r>
              <a:rPr lang="en-US" sz="2000" spc="-15" dirty="0" smtClean="0">
                <a:latin typeface="DM Sans" pitchFamily="2" charset="77"/>
              </a:rPr>
              <a:t> </a:t>
            </a:r>
            <a:r>
              <a:rPr lang="en-US" sz="2000" spc="-15" dirty="0" err="1" smtClean="0">
                <a:latin typeface="DM Sans" pitchFamily="2" charset="77"/>
              </a:rPr>
              <a:t>çözülemeyen</a:t>
            </a:r>
            <a:r>
              <a:rPr lang="en-US" sz="2000" spc="-15" dirty="0" smtClean="0">
                <a:latin typeface="DM Sans" pitchFamily="2" charset="77"/>
              </a:rPr>
              <a:t> </a:t>
            </a:r>
            <a:r>
              <a:rPr lang="en-US" sz="2000" spc="-15" dirty="0" err="1" smtClean="0">
                <a:latin typeface="DM Sans" pitchFamily="2" charset="77"/>
              </a:rPr>
              <a:t>sorunları</a:t>
            </a:r>
            <a:r>
              <a:rPr lang="en-US" sz="2000" spc="-15" dirty="0" smtClean="0">
                <a:latin typeface="DM Sans" pitchFamily="2" charset="77"/>
              </a:rPr>
              <a:t> </a:t>
            </a:r>
            <a:r>
              <a:rPr lang="en-US" sz="2000" spc="-15" dirty="0" err="1" smtClean="0">
                <a:latin typeface="DM Sans" pitchFamily="2" charset="77"/>
              </a:rPr>
              <a:t>hakkında</a:t>
            </a:r>
            <a:r>
              <a:rPr lang="en-US" sz="2000" spc="-15" dirty="0" smtClean="0">
                <a:latin typeface="DM Sans" pitchFamily="2" charset="77"/>
              </a:rPr>
              <a:t> </a:t>
            </a:r>
            <a:r>
              <a:rPr lang="en-US" sz="2000" spc="-15" dirty="0" err="1" smtClean="0">
                <a:latin typeface="DM Sans" pitchFamily="2" charset="77"/>
              </a:rPr>
              <a:t>bölüm</a:t>
            </a:r>
            <a:r>
              <a:rPr lang="en-US" sz="2000" spc="-15" dirty="0" smtClean="0">
                <a:latin typeface="DM Sans" pitchFamily="2" charset="77"/>
              </a:rPr>
              <a:t> </a:t>
            </a:r>
            <a:r>
              <a:rPr lang="en-US" sz="2000" spc="-15" dirty="0" err="1" smtClean="0">
                <a:latin typeface="DM Sans" pitchFamily="2" charset="77"/>
              </a:rPr>
              <a:t>başkanlarını</a:t>
            </a:r>
            <a:r>
              <a:rPr lang="en-US" sz="2000" spc="-15" dirty="0" smtClean="0">
                <a:latin typeface="DM Sans" pitchFamily="2" charset="77"/>
              </a:rPr>
              <a:t> </a:t>
            </a:r>
            <a:r>
              <a:rPr lang="en-US" sz="2000" spc="-15" dirty="0" err="1" smtClean="0">
                <a:latin typeface="DM Sans" pitchFamily="2" charset="77"/>
              </a:rPr>
              <a:t>bilgilendirmek</a:t>
            </a:r>
            <a:r>
              <a:rPr lang="en-US" sz="2000" spc="-15" dirty="0" smtClean="0">
                <a:latin typeface="DM Sans" pitchFamily="2" charset="77"/>
              </a:rPr>
              <a:t>,</a:t>
            </a:r>
            <a:endParaRPr lang="en-US" sz="2000" spc="-15" dirty="0">
              <a:latin typeface="DM Sans" pitchFamily="2" charset="77"/>
            </a:endParaRPr>
          </a:p>
        </p:txBody>
      </p:sp>
      <p:sp>
        <p:nvSpPr>
          <p:cNvPr id="8" name="TextBox 7">
            <a:extLst>
              <a:ext uri="{FF2B5EF4-FFF2-40B4-BE49-F238E27FC236}">
                <a16:creationId xmlns:a16="http://schemas.microsoft.com/office/drawing/2014/main" xmlns="" id="{90D11787-C9FC-714D-967F-C5818CA8F25E}"/>
              </a:ext>
            </a:extLst>
          </p:cNvPr>
          <p:cNvSpPr txBox="1"/>
          <p:nvPr/>
        </p:nvSpPr>
        <p:spPr>
          <a:xfrm>
            <a:off x="8266335" y="5106800"/>
            <a:ext cx="2918801" cy="1708545"/>
          </a:xfrm>
          <a:prstGeom prst="rect">
            <a:avLst/>
          </a:prstGeom>
          <a:noFill/>
        </p:spPr>
        <p:txBody>
          <a:bodyPr wrap="square" rtlCol="0" anchor="t">
            <a:spAutoFit/>
          </a:bodyPr>
          <a:lstStyle/>
          <a:p>
            <a:pPr>
              <a:lnSpc>
                <a:spcPts val="1800"/>
              </a:lnSpc>
            </a:pPr>
            <a:r>
              <a:rPr lang="en-US" sz="2000" spc="-15" dirty="0" err="1" smtClean="0">
                <a:latin typeface="DM Sans" pitchFamily="2" charset="77"/>
              </a:rPr>
              <a:t>Problemin</a:t>
            </a:r>
            <a:r>
              <a:rPr lang="en-US" sz="2000" spc="-15" dirty="0" smtClean="0">
                <a:latin typeface="DM Sans" pitchFamily="2" charset="77"/>
              </a:rPr>
              <a:t> </a:t>
            </a:r>
            <a:r>
              <a:rPr lang="en-US" sz="2000" spc="-15" dirty="0" err="1" smtClean="0">
                <a:latin typeface="DM Sans" pitchFamily="2" charset="77"/>
              </a:rPr>
              <a:t>giderilmesi</a:t>
            </a:r>
            <a:r>
              <a:rPr lang="en-US" sz="2000" spc="-15" dirty="0" smtClean="0">
                <a:latin typeface="DM Sans" pitchFamily="2" charset="77"/>
              </a:rPr>
              <a:t> </a:t>
            </a:r>
            <a:r>
              <a:rPr lang="en-US" sz="2000" spc="-15" dirty="0" err="1" smtClean="0">
                <a:latin typeface="DM Sans" pitchFamily="2" charset="77"/>
              </a:rPr>
              <a:t>konusunda</a:t>
            </a:r>
            <a:r>
              <a:rPr lang="en-US" sz="2000" spc="-15" dirty="0" smtClean="0">
                <a:latin typeface="DM Sans" pitchFamily="2" charset="77"/>
              </a:rPr>
              <a:t> </a:t>
            </a:r>
            <a:r>
              <a:rPr lang="en-US" sz="2000" spc="-15" dirty="0" err="1" smtClean="0">
                <a:latin typeface="DM Sans" pitchFamily="2" charset="77"/>
              </a:rPr>
              <a:t>alınması</a:t>
            </a:r>
            <a:r>
              <a:rPr lang="en-US" sz="2000" spc="-15" dirty="0" smtClean="0">
                <a:latin typeface="DM Sans" pitchFamily="2" charset="77"/>
              </a:rPr>
              <a:t> </a:t>
            </a:r>
            <a:r>
              <a:rPr lang="en-US" sz="2000" spc="-15" dirty="0" err="1" smtClean="0">
                <a:latin typeface="DM Sans" pitchFamily="2" charset="77"/>
              </a:rPr>
              <a:t>gereken</a:t>
            </a:r>
            <a:r>
              <a:rPr lang="en-US" sz="2000" spc="-15" dirty="0" smtClean="0">
                <a:latin typeface="DM Sans" pitchFamily="2" charset="77"/>
              </a:rPr>
              <a:t> </a:t>
            </a:r>
            <a:r>
              <a:rPr lang="en-US" sz="2000" spc="-15" dirty="0" err="1" smtClean="0">
                <a:latin typeface="DM Sans" pitchFamily="2" charset="77"/>
              </a:rPr>
              <a:t>önlemleri</a:t>
            </a:r>
            <a:r>
              <a:rPr lang="en-US" sz="2000" spc="-15" dirty="0" smtClean="0">
                <a:latin typeface="DM Sans" pitchFamily="2" charset="77"/>
              </a:rPr>
              <a:t> </a:t>
            </a:r>
            <a:r>
              <a:rPr lang="en-US" sz="2000" spc="-15" dirty="0" err="1" smtClean="0">
                <a:latin typeface="DM Sans" pitchFamily="2" charset="77"/>
              </a:rPr>
              <a:t>bölüm</a:t>
            </a:r>
            <a:r>
              <a:rPr lang="en-US" sz="2000" spc="-15" dirty="0" smtClean="0">
                <a:latin typeface="DM Sans" pitchFamily="2" charset="77"/>
              </a:rPr>
              <a:t> </a:t>
            </a:r>
            <a:r>
              <a:rPr lang="en-US" sz="2000" spc="-15" dirty="0" err="1" smtClean="0">
                <a:latin typeface="DM Sans" pitchFamily="2" charset="77"/>
              </a:rPr>
              <a:t>başkanlığı</a:t>
            </a:r>
            <a:r>
              <a:rPr lang="en-US" sz="2000" spc="-15" dirty="0" smtClean="0">
                <a:latin typeface="DM Sans" pitchFamily="2" charset="77"/>
              </a:rPr>
              <a:t> </a:t>
            </a:r>
            <a:r>
              <a:rPr lang="en-US" sz="2000" spc="-15" dirty="0" err="1" smtClean="0">
                <a:latin typeface="DM Sans" pitchFamily="2" charset="77"/>
              </a:rPr>
              <a:t>kanalıyla</a:t>
            </a:r>
            <a:r>
              <a:rPr lang="en-US" sz="2000" spc="-15" dirty="0" smtClean="0">
                <a:latin typeface="DM Sans" pitchFamily="2" charset="77"/>
              </a:rPr>
              <a:t> </a:t>
            </a:r>
            <a:r>
              <a:rPr lang="en-US" sz="2000" spc="-15" dirty="0" err="1" smtClean="0">
                <a:latin typeface="DM Sans" pitchFamily="2" charset="77"/>
              </a:rPr>
              <a:t>dekanlığa</a:t>
            </a:r>
            <a:r>
              <a:rPr lang="en-US" sz="2000" spc="-15" dirty="0" smtClean="0">
                <a:latin typeface="DM Sans" pitchFamily="2" charset="77"/>
              </a:rPr>
              <a:t>/</a:t>
            </a:r>
            <a:r>
              <a:rPr lang="en-US" sz="2000" spc="-15" dirty="0" err="1" smtClean="0">
                <a:latin typeface="DM Sans" pitchFamily="2" charset="77"/>
              </a:rPr>
              <a:t>müdürlüğe</a:t>
            </a:r>
            <a:r>
              <a:rPr lang="en-US" sz="2000" spc="-15" dirty="0" smtClean="0">
                <a:latin typeface="DM Sans" pitchFamily="2" charset="77"/>
              </a:rPr>
              <a:t> </a:t>
            </a:r>
            <a:r>
              <a:rPr lang="en-US" sz="2000" spc="-15" dirty="0" err="1" smtClean="0">
                <a:latin typeface="DM Sans" pitchFamily="2" charset="77"/>
              </a:rPr>
              <a:t>iletmek</a:t>
            </a:r>
            <a:endParaRPr lang="en-US" sz="2000" spc="-15" dirty="0">
              <a:latin typeface="DM Sans" pitchFamily="2" charset="77"/>
            </a:endParaRPr>
          </a:p>
        </p:txBody>
      </p:sp>
      <p:sp>
        <p:nvSpPr>
          <p:cNvPr id="12" name="TextBox 11">
            <a:extLst>
              <a:ext uri="{FF2B5EF4-FFF2-40B4-BE49-F238E27FC236}">
                <a16:creationId xmlns:a16="http://schemas.microsoft.com/office/drawing/2014/main" xmlns="" id="{6DB4D112-6213-0046-A388-F2BD4DB6A64B}"/>
              </a:ext>
            </a:extLst>
          </p:cNvPr>
          <p:cNvSpPr txBox="1"/>
          <p:nvPr/>
        </p:nvSpPr>
        <p:spPr>
          <a:xfrm>
            <a:off x="2049908" y="3294939"/>
            <a:ext cx="724558"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01</a:t>
            </a:r>
          </a:p>
        </p:txBody>
      </p:sp>
      <p:sp>
        <p:nvSpPr>
          <p:cNvPr id="13" name="TextBox 12">
            <a:extLst>
              <a:ext uri="{FF2B5EF4-FFF2-40B4-BE49-F238E27FC236}">
                <a16:creationId xmlns:a16="http://schemas.microsoft.com/office/drawing/2014/main" xmlns="" id="{63236A93-0B83-044F-BF12-85604929CDEF}"/>
              </a:ext>
            </a:extLst>
          </p:cNvPr>
          <p:cNvSpPr txBox="1"/>
          <p:nvPr/>
        </p:nvSpPr>
        <p:spPr>
          <a:xfrm>
            <a:off x="5631333" y="3294939"/>
            <a:ext cx="724558"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02</a:t>
            </a:r>
          </a:p>
        </p:txBody>
      </p:sp>
      <p:sp>
        <p:nvSpPr>
          <p:cNvPr id="14" name="TextBox 13">
            <a:extLst>
              <a:ext uri="{FF2B5EF4-FFF2-40B4-BE49-F238E27FC236}">
                <a16:creationId xmlns:a16="http://schemas.microsoft.com/office/drawing/2014/main" xmlns="" id="{18BA9C7C-0DFE-094E-8217-AB1A7AA0FF68}"/>
              </a:ext>
            </a:extLst>
          </p:cNvPr>
          <p:cNvSpPr txBox="1"/>
          <p:nvPr/>
        </p:nvSpPr>
        <p:spPr>
          <a:xfrm>
            <a:off x="9213755" y="3294939"/>
            <a:ext cx="724558" cy="656590"/>
          </a:xfrm>
          <a:prstGeom prst="rect">
            <a:avLst/>
          </a:prstGeom>
          <a:noFill/>
        </p:spPr>
        <p:txBody>
          <a:bodyPr wrap="none" rtlCol="0" anchor="ctr">
            <a:spAutoFit/>
          </a:bodyPr>
          <a:lstStyle/>
          <a:p>
            <a:pPr algn="ctr">
              <a:lnSpc>
                <a:spcPts val="4440"/>
              </a:lnSpc>
            </a:pPr>
            <a:r>
              <a:rPr lang="en-US" sz="3700" b="1" spc="-20" dirty="0">
                <a:solidFill>
                  <a:schemeClr val="bg1"/>
                </a:solidFill>
                <a:latin typeface="DM Sans" pitchFamily="2" charset="77"/>
              </a:rPr>
              <a:t>03</a:t>
            </a:r>
          </a:p>
        </p:txBody>
      </p:sp>
    </p:spTree>
    <p:extLst>
      <p:ext uri="{BB962C8B-B14F-4D97-AF65-F5344CB8AC3E}">
        <p14:creationId xmlns:p14="http://schemas.microsoft.com/office/powerpoint/2010/main" val="1686254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7BC30FEA-FBEF-B046-919E-DEA404E48721}"/>
              </a:ext>
            </a:extLst>
          </p:cNvPr>
          <p:cNvSpPr>
            <a:spLocks noChangeArrowheads="1"/>
          </p:cNvSpPr>
          <p:nvPr/>
        </p:nvSpPr>
        <p:spPr bwMode="auto">
          <a:xfrm>
            <a:off x="6593227" y="1643577"/>
            <a:ext cx="3867941" cy="4839877"/>
          </a:xfrm>
          <a:custGeom>
            <a:avLst/>
            <a:gdLst>
              <a:gd name="T0" fmla="*/ 643925 w 6210"/>
              <a:gd name="T1" fmla="*/ 178604 h 7768"/>
              <a:gd name="T2" fmla="*/ 255554 w 6210"/>
              <a:gd name="T3" fmla="*/ 912827 h 7768"/>
              <a:gd name="T4" fmla="*/ 200484 w 6210"/>
              <a:gd name="T5" fmla="*/ 1117358 h 7768"/>
              <a:gd name="T6" fmla="*/ 41753 w 6210"/>
              <a:gd name="T7" fmla="*/ 1309285 h 7768"/>
              <a:gd name="T8" fmla="*/ 150453 w 6210"/>
              <a:gd name="T9" fmla="*/ 1465564 h 7768"/>
              <a:gd name="T10" fmla="*/ 191846 w 6210"/>
              <a:gd name="T11" fmla="*/ 1599157 h 7768"/>
              <a:gd name="T12" fmla="*/ 214162 w 6210"/>
              <a:gd name="T13" fmla="*/ 1746434 h 7768"/>
              <a:gd name="T14" fmla="*/ 238277 w 6210"/>
              <a:gd name="T15" fmla="*/ 1858782 h 7768"/>
              <a:gd name="T16" fmla="*/ 259514 w 6210"/>
              <a:gd name="T17" fmla="*/ 1925398 h 7768"/>
              <a:gd name="T18" fmla="*/ 322862 w 6210"/>
              <a:gd name="T19" fmla="*/ 2174580 h 7768"/>
              <a:gd name="T20" fmla="*/ 691076 w 6210"/>
              <a:gd name="T21" fmla="*/ 2221032 h 7768"/>
              <a:gd name="T22" fmla="*/ 985504 w 6210"/>
              <a:gd name="T23" fmla="*/ 2576440 h 7768"/>
              <a:gd name="T24" fmla="*/ 1149634 w 6210"/>
              <a:gd name="T25" fmla="*/ 2796815 h 7768"/>
              <a:gd name="T26" fmla="*/ 1306926 w 6210"/>
              <a:gd name="T27" fmla="*/ 2742081 h 7768"/>
              <a:gd name="T28" fmla="*/ 1948691 w 6210"/>
              <a:gd name="T29" fmla="*/ 2198346 h 7768"/>
              <a:gd name="T30" fmla="*/ 1946892 w 6210"/>
              <a:gd name="T31" fmla="*/ 2002458 h 7768"/>
              <a:gd name="T32" fmla="*/ 1912698 w 6210"/>
              <a:gd name="T33" fmla="*/ 1850140 h 7768"/>
              <a:gd name="T34" fmla="*/ 2091226 w 6210"/>
              <a:gd name="T35" fmla="*/ 1421273 h 7768"/>
              <a:gd name="T36" fmla="*/ 2232680 w 6210"/>
              <a:gd name="T37" fmla="*/ 932632 h 7768"/>
              <a:gd name="T38" fmla="*/ 2066030 w 6210"/>
              <a:gd name="T39" fmla="*/ 388897 h 7768"/>
              <a:gd name="T40" fmla="*/ 1263014 w 6210"/>
              <a:gd name="T41" fmla="*/ 720 h 7768"/>
              <a:gd name="T42" fmla="*/ 1262654 w 6210"/>
              <a:gd name="T43" fmla="*/ 11523 h 7768"/>
              <a:gd name="T44" fmla="*/ 2057752 w 6210"/>
              <a:gd name="T45" fmla="*/ 395738 h 7768"/>
              <a:gd name="T46" fmla="*/ 2221882 w 6210"/>
              <a:gd name="T47" fmla="*/ 932632 h 7768"/>
              <a:gd name="T48" fmla="*/ 2221882 w 6210"/>
              <a:gd name="T49" fmla="*/ 959999 h 7768"/>
              <a:gd name="T50" fmla="*/ 1946892 w 6210"/>
              <a:gd name="T51" fmla="*/ 1643808 h 7768"/>
              <a:gd name="T52" fmla="*/ 1904059 w 6210"/>
              <a:gd name="T53" fmla="*/ 1866344 h 7768"/>
              <a:gd name="T54" fmla="*/ 1936094 w 6210"/>
              <a:gd name="T55" fmla="*/ 2004978 h 7768"/>
              <a:gd name="T56" fmla="*/ 1940053 w 6210"/>
              <a:gd name="T57" fmla="*/ 2191865 h 7768"/>
              <a:gd name="T58" fmla="*/ 1301887 w 6210"/>
              <a:gd name="T59" fmla="*/ 2732359 h 7768"/>
              <a:gd name="T60" fmla="*/ 1149634 w 6210"/>
              <a:gd name="T61" fmla="*/ 2785652 h 7768"/>
              <a:gd name="T62" fmla="*/ 995582 w 6210"/>
              <a:gd name="T63" fmla="*/ 2571399 h 7768"/>
              <a:gd name="T64" fmla="*/ 888681 w 6210"/>
              <a:gd name="T65" fmla="*/ 2347423 h 7768"/>
              <a:gd name="T66" fmla="*/ 466117 w 6210"/>
              <a:gd name="T67" fmla="*/ 2199787 h 7768"/>
              <a:gd name="T68" fmla="*/ 254474 w 6210"/>
              <a:gd name="T69" fmla="*/ 2091040 h 7768"/>
              <a:gd name="T70" fmla="*/ 270312 w 6210"/>
              <a:gd name="T71" fmla="*/ 1928279 h 7768"/>
              <a:gd name="T72" fmla="*/ 245476 w 6210"/>
              <a:gd name="T73" fmla="*/ 1850860 h 7768"/>
              <a:gd name="T74" fmla="*/ 224240 w 6210"/>
              <a:gd name="T75" fmla="*/ 1750395 h 7768"/>
              <a:gd name="T76" fmla="*/ 202284 w 6210"/>
              <a:gd name="T77" fmla="*/ 1603118 h 7768"/>
              <a:gd name="T78" fmla="*/ 153333 w 6210"/>
              <a:gd name="T79" fmla="*/ 1454761 h 7768"/>
              <a:gd name="T80" fmla="*/ 86744 w 6210"/>
              <a:gd name="T81" fmla="*/ 1435317 h 7768"/>
              <a:gd name="T82" fmla="*/ 51111 w 6210"/>
              <a:gd name="T83" fmla="*/ 1315767 h 7768"/>
              <a:gd name="T84" fmla="*/ 80266 w 6210"/>
              <a:gd name="T85" fmla="*/ 1279758 h 7768"/>
              <a:gd name="T86" fmla="*/ 209123 w 6210"/>
              <a:gd name="T87" fmla="*/ 1124559 h 7768"/>
              <a:gd name="T88" fmla="*/ 266352 w 6210"/>
              <a:gd name="T89" fmla="*/ 910666 h 7768"/>
              <a:gd name="T90" fmla="*/ 322502 w 6210"/>
              <a:gd name="T91" fmla="*/ 564260 h 7768"/>
              <a:gd name="T92" fmla="*/ 650044 w 6210"/>
              <a:gd name="T93" fmla="*/ 187967 h 7768"/>
              <a:gd name="T94" fmla="*/ 1233499 w 6210"/>
              <a:gd name="T95" fmla="*/ 11163 h 7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10" h="7768">
                <a:moveTo>
                  <a:pt x="3427" y="0"/>
                </a:moveTo>
                <a:lnTo>
                  <a:pt x="3427" y="0"/>
                </a:lnTo>
                <a:cubicBezTo>
                  <a:pt x="2836" y="0"/>
                  <a:pt x="2291" y="180"/>
                  <a:pt x="1789" y="496"/>
                </a:cubicBezTo>
                <a:cubicBezTo>
                  <a:pt x="1376" y="756"/>
                  <a:pt x="1055" y="1099"/>
                  <a:pt x="867" y="1556"/>
                </a:cubicBezTo>
                <a:cubicBezTo>
                  <a:pt x="738" y="1869"/>
                  <a:pt x="646" y="2189"/>
                  <a:pt x="710" y="2535"/>
                </a:cubicBezTo>
                <a:cubicBezTo>
                  <a:pt x="713" y="2554"/>
                  <a:pt x="716" y="2572"/>
                  <a:pt x="718" y="2590"/>
                </a:cubicBezTo>
                <a:cubicBezTo>
                  <a:pt x="738" y="2780"/>
                  <a:pt x="680" y="2951"/>
                  <a:pt x="557" y="3103"/>
                </a:cubicBezTo>
                <a:cubicBezTo>
                  <a:pt x="439" y="3249"/>
                  <a:pt x="318" y="3391"/>
                  <a:pt x="199" y="3535"/>
                </a:cubicBezTo>
                <a:cubicBezTo>
                  <a:pt x="172" y="3569"/>
                  <a:pt x="141" y="3601"/>
                  <a:pt x="116" y="3636"/>
                </a:cubicBezTo>
                <a:cubicBezTo>
                  <a:pt x="0" y="3806"/>
                  <a:pt x="39" y="3939"/>
                  <a:pt x="230" y="4014"/>
                </a:cubicBezTo>
                <a:cubicBezTo>
                  <a:pt x="291" y="4037"/>
                  <a:pt x="355" y="4052"/>
                  <a:pt x="418" y="4070"/>
                </a:cubicBezTo>
                <a:cubicBezTo>
                  <a:pt x="505" y="4094"/>
                  <a:pt x="549" y="4152"/>
                  <a:pt x="563" y="4240"/>
                </a:cubicBezTo>
                <a:cubicBezTo>
                  <a:pt x="573" y="4310"/>
                  <a:pt x="557" y="4376"/>
                  <a:pt x="533" y="4441"/>
                </a:cubicBezTo>
                <a:cubicBezTo>
                  <a:pt x="496" y="4539"/>
                  <a:pt x="498" y="4629"/>
                  <a:pt x="575" y="4711"/>
                </a:cubicBezTo>
                <a:cubicBezTo>
                  <a:pt x="613" y="4751"/>
                  <a:pt x="617" y="4797"/>
                  <a:pt x="595" y="4850"/>
                </a:cubicBezTo>
                <a:cubicBezTo>
                  <a:pt x="580" y="4886"/>
                  <a:pt x="571" y="4927"/>
                  <a:pt x="568" y="4967"/>
                </a:cubicBezTo>
                <a:cubicBezTo>
                  <a:pt x="563" y="5048"/>
                  <a:pt x="603" y="5111"/>
                  <a:pt x="662" y="5162"/>
                </a:cubicBezTo>
                <a:cubicBezTo>
                  <a:pt x="667" y="5167"/>
                  <a:pt x="673" y="5173"/>
                  <a:pt x="678" y="5178"/>
                </a:cubicBezTo>
                <a:cubicBezTo>
                  <a:pt x="723" y="5225"/>
                  <a:pt x="738" y="5282"/>
                  <a:pt x="721" y="5347"/>
                </a:cubicBezTo>
                <a:cubicBezTo>
                  <a:pt x="707" y="5402"/>
                  <a:pt x="691" y="5456"/>
                  <a:pt x="675" y="5509"/>
                </a:cubicBezTo>
                <a:cubicBezTo>
                  <a:pt x="604" y="5739"/>
                  <a:pt x="683" y="5928"/>
                  <a:pt x="897" y="6039"/>
                </a:cubicBezTo>
                <a:cubicBezTo>
                  <a:pt x="1021" y="6103"/>
                  <a:pt x="1155" y="6131"/>
                  <a:pt x="1293" y="6140"/>
                </a:cubicBezTo>
                <a:cubicBezTo>
                  <a:pt x="1502" y="6152"/>
                  <a:pt x="1711" y="6160"/>
                  <a:pt x="1920" y="6168"/>
                </a:cubicBezTo>
                <a:cubicBezTo>
                  <a:pt x="2171" y="6179"/>
                  <a:pt x="2343" y="6290"/>
                  <a:pt x="2440" y="6530"/>
                </a:cubicBezTo>
                <a:cubicBezTo>
                  <a:pt x="2527" y="6744"/>
                  <a:pt x="2634" y="6949"/>
                  <a:pt x="2738" y="7155"/>
                </a:cubicBezTo>
                <a:cubicBezTo>
                  <a:pt x="2819" y="7314"/>
                  <a:pt x="2908" y="7470"/>
                  <a:pt x="3001" y="7624"/>
                </a:cubicBezTo>
                <a:cubicBezTo>
                  <a:pt x="3061" y="7724"/>
                  <a:pt x="3114" y="7767"/>
                  <a:pt x="3194" y="7767"/>
                </a:cubicBezTo>
                <a:cubicBezTo>
                  <a:pt x="3231" y="7767"/>
                  <a:pt x="3273" y="7758"/>
                  <a:pt x="3324" y="7741"/>
                </a:cubicBezTo>
                <a:cubicBezTo>
                  <a:pt x="3428" y="7706"/>
                  <a:pt x="3532" y="7664"/>
                  <a:pt x="3631" y="7615"/>
                </a:cubicBezTo>
                <a:cubicBezTo>
                  <a:pt x="4195" y="7337"/>
                  <a:pt x="4673" y="6943"/>
                  <a:pt x="5103" y="6490"/>
                </a:cubicBezTo>
                <a:cubicBezTo>
                  <a:pt x="5216" y="6370"/>
                  <a:pt x="5318" y="6238"/>
                  <a:pt x="5414" y="6105"/>
                </a:cubicBezTo>
                <a:cubicBezTo>
                  <a:pt x="5493" y="5996"/>
                  <a:pt x="5513" y="5871"/>
                  <a:pt x="5464" y="5740"/>
                </a:cubicBezTo>
                <a:cubicBezTo>
                  <a:pt x="5442" y="5681"/>
                  <a:pt x="5424" y="5622"/>
                  <a:pt x="5409" y="5561"/>
                </a:cubicBezTo>
                <a:cubicBezTo>
                  <a:pt x="5378" y="5434"/>
                  <a:pt x="5341" y="5307"/>
                  <a:pt x="5320" y="5178"/>
                </a:cubicBezTo>
                <a:cubicBezTo>
                  <a:pt x="5318" y="5165"/>
                  <a:pt x="5315" y="5151"/>
                  <a:pt x="5314" y="5138"/>
                </a:cubicBezTo>
                <a:cubicBezTo>
                  <a:pt x="5286" y="4940"/>
                  <a:pt x="5344" y="4751"/>
                  <a:pt x="5436" y="4579"/>
                </a:cubicBezTo>
                <a:cubicBezTo>
                  <a:pt x="5553" y="4364"/>
                  <a:pt x="5677" y="4152"/>
                  <a:pt x="5810" y="3947"/>
                </a:cubicBezTo>
                <a:cubicBezTo>
                  <a:pt x="6068" y="3550"/>
                  <a:pt x="6209" y="3121"/>
                  <a:pt x="6203" y="2665"/>
                </a:cubicBezTo>
                <a:cubicBezTo>
                  <a:pt x="6204" y="2640"/>
                  <a:pt x="6203" y="2614"/>
                  <a:pt x="6203" y="2590"/>
                </a:cubicBezTo>
                <a:cubicBezTo>
                  <a:pt x="6200" y="2387"/>
                  <a:pt x="6169" y="2201"/>
                  <a:pt x="6134" y="2015"/>
                </a:cubicBezTo>
                <a:cubicBezTo>
                  <a:pt x="6068" y="1676"/>
                  <a:pt x="5959" y="1356"/>
                  <a:pt x="5740" y="1080"/>
                </a:cubicBezTo>
                <a:cubicBezTo>
                  <a:pt x="5501" y="777"/>
                  <a:pt x="5233" y="505"/>
                  <a:pt x="4887" y="327"/>
                </a:cubicBezTo>
                <a:cubicBezTo>
                  <a:pt x="4455" y="105"/>
                  <a:pt x="3988" y="15"/>
                  <a:pt x="3509" y="2"/>
                </a:cubicBezTo>
                <a:cubicBezTo>
                  <a:pt x="3482" y="0"/>
                  <a:pt x="3454" y="0"/>
                  <a:pt x="3427" y="0"/>
                </a:cubicBezTo>
                <a:close/>
                <a:moveTo>
                  <a:pt x="3427" y="31"/>
                </a:moveTo>
                <a:lnTo>
                  <a:pt x="3427" y="31"/>
                </a:lnTo>
                <a:cubicBezTo>
                  <a:pt x="3454" y="31"/>
                  <a:pt x="3481" y="31"/>
                  <a:pt x="3508" y="32"/>
                </a:cubicBezTo>
                <a:cubicBezTo>
                  <a:pt x="4034" y="46"/>
                  <a:pt x="4480" y="152"/>
                  <a:pt x="4873" y="355"/>
                </a:cubicBezTo>
                <a:cubicBezTo>
                  <a:pt x="5170" y="508"/>
                  <a:pt x="5431" y="738"/>
                  <a:pt x="5717" y="1099"/>
                </a:cubicBezTo>
                <a:cubicBezTo>
                  <a:pt x="5906" y="1338"/>
                  <a:pt x="6028" y="1631"/>
                  <a:pt x="6104" y="2021"/>
                </a:cubicBezTo>
                <a:cubicBezTo>
                  <a:pt x="6137" y="2196"/>
                  <a:pt x="6169" y="2386"/>
                  <a:pt x="6173" y="2590"/>
                </a:cubicBezTo>
                <a:cubicBezTo>
                  <a:pt x="6173" y="2617"/>
                  <a:pt x="6173" y="2641"/>
                  <a:pt x="6173" y="2664"/>
                </a:cubicBezTo>
                <a:lnTo>
                  <a:pt x="6173" y="2665"/>
                </a:lnTo>
                <a:lnTo>
                  <a:pt x="6173" y="2666"/>
                </a:lnTo>
                <a:cubicBezTo>
                  <a:pt x="6178" y="3100"/>
                  <a:pt x="6047" y="3526"/>
                  <a:pt x="5784" y="3931"/>
                </a:cubicBezTo>
                <a:cubicBezTo>
                  <a:pt x="5656" y="4129"/>
                  <a:pt x="5529" y="4342"/>
                  <a:pt x="5409" y="4565"/>
                </a:cubicBezTo>
                <a:cubicBezTo>
                  <a:pt x="5299" y="4769"/>
                  <a:pt x="5258" y="4957"/>
                  <a:pt x="5283" y="5142"/>
                </a:cubicBezTo>
                <a:cubicBezTo>
                  <a:pt x="5285" y="5156"/>
                  <a:pt x="5287" y="5169"/>
                  <a:pt x="5290" y="5183"/>
                </a:cubicBezTo>
                <a:cubicBezTo>
                  <a:pt x="5306" y="5279"/>
                  <a:pt x="5330" y="5375"/>
                  <a:pt x="5354" y="5468"/>
                </a:cubicBezTo>
                <a:cubicBezTo>
                  <a:pt x="5362" y="5501"/>
                  <a:pt x="5371" y="5535"/>
                  <a:pt x="5379" y="5568"/>
                </a:cubicBezTo>
                <a:cubicBezTo>
                  <a:pt x="5394" y="5629"/>
                  <a:pt x="5413" y="5691"/>
                  <a:pt x="5435" y="5750"/>
                </a:cubicBezTo>
                <a:cubicBezTo>
                  <a:pt x="5480" y="5870"/>
                  <a:pt x="5465" y="5984"/>
                  <a:pt x="5390" y="6087"/>
                </a:cubicBezTo>
                <a:cubicBezTo>
                  <a:pt x="5310" y="6197"/>
                  <a:pt x="5203" y="6340"/>
                  <a:pt x="5081" y="6468"/>
                </a:cubicBezTo>
                <a:cubicBezTo>
                  <a:pt x="4604" y="6971"/>
                  <a:pt x="4125" y="7337"/>
                  <a:pt x="3617" y="7588"/>
                </a:cubicBezTo>
                <a:cubicBezTo>
                  <a:pt x="3526" y="7633"/>
                  <a:pt x="3424" y="7674"/>
                  <a:pt x="3314" y="7712"/>
                </a:cubicBezTo>
                <a:cubicBezTo>
                  <a:pt x="3264" y="7728"/>
                  <a:pt x="3226" y="7736"/>
                  <a:pt x="3194" y="7736"/>
                </a:cubicBezTo>
                <a:cubicBezTo>
                  <a:pt x="3129" y="7736"/>
                  <a:pt x="3084" y="7702"/>
                  <a:pt x="3027" y="7609"/>
                </a:cubicBezTo>
                <a:cubicBezTo>
                  <a:pt x="2927" y="7442"/>
                  <a:pt x="2841" y="7289"/>
                  <a:pt x="2766" y="7141"/>
                </a:cubicBezTo>
                <a:lnTo>
                  <a:pt x="2744" y="7098"/>
                </a:lnTo>
                <a:cubicBezTo>
                  <a:pt x="2648" y="6910"/>
                  <a:pt x="2549" y="6716"/>
                  <a:pt x="2469" y="6519"/>
                </a:cubicBezTo>
                <a:cubicBezTo>
                  <a:pt x="2369" y="6273"/>
                  <a:pt x="2190" y="6149"/>
                  <a:pt x="1921" y="6138"/>
                </a:cubicBezTo>
                <a:lnTo>
                  <a:pt x="1859" y="6135"/>
                </a:lnTo>
                <a:cubicBezTo>
                  <a:pt x="1674" y="6128"/>
                  <a:pt x="1483" y="6121"/>
                  <a:pt x="1295" y="6109"/>
                </a:cubicBezTo>
                <a:cubicBezTo>
                  <a:pt x="1145" y="6099"/>
                  <a:pt x="1019" y="6067"/>
                  <a:pt x="911" y="6011"/>
                </a:cubicBezTo>
                <a:cubicBezTo>
                  <a:pt x="811" y="5960"/>
                  <a:pt x="743" y="5891"/>
                  <a:pt x="707" y="5807"/>
                </a:cubicBezTo>
                <a:cubicBezTo>
                  <a:pt x="672" y="5723"/>
                  <a:pt x="671" y="5626"/>
                  <a:pt x="704" y="5518"/>
                </a:cubicBezTo>
                <a:cubicBezTo>
                  <a:pt x="721" y="5464"/>
                  <a:pt x="736" y="5410"/>
                  <a:pt x="751" y="5355"/>
                </a:cubicBezTo>
                <a:cubicBezTo>
                  <a:pt x="770" y="5280"/>
                  <a:pt x="752" y="5212"/>
                  <a:pt x="700" y="5157"/>
                </a:cubicBezTo>
                <a:cubicBezTo>
                  <a:pt x="694" y="5151"/>
                  <a:pt x="688" y="5145"/>
                  <a:pt x="682" y="5140"/>
                </a:cubicBezTo>
                <a:cubicBezTo>
                  <a:pt x="622" y="5087"/>
                  <a:pt x="595" y="5031"/>
                  <a:pt x="599" y="4969"/>
                </a:cubicBezTo>
                <a:cubicBezTo>
                  <a:pt x="602" y="4932"/>
                  <a:pt x="609" y="4895"/>
                  <a:pt x="623" y="4861"/>
                </a:cubicBezTo>
                <a:cubicBezTo>
                  <a:pt x="658" y="4778"/>
                  <a:pt x="628" y="4722"/>
                  <a:pt x="597" y="4690"/>
                </a:cubicBezTo>
                <a:cubicBezTo>
                  <a:pt x="535" y="4624"/>
                  <a:pt x="524" y="4551"/>
                  <a:pt x="562" y="4452"/>
                </a:cubicBezTo>
                <a:cubicBezTo>
                  <a:pt x="583" y="4395"/>
                  <a:pt x="606" y="4319"/>
                  <a:pt x="593" y="4235"/>
                </a:cubicBezTo>
                <a:cubicBezTo>
                  <a:pt x="577" y="4132"/>
                  <a:pt x="521" y="4067"/>
                  <a:pt x="426" y="4040"/>
                </a:cubicBezTo>
                <a:cubicBezTo>
                  <a:pt x="409" y="4035"/>
                  <a:pt x="390" y="4030"/>
                  <a:pt x="373" y="4026"/>
                </a:cubicBezTo>
                <a:cubicBezTo>
                  <a:pt x="329" y="4014"/>
                  <a:pt x="283" y="4002"/>
                  <a:pt x="241" y="3986"/>
                </a:cubicBezTo>
                <a:cubicBezTo>
                  <a:pt x="156" y="3952"/>
                  <a:pt x="104" y="3907"/>
                  <a:pt x="88" y="3852"/>
                </a:cubicBezTo>
                <a:cubicBezTo>
                  <a:pt x="70" y="3797"/>
                  <a:pt x="89" y="3731"/>
                  <a:pt x="142" y="3654"/>
                </a:cubicBezTo>
                <a:cubicBezTo>
                  <a:pt x="158" y="3630"/>
                  <a:pt x="178" y="3608"/>
                  <a:pt x="198" y="3584"/>
                </a:cubicBezTo>
                <a:cubicBezTo>
                  <a:pt x="206" y="3574"/>
                  <a:pt x="214" y="3564"/>
                  <a:pt x="223" y="3554"/>
                </a:cubicBezTo>
                <a:cubicBezTo>
                  <a:pt x="261" y="3509"/>
                  <a:pt x="299" y="3463"/>
                  <a:pt x="337" y="3417"/>
                </a:cubicBezTo>
                <a:cubicBezTo>
                  <a:pt x="417" y="3321"/>
                  <a:pt x="500" y="3222"/>
                  <a:pt x="581" y="3123"/>
                </a:cubicBezTo>
                <a:cubicBezTo>
                  <a:pt x="713" y="2959"/>
                  <a:pt x="770" y="2779"/>
                  <a:pt x="748" y="2586"/>
                </a:cubicBezTo>
                <a:cubicBezTo>
                  <a:pt x="746" y="2565"/>
                  <a:pt x="743" y="2547"/>
                  <a:pt x="740" y="2529"/>
                </a:cubicBezTo>
                <a:cubicBezTo>
                  <a:pt x="711" y="2373"/>
                  <a:pt x="713" y="2212"/>
                  <a:pt x="746" y="2039"/>
                </a:cubicBezTo>
                <a:cubicBezTo>
                  <a:pt x="773" y="1900"/>
                  <a:pt x="820" y="1750"/>
                  <a:pt x="896" y="1567"/>
                </a:cubicBezTo>
                <a:cubicBezTo>
                  <a:pt x="985" y="1349"/>
                  <a:pt x="1109" y="1149"/>
                  <a:pt x="1266" y="973"/>
                </a:cubicBezTo>
                <a:cubicBezTo>
                  <a:pt x="1415" y="805"/>
                  <a:pt x="1596" y="654"/>
                  <a:pt x="1806" y="522"/>
                </a:cubicBezTo>
                <a:cubicBezTo>
                  <a:pt x="2059" y="362"/>
                  <a:pt x="2320" y="240"/>
                  <a:pt x="2583" y="159"/>
                </a:cubicBezTo>
                <a:cubicBezTo>
                  <a:pt x="2858" y="74"/>
                  <a:pt x="3142" y="31"/>
                  <a:pt x="3427" y="31"/>
                </a:cubicBezTo>
                <a:close/>
              </a:path>
            </a:pathLst>
          </a:custGeom>
          <a:solidFill>
            <a:schemeClr val="bg1">
              <a:lumMod val="95000"/>
            </a:schemeClr>
          </a:solidFill>
          <a:ln>
            <a:noFill/>
          </a:ln>
          <a:effectLst/>
        </p:spPr>
        <p:txBody>
          <a:bodyPr wrap="none" anchor="ctr"/>
          <a:lstStyle/>
          <a:p>
            <a:endParaRPr lang="en-US" sz="3265" dirty="0">
              <a:latin typeface="DM Sans" pitchFamily="2" charset="77"/>
            </a:endParaRPr>
          </a:p>
        </p:txBody>
      </p:sp>
      <p:sp>
        <p:nvSpPr>
          <p:cNvPr id="5" name="Freeform 3">
            <a:extLst>
              <a:ext uri="{FF2B5EF4-FFF2-40B4-BE49-F238E27FC236}">
                <a16:creationId xmlns:a16="http://schemas.microsoft.com/office/drawing/2014/main" xmlns="" id="{5E276F7C-7B2F-9B40-9AEF-C056CAB7016A}"/>
              </a:ext>
            </a:extLst>
          </p:cNvPr>
          <p:cNvSpPr>
            <a:spLocks noChangeArrowheads="1"/>
          </p:cNvSpPr>
          <p:nvPr/>
        </p:nvSpPr>
        <p:spPr bwMode="auto">
          <a:xfrm>
            <a:off x="6181160" y="1635336"/>
            <a:ext cx="3867941" cy="4864597"/>
          </a:xfrm>
          <a:custGeom>
            <a:avLst/>
            <a:gdLst>
              <a:gd name="T0" fmla="*/ 2233040 w 6210"/>
              <a:gd name="T1" fmla="*/ 937634 h 7811"/>
              <a:gd name="T2" fmla="*/ 2207845 w 6210"/>
              <a:gd name="T3" fmla="*/ 730671 h 7811"/>
              <a:gd name="T4" fmla="*/ 2066390 w 6210"/>
              <a:gd name="T5" fmla="*/ 394130 h 7811"/>
              <a:gd name="T6" fmla="*/ 1759005 w 6210"/>
              <a:gd name="T7" fmla="*/ 123098 h 7811"/>
              <a:gd name="T8" fmla="*/ 1263014 w 6210"/>
              <a:gd name="T9" fmla="*/ 6119 h 7811"/>
              <a:gd name="T10" fmla="*/ 643925 w 6210"/>
              <a:gd name="T11" fmla="*/ 183927 h 7811"/>
              <a:gd name="T12" fmla="*/ 312064 w 6210"/>
              <a:gd name="T13" fmla="*/ 565460 h 7811"/>
              <a:gd name="T14" fmla="*/ 255554 w 6210"/>
              <a:gd name="T15" fmla="*/ 917837 h 7811"/>
              <a:gd name="T16" fmla="*/ 258434 w 6210"/>
              <a:gd name="T17" fmla="*/ 937634 h 7811"/>
              <a:gd name="T18" fmla="*/ 200844 w 6210"/>
              <a:gd name="T19" fmla="*/ 1122281 h 7811"/>
              <a:gd name="T20" fmla="*/ 71627 w 6210"/>
              <a:gd name="T21" fmla="*/ 1277774 h 7811"/>
              <a:gd name="T22" fmla="*/ 42112 w 6210"/>
              <a:gd name="T23" fmla="*/ 1314127 h 7811"/>
              <a:gd name="T24" fmla="*/ 83145 w 6210"/>
              <a:gd name="T25" fmla="*/ 1450183 h 7811"/>
              <a:gd name="T26" fmla="*/ 150453 w 6210"/>
              <a:gd name="T27" fmla="*/ 1470340 h 7811"/>
              <a:gd name="T28" fmla="*/ 202644 w 6210"/>
              <a:gd name="T29" fmla="*/ 1531529 h 7811"/>
              <a:gd name="T30" fmla="*/ 191846 w 6210"/>
              <a:gd name="T31" fmla="*/ 1603876 h 7811"/>
              <a:gd name="T32" fmla="*/ 206963 w 6210"/>
              <a:gd name="T33" fmla="*/ 1701059 h 7811"/>
              <a:gd name="T34" fmla="*/ 214162 w 6210"/>
              <a:gd name="T35" fmla="*/ 1751090 h 7811"/>
              <a:gd name="T36" fmla="*/ 204803 w 6210"/>
              <a:gd name="T37" fmla="*/ 1793202 h 7811"/>
              <a:gd name="T38" fmla="*/ 238277 w 6210"/>
              <a:gd name="T39" fmla="*/ 1863390 h 7811"/>
              <a:gd name="T40" fmla="*/ 244036 w 6210"/>
              <a:gd name="T41" fmla="*/ 1869149 h 7811"/>
              <a:gd name="T42" fmla="*/ 259514 w 6210"/>
              <a:gd name="T43" fmla="*/ 1929978 h 7811"/>
              <a:gd name="T44" fmla="*/ 242957 w 6210"/>
              <a:gd name="T45" fmla="*/ 1988288 h 7811"/>
              <a:gd name="T46" fmla="*/ 322862 w 6210"/>
              <a:gd name="T47" fmla="*/ 2179054 h 7811"/>
              <a:gd name="T48" fmla="*/ 465397 w 6210"/>
              <a:gd name="T49" fmla="*/ 2215408 h 7811"/>
              <a:gd name="T50" fmla="*/ 691076 w 6210"/>
              <a:gd name="T51" fmla="*/ 2225486 h 7811"/>
              <a:gd name="T52" fmla="*/ 878243 w 6210"/>
              <a:gd name="T53" fmla="*/ 2355783 h 7811"/>
              <a:gd name="T54" fmla="*/ 985864 w 6210"/>
              <a:gd name="T55" fmla="*/ 2580743 h 7811"/>
              <a:gd name="T56" fmla="*/ 1080167 w 6210"/>
              <a:gd name="T57" fmla="*/ 2749553 h 7811"/>
              <a:gd name="T58" fmla="*/ 1196426 w 6210"/>
              <a:gd name="T59" fmla="*/ 2791666 h 7811"/>
              <a:gd name="T60" fmla="*/ 1306926 w 6210"/>
              <a:gd name="T61" fmla="*/ 2746314 h 7811"/>
              <a:gd name="T62" fmla="*/ 1836751 w 6210"/>
              <a:gd name="T63" fmla="*/ 2341385 h 7811"/>
              <a:gd name="T64" fmla="*/ 1949051 w 6210"/>
              <a:gd name="T65" fmla="*/ 2202810 h 7811"/>
              <a:gd name="T66" fmla="*/ 1966688 w 6210"/>
              <a:gd name="T67" fmla="*/ 2071433 h 7811"/>
              <a:gd name="T68" fmla="*/ 1946892 w 6210"/>
              <a:gd name="T69" fmla="*/ 2007004 h 7811"/>
              <a:gd name="T70" fmla="*/ 1914857 w 6210"/>
              <a:gd name="T71" fmla="*/ 1869149 h 7811"/>
              <a:gd name="T72" fmla="*/ 1912698 w 6210"/>
              <a:gd name="T73" fmla="*/ 1854751 h 7811"/>
              <a:gd name="T74" fmla="*/ 1956970 w 6210"/>
              <a:gd name="T75" fmla="*/ 1653547 h 7811"/>
              <a:gd name="T76" fmla="*/ 2091586 w 6210"/>
              <a:gd name="T77" fmla="*/ 1426067 h 7811"/>
              <a:gd name="T78" fmla="*/ 2233040 w 6210"/>
              <a:gd name="T79" fmla="*/ 964629 h 78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0" h="7811">
                <a:moveTo>
                  <a:pt x="6204" y="2605"/>
                </a:moveTo>
                <a:lnTo>
                  <a:pt x="6204" y="2605"/>
                </a:lnTo>
                <a:cubicBezTo>
                  <a:pt x="6200" y="2402"/>
                  <a:pt x="6169" y="2216"/>
                  <a:pt x="6134" y="2030"/>
                </a:cubicBezTo>
                <a:cubicBezTo>
                  <a:pt x="6069" y="1691"/>
                  <a:pt x="5959" y="1371"/>
                  <a:pt x="5741" y="1095"/>
                </a:cubicBezTo>
                <a:cubicBezTo>
                  <a:pt x="5502" y="792"/>
                  <a:pt x="5233" y="520"/>
                  <a:pt x="4887" y="342"/>
                </a:cubicBezTo>
                <a:cubicBezTo>
                  <a:pt x="4456" y="120"/>
                  <a:pt x="3988" y="30"/>
                  <a:pt x="3509" y="17"/>
                </a:cubicBezTo>
                <a:cubicBezTo>
                  <a:pt x="2886" y="0"/>
                  <a:pt x="2314" y="181"/>
                  <a:pt x="1789" y="511"/>
                </a:cubicBezTo>
                <a:cubicBezTo>
                  <a:pt x="1376" y="771"/>
                  <a:pt x="1055" y="1114"/>
                  <a:pt x="867" y="1571"/>
                </a:cubicBezTo>
                <a:cubicBezTo>
                  <a:pt x="739" y="1884"/>
                  <a:pt x="646" y="2204"/>
                  <a:pt x="710" y="2550"/>
                </a:cubicBezTo>
                <a:cubicBezTo>
                  <a:pt x="714" y="2569"/>
                  <a:pt x="716" y="2587"/>
                  <a:pt x="718" y="2605"/>
                </a:cubicBezTo>
                <a:cubicBezTo>
                  <a:pt x="739" y="2795"/>
                  <a:pt x="680" y="2966"/>
                  <a:pt x="558" y="3118"/>
                </a:cubicBezTo>
                <a:cubicBezTo>
                  <a:pt x="439" y="3264"/>
                  <a:pt x="319" y="3406"/>
                  <a:pt x="199" y="3550"/>
                </a:cubicBezTo>
                <a:cubicBezTo>
                  <a:pt x="172" y="3584"/>
                  <a:pt x="141" y="3616"/>
                  <a:pt x="117" y="3651"/>
                </a:cubicBezTo>
                <a:cubicBezTo>
                  <a:pt x="0" y="3821"/>
                  <a:pt x="40" y="3954"/>
                  <a:pt x="231" y="4029"/>
                </a:cubicBezTo>
                <a:cubicBezTo>
                  <a:pt x="291" y="4052"/>
                  <a:pt x="355" y="4067"/>
                  <a:pt x="418" y="4085"/>
                </a:cubicBezTo>
                <a:cubicBezTo>
                  <a:pt x="505" y="4109"/>
                  <a:pt x="550" y="4167"/>
                  <a:pt x="563" y="4255"/>
                </a:cubicBezTo>
                <a:cubicBezTo>
                  <a:pt x="574" y="4325"/>
                  <a:pt x="558" y="4391"/>
                  <a:pt x="533" y="4456"/>
                </a:cubicBezTo>
                <a:cubicBezTo>
                  <a:pt x="496" y="4554"/>
                  <a:pt x="498" y="4644"/>
                  <a:pt x="575" y="4726"/>
                </a:cubicBezTo>
                <a:cubicBezTo>
                  <a:pt x="613" y="4766"/>
                  <a:pt x="617" y="4812"/>
                  <a:pt x="595" y="4865"/>
                </a:cubicBezTo>
                <a:cubicBezTo>
                  <a:pt x="580" y="4901"/>
                  <a:pt x="571" y="4942"/>
                  <a:pt x="569" y="4982"/>
                </a:cubicBezTo>
                <a:cubicBezTo>
                  <a:pt x="564" y="5063"/>
                  <a:pt x="604" y="5126"/>
                  <a:pt x="662" y="5177"/>
                </a:cubicBezTo>
                <a:cubicBezTo>
                  <a:pt x="668" y="5182"/>
                  <a:pt x="673" y="5188"/>
                  <a:pt x="678" y="5193"/>
                </a:cubicBezTo>
                <a:cubicBezTo>
                  <a:pt x="723" y="5240"/>
                  <a:pt x="738" y="5297"/>
                  <a:pt x="721" y="5362"/>
                </a:cubicBezTo>
                <a:cubicBezTo>
                  <a:pt x="708" y="5417"/>
                  <a:pt x="692" y="5471"/>
                  <a:pt x="675" y="5524"/>
                </a:cubicBezTo>
                <a:cubicBezTo>
                  <a:pt x="605" y="5754"/>
                  <a:pt x="684" y="5943"/>
                  <a:pt x="897" y="6054"/>
                </a:cubicBezTo>
                <a:cubicBezTo>
                  <a:pt x="1021" y="6118"/>
                  <a:pt x="1156" y="6146"/>
                  <a:pt x="1293" y="6155"/>
                </a:cubicBezTo>
                <a:cubicBezTo>
                  <a:pt x="1502" y="6167"/>
                  <a:pt x="1711" y="6175"/>
                  <a:pt x="1920" y="6183"/>
                </a:cubicBezTo>
                <a:cubicBezTo>
                  <a:pt x="2171" y="6193"/>
                  <a:pt x="2343" y="6305"/>
                  <a:pt x="2440" y="6545"/>
                </a:cubicBezTo>
                <a:cubicBezTo>
                  <a:pt x="2527" y="6759"/>
                  <a:pt x="2634" y="6964"/>
                  <a:pt x="2739" y="7170"/>
                </a:cubicBezTo>
                <a:cubicBezTo>
                  <a:pt x="2820" y="7329"/>
                  <a:pt x="2908" y="7485"/>
                  <a:pt x="3001" y="7639"/>
                </a:cubicBezTo>
                <a:cubicBezTo>
                  <a:pt x="3089" y="7784"/>
                  <a:pt x="3163" y="7810"/>
                  <a:pt x="3324" y="7756"/>
                </a:cubicBezTo>
                <a:cubicBezTo>
                  <a:pt x="3428" y="7721"/>
                  <a:pt x="3532" y="7679"/>
                  <a:pt x="3631" y="7630"/>
                </a:cubicBezTo>
                <a:cubicBezTo>
                  <a:pt x="4195" y="7352"/>
                  <a:pt x="4673" y="6958"/>
                  <a:pt x="5103" y="6505"/>
                </a:cubicBezTo>
                <a:cubicBezTo>
                  <a:pt x="5216" y="6385"/>
                  <a:pt x="5318" y="6253"/>
                  <a:pt x="5415" y="6120"/>
                </a:cubicBezTo>
                <a:cubicBezTo>
                  <a:pt x="5494" y="6011"/>
                  <a:pt x="5513" y="5886"/>
                  <a:pt x="5464" y="5755"/>
                </a:cubicBezTo>
                <a:cubicBezTo>
                  <a:pt x="5442" y="5696"/>
                  <a:pt x="5424" y="5637"/>
                  <a:pt x="5409" y="5576"/>
                </a:cubicBezTo>
                <a:cubicBezTo>
                  <a:pt x="5378" y="5449"/>
                  <a:pt x="5341" y="5322"/>
                  <a:pt x="5320" y="5193"/>
                </a:cubicBezTo>
                <a:cubicBezTo>
                  <a:pt x="5318" y="5180"/>
                  <a:pt x="5316" y="5166"/>
                  <a:pt x="5314" y="5153"/>
                </a:cubicBezTo>
                <a:cubicBezTo>
                  <a:pt x="5286" y="4955"/>
                  <a:pt x="5344" y="4766"/>
                  <a:pt x="5437" y="4594"/>
                </a:cubicBezTo>
                <a:cubicBezTo>
                  <a:pt x="5553" y="4379"/>
                  <a:pt x="5677" y="4167"/>
                  <a:pt x="5811" y="3962"/>
                </a:cubicBezTo>
                <a:cubicBezTo>
                  <a:pt x="6069" y="3565"/>
                  <a:pt x="6209" y="3136"/>
                  <a:pt x="6204" y="2680"/>
                </a:cubicBezTo>
                <a:cubicBezTo>
                  <a:pt x="6204" y="2655"/>
                  <a:pt x="6204" y="2629"/>
                  <a:pt x="6204" y="2605"/>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6" name="Freeform 68">
            <a:extLst>
              <a:ext uri="{FF2B5EF4-FFF2-40B4-BE49-F238E27FC236}">
                <a16:creationId xmlns:a16="http://schemas.microsoft.com/office/drawing/2014/main" xmlns="" id="{52DF5C5A-A0C8-8C4C-B8D6-5A71EBC8325C}"/>
              </a:ext>
            </a:extLst>
          </p:cNvPr>
          <p:cNvSpPr>
            <a:spLocks noChangeArrowheads="1"/>
          </p:cNvSpPr>
          <p:nvPr/>
        </p:nvSpPr>
        <p:spPr bwMode="auto">
          <a:xfrm>
            <a:off x="6170171" y="1635336"/>
            <a:ext cx="3461368" cy="1623363"/>
          </a:xfrm>
          <a:custGeom>
            <a:avLst/>
            <a:gdLst>
              <a:gd name="T0" fmla="*/ 1975058 w 5558"/>
              <a:gd name="T1" fmla="*/ 730841 h 2606"/>
              <a:gd name="T2" fmla="*/ 1975058 w 5558"/>
              <a:gd name="T3" fmla="*/ 730841 h 2606"/>
              <a:gd name="T4" fmla="*/ 1833622 w 5558"/>
              <a:gd name="T5" fmla="*/ 394222 h 2606"/>
              <a:gd name="T6" fmla="*/ 1833622 w 5558"/>
              <a:gd name="T7" fmla="*/ 394222 h 2606"/>
              <a:gd name="T8" fmla="*/ 1526279 w 5558"/>
              <a:gd name="T9" fmla="*/ 123127 h 2606"/>
              <a:gd name="T10" fmla="*/ 1526279 w 5558"/>
              <a:gd name="T11" fmla="*/ 123127 h 2606"/>
              <a:gd name="T12" fmla="*/ 1030355 w 5558"/>
              <a:gd name="T13" fmla="*/ 6120 h 2606"/>
              <a:gd name="T14" fmla="*/ 1030355 w 5558"/>
              <a:gd name="T15" fmla="*/ 6120 h 2606"/>
              <a:gd name="T16" fmla="*/ 411350 w 5558"/>
              <a:gd name="T17" fmla="*/ 183970 h 2606"/>
              <a:gd name="T18" fmla="*/ 411350 w 5558"/>
              <a:gd name="T19" fmla="*/ 183970 h 2606"/>
              <a:gd name="T20" fmla="*/ 79535 w 5558"/>
              <a:gd name="T21" fmla="*/ 565591 h 2606"/>
              <a:gd name="T22" fmla="*/ 79535 w 5558"/>
              <a:gd name="T23" fmla="*/ 565591 h 2606"/>
              <a:gd name="T24" fmla="*/ 23033 w 5558"/>
              <a:gd name="T25" fmla="*/ 918051 h 2606"/>
              <a:gd name="T26" fmla="*/ 23033 w 5558"/>
              <a:gd name="T27" fmla="*/ 918051 h 2606"/>
              <a:gd name="T28" fmla="*/ 25912 w 5558"/>
              <a:gd name="T29" fmla="*/ 937852 h 2606"/>
              <a:gd name="T30" fmla="*/ 1999890 w 5558"/>
              <a:gd name="T31" fmla="*/ 937852 h 2606"/>
              <a:gd name="T32" fmla="*/ 1999890 w 5558"/>
              <a:gd name="T33" fmla="*/ 937852 h 2606"/>
              <a:gd name="T34" fmla="*/ 1975058 w 5558"/>
              <a:gd name="T35" fmla="*/ 730841 h 26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58" h="2606">
                <a:moveTo>
                  <a:pt x="5488" y="2030"/>
                </a:moveTo>
                <a:lnTo>
                  <a:pt x="5488" y="2030"/>
                </a:lnTo>
                <a:cubicBezTo>
                  <a:pt x="5423" y="1691"/>
                  <a:pt x="5313" y="1371"/>
                  <a:pt x="5095" y="1095"/>
                </a:cubicBezTo>
                <a:cubicBezTo>
                  <a:pt x="4855" y="792"/>
                  <a:pt x="4587" y="520"/>
                  <a:pt x="4241" y="342"/>
                </a:cubicBezTo>
                <a:cubicBezTo>
                  <a:pt x="3810" y="120"/>
                  <a:pt x="3343" y="30"/>
                  <a:pt x="2863" y="17"/>
                </a:cubicBezTo>
                <a:cubicBezTo>
                  <a:pt x="2240" y="0"/>
                  <a:pt x="1668" y="181"/>
                  <a:pt x="1143" y="511"/>
                </a:cubicBezTo>
                <a:cubicBezTo>
                  <a:pt x="731" y="771"/>
                  <a:pt x="408" y="1114"/>
                  <a:pt x="221" y="1571"/>
                </a:cubicBezTo>
                <a:cubicBezTo>
                  <a:pt x="93" y="1884"/>
                  <a:pt x="0" y="2204"/>
                  <a:pt x="64" y="2550"/>
                </a:cubicBezTo>
                <a:cubicBezTo>
                  <a:pt x="68" y="2569"/>
                  <a:pt x="70" y="2587"/>
                  <a:pt x="72" y="2605"/>
                </a:cubicBezTo>
                <a:lnTo>
                  <a:pt x="5557" y="2605"/>
                </a:lnTo>
                <a:cubicBezTo>
                  <a:pt x="5553" y="2402"/>
                  <a:pt x="5523" y="2216"/>
                  <a:pt x="5488" y="2030"/>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7" name="Freeform 69">
            <a:extLst>
              <a:ext uri="{FF2B5EF4-FFF2-40B4-BE49-F238E27FC236}">
                <a16:creationId xmlns:a16="http://schemas.microsoft.com/office/drawing/2014/main" xmlns="" id="{7E5C9397-50A2-A64C-81A3-B4EE64CA0744}"/>
              </a:ext>
            </a:extLst>
          </p:cNvPr>
          <p:cNvSpPr>
            <a:spLocks noChangeArrowheads="1"/>
          </p:cNvSpPr>
          <p:nvPr/>
        </p:nvSpPr>
        <p:spPr bwMode="auto">
          <a:xfrm>
            <a:off x="5769092" y="3255953"/>
            <a:ext cx="3867941" cy="1612376"/>
          </a:xfrm>
          <a:custGeom>
            <a:avLst/>
            <a:gdLst>
              <a:gd name="T0" fmla="*/ 200516 w 6209"/>
              <a:gd name="T1" fmla="*/ 184645 h 2589"/>
              <a:gd name="T2" fmla="*/ 200516 w 6209"/>
              <a:gd name="T3" fmla="*/ 184645 h 2589"/>
              <a:gd name="T4" fmla="*/ 71639 w 6209"/>
              <a:gd name="T5" fmla="*/ 340135 h 2589"/>
              <a:gd name="T6" fmla="*/ 71639 w 6209"/>
              <a:gd name="T7" fmla="*/ 340135 h 2589"/>
              <a:gd name="T8" fmla="*/ 42119 w 6209"/>
              <a:gd name="T9" fmla="*/ 376488 h 2589"/>
              <a:gd name="T10" fmla="*/ 42119 w 6209"/>
              <a:gd name="T11" fmla="*/ 376488 h 2589"/>
              <a:gd name="T12" fmla="*/ 82799 w 6209"/>
              <a:gd name="T13" fmla="*/ 512542 h 2589"/>
              <a:gd name="T14" fmla="*/ 82799 w 6209"/>
              <a:gd name="T15" fmla="*/ 512542 h 2589"/>
              <a:gd name="T16" fmla="*/ 150477 w 6209"/>
              <a:gd name="T17" fmla="*/ 532698 h 2589"/>
              <a:gd name="T18" fmla="*/ 150477 w 6209"/>
              <a:gd name="T19" fmla="*/ 532698 h 2589"/>
              <a:gd name="T20" fmla="*/ 202316 w 6209"/>
              <a:gd name="T21" fmla="*/ 593887 h 2589"/>
              <a:gd name="T22" fmla="*/ 202316 w 6209"/>
              <a:gd name="T23" fmla="*/ 593887 h 2589"/>
              <a:gd name="T24" fmla="*/ 191877 w 6209"/>
              <a:gd name="T25" fmla="*/ 666233 h 2589"/>
              <a:gd name="T26" fmla="*/ 191877 w 6209"/>
              <a:gd name="T27" fmla="*/ 666233 h 2589"/>
              <a:gd name="T28" fmla="*/ 206996 w 6209"/>
              <a:gd name="T29" fmla="*/ 763414 h 2589"/>
              <a:gd name="T30" fmla="*/ 206996 w 6209"/>
              <a:gd name="T31" fmla="*/ 763414 h 2589"/>
              <a:gd name="T32" fmla="*/ 213836 w 6209"/>
              <a:gd name="T33" fmla="*/ 813445 h 2589"/>
              <a:gd name="T34" fmla="*/ 213836 w 6209"/>
              <a:gd name="T35" fmla="*/ 813445 h 2589"/>
              <a:gd name="T36" fmla="*/ 204476 w 6209"/>
              <a:gd name="T37" fmla="*/ 855557 h 2589"/>
              <a:gd name="T38" fmla="*/ 204476 w 6209"/>
              <a:gd name="T39" fmla="*/ 855557 h 2589"/>
              <a:gd name="T40" fmla="*/ 237956 w 6209"/>
              <a:gd name="T41" fmla="*/ 925743 h 2589"/>
              <a:gd name="T42" fmla="*/ 237956 w 6209"/>
              <a:gd name="T43" fmla="*/ 925743 h 2589"/>
              <a:gd name="T44" fmla="*/ 243716 w 6209"/>
              <a:gd name="T45" fmla="*/ 931502 h 2589"/>
              <a:gd name="T46" fmla="*/ 1914806 w 6209"/>
              <a:gd name="T47" fmla="*/ 931502 h 2589"/>
              <a:gd name="T48" fmla="*/ 1914806 w 6209"/>
              <a:gd name="T49" fmla="*/ 931502 h 2589"/>
              <a:gd name="T50" fmla="*/ 1912646 w 6209"/>
              <a:gd name="T51" fmla="*/ 917105 h 2589"/>
              <a:gd name="T52" fmla="*/ 1912646 w 6209"/>
              <a:gd name="T53" fmla="*/ 917105 h 2589"/>
              <a:gd name="T54" fmla="*/ 1956565 w 6209"/>
              <a:gd name="T55" fmla="*/ 715903 h 2589"/>
              <a:gd name="T56" fmla="*/ 1956565 w 6209"/>
              <a:gd name="T57" fmla="*/ 715903 h 2589"/>
              <a:gd name="T58" fmla="*/ 2091563 w 6209"/>
              <a:gd name="T59" fmla="*/ 488427 h 2589"/>
              <a:gd name="T60" fmla="*/ 2091563 w 6209"/>
              <a:gd name="T61" fmla="*/ 488427 h 2589"/>
              <a:gd name="T62" fmla="*/ 2233040 w 6209"/>
              <a:gd name="T63" fmla="*/ 26995 h 2589"/>
              <a:gd name="T64" fmla="*/ 2233040 w 6209"/>
              <a:gd name="T65" fmla="*/ 26995 h 2589"/>
              <a:gd name="T66" fmla="*/ 2232680 w 6209"/>
              <a:gd name="T67" fmla="*/ 0 h 2589"/>
              <a:gd name="T68" fmla="*/ 258115 w 6209"/>
              <a:gd name="T69" fmla="*/ 0 h 2589"/>
              <a:gd name="T70" fmla="*/ 258115 w 6209"/>
              <a:gd name="T71" fmla="*/ 0 h 2589"/>
              <a:gd name="T72" fmla="*/ 200516 w 6209"/>
              <a:gd name="T73" fmla="*/ 184645 h 2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09" h="2589">
                <a:moveTo>
                  <a:pt x="557" y="513"/>
                </a:moveTo>
                <a:lnTo>
                  <a:pt x="557" y="513"/>
                </a:lnTo>
                <a:cubicBezTo>
                  <a:pt x="440" y="659"/>
                  <a:pt x="319" y="801"/>
                  <a:pt x="199" y="945"/>
                </a:cubicBezTo>
                <a:cubicBezTo>
                  <a:pt x="171" y="979"/>
                  <a:pt x="141" y="1011"/>
                  <a:pt x="117" y="1046"/>
                </a:cubicBezTo>
                <a:cubicBezTo>
                  <a:pt x="0" y="1216"/>
                  <a:pt x="40" y="1349"/>
                  <a:pt x="230" y="1424"/>
                </a:cubicBezTo>
                <a:cubicBezTo>
                  <a:pt x="290" y="1447"/>
                  <a:pt x="355" y="1462"/>
                  <a:pt x="418" y="1480"/>
                </a:cubicBezTo>
                <a:cubicBezTo>
                  <a:pt x="505" y="1504"/>
                  <a:pt x="549" y="1562"/>
                  <a:pt x="562" y="1650"/>
                </a:cubicBezTo>
                <a:cubicBezTo>
                  <a:pt x="573" y="1720"/>
                  <a:pt x="557" y="1786"/>
                  <a:pt x="533" y="1851"/>
                </a:cubicBezTo>
                <a:cubicBezTo>
                  <a:pt x="497" y="1949"/>
                  <a:pt x="498" y="2039"/>
                  <a:pt x="575" y="2121"/>
                </a:cubicBezTo>
                <a:cubicBezTo>
                  <a:pt x="612" y="2161"/>
                  <a:pt x="615" y="2207"/>
                  <a:pt x="594" y="2260"/>
                </a:cubicBezTo>
                <a:cubicBezTo>
                  <a:pt x="579" y="2296"/>
                  <a:pt x="570" y="2337"/>
                  <a:pt x="568" y="2377"/>
                </a:cubicBezTo>
                <a:cubicBezTo>
                  <a:pt x="562" y="2458"/>
                  <a:pt x="603" y="2521"/>
                  <a:pt x="661" y="2572"/>
                </a:cubicBezTo>
                <a:cubicBezTo>
                  <a:pt x="667" y="2577"/>
                  <a:pt x="672" y="2583"/>
                  <a:pt x="677" y="2588"/>
                </a:cubicBezTo>
                <a:lnTo>
                  <a:pt x="5319" y="2588"/>
                </a:lnTo>
                <a:cubicBezTo>
                  <a:pt x="5317" y="2575"/>
                  <a:pt x="5315" y="2561"/>
                  <a:pt x="5313" y="2548"/>
                </a:cubicBezTo>
                <a:cubicBezTo>
                  <a:pt x="5285" y="2350"/>
                  <a:pt x="5342" y="2161"/>
                  <a:pt x="5435" y="1989"/>
                </a:cubicBezTo>
                <a:cubicBezTo>
                  <a:pt x="5552" y="1774"/>
                  <a:pt x="5676" y="1562"/>
                  <a:pt x="5810" y="1357"/>
                </a:cubicBezTo>
                <a:cubicBezTo>
                  <a:pt x="6068" y="960"/>
                  <a:pt x="6208" y="531"/>
                  <a:pt x="6203" y="75"/>
                </a:cubicBezTo>
                <a:cubicBezTo>
                  <a:pt x="6203" y="50"/>
                  <a:pt x="6203" y="24"/>
                  <a:pt x="6202" y="0"/>
                </a:cubicBezTo>
                <a:lnTo>
                  <a:pt x="717" y="0"/>
                </a:lnTo>
                <a:cubicBezTo>
                  <a:pt x="738" y="190"/>
                  <a:pt x="680" y="361"/>
                  <a:pt x="557" y="513"/>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8" name="Freeform 70">
            <a:extLst>
              <a:ext uri="{FF2B5EF4-FFF2-40B4-BE49-F238E27FC236}">
                <a16:creationId xmlns:a16="http://schemas.microsoft.com/office/drawing/2014/main" xmlns="" id="{DDDD197D-C530-9649-A051-957CF3A7E397}"/>
              </a:ext>
            </a:extLst>
          </p:cNvPr>
          <p:cNvSpPr>
            <a:spLocks noChangeArrowheads="1"/>
          </p:cNvSpPr>
          <p:nvPr/>
        </p:nvSpPr>
        <p:spPr bwMode="auto">
          <a:xfrm>
            <a:off x="6145447" y="4868330"/>
            <a:ext cx="3057542" cy="1631604"/>
          </a:xfrm>
          <a:custGeom>
            <a:avLst/>
            <a:gdLst>
              <a:gd name="T0" fmla="*/ 42103 w 4910"/>
              <a:gd name="T1" fmla="*/ 60872 h 2618"/>
              <a:gd name="T2" fmla="*/ 42103 w 4910"/>
              <a:gd name="T3" fmla="*/ 60872 h 2618"/>
              <a:gd name="T4" fmla="*/ 25190 w 4910"/>
              <a:gd name="T5" fmla="*/ 119223 h 2618"/>
              <a:gd name="T6" fmla="*/ 25190 w 4910"/>
              <a:gd name="T7" fmla="*/ 119223 h 2618"/>
              <a:gd name="T8" fmla="*/ 105438 w 4910"/>
              <a:gd name="T9" fmla="*/ 310123 h 2618"/>
              <a:gd name="T10" fmla="*/ 105438 w 4910"/>
              <a:gd name="T11" fmla="*/ 310123 h 2618"/>
              <a:gd name="T12" fmla="*/ 247940 w 4910"/>
              <a:gd name="T13" fmla="*/ 346502 h 2618"/>
              <a:gd name="T14" fmla="*/ 247940 w 4910"/>
              <a:gd name="T15" fmla="*/ 346502 h 2618"/>
              <a:gd name="T16" fmla="*/ 473569 w 4910"/>
              <a:gd name="T17" fmla="*/ 356587 h 2618"/>
              <a:gd name="T18" fmla="*/ 473569 w 4910"/>
              <a:gd name="T19" fmla="*/ 356587 h 2618"/>
              <a:gd name="T20" fmla="*/ 660694 w 4910"/>
              <a:gd name="T21" fmla="*/ 486976 h 2618"/>
              <a:gd name="T22" fmla="*/ 660694 w 4910"/>
              <a:gd name="T23" fmla="*/ 486976 h 2618"/>
              <a:gd name="T24" fmla="*/ 768290 w 4910"/>
              <a:gd name="T25" fmla="*/ 712094 h 2618"/>
              <a:gd name="T26" fmla="*/ 768290 w 4910"/>
              <a:gd name="T27" fmla="*/ 712094 h 2618"/>
              <a:gd name="T28" fmla="*/ 862572 w 4910"/>
              <a:gd name="T29" fmla="*/ 881022 h 2618"/>
              <a:gd name="T30" fmla="*/ 862572 w 4910"/>
              <a:gd name="T31" fmla="*/ 881022 h 2618"/>
              <a:gd name="T32" fmla="*/ 978806 w 4910"/>
              <a:gd name="T33" fmla="*/ 923165 h 2618"/>
              <a:gd name="T34" fmla="*/ 978806 w 4910"/>
              <a:gd name="T35" fmla="*/ 923165 h 2618"/>
              <a:gd name="T36" fmla="*/ 1089281 w 4910"/>
              <a:gd name="T37" fmla="*/ 877781 h 2618"/>
              <a:gd name="T38" fmla="*/ 1089281 w 4910"/>
              <a:gd name="T39" fmla="*/ 877781 h 2618"/>
              <a:gd name="T40" fmla="*/ 1618988 w 4910"/>
              <a:gd name="T41" fmla="*/ 472568 h 2618"/>
              <a:gd name="T42" fmla="*/ 1618988 w 4910"/>
              <a:gd name="T43" fmla="*/ 472568 h 2618"/>
              <a:gd name="T44" fmla="*/ 1731262 w 4910"/>
              <a:gd name="T45" fmla="*/ 333895 h 2618"/>
              <a:gd name="T46" fmla="*/ 1731262 w 4910"/>
              <a:gd name="T47" fmla="*/ 333895 h 2618"/>
              <a:gd name="T48" fmla="*/ 1748895 w 4910"/>
              <a:gd name="T49" fmla="*/ 202426 h 2618"/>
              <a:gd name="T50" fmla="*/ 1748895 w 4910"/>
              <a:gd name="T51" fmla="*/ 202426 h 2618"/>
              <a:gd name="T52" fmla="*/ 1729103 w 4910"/>
              <a:gd name="T53" fmla="*/ 137952 h 2618"/>
              <a:gd name="T54" fmla="*/ 1729103 w 4910"/>
              <a:gd name="T55" fmla="*/ 137952 h 2618"/>
              <a:gd name="T56" fmla="*/ 1697076 w 4910"/>
              <a:gd name="T57" fmla="*/ 0 h 2618"/>
              <a:gd name="T58" fmla="*/ 26629 w 4910"/>
              <a:gd name="T59" fmla="*/ 0 h 2618"/>
              <a:gd name="T60" fmla="*/ 26629 w 4910"/>
              <a:gd name="T61" fmla="*/ 0 h 2618"/>
              <a:gd name="T62" fmla="*/ 42103 w 4910"/>
              <a:gd name="T63" fmla="*/ 60872 h 2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0" h="2618">
                <a:moveTo>
                  <a:pt x="117" y="169"/>
                </a:moveTo>
                <a:lnTo>
                  <a:pt x="117" y="169"/>
                </a:lnTo>
                <a:cubicBezTo>
                  <a:pt x="104" y="224"/>
                  <a:pt x="87" y="278"/>
                  <a:pt x="70" y="331"/>
                </a:cubicBezTo>
                <a:cubicBezTo>
                  <a:pt x="0" y="561"/>
                  <a:pt x="80" y="750"/>
                  <a:pt x="293" y="861"/>
                </a:cubicBezTo>
                <a:cubicBezTo>
                  <a:pt x="417" y="925"/>
                  <a:pt x="552" y="953"/>
                  <a:pt x="689" y="962"/>
                </a:cubicBezTo>
                <a:cubicBezTo>
                  <a:pt x="898" y="974"/>
                  <a:pt x="1107" y="982"/>
                  <a:pt x="1316" y="990"/>
                </a:cubicBezTo>
                <a:cubicBezTo>
                  <a:pt x="1567" y="1001"/>
                  <a:pt x="1739" y="1112"/>
                  <a:pt x="1836" y="1352"/>
                </a:cubicBezTo>
                <a:cubicBezTo>
                  <a:pt x="1923" y="1566"/>
                  <a:pt x="2029" y="1771"/>
                  <a:pt x="2135" y="1977"/>
                </a:cubicBezTo>
                <a:cubicBezTo>
                  <a:pt x="2216" y="2136"/>
                  <a:pt x="2304" y="2292"/>
                  <a:pt x="2397" y="2446"/>
                </a:cubicBezTo>
                <a:cubicBezTo>
                  <a:pt x="2485" y="2591"/>
                  <a:pt x="2559" y="2617"/>
                  <a:pt x="2720" y="2563"/>
                </a:cubicBezTo>
                <a:cubicBezTo>
                  <a:pt x="2825" y="2528"/>
                  <a:pt x="2928" y="2486"/>
                  <a:pt x="3027" y="2437"/>
                </a:cubicBezTo>
                <a:cubicBezTo>
                  <a:pt x="3591" y="2159"/>
                  <a:pt x="4069" y="1765"/>
                  <a:pt x="4499" y="1312"/>
                </a:cubicBezTo>
                <a:cubicBezTo>
                  <a:pt x="4613" y="1192"/>
                  <a:pt x="4714" y="1060"/>
                  <a:pt x="4811" y="927"/>
                </a:cubicBezTo>
                <a:cubicBezTo>
                  <a:pt x="4890" y="818"/>
                  <a:pt x="4909" y="693"/>
                  <a:pt x="4860" y="562"/>
                </a:cubicBezTo>
                <a:cubicBezTo>
                  <a:pt x="4838" y="503"/>
                  <a:pt x="4819" y="444"/>
                  <a:pt x="4805" y="383"/>
                </a:cubicBezTo>
                <a:cubicBezTo>
                  <a:pt x="4774" y="256"/>
                  <a:pt x="4737" y="129"/>
                  <a:pt x="4716" y="0"/>
                </a:cubicBezTo>
                <a:lnTo>
                  <a:pt x="74" y="0"/>
                </a:lnTo>
                <a:cubicBezTo>
                  <a:pt x="119" y="47"/>
                  <a:pt x="133" y="104"/>
                  <a:pt x="117" y="169"/>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9" name="Freeform 149">
            <a:extLst>
              <a:ext uri="{FF2B5EF4-FFF2-40B4-BE49-F238E27FC236}">
                <a16:creationId xmlns:a16="http://schemas.microsoft.com/office/drawing/2014/main" xmlns="" id="{B5F8CCAF-1958-DE49-BFD8-A5C233E81242}"/>
              </a:ext>
            </a:extLst>
          </p:cNvPr>
          <p:cNvSpPr>
            <a:spLocks noChangeArrowheads="1"/>
          </p:cNvSpPr>
          <p:nvPr/>
        </p:nvSpPr>
        <p:spPr bwMode="auto">
          <a:xfrm>
            <a:off x="1282886" y="1218246"/>
            <a:ext cx="13737" cy="398287"/>
          </a:xfrm>
          <a:custGeom>
            <a:avLst/>
            <a:gdLst>
              <a:gd name="T0" fmla="*/ 7577 w 22"/>
              <a:gd name="T1" fmla="*/ 229828 h 641"/>
              <a:gd name="T2" fmla="*/ 0 w 22"/>
              <a:gd name="T3" fmla="*/ 229828 h 641"/>
              <a:gd name="T4" fmla="*/ 0 w 22"/>
              <a:gd name="T5" fmla="*/ 0 h 641"/>
              <a:gd name="T6" fmla="*/ 7577 w 22"/>
              <a:gd name="T7" fmla="*/ 0 h 641"/>
              <a:gd name="T8" fmla="*/ 7577 w 22"/>
              <a:gd name="T9" fmla="*/ 229828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1">
                <a:moveTo>
                  <a:pt x="21" y="640"/>
                </a:moveTo>
                <a:lnTo>
                  <a:pt x="0" y="640"/>
                </a:lnTo>
                <a:lnTo>
                  <a:pt x="0" y="0"/>
                </a:lnTo>
                <a:lnTo>
                  <a:pt x="21" y="0"/>
                </a:lnTo>
                <a:lnTo>
                  <a:pt x="21" y="640"/>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0" name="Freeform 150">
            <a:extLst>
              <a:ext uri="{FF2B5EF4-FFF2-40B4-BE49-F238E27FC236}">
                <a16:creationId xmlns:a16="http://schemas.microsoft.com/office/drawing/2014/main" xmlns="" id="{082C23D4-565A-D147-9EE0-A035BE7A26A4}"/>
              </a:ext>
            </a:extLst>
          </p:cNvPr>
          <p:cNvSpPr>
            <a:spLocks noChangeArrowheads="1"/>
          </p:cNvSpPr>
          <p:nvPr/>
        </p:nvSpPr>
        <p:spPr bwMode="auto">
          <a:xfrm>
            <a:off x="1282886" y="2986719"/>
            <a:ext cx="13737" cy="398288"/>
          </a:xfrm>
          <a:custGeom>
            <a:avLst/>
            <a:gdLst>
              <a:gd name="T0" fmla="*/ 7577 w 22"/>
              <a:gd name="T1" fmla="*/ 229829 h 641"/>
              <a:gd name="T2" fmla="*/ 0 w 22"/>
              <a:gd name="T3" fmla="*/ 229829 h 641"/>
              <a:gd name="T4" fmla="*/ 0 w 22"/>
              <a:gd name="T5" fmla="*/ 0 h 641"/>
              <a:gd name="T6" fmla="*/ 7577 w 22"/>
              <a:gd name="T7" fmla="*/ 0 h 641"/>
              <a:gd name="T8" fmla="*/ 7577 w 22"/>
              <a:gd name="T9" fmla="*/ 229829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1">
                <a:moveTo>
                  <a:pt x="21" y="640"/>
                </a:moveTo>
                <a:lnTo>
                  <a:pt x="0" y="640"/>
                </a:lnTo>
                <a:lnTo>
                  <a:pt x="0" y="0"/>
                </a:lnTo>
                <a:lnTo>
                  <a:pt x="21" y="0"/>
                </a:lnTo>
                <a:lnTo>
                  <a:pt x="21" y="64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11" name="Freeform 151">
            <a:extLst>
              <a:ext uri="{FF2B5EF4-FFF2-40B4-BE49-F238E27FC236}">
                <a16:creationId xmlns:a16="http://schemas.microsoft.com/office/drawing/2014/main" xmlns="" id="{104B353A-B124-F74D-8C0D-0F8714559A6D}"/>
              </a:ext>
            </a:extLst>
          </p:cNvPr>
          <p:cNvSpPr>
            <a:spLocks noChangeArrowheads="1"/>
          </p:cNvSpPr>
          <p:nvPr/>
        </p:nvSpPr>
        <p:spPr bwMode="auto">
          <a:xfrm>
            <a:off x="1282887" y="5005796"/>
            <a:ext cx="13737" cy="398287"/>
          </a:xfrm>
          <a:custGeom>
            <a:avLst/>
            <a:gdLst>
              <a:gd name="T0" fmla="*/ 7577 w 22"/>
              <a:gd name="T1" fmla="*/ 229827 h 640"/>
              <a:gd name="T2" fmla="*/ 0 w 22"/>
              <a:gd name="T3" fmla="*/ 229827 h 640"/>
              <a:gd name="T4" fmla="*/ 0 w 22"/>
              <a:gd name="T5" fmla="*/ 0 h 640"/>
              <a:gd name="T6" fmla="*/ 7577 w 22"/>
              <a:gd name="T7" fmla="*/ 0 h 640"/>
              <a:gd name="T8" fmla="*/ 7577 w 22"/>
              <a:gd name="T9" fmla="*/ 22982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0">
                <a:moveTo>
                  <a:pt x="21" y="639"/>
                </a:moveTo>
                <a:lnTo>
                  <a:pt x="0" y="639"/>
                </a:lnTo>
                <a:lnTo>
                  <a:pt x="0" y="0"/>
                </a:lnTo>
                <a:lnTo>
                  <a:pt x="21" y="0"/>
                </a:lnTo>
                <a:lnTo>
                  <a:pt x="21" y="639"/>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2" name="Freeform 280">
            <a:extLst>
              <a:ext uri="{FF2B5EF4-FFF2-40B4-BE49-F238E27FC236}">
                <a16:creationId xmlns:a16="http://schemas.microsoft.com/office/drawing/2014/main" xmlns="" id="{F51793B4-B60F-AC40-9226-0838E27365EB}"/>
              </a:ext>
            </a:extLst>
          </p:cNvPr>
          <p:cNvSpPr>
            <a:spLocks noChangeArrowheads="1"/>
          </p:cNvSpPr>
          <p:nvPr/>
        </p:nvSpPr>
        <p:spPr bwMode="auto">
          <a:xfrm>
            <a:off x="7392638" y="2179206"/>
            <a:ext cx="662056" cy="543868"/>
          </a:xfrm>
          <a:custGeom>
            <a:avLst/>
            <a:gdLst>
              <a:gd name="T0" fmla="*/ 121536 w 1064"/>
              <a:gd name="T1" fmla="*/ 296642 h 871"/>
              <a:gd name="T2" fmla="*/ 156415 w 1064"/>
              <a:gd name="T3" fmla="*/ 52327 h 871"/>
              <a:gd name="T4" fmla="*/ 165045 w 1064"/>
              <a:gd name="T5" fmla="*/ 34644 h 871"/>
              <a:gd name="T6" fmla="*/ 112907 w 1064"/>
              <a:gd name="T7" fmla="*/ 34644 h 871"/>
              <a:gd name="T8" fmla="*/ 104277 w 1064"/>
              <a:gd name="T9" fmla="*/ 305303 h 871"/>
              <a:gd name="T10" fmla="*/ 112907 w 1064"/>
              <a:gd name="T11" fmla="*/ 313964 h 871"/>
              <a:gd name="T12" fmla="*/ 165045 w 1064"/>
              <a:gd name="T13" fmla="*/ 313964 h 871"/>
              <a:gd name="T14" fmla="*/ 174034 w 1064"/>
              <a:gd name="T15" fmla="*/ 43666 h 871"/>
              <a:gd name="T16" fmla="*/ 165045 w 1064"/>
              <a:gd name="T17" fmla="*/ 34644 h 871"/>
              <a:gd name="T18" fmla="*/ 330090 w 1064"/>
              <a:gd name="T19" fmla="*/ 296642 h 871"/>
              <a:gd name="T20" fmla="*/ 364969 w 1064"/>
              <a:gd name="T21" fmla="*/ 17322 h 871"/>
              <a:gd name="T22" fmla="*/ 373599 w 1064"/>
              <a:gd name="T23" fmla="*/ 0 h 871"/>
              <a:gd name="T24" fmla="*/ 321460 w 1064"/>
              <a:gd name="T25" fmla="*/ 0 h 871"/>
              <a:gd name="T26" fmla="*/ 312830 w 1064"/>
              <a:gd name="T27" fmla="*/ 305303 h 871"/>
              <a:gd name="T28" fmla="*/ 321460 w 1064"/>
              <a:gd name="T29" fmla="*/ 313964 h 871"/>
              <a:gd name="T30" fmla="*/ 373599 w 1064"/>
              <a:gd name="T31" fmla="*/ 313964 h 871"/>
              <a:gd name="T32" fmla="*/ 382228 w 1064"/>
              <a:gd name="T33" fmla="*/ 8661 h 871"/>
              <a:gd name="T34" fmla="*/ 373599 w 1064"/>
              <a:gd name="T35" fmla="*/ 0 h 871"/>
              <a:gd name="T36" fmla="*/ 225813 w 1064"/>
              <a:gd name="T37" fmla="*/ 296642 h 871"/>
              <a:gd name="T38" fmla="*/ 260692 w 1064"/>
              <a:gd name="T39" fmla="*/ 156982 h 871"/>
              <a:gd name="T40" fmla="*/ 269322 w 1064"/>
              <a:gd name="T41" fmla="*/ 139660 h 871"/>
              <a:gd name="T42" fmla="*/ 217183 w 1064"/>
              <a:gd name="T43" fmla="*/ 139660 h 871"/>
              <a:gd name="T44" fmla="*/ 208554 w 1064"/>
              <a:gd name="T45" fmla="*/ 305303 h 871"/>
              <a:gd name="T46" fmla="*/ 217183 w 1064"/>
              <a:gd name="T47" fmla="*/ 313964 h 871"/>
              <a:gd name="T48" fmla="*/ 269322 w 1064"/>
              <a:gd name="T49" fmla="*/ 313964 h 871"/>
              <a:gd name="T50" fmla="*/ 277952 w 1064"/>
              <a:gd name="T51" fmla="*/ 148321 h 871"/>
              <a:gd name="T52" fmla="*/ 269322 w 1064"/>
              <a:gd name="T53" fmla="*/ 139660 h 871"/>
              <a:gd name="T54" fmla="*/ 17260 w 1064"/>
              <a:gd name="T55" fmla="*/ 296642 h 871"/>
              <a:gd name="T56" fmla="*/ 52138 w 1064"/>
              <a:gd name="T57" fmla="*/ 209309 h 871"/>
              <a:gd name="T58" fmla="*/ 60768 w 1064"/>
              <a:gd name="T59" fmla="*/ 191987 h 871"/>
              <a:gd name="T60" fmla="*/ 8630 w 1064"/>
              <a:gd name="T61" fmla="*/ 191987 h 871"/>
              <a:gd name="T62" fmla="*/ 0 w 1064"/>
              <a:gd name="T63" fmla="*/ 305303 h 871"/>
              <a:gd name="T64" fmla="*/ 8630 w 1064"/>
              <a:gd name="T65" fmla="*/ 313964 h 871"/>
              <a:gd name="T66" fmla="*/ 60768 w 1064"/>
              <a:gd name="T67" fmla="*/ 313964 h 871"/>
              <a:gd name="T68" fmla="*/ 69398 w 1064"/>
              <a:gd name="T69" fmla="*/ 200648 h 871"/>
              <a:gd name="T70" fmla="*/ 60768 w 1064"/>
              <a:gd name="T71" fmla="*/ 191987 h 8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4" h="871">
                <a:moveTo>
                  <a:pt x="435" y="822"/>
                </a:moveTo>
                <a:lnTo>
                  <a:pt x="338" y="822"/>
                </a:lnTo>
                <a:lnTo>
                  <a:pt x="338" y="145"/>
                </a:lnTo>
                <a:lnTo>
                  <a:pt x="435" y="145"/>
                </a:lnTo>
                <a:lnTo>
                  <a:pt x="435" y="822"/>
                </a:lnTo>
                <a:close/>
                <a:moveTo>
                  <a:pt x="459" y="96"/>
                </a:moveTo>
                <a:lnTo>
                  <a:pt x="314" y="96"/>
                </a:lnTo>
                <a:cubicBezTo>
                  <a:pt x="301" y="96"/>
                  <a:pt x="290" y="107"/>
                  <a:pt x="290" y="121"/>
                </a:cubicBezTo>
                <a:lnTo>
                  <a:pt x="290" y="846"/>
                </a:lnTo>
                <a:cubicBezTo>
                  <a:pt x="290" y="860"/>
                  <a:pt x="301" y="870"/>
                  <a:pt x="314" y="870"/>
                </a:cubicBezTo>
                <a:lnTo>
                  <a:pt x="459" y="870"/>
                </a:lnTo>
                <a:cubicBezTo>
                  <a:pt x="473" y="870"/>
                  <a:pt x="484" y="860"/>
                  <a:pt x="484" y="846"/>
                </a:cubicBezTo>
                <a:lnTo>
                  <a:pt x="484" y="121"/>
                </a:lnTo>
                <a:cubicBezTo>
                  <a:pt x="484" y="107"/>
                  <a:pt x="473" y="96"/>
                  <a:pt x="459" y="96"/>
                </a:cubicBezTo>
                <a:close/>
                <a:moveTo>
                  <a:pt x="1015" y="822"/>
                </a:moveTo>
                <a:lnTo>
                  <a:pt x="918" y="822"/>
                </a:lnTo>
                <a:lnTo>
                  <a:pt x="918" y="48"/>
                </a:lnTo>
                <a:lnTo>
                  <a:pt x="1015" y="48"/>
                </a:lnTo>
                <a:lnTo>
                  <a:pt x="1015" y="822"/>
                </a:lnTo>
                <a:close/>
                <a:moveTo>
                  <a:pt x="1039" y="0"/>
                </a:moveTo>
                <a:lnTo>
                  <a:pt x="894" y="0"/>
                </a:lnTo>
                <a:cubicBezTo>
                  <a:pt x="881" y="0"/>
                  <a:pt x="870" y="11"/>
                  <a:pt x="870" y="24"/>
                </a:cubicBezTo>
                <a:lnTo>
                  <a:pt x="870" y="846"/>
                </a:lnTo>
                <a:cubicBezTo>
                  <a:pt x="870" y="860"/>
                  <a:pt x="881" y="870"/>
                  <a:pt x="894" y="870"/>
                </a:cubicBezTo>
                <a:lnTo>
                  <a:pt x="1039" y="870"/>
                </a:lnTo>
                <a:cubicBezTo>
                  <a:pt x="1053" y="870"/>
                  <a:pt x="1063" y="860"/>
                  <a:pt x="1063" y="846"/>
                </a:cubicBezTo>
                <a:lnTo>
                  <a:pt x="1063" y="24"/>
                </a:lnTo>
                <a:cubicBezTo>
                  <a:pt x="1063" y="11"/>
                  <a:pt x="1053" y="0"/>
                  <a:pt x="1039" y="0"/>
                </a:cubicBezTo>
                <a:close/>
                <a:moveTo>
                  <a:pt x="725" y="822"/>
                </a:moveTo>
                <a:lnTo>
                  <a:pt x="628" y="822"/>
                </a:lnTo>
                <a:lnTo>
                  <a:pt x="628" y="435"/>
                </a:lnTo>
                <a:lnTo>
                  <a:pt x="725" y="435"/>
                </a:lnTo>
                <a:lnTo>
                  <a:pt x="725" y="822"/>
                </a:lnTo>
                <a:close/>
                <a:moveTo>
                  <a:pt x="749" y="387"/>
                </a:moveTo>
                <a:lnTo>
                  <a:pt x="604" y="387"/>
                </a:lnTo>
                <a:cubicBezTo>
                  <a:pt x="590" y="387"/>
                  <a:pt x="580" y="397"/>
                  <a:pt x="580" y="411"/>
                </a:cubicBezTo>
                <a:lnTo>
                  <a:pt x="580" y="846"/>
                </a:lnTo>
                <a:cubicBezTo>
                  <a:pt x="580" y="860"/>
                  <a:pt x="590" y="870"/>
                  <a:pt x="604" y="870"/>
                </a:cubicBezTo>
                <a:lnTo>
                  <a:pt x="749" y="870"/>
                </a:lnTo>
                <a:cubicBezTo>
                  <a:pt x="762" y="870"/>
                  <a:pt x="773" y="860"/>
                  <a:pt x="773" y="846"/>
                </a:cubicBezTo>
                <a:lnTo>
                  <a:pt x="773" y="411"/>
                </a:lnTo>
                <a:cubicBezTo>
                  <a:pt x="773" y="397"/>
                  <a:pt x="762" y="387"/>
                  <a:pt x="749" y="387"/>
                </a:cubicBezTo>
                <a:close/>
                <a:moveTo>
                  <a:pt x="145" y="822"/>
                </a:moveTo>
                <a:lnTo>
                  <a:pt x="48" y="822"/>
                </a:lnTo>
                <a:lnTo>
                  <a:pt x="48" y="580"/>
                </a:lnTo>
                <a:lnTo>
                  <a:pt x="145" y="580"/>
                </a:lnTo>
                <a:lnTo>
                  <a:pt x="145" y="822"/>
                </a:lnTo>
                <a:close/>
                <a:moveTo>
                  <a:pt x="169" y="532"/>
                </a:moveTo>
                <a:lnTo>
                  <a:pt x="24" y="532"/>
                </a:lnTo>
                <a:cubicBezTo>
                  <a:pt x="11" y="532"/>
                  <a:pt x="0" y="543"/>
                  <a:pt x="0" y="556"/>
                </a:cubicBezTo>
                <a:lnTo>
                  <a:pt x="0" y="846"/>
                </a:lnTo>
                <a:cubicBezTo>
                  <a:pt x="0" y="860"/>
                  <a:pt x="11" y="870"/>
                  <a:pt x="24" y="870"/>
                </a:cubicBezTo>
                <a:lnTo>
                  <a:pt x="169" y="870"/>
                </a:lnTo>
                <a:cubicBezTo>
                  <a:pt x="182" y="870"/>
                  <a:pt x="193" y="860"/>
                  <a:pt x="193" y="846"/>
                </a:cubicBezTo>
                <a:lnTo>
                  <a:pt x="193" y="556"/>
                </a:lnTo>
                <a:cubicBezTo>
                  <a:pt x="193" y="543"/>
                  <a:pt x="182" y="532"/>
                  <a:pt x="169" y="532"/>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3" name="Freeform 281">
            <a:extLst>
              <a:ext uri="{FF2B5EF4-FFF2-40B4-BE49-F238E27FC236}">
                <a16:creationId xmlns:a16="http://schemas.microsoft.com/office/drawing/2014/main" xmlns="" id="{532B67FC-EA15-3840-9836-95E5454C89D8}"/>
              </a:ext>
            </a:extLst>
          </p:cNvPr>
          <p:cNvSpPr>
            <a:spLocks noChangeArrowheads="1"/>
          </p:cNvSpPr>
          <p:nvPr/>
        </p:nvSpPr>
        <p:spPr bwMode="auto">
          <a:xfrm>
            <a:off x="7392639" y="3731150"/>
            <a:ext cx="664803" cy="661982"/>
          </a:xfrm>
          <a:custGeom>
            <a:avLst/>
            <a:gdLst>
              <a:gd name="T0" fmla="*/ 124451 w 1065"/>
              <a:gd name="T1" fmla="*/ 225813 h 1064"/>
              <a:gd name="T2" fmla="*/ 156917 w 1065"/>
              <a:gd name="T3" fmla="*/ 225813 h 1064"/>
              <a:gd name="T4" fmla="*/ 156917 w 1065"/>
              <a:gd name="T5" fmla="*/ 258175 h 1064"/>
              <a:gd name="T6" fmla="*/ 117597 w 1065"/>
              <a:gd name="T7" fmla="*/ 265007 h 1064"/>
              <a:gd name="T8" fmla="*/ 124451 w 1065"/>
              <a:gd name="T9" fmla="*/ 225813 h 1064"/>
              <a:gd name="T10" fmla="*/ 297961 w 1065"/>
              <a:gd name="T11" fmla="*/ 48183 h 1064"/>
              <a:gd name="T12" fmla="*/ 335116 w 1065"/>
              <a:gd name="T13" fmla="*/ 85219 h 1064"/>
              <a:gd name="T14" fmla="*/ 174592 w 1065"/>
              <a:gd name="T15" fmla="*/ 245230 h 1064"/>
              <a:gd name="T16" fmla="*/ 174592 w 1065"/>
              <a:gd name="T17" fmla="*/ 225813 h 1064"/>
              <a:gd name="T18" fmla="*/ 174592 w 1065"/>
              <a:gd name="T19" fmla="*/ 208554 h 1064"/>
              <a:gd name="T20" fmla="*/ 156917 w 1065"/>
              <a:gd name="T21" fmla="*/ 208554 h 1064"/>
              <a:gd name="T22" fmla="*/ 137437 w 1065"/>
              <a:gd name="T23" fmla="*/ 208554 h 1064"/>
              <a:gd name="T24" fmla="*/ 297961 w 1065"/>
              <a:gd name="T25" fmla="*/ 48183 h 1064"/>
              <a:gd name="T26" fmla="*/ 321408 w 1065"/>
              <a:gd name="T27" fmla="*/ 24811 h 1064"/>
              <a:gd name="T28" fmla="*/ 321408 w 1065"/>
              <a:gd name="T29" fmla="*/ 24811 h 1064"/>
              <a:gd name="T30" fmla="*/ 340166 w 1065"/>
              <a:gd name="T31" fmla="*/ 17260 h 1064"/>
              <a:gd name="T32" fmla="*/ 340166 w 1065"/>
              <a:gd name="T33" fmla="*/ 17260 h 1064"/>
              <a:gd name="T34" fmla="*/ 366139 w 1065"/>
              <a:gd name="T35" fmla="*/ 43509 h 1064"/>
              <a:gd name="T36" fmla="*/ 366139 w 1065"/>
              <a:gd name="T37" fmla="*/ 43509 h 1064"/>
              <a:gd name="T38" fmla="*/ 358563 w 1065"/>
              <a:gd name="T39" fmla="*/ 61487 h 1064"/>
              <a:gd name="T40" fmla="*/ 347381 w 1065"/>
              <a:gd name="T41" fmla="*/ 72994 h 1064"/>
              <a:gd name="T42" fmla="*/ 310226 w 1065"/>
              <a:gd name="T43" fmla="*/ 35958 h 1064"/>
              <a:gd name="T44" fmla="*/ 321408 w 1065"/>
              <a:gd name="T45" fmla="*/ 24811 h 1064"/>
              <a:gd name="T46" fmla="*/ 95954 w 1065"/>
              <a:gd name="T47" fmla="*/ 286581 h 1064"/>
              <a:gd name="T48" fmla="*/ 170624 w 1065"/>
              <a:gd name="T49" fmla="*/ 273996 h 1064"/>
              <a:gd name="T50" fmla="*/ 370828 w 1065"/>
              <a:gd name="T51" fmla="*/ 74072 h 1064"/>
              <a:gd name="T52" fmla="*/ 370828 w 1065"/>
              <a:gd name="T53" fmla="*/ 74072 h 1064"/>
              <a:gd name="T54" fmla="*/ 383814 w 1065"/>
              <a:gd name="T55" fmla="*/ 43509 h 1064"/>
              <a:gd name="T56" fmla="*/ 383814 w 1065"/>
              <a:gd name="T57" fmla="*/ 43509 h 1064"/>
              <a:gd name="T58" fmla="*/ 340166 w 1065"/>
              <a:gd name="T59" fmla="*/ 0 h 1064"/>
              <a:gd name="T60" fmla="*/ 340166 w 1065"/>
              <a:gd name="T61" fmla="*/ 0 h 1064"/>
              <a:gd name="T62" fmla="*/ 309144 w 1065"/>
              <a:gd name="T63" fmla="*/ 12585 h 1064"/>
              <a:gd name="T64" fmla="*/ 108579 w 1065"/>
              <a:gd name="T65" fmla="*/ 212509 h 1064"/>
              <a:gd name="T66" fmla="*/ 95954 w 1065"/>
              <a:gd name="T67" fmla="*/ 286581 h 1064"/>
              <a:gd name="T68" fmla="*/ 374796 w 1065"/>
              <a:gd name="T69" fmla="*/ 130166 h 1064"/>
              <a:gd name="T70" fmla="*/ 374796 w 1065"/>
              <a:gd name="T71" fmla="*/ 130166 h 1064"/>
              <a:gd name="T72" fmla="*/ 366139 w 1065"/>
              <a:gd name="T73" fmla="*/ 138796 h 1064"/>
              <a:gd name="T74" fmla="*/ 366139 w 1065"/>
              <a:gd name="T75" fmla="*/ 330090 h 1064"/>
              <a:gd name="T76" fmla="*/ 366139 w 1065"/>
              <a:gd name="T77" fmla="*/ 330090 h 1064"/>
              <a:gd name="T78" fmla="*/ 331509 w 1065"/>
              <a:gd name="T79" fmla="*/ 364969 h 1064"/>
              <a:gd name="T80" fmla="*/ 52306 w 1065"/>
              <a:gd name="T81" fmla="*/ 364969 h 1064"/>
              <a:gd name="T82" fmla="*/ 52306 w 1065"/>
              <a:gd name="T83" fmla="*/ 364969 h 1064"/>
              <a:gd name="T84" fmla="*/ 17315 w 1065"/>
              <a:gd name="T85" fmla="*/ 330090 h 1064"/>
              <a:gd name="T86" fmla="*/ 17315 w 1065"/>
              <a:gd name="T87" fmla="*/ 51779 h 1064"/>
              <a:gd name="T88" fmla="*/ 17315 w 1065"/>
              <a:gd name="T89" fmla="*/ 51779 h 1064"/>
              <a:gd name="T90" fmla="*/ 52306 w 1065"/>
              <a:gd name="T91" fmla="*/ 17260 h 1064"/>
              <a:gd name="T92" fmla="*/ 244213 w 1065"/>
              <a:gd name="T93" fmla="*/ 17260 h 1064"/>
              <a:gd name="T94" fmla="*/ 244213 w 1065"/>
              <a:gd name="T95" fmla="*/ 17260 h 1064"/>
              <a:gd name="T96" fmla="*/ 252870 w 1065"/>
              <a:gd name="T97" fmla="*/ 8270 h 1064"/>
              <a:gd name="T98" fmla="*/ 252870 w 1065"/>
              <a:gd name="T99" fmla="*/ 8270 h 1064"/>
              <a:gd name="T100" fmla="*/ 244213 w 1065"/>
              <a:gd name="T101" fmla="*/ 0 h 1064"/>
              <a:gd name="T102" fmla="*/ 52306 w 1065"/>
              <a:gd name="T103" fmla="*/ 0 h 1064"/>
              <a:gd name="T104" fmla="*/ 52306 w 1065"/>
              <a:gd name="T105" fmla="*/ 0 h 1064"/>
              <a:gd name="T106" fmla="*/ 0 w 1065"/>
              <a:gd name="T107" fmla="*/ 51779 h 1064"/>
              <a:gd name="T108" fmla="*/ 0 w 1065"/>
              <a:gd name="T109" fmla="*/ 330090 h 1064"/>
              <a:gd name="T110" fmla="*/ 0 w 1065"/>
              <a:gd name="T111" fmla="*/ 330090 h 1064"/>
              <a:gd name="T112" fmla="*/ 52306 w 1065"/>
              <a:gd name="T113" fmla="*/ 382228 h 1064"/>
              <a:gd name="T114" fmla="*/ 331509 w 1065"/>
              <a:gd name="T115" fmla="*/ 382228 h 1064"/>
              <a:gd name="T116" fmla="*/ 331509 w 1065"/>
              <a:gd name="T117" fmla="*/ 382228 h 1064"/>
              <a:gd name="T118" fmla="*/ 383814 w 1065"/>
              <a:gd name="T119" fmla="*/ 330090 h 1064"/>
              <a:gd name="T120" fmla="*/ 383814 w 1065"/>
              <a:gd name="T121" fmla="*/ 138796 h 1064"/>
              <a:gd name="T122" fmla="*/ 383814 w 1065"/>
              <a:gd name="T123" fmla="*/ 138796 h 1064"/>
              <a:gd name="T124" fmla="*/ 374796 w 1065"/>
              <a:gd name="T125" fmla="*/ 130166 h 10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5" h="1064">
                <a:moveTo>
                  <a:pt x="345" y="628"/>
                </a:moveTo>
                <a:lnTo>
                  <a:pt x="435" y="628"/>
                </a:lnTo>
                <a:lnTo>
                  <a:pt x="435" y="718"/>
                </a:lnTo>
                <a:lnTo>
                  <a:pt x="326" y="737"/>
                </a:lnTo>
                <a:lnTo>
                  <a:pt x="345" y="628"/>
                </a:lnTo>
                <a:close/>
                <a:moveTo>
                  <a:pt x="826" y="134"/>
                </a:moveTo>
                <a:lnTo>
                  <a:pt x="929" y="237"/>
                </a:lnTo>
                <a:lnTo>
                  <a:pt x="484" y="682"/>
                </a:lnTo>
                <a:lnTo>
                  <a:pt x="484" y="628"/>
                </a:lnTo>
                <a:lnTo>
                  <a:pt x="484" y="580"/>
                </a:lnTo>
                <a:lnTo>
                  <a:pt x="435" y="580"/>
                </a:lnTo>
                <a:lnTo>
                  <a:pt x="381" y="580"/>
                </a:lnTo>
                <a:lnTo>
                  <a:pt x="826" y="134"/>
                </a:lnTo>
                <a:close/>
                <a:moveTo>
                  <a:pt x="891" y="69"/>
                </a:moveTo>
                <a:lnTo>
                  <a:pt x="891" y="69"/>
                </a:lnTo>
                <a:cubicBezTo>
                  <a:pt x="905" y="56"/>
                  <a:pt x="922" y="48"/>
                  <a:pt x="943" y="48"/>
                </a:cubicBezTo>
                <a:cubicBezTo>
                  <a:pt x="983" y="48"/>
                  <a:pt x="1015" y="80"/>
                  <a:pt x="1015" y="121"/>
                </a:cubicBezTo>
                <a:cubicBezTo>
                  <a:pt x="1015" y="140"/>
                  <a:pt x="1007" y="158"/>
                  <a:pt x="994" y="171"/>
                </a:cubicBezTo>
                <a:lnTo>
                  <a:pt x="963" y="203"/>
                </a:lnTo>
                <a:lnTo>
                  <a:pt x="860" y="100"/>
                </a:lnTo>
                <a:lnTo>
                  <a:pt x="891" y="69"/>
                </a:lnTo>
                <a:close/>
                <a:moveTo>
                  <a:pt x="266" y="797"/>
                </a:moveTo>
                <a:lnTo>
                  <a:pt x="473" y="762"/>
                </a:lnTo>
                <a:lnTo>
                  <a:pt x="1028" y="206"/>
                </a:lnTo>
                <a:cubicBezTo>
                  <a:pt x="1050" y="184"/>
                  <a:pt x="1064" y="154"/>
                  <a:pt x="1064" y="121"/>
                </a:cubicBezTo>
                <a:cubicBezTo>
                  <a:pt x="1064" y="53"/>
                  <a:pt x="1009" y="0"/>
                  <a:pt x="943" y="0"/>
                </a:cubicBezTo>
                <a:cubicBezTo>
                  <a:pt x="909" y="0"/>
                  <a:pt x="879" y="13"/>
                  <a:pt x="857" y="35"/>
                </a:cubicBezTo>
                <a:lnTo>
                  <a:pt x="301" y="591"/>
                </a:lnTo>
                <a:lnTo>
                  <a:pt x="266" y="797"/>
                </a:lnTo>
                <a:close/>
                <a:moveTo>
                  <a:pt x="1039" y="362"/>
                </a:moveTo>
                <a:lnTo>
                  <a:pt x="1039" y="362"/>
                </a:lnTo>
                <a:cubicBezTo>
                  <a:pt x="1026" y="362"/>
                  <a:pt x="1015" y="373"/>
                  <a:pt x="1015" y="386"/>
                </a:cubicBezTo>
                <a:lnTo>
                  <a:pt x="1015" y="918"/>
                </a:lnTo>
                <a:cubicBezTo>
                  <a:pt x="1015" y="971"/>
                  <a:pt x="972" y="1015"/>
                  <a:pt x="919" y="1015"/>
                </a:cubicBezTo>
                <a:lnTo>
                  <a:pt x="145" y="1015"/>
                </a:lnTo>
                <a:cubicBezTo>
                  <a:pt x="91" y="1015"/>
                  <a:pt x="48" y="971"/>
                  <a:pt x="48" y="918"/>
                </a:cubicBezTo>
                <a:lnTo>
                  <a:pt x="48" y="144"/>
                </a:lnTo>
                <a:cubicBezTo>
                  <a:pt x="48" y="91"/>
                  <a:pt x="91" y="48"/>
                  <a:pt x="145" y="48"/>
                </a:cubicBezTo>
                <a:lnTo>
                  <a:pt x="677" y="48"/>
                </a:lnTo>
                <a:cubicBezTo>
                  <a:pt x="690" y="48"/>
                  <a:pt x="701" y="37"/>
                  <a:pt x="701" y="23"/>
                </a:cubicBezTo>
                <a:cubicBezTo>
                  <a:pt x="701" y="11"/>
                  <a:pt x="690" y="0"/>
                  <a:pt x="677" y="0"/>
                </a:cubicBezTo>
                <a:lnTo>
                  <a:pt x="145" y="0"/>
                </a:lnTo>
                <a:cubicBezTo>
                  <a:pt x="65" y="0"/>
                  <a:pt x="0" y="64"/>
                  <a:pt x="0" y="144"/>
                </a:cubicBezTo>
                <a:lnTo>
                  <a:pt x="0" y="918"/>
                </a:lnTo>
                <a:cubicBezTo>
                  <a:pt x="0" y="998"/>
                  <a:pt x="65" y="1063"/>
                  <a:pt x="145" y="1063"/>
                </a:cubicBezTo>
                <a:lnTo>
                  <a:pt x="919" y="1063"/>
                </a:lnTo>
                <a:cubicBezTo>
                  <a:pt x="999" y="1063"/>
                  <a:pt x="1064" y="998"/>
                  <a:pt x="1064" y="918"/>
                </a:cubicBezTo>
                <a:lnTo>
                  <a:pt x="1064" y="386"/>
                </a:lnTo>
                <a:cubicBezTo>
                  <a:pt x="1064" y="373"/>
                  <a:pt x="1053" y="362"/>
                  <a:pt x="1039" y="362"/>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4" name="Freeform 282">
            <a:extLst>
              <a:ext uri="{FF2B5EF4-FFF2-40B4-BE49-F238E27FC236}">
                <a16:creationId xmlns:a16="http://schemas.microsoft.com/office/drawing/2014/main" xmlns="" id="{9B256DA9-E940-8A4B-B30B-9C75F95EA92A}"/>
              </a:ext>
            </a:extLst>
          </p:cNvPr>
          <p:cNvSpPr>
            <a:spLocks noChangeArrowheads="1"/>
          </p:cNvSpPr>
          <p:nvPr/>
        </p:nvSpPr>
        <p:spPr bwMode="auto">
          <a:xfrm>
            <a:off x="7387145" y="5096316"/>
            <a:ext cx="664803" cy="661980"/>
          </a:xfrm>
          <a:custGeom>
            <a:avLst/>
            <a:gdLst>
              <a:gd name="T0" fmla="*/ 148620 w 1065"/>
              <a:gd name="T1" fmla="*/ 189855 h 1064"/>
              <a:gd name="T2" fmla="*/ 192629 w 1065"/>
              <a:gd name="T3" fmla="*/ 255298 h 1064"/>
              <a:gd name="T4" fmla="*/ 194072 w 1065"/>
              <a:gd name="T5" fmla="*/ 258174 h 1064"/>
              <a:gd name="T6" fmla="*/ 200204 w 1065"/>
              <a:gd name="T7" fmla="*/ 260691 h 1064"/>
              <a:gd name="T8" fmla="*/ 206697 w 1065"/>
              <a:gd name="T9" fmla="*/ 258174 h 1064"/>
              <a:gd name="T10" fmla="*/ 306258 w 1065"/>
              <a:gd name="T11" fmla="*/ 312830 h 1064"/>
              <a:gd name="T12" fmla="*/ 330787 w 1065"/>
              <a:gd name="T13" fmla="*/ 318223 h 1064"/>
              <a:gd name="T14" fmla="*/ 330427 w 1065"/>
              <a:gd name="T15" fmla="*/ 318223 h 1064"/>
              <a:gd name="T16" fmla="*/ 252149 w 1065"/>
              <a:gd name="T17" fmla="*/ 205317 h 1064"/>
              <a:gd name="T18" fmla="*/ 252149 w 1065"/>
              <a:gd name="T19" fmla="*/ 205317 h 1064"/>
              <a:gd name="T20" fmla="*/ 244213 w 1065"/>
              <a:gd name="T21" fmla="*/ 199923 h 1064"/>
              <a:gd name="T22" fmla="*/ 201647 w 1065"/>
              <a:gd name="T23" fmla="*/ 238398 h 1064"/>
              <a:gd name="T24" fmla="*/ 156195 w 1065"/>
              <a:gd name="T25" fmla="*/ 170438 h 1064"/>
              <a:gd name="T26" fmla="*/ 147898 w 1065"/>
              <a:gd name="T27" fmla="*/ 165045 h 1064"/>
              <a:gd name="T28" fmla="*/ 140684 w 1065"/>
              <a:gd name="T29" fmla="*/ 168640 h 1064"/>
              <a:gd name="T30" fmla="*/ 53748 w 1065"/>
              <a:gd name="T31" fmla="*/ 316785 h 1064"/>
              <a:gd name="T32" fmla="*/ 51945 w 1065"/>
              <a:gd name="T33" fmla="*/ 321459 h 1064"/>
              <a:gd name="T34" fmla="*/ 60963 w 1065"/>
              <a:gd name="T35" fmla="*/ 330089 h 1064"/>
              <a:gd name="T36" fmla="*/ 322491 w 1065"/>
              <a:gd name="T37" fmla="*/ 330089 h 1064"/>
              <a:gd name="T38" fmla="*/ 331148 w 1065"/>
              <a:gd name="T39" fmla="*/ 321459 h 1064"/>
              <a:gd name="T40" fmla="*/ 330787 w 1065"/>
              <a:gd name="T41" fmla="*/ 318223 h 1064"/>
              <a:gd name="T42" fmla="*/ 366139 w 1065"/>
              <a:gd name="T43" fmla="*/ 347708 h 1064"/>
              <a:gd name="T44" fmla="*/ 34630 w 1065"/>
              <a:gd name="T45" fmla="*/ 364968 h 1064"/>
              <a:gd name="T46" fmla="*/ 17315 w 1065"/>
              <a:gd name="T47" fmla="*/ 347708 h 1064"/>
              <a:gd name="T48" fmla="*/ 17315 w 1065"/>
              <a:gd name="T49" fmla="*/ 34519 h 1064"/>
              <a:gd name="T50" fmla="*/ 348463 w 1065"/>
              <a:gd name="T51" fmla="*/ 17260 h 1064"/>
              <a:gd name="T52" fmla="*/ 366139 w 1065"/>
              <a:gd name="T53" fmla="*/ 34519 h 1064"/>
              <a:gd name="T54" fmla="*/ 348463 w 1065"/>
              <a:gd name="T55" fmla="*/ 0 h 1064"/>
              <a:gd name="T56" fmla="*/ 34630 w 1065"/>
              <a:gd name="T57" fmla="*/ 0 h 1064"/>
              <a:gd name="T58" fmla="*/ 0 w 1065"/>
              <a:gd name="T59" fmla="*/ 347708 h 1064"/>
              <a:gd name="T60" fmla="*/ 34630 w 1065"/>
              <a:gd name="T61" fmla="*/ 382227 h 1064"/>
              <a:gd name="T62" fmla="*/ 348463 w 1065"/>
              <a:gd name="T63" fmla="*/ 382227 h 1064"/>
              <a:gd name="T64" fmla="*/ 383814 w 1065"/>
              <a:gd name="T65" fmla="*/ 34519 h 1064"/>
              <a:gd name="T66" fmla="*/ 348463 w 1065"/>
              <a:gd name="T67" fmla="*/ 0 h 1064"/>
              <a:gd name="T68" fmla="*/ 95593 w 1065"/>
              <a:gd name="T69" fmla="*/ 69398 h 1064"/>
              <a:gd name="T70" fmla="*/ 121926 w 1065"/>
              <a:gd name="T71" fmla="*/ 95287 h 1064"/>
              <a:gd name="T72" fmla="*/ 95593 w 1065"/>
              <a:gd name="T73" fmla="*/ 121536 h 1064"/>
              <a:gd name="T74" fmla="*/ 69620 w 1065"/>
              <a:gd name="T75" fmla="*/ 95287 h 1064"/>
              <a:gd name="T76" fmla="*/ 95593 w 1065"/>
              <a:gd name="T77" fmla="*/ 138796 h 1064"/>
              <a:gd name="T78" fmla="*/ 139602 w 1065"/>
              <a:gd name="T79" fmla="*/ 95287 h 1064"/>
              <a:gd name="T80" fmla="*/ 95593 w 1065"/>
              <a:gd name="T81" fmla="*/ 52138 h 1064"/>
              <a:gd name="T82" fmla="*/ 51945 w 1065"/>
              <a:gd name="T83" fmla="*/ 95287 h 1064"/>
              <a:gd name="T84" fmla="*/ 95593 w 1065"/>
              <a:gd name="T85" fmla="*/ 138796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5" h="1064">
                <a:moveTo>
                  <a:pt x="211" y="870"/>
                </a:moveTo>
                <a:lnTo>
                  <a:pt x="412" y="528"/>
                </a:lnTo>
                <a:lnTo>
                  <a:pt x="534" y="710"/>
                </a:lnTo>
                <a:cubicBezTo>
                  <a:pt x="535" y="713"/>
                  <a:pt x="536" y="715"/>
                  <a:pt x="538" y="718"/>
                </a:cubicBezTo>
                <a:cubicBezTo>
                  <a:pt x="543" y="722"/>
                  <a:pt x="549" y="725"/>
                  <a:pt x="555" y="725"/>
                </a:cubicBezTo>
                <a:cubicBezTo>
                  <a:pt x="562" y="725"/>
                  <a:pt x="568" y="722"/>
                  <a:pt x="573" y="718"/>
                </a:cubicBezTo>
                <a:lnTo>
                  <a:pt x="673" y="617"/>
                </a:lnTo>
                <a:lnTo>
                  <a:pt x="849" y="870"/>
                </a:lnTo>
                <a:lnTo>
                  <a:pt x="211" y="870"/>
                </a:lnTo>
                <a:close/>
                <a:moveTo>
                  <a:pt x="917" y="885"/>
                </a:moveTo>
                <a:lnTo>
                  <a:pt x="916" y="885"/>
                </a:lnTo>
                <a:cubicBezTo>
                  <a:pt x="915" y="882"/>
                  <a:pt x="913" y="879"/>
                  <a:pt x="911" y="877"/>
                </a:cubicBezTo>
                <a:lnTo>
                  <a:pt x="699" y="571"/>
                </a:lnTo>
                <a:cubicBezTo>
                  <a:pt x="695" y="562"/>
                  <a:pt x="687" y="556"/>
                  <a:pt x="677" y="556"/>
                </a:cubicBezTo>
                <a:cubicBezTo>
                  <a:pt x="670" y="556"/>
                  <a:pt x="664" y="558"/>
                  <a:pt x="660" y="562"/>
                </a:cubicBezTo>
                <a:lnTo>
                  <a:pt x="559" y="663"/>
                </a:lnTo>
                <a:lnTo>
                  <a:pt x="433" y="474"/>
                </a:lnTo>
                <a:cubicBezTo>
                  <a:pt x="430" y="465"/>
                  <a:pt x="421" y="459"/>
                  <a:pt x="410" y="459"/>
                </a:cubicBezTo>
                <a:cubicBezTo>
                  <a:pt x="402" y="459"/>
                  <a:pt x="395" y="463"/>
                  <a:pt x="391" y="470"/>
                </a:cubicBezTo>
                <a:lnTo>
                  <a:pt x="390" y="469"/>
                </a:lnTo>
                <a:lnTo>
                  <a:pt x="149" y="881"/>
                </a:lnTo>
                <a:cubicBezTo>
                  <a:pt x="146" y="885"/>
                  <a:pt x="144" y="889"/>
                  <a:pt x="144" y="894"/>
                </a:cubicBezTo>
                <a:cubicBezTo>
                  <a:pt x="144" y="907"/>
                  <a:pt x="155" y="918"/>
                  <a:pt x="169" y="918"/>
                </a:cubicBezTo>
                <a:lnTo>
                  <a:pt x="894" y="918"/>
                </a:lnTo>
                <a:cubicBezTo>
                  <a:pt x="908" y="918"/>
                  <a:pt x="918" y="907"/>
                  <a:pt x="918" y="894"/>
                </a:cubicBezTo>
                <a:cubicBezTo>
                  <a:pt x="918" y="891"/>
                  <a:pt x="918" y="888"/>
                  <a:pt x="916" y="885"/>
                </a:cubicBezTo>
                <a:lnTo>
                  <a:pt x="917" y="885"/>
                </a:lnTo>
                <a:close/>
                <a:moveTo>
                  <a:pt x="1015" y="967"/>
                </a:moveTo>
                <a:lnTo>
                  <a:pt x="1015" y="967"/>
                </a:lnTo>
                <a:cubicBezTo>
                  <a:pt x="1015" y="993"/>
                  <a:pt x="993" y="1015"/>
                  <a:pt x="966" y="1015"/>
                </a:cubicBezTo>
                <a:lnTo>
                  <a:pt x="96" y="1015"/>
                </a:lnTo>
                <a:cubicBezTo>
                  <a:pt x="70" y="1015"/>
                  <a:pt x="48" y="993"/>
                  <a:pt x="48" y="967"/>
                </a:cubicBezTo>
                <a:lnTo>
                  <a:pt x="48" y="96"/>
                </a:lnTo>
                <a:cubicBezTo>
                  <a:pt x="48" y="70"/>
                  <a:pt x="70" y="48"/>
                  <a:pt x="96" y="48"/>
                </a:cubicBezTo>
                <a:lnTo>
                  <a:pt x="966" y="48"/>
                </a:lnTo>
                <a:cubicBezTo>
                  <a:pt x="993" y="48"/>
                  <a:pt x="1015" y="70"/>
                  <a:pt x="1015" y="96"/>
                </a:cubicBezTo>
                <a:lnTo>
                  <a:pt x="1015" y="967"/>
                </a:lnTo>
                <a:close/>
                <a:moveTo>
                  <a:pt x="966" y="0"/>
                </a:moveTo>
                <a:lnTo>
                  <a:pt x="96" y="0"/>
                </a:lnTo>
                <a:cubicBezTo>
                  <a:pt x="43" y="0"/>
                  <a:pt x="0" y="43"/>
                  <a:pt x="0" y="96"/>
                </a:cubicBezTo>
                <a:lnTo>
                  <a:pt x="0" y="967"/>
                </a:lnTo>
                <a:cubicBezTo>
                  <a:pt x="0" y="1020"/>
                  <a:pt x="43" y="1063"/>
                  <a:pt x="96" y="1063"/>
                </a:cubicBezTo>
                <a:lnTo>
                  <a:pt x="966" y="1063"/>
                </a:lnTo>
                <a:cubicBezTo>
                  <a:pt x="1020" y="1063"/>
                  <a:pt x="1064" y="1020"/>
                  <a:pt x="1064" y="967"/>
                </a:cubicBezTo>
                <a:lnTo>
                  <a:pt x="1064" y="96"/>
                </a:lnTo>
                <a:cubicBezTo>
                  <a:pt x="1064" y="43"/>
                  <a:pt x="1020" y="0"/>
                  <a:pt x="966" y="0"/>
                </a:cubicBezTo>
                <a:close/>
                <a:moveTo>
                  <a:pt x="265" y="193"/>
                </a:moveTo>
                <a:lnTo>
                  <a:pt x="265" y="193"/>
                </a:lnTo>
                <a:cubicBezTo>
                  <a:pt x="305" y="193"/>
                  <a:pt x="338" y="226"/>
                  <a:pt x="338" y="265"/>
                </a:cubicBezTo>
                <a:cubicBezTo>
                  <a:pt x="338" y="306"/>
                  <a:pt x="305" y="338"/>
                  <a:pt x="265" y="338"/>
                </a:cubicBezTo>
                <a:cubicBezTo>
                  <a:pt x="225" y="338"/>
                  <a:pt x="193" y="306"/>
                  <a:pt x="193" y="265"/>
                </a:cubicBezTo>
                <a:cubicBezTo>
                  <a:pt x="193" y="226"/>
                  <a:pt x="225" y="193"/>
                  <a:pt x="265" y="193"/>
                </a:cubicBezTo>
                <a:close/>
                <a:moveTo>
                  <a:pt x="265" y="386"/>
                </a:moveTo>
                <a:lnTo>
                  <a:pt x="265" y="386"/>
                </a:lnTo>
                <a:cubicBezTo>
                  <a:pt x="332" y="386"/>
                  <a:pt x="387" y="332"/>
                  <a:pt x="387" y="265"/>
                </a:cubicBezTo>
                <a:cubicBezTo>
                  <a:pt x="387" y="199"/>
                  <a:pt x="332" y="145"/>
                  <a:pt x="265" y="145"/>
                </a:cubicBezTo>
                <a:cubicBezTo>
                  <a:pt x="199" y="145"/>
                  <a:pt x="144" y="199"/>
                  <a:pt x="144" y="265"/>
                </a:cubicBezTo>
                <a:cubicBezTo>
                  <a:pt x="144" y="332"/>
                  <a:pt x="199" y="386"/>
                  <a:pt x="265" y="386"/>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5" name="TextBox 14">
            <a:extLst>
              <a:ext uri="{FF2B5EF4-FFF2-40B4-BE49-F238E27FC236}">
                <a16:creationId xmlns:a16="http://schemas.microsoft.com/office/drawing/2014/main" xmlns="" id="{ED7DEBD5-26CB-CA40-A2FD-8A5B359DAFE3}"/>
              </a:ext>
            </a:extLst>
          </p:cNvPr>
          <p:cNvSpPr txBox="1"/>
          <p:nvPr/>
        </p:nvSpPr>
        <p:spPr>
          <a:xfrm>
            <a:off x="466470" y="1082999"/>
            <a:ext cx="724558" cy="656590"/>
          </a:xfrm>
          <a:prstGeom prst="rect">
            <a:avLst/>
          </a:prstGeom>
          <a:noFill/>
        </p:spPr>
        <p:txBody>
          <a:bodyPr wrap="none" rtlCol="0" anchor="ctr">
            <a:spAutoFit/>
          </a:bodyPr>
          <a:lstStyle/>
          <a:p>
            <a:pPr algn="ctr">
              <a:lnSpc>
                <a:spcPts val="4440"/>
              </a:lnSpc>
            </a:pPr>
            <a:r>
              <a:rPr lang="en-US" sz="3700" b="1" spc="-20" dirty="0">
                <a:solidFill>
                  <a:schemeClr val="accent1"/>
                </a:solidFill>
                <a:latin typeface="DM Sans" pitchFamily="2" charset="77"/>
              </a:rPr>
              <a:t>01</a:t>
            </a:r>
          </a:p>
        </p:txBody>
      </p:sp>
      <p:sp>
        <p:nvSpPr>
          <p:cNvPr id="16" name="TextBox 15">
            <a:extLst>
              <a:ext uri="{FF2B5EF4-FFF2-40B4-BE49-F238E27FC236}">
                <a16:creationId xmlns:a16="http://schemas.microsoft.com/office/drawing/2014/main" xmlns="" id="{54B9AA63-E713-3D42-AAE9-2292C2277C1F}"/>
              </a:ext>
            </a:extLst>
          </p:cNvPr>
          <p:cNvSpPr txBox="1"/>
          <p:nvPr/>
        </p:nvSpPr>
        <p:spPr>
          <a:xfrm>
            <a:off x="1457817" y="1082999"/>
            <a:ext cx="4528313" cy="1015663"/>
          </a:xfrm>
          <a:prstGeom prst="rect">
            <a:avLst/>
          </a:prstGeom>
          <a:noFill/>
        </p:spPr>
        <p:txBody>
          <a:bodyPr wrap="square" rtlCol="0" anchor="t">
            <a:spAutoFit/>
          </a:bodyPr>
          <a:lstStyle/>
          <a:p>
            <a:pPr>
              <a:lnSpc>
                <a:spcPts val="1800"/>
              </a:lnSpc>
            </a:pPr>
            <a:r>
              <a:rPr lang="en-US" sz="2000" spc="-15" dirty="0" err="1" smtClean="0">
                <a:latin typeface="DM Sans" pitchFamily="2" charset="77"/>
              </a:rPr>
              <a:t>Danışmanlık</a:t>
            </a:r>
            <a:r>
              <a:rPr lang="en-US" sz="2000" spc="-15" dirty="0" smtClean="0">
                <a:latin typeface="DM Sans" pitchFamily="2" charset="77"/>
              </a:rPr>
              <a:t> </a:t>
            </a:r>
            <a:r>
              <a:rPr lang="en-US" sz="2000" spc="-15" dirty="0" err="1" smtClean="0">
                <a:latin typeface="DM Sans" pitchFamily="2" charset="77"/>
              </a:rPr>
              <a:t>hizmetinin</a:t>
            </a:r>
            <a:r>
              <a:rPr lang="en-US" sz="2000" spc="-15" dirty="0" smtClean="0">
                <a:latin typeface="DM Sans" pitchFamily="2" charset="77"/>
              </a:rPr>
              <a:t> </a:t>
            </a:r>
            <a:r>
              <a:rPr lang="en-US" sz="2000" spc="-15" dirty="0" err="1" smtClean="0">
                <a:latin typeface="DM Sans" pitchFamily="2" charset="77"/>
              </a:rPr>
              <a:t>etkinliğini</a:t>
            </a:r>
            <a:r>
              <a:rPr lang="en-US" sz="2000" spc="-15" dirty="0" smtClean="0">
                <a:latin typeface="DM Sans" pitchFamily="2" charset="77"/>
              </a:rPr>
              <a:t> </a:t>
            </a:r>
            <a:r>
              <a:rPr lang="en-US" sz="2000" spc="-15" dirty="0" err="1" smtClean="0">
                <a:latin typeface="DM Sans" pitchFamily="2" charset="77"/>
              </a:rPr>
              <a:t>artırmak</a:t>
            </a:r>
            <a:r>
              <a:rPr lang="en-US" sz="2000" spc="-15" dirty="0" smtClean="0">
                <a:latin typeface="DM Sans" pitchFamily="2" charset="77"/>
              </a:rPr>
              <a:t> </a:t>
            </a:r>
            <a:r>
              <a:rPr lang="en-US" sz="2000" spc="-15" dirty="0" err="1" smtClean="0">
                <a:latin typeface="DM Sans" pitchFamily="2" charset="77"/>
              </a:rPr>
              <a:t>adına</a:t>
            </a:r>
            <a:endParaRPr lang="en-US" sz="2000" spc="-15" dirty="0" smtClean="0">
              <a:latin typeface="DM Sans" pitchFamily="2" charset="77"/>
            </a:endParaRPr>
          </a:p>
          <a:p>
            <a:pPr>
              <a:lnSpc>
                <a:spcPts val="1800"/>
              </a:lnSpc>
            </a:pPr>
            <a:r>
              <a:rPr lang="en-US" sz="2000" spc="-15" dirty="0" err="1" smtClean="0">
                <a:latin typeface="DM Sans" pitchFamily="2" charset="77"/>
              </a:rPr>
              <a:t>Danışmanı</a:t>
            </a:r>
            <a:r>
              <a:rPr lang="en-US" sz="2000" spc="-15" dirty="0" smtClean="0">
                <a:latin typeface="DM Sans" pitchFamily="2" charset="77"/>
              </a:rPr>
              <a:t> </a:t>
            </a:r>
            <a:r>
              <a:rPr lang="en-US" sz="2000" spc="-15" dirty="0" err="1" smtClean="0">
                <a:latin typeface="DM Sans" pitchFamily="2" charset="77"/>
              </a:rPr>
              <a:t>olduğu</a:t>
            </a:r>
            <a:r>
              <a:rPr lang="en-US" sz="2000" spc="-15" dirty="0" smtClean="0">
                <a:latin typeface="DM Sans" pitchFamily="2" charset="77"/>
              </a:rPr>
              <a:t> </a:t>
            </a:r>
            <a:r>
              <a:rPr lang="en-US" sz="2000" spc="-15" dirty="0" err="1" smtClean="0">
                <a:latin typeface="DM Sans" pitchFamily="2" charset="77"/>
              </a:rPr>
              <a:t>öğrenciler</a:t>
            </a:r>
            <a:r>
              <a:rPr lang="en-US" sz="2000" spc="-15" dirty="0" smtClean="0">
                <a:latin typeface="DM Sans" pitchFamily="2" charset="77"/>
              </a:rPr>
              <a:t> </a:t>
            </a:r>
            <a:r>
              <a:rPr lang="en-US" sz="2000" spc="-15" dirty="0" err="1" smtClean="0">
                <a:latin typeface="DM Sans" pitchFamily="2" charset="77"/>
              </a:rPr>
              <a:t>ile</a:t>
            </a:r>
            <a:r>
              <a:rPr lang="en-US" sz="2000" spc="-15" dirty="0" smtClean="0">
                <a:latin typeface="DM Sans" pitchFamily="2" charset="77"/>
              </a:rPr>
              <a:t> </a:t>
            </a:r>
            <a:r>
              <a:rPr lang="en-US" sz="2000" spc="-15" dirty="0" err="1" smtClean="0">
                <a:latin typeface="DM Sans" pitchFamily="2" charset="77"/>
              </a:rPr>
              <a:t>anket</a:t>
            </a:r>
            <a:r>
              <a:rPr lang="en-US" sz="2000" spc="-15" dirty="0" smtClean="0">
                <a:latin typeface="DM Sans" pitchFamily="2" charset="77"/>
              </a:rPr>
              <a:t> </a:t>
            </a:r>
            <a:r>
              <a:rPr lang="en-US" sz="2000" spc="-15" dirty="0" err="1" smtClean="0">
                <a:latin typeface="DM Sans" pitchFamily="2" charset="77"/>
              </a:rPr>
              <a:t>yapmak</a:t>
            </a:r>
            <a:r>
              <a:rPr lang="en-US" sz="2000" spc="-15" dirty="0" smtClean="0">
                <a:latin typeface="DM Sans" pitchFamily="2" charset="77"/>
              </a:rPr>
              <a:t> </a:t>
            </a:r>
            <a:r>
              <a:rPr lang="en-US" sz="2000" spc="-15" dirty="0" err="1" smtClean="0">
                <a:latin typeface="DM Sans" pitchFamily="2" charset="77"/>
              </a:rPr>
              <a:t>ve</a:t>
            </a:r>
            <a:r>
              <a:rPr lang="en-US" sz="2000" spc="-15" dirty="0" smtClean="0">
                <a:latin typeface="DM Sans" pitchFamily="2" charset="77"/>
              </a:rPr>
              <a:t> </a:t>
            </a:r>
            <a:r>
              <a:rPr lang="en-US" sz="2000" spc="-15" dirty="0" err="1" smtClean="0">
                <a:latin typeface="DM Sans" pitchFamily="2" charset="77"/>
              </a:rPr>
              <a:t>değerlendirmek</a:t>
            </a:r>
            <a:r>
              <a:rPr lang="en-US" sz="2000" spc="-15" dirty="0" smtClean="0">
                <a:latin typeface="DM Sans" pitchFamily="2" charset="77"/>
              </a:rPr>
              <a:t>,</a:t>
            </a:r>
            <a:endParaRPr lang="en-US" sz="2000" spc="-15" dirty="0">
              <a:latin typeface="DM Sans" pitchFamily="2" charset="77"/>
            </a:endParaRPr>
          </a:p>
        </p:txBody>
      </p:sp>
      <p:sp>
        <p:nvSpPr>
          <p:cNvPr id="18" name="TextBox 17">
            <a:extLst>
              <a:ext uri="{FF2B5EF4-FFF2-40B4-BE49-F238E27FC236}">
                <a16:creationId xmlns:a16="http://schemas.microsoft.com/office/drawing/2014/main" xmlns="" id="{4A2295E2-7F3A-2745-A99E-8BB942F73D8D}"/>
              </a:ext>
            </a:extLst>
          </p:cNvPr>
          <p:cNvSpPr txBox="1"/>
          <p:nvPr/>
        </p:nvSpPr>
        <p:spPr>
          <a:xfrm>
            <a:off x="463058" y="2852757"/>
            <a:ext cx="724558" cy="656590"/>
          </a:xfrm>
          <a:prstGeom prst="rect">
            <a:avLst/>
          </a:prstGeom>
          <a:noFill/>
        </p:spPr>
        <p:txBody>
          <a:bodyPr wrap="none" rtlCol="0" anchor="ctr">
            <a:spAutoFit/>
          </a:bodyPr>
          <a:lstStyle/>
          <a:p>
            <a:pPr algn="ctr">
              <a:lnSpc>
                <a:spcPts val="4440"/>
              </a:lnSpc>
            </a:pPr>
            <a:r>
              <a:rPr lang="en-US" sz="3700" b="1" spc="-20" dirty="0">
                <a:solidFill>
                  <a:schemeClr val="accent2"/>
                </a:solidFill>
                <a:latin typeface="DM Sans" pitchFamily="2" charset="77"/>
              </a:rPr>
              <a:t>02</a:t>
            </a:r>
          </a:p>
        </p:txBody>
      </p:sp>
      <p:sp>
        <p:nvSpPr>
          <p:cNvPr id="19" name="TextBox 18">
            <a:extLst>
              <a:ext uri="{FF2B5EF4-FFF2-40B4-BE49-F238E27FC236}">
                <a16:creationId xmlns:a16="http://schemas.microsoft.com/office/drawing/2014/main" xmlns="" id="{A9F14566-1A68-6E41-B30D-3405D4F9F3C9}"/>
              </a:ext>
            </a:extLst>
          </p:cNvPr>
          <p:cNvSpPr txBox="1"/>
          <p:nvPr/>
        </p:nvSpPr>
        <p:spPr>
          <a:xfrm>
            <a:off x="1457817" y="2926796"/>
            <a:ext cx="4528313" cy="1708160"/>
          </a:xfrm>
          <a:prstGeom prst="rect">
            <a:avLst/>
          </a:prstGeom>
          <a:noFill/>
        </p:spPr>
        <p:txBody>
          <a:bodyPr wrap="square" rtlCol="0" anchor="t">
            <a:spAutoFit/>
          </a:bodyPr>
          <a:lstStyle/>
          <a:p>
            <a:pPr>
              <a:lnSpc>
                <a:spcPts val="1800"/>
              </a:lnSpc>
            </a:pPr>
            <a:r>
              <a:rPr lang="en-US" sz="2000" spc="-15" dirty="0" smtClean="0">
                <a:latin typeface="DM Sans" pitchFamily="2" charset="77"/>
              </a:rPr>
              <a:t>Her </a:t>
            </a:r>
            <a:r>
              <a:rPr lang="en-US" sz="2000" spc="-15" dirty="0" err="1" smtClean="0">
                <a:latin typeface="DM Sans" pitchFamily="2" charset="77"/>
              </a:rPr>
              <a:t>eğitim</a:t>
            </a:r>
            <a:r>
              <a:rPr lang="en-US" sz="2000" spc="-15" dirty="0" smtClean="0">
                <a:latin typeface="DM Sans" pitchFamily="2" charset="77"/>
              </a:rPr>
              <a:t> </a:t>
            </a:r>
            <a:r>
              <a:rPr lang="en-US" sz="2000" spc="-15" dirty="0" err="1" smtClean="0">
                <a:latin typeface="DM Sans" pitchFamily="2" charset="77"/>
              </a:rPr>
              <a:t>öğretim</a:t>
            </a:r>
            <a:r>
              <a:rPr lang="en-US" sz="2000" spc="-15" dirty="0" smtClean="0">
                <a:latin typeface="DM Sans" pitchFamily="2" charset="77"/>
              </a:rPr>
              <a:t> </a:t>
            </a:r>
            <a:r>
              <a:rPr lang="en-US" sz="2000" spc="-15" dirty="0" err="1" smtClean="0">
                <a:latin typeface="DM Sans" pitchFamily="2" charset="77"/>
              </a:rPr>
              <a:t>yılı</a:t>
            </a:r>
            <a:r>
              <a:rPr lang="en-US" sz="2000" spc="-15" dirty="0" smtClean="0">
                <a:latin typeface="DM Sans" pitchFamily="2" charset="77"/>
              </a:rPr>
              <a:t> </a:t>
            </a:r>
            <a:r>
              <a:rPr lang="en-US" sz="2000" spc="-15" dirty="0" err="1" smtClean="0">
                <a:latin typeface="DM Sans" pitchFamily="2" charset="77"/>
              </a:rPr>
              <a:t>başında</a:t>
            </a:r>
            <a:r>
              <a:rPr lang="en-US" sz="2000" spc="-15" dirty="0" smtClean="0">
                <a:latin typeface="DM Sans" pitchFamily="2" charset="77"/>
              </a:rPr>
              <a:t> </a:t>
            </a:r>
            <a:r>
              <a:rPr lang="en-US" sz="2000" spc="-15" dirty="0" err="1" smtClean="0">
                <a:latin typeface="DM Sans" pitchFamily="2" charset="77"/>
              </a:rPr>
              <a:t>ders</a:t>
            </a:r>
            <a:r>
              <a:rPr lang="en-US" sz="2000" spc="-15" dirty="0" smtClean="0">
                <a:latin typeface="DM Sans" pitchFamily="2" charset="77"/>
              </a:rPr>
              <a:t> </a:t>
            </a:r>
            <a:r>
              <a:rPr lang="en-US" sz="2000" spc="-15" dirty="0" err="1" smtClean="0">
                <a:latin typeface="DM Sans" pitchFamily="2" charset="77"/>
              </a:rPr>
              <a:t>kayıtlarından</a:t>
            </a:r>
            <a:r>
              <a:rPr lang="en-US" sz="2000" spc="-15" dirty="0" smtClean="0">
                <a:latin typeface="DM Sans" pitchFamily="2" charset="77"/>
              </a:rPr>
              <a:t> </a:t>
            </a:r>
            <a:r>
              <a:rPr lang="en-US" sz="2000" spc="-15" dirty="0" err="1" smtClean="0">
                <a:latin typeface="DM Sans" pitchFamily="2" charset="77"/>
              </a:rPr>
              <a:t>önce</a:t>
            </a:r>
            <a:r>
              <a:rPr lang="en-US" sz="2000" spc="-15" dirty="0" smtClean="0">
                <a:latin typeface="DM Sans" pitchFamily="2" charset="77"/>
              </a:rPr>
              <a:t> </a:t>
            </a:r>
            <a:r>
              <a:rPr lang="en-US" sz="2000" spc="-15" dirty="0" err="1" smtClean="0">
                <a:latin typeface="DM Sans" pitchFamily="2" charset="77"/>
              </a:rPr>
              <a:t>en</a:t>
            </a:r>
            <a:r>
              <a:rPr lang="en-US" sz="2000" spc="-15" dirty="0" smtClean="0">
                <a:latin typeface="DM Sans" pitchFamily="2" charset="77"/>
              </a:rPr>
              <a:t> </a:t>
            </a:r>
            <a:r>
              <a:rPr lang="en-US" sz="2000" spc="-15" dirty="0" err="1" smtClean="0">
                <a:latin typeface="DM Sans" pitchFamily="2" charset="77"/>
              </a:rPr>
              <a:t>az</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kez</a:t>
            </a:r>
            <a:r>
              <a:rPr lang="en-US" sz="2000" spc="-15" dirty="0" smtClean="0">
                <a:latin typeface="DM Sans" pitchFamily="2" charset="77"/>
              </a:rPr>
              <a:t> </a:t>
            </a:r>
            <a:r>
              <a:rPr lang="en-US" sz="2000" spc="-15" dirty="0" err="1" smtClean="0">
                <a:latin typeface="DM Sans" pitchFamily="2" charset="77"/>
              </a:rPr>
              <a:t>akademik</a:t>
            </a:r>
            <a:r>
              <a:rPr lang="en-US" sz="2000" spc="-15" dirty="0" smtClean="0">
                <a:latin typeface="DM Sans" pitchFamily="2" charset="77"/>
              </a:rPr>
              <a:t> </a:t>
            </a:r>
            <a:r>
              <a:rPr lang="en-US" sz="2000" spc="-15" dirty="0" err="1" smtClean="0">
                <a:latin typeface="DM Sans" pitchFamily="2" charset="77"/>
              </a:rPr>
              <a:t>birimlerde</a:t>
            </a:r>
            <a:r>
              <a:rPr lang="en-US" sz="2000" spc="-15" dirty="0" smtClean="0">
                <a:latin typeface="DM Sans" pitchFamily="2" charset="77"/>
              </a:rPr>
              <a:t> </a:t>
            </a:r>
            <a:r>
              <a:rPr lang="en-US" sz="2000" spc="-15" dirty="0" err="1" smtClean="0">
                <a:latin typeface="DM Sans" pitchFamily="2" charset="77"/>
              </a:rPr>
              <a:t>dekan</a:t>
            </a:r>
            <a:r>
              <a:rPr lang="en-US" sz="2000" spc="-15" dirty="0" smtClean="0">
                <a:latin typeface="DM Sans" pitchFamily="2" charset="77"/>
              </a:rPr>
              <a:t>/</a:t>
            </a:r>
            <a:r>
              <a:rPr lang="en-US" sz="2000" spc="-15" dirty="0" err="1" smtClean="0">
                <a:latin typeface="DM Sans" pitchFamily="2" charset="77"/>
              </a:rPr>
              <a:t>müdür</a:t>
            </a:r>
            <a:r>
              <a:rPr lang="en-US" sz="2000" spc="-15" dirty="0" smtClean="0">
                <a:latin typeface="DM Sans" pitchFamily="2" charset="77"/>
              </a:rPr>
              <a:t> </a:t>
            </a:r>
            <a:r>
              <a:rPr lang="en-US" sz="2000" spc="-15" dirty="0" err="1" smtClean="0">
                <a:latin typeface="DM Sans" pitchFamily="2" charset="77"/>
              </a:rPr>
              <a:t>başkanlığında</a:t>
            </a:r>
            <a:r>
              <a:rPr lang="en-US" sz="2000" spc="-15" dirty="0" smtClean="0">
                <a:latin typeface="DM Sans" pitchFamily="2" charset="77"/>
              </a:rPr>
              <a:t> </a:t>
            </a:r>
            <a:r>
              <a:rPr lang="en-US" sz="2000" spc="-15" dirty="0" err="1" smtClean="0">
                <a:latin typeface="DM Sans" pitchFamily="2" charset="77"/>
              </a:rPr>
              <a:t>yapılacak</a:t>
            </a:r>
            <a:r>
              <a:rPr lang="en-US" sz="2000" spc="-15" dirty="0" smtClean="0">
                <a:latin typeface="DM Sans" pitchFamily="2" charset="77"/>
              </a:rPr>
              <a:t> </a:t>
            </a:r>
            <a:r>
              <a:rPr lang="en-US" sz="2000" spc="-15" dirty="0" err="1" smtClean="0">
                <a:latin typeface="DM Sans" pitchFamily="2" charset="77"/>
              </a:rPr>
              <a:t>toplantılara</a:t>
            </a:r>
            <a:r>
              <a:rPr lang="en-US" sz="2000" spc="-15" dirty="0" smtClean="0">
                <a:latin typeface="DM Sans" pitchFamily="2" charset="77"/>
              </a:rPr>
              <a:t> </a:t>
            </a:r>
            <a:r>
              <a:rPr lang="en-US" sz="2000" spc="-15" dirty="0" err="1" smtClean="0">
                <a:latin typeface="DM Sans" pitchFamily="2" charset="77"/>
              </a:rPr>
              <a:t>katılarak</a:t>
            </a:r>
            <a:r>
              <a:rPr lang="en-US" sz="2000" spc="-15" dirty="0" smtClean="0">
                <a:latin typeface="DM Sans" pitchFamily="2" charset="77"/>
              </a:rPr>
              <a:t>,  </a:t>
            </a:r>
            <a:r>
              <a:rPr lang="en-US" sz="2000" spc="-15" dirty="0" err="1" smtClean="0">
                <a:latin typeface="DM Sans" pitchFamily="2" charset="77"/>
              </a:rPr>
              <a:t>akademik</a:t>
            </a:r>
            <a:r>
              <a:rPr lang="en-US" sz="2000" spc="-15" dirty="0" smtClean="0">
                <a:latin typeface="DM Sans" pitchFamily="2" charset="77"/>
              </a:rPr>
              <a:t> </a:t>
            </a:r>
            <a:r>
              <a:rPr lang="en-US" sz="2000" spc="-15" dirty="0" err="1" smtClean="0">
                <a:latin typeface="DM Sans" pitchFamily="2" charset="77"/>
              </a:rPr>
              <a:t>danışmanlık</a:t>
            </a:r>
            <a:r>
              <a:rPr lang="en-US" sz="2000" spc="-15" dirty="0" smtClean="0">
                <a:latin typeface="DM Sans" pitchFamily="2" charset="77"/>
              </a:rPr>
              <a:t> </a:t>
            </a:r>
            <a:r>
              <a:rPr lang="en-US" sz="2000" spc="-15" dirty="0" err="1" smtClean="0">
                <a:latin typeface="DM Sans" pitchFamily="2" charset="77"/>
              </a:rPr>
              <a:t>hizmetiyle</a:t>
            </a:r>
            <a:r>
              <a:rPr lang="en-US" sz="2000" spc="-15" dirty="0" smtClean="0">
                <a:latin typeface="DM Sans" pitchFamily="2" charset="77"/>
              </a:rPr>
              <a:t> </a:t>
            </a:r>
            <a:r>
              <a:rPr lang="en-US" sz="2000" spc="-15" dirty="0" err="1" smtClean="0">
                <a:latin typeface="DM Sans" pitchFamily="2" charset="77"/>
              </a:rPr>
              <a:t>ilgili</a:t>
            </a:r>
            <a:r>
              <a:rPr lang="en-US" sz="2000" spc="-15" dirty="0" smtClean="0">
                <a:latin typeface="DM Sans" pitchFamily="2" charset="77"/>
              </a:rPr>
              <a:t> </a:t>
            </a:r>
            <a:r>
              <a:rPr lang="en-US" sz="2000" spc="-15" dirty="0" err="1" smtClean="0">
                <a:latin typeface="DM Sans" pitchFamily="2" charset="77"/>
              </a:rPr>
              <a:t>bilgi</a:t>
            </a:r>
            <a:r>
              <a:rPr lang="en-US" sz="2000" spc="-15" dirty="0" smtClean="0">
                <a:latin typeface="DM Sans" pitchFamily="2" charset="77"/>
              </a:rPr>
              <a:t> </a:t>
            </a:r>
            <a:r>
              <a:rPr lang="en-US" sz="2000" spc="-15" dirty="0" err="1" smtClean="0">
                <a:latin typeface="DM Sans" pitchFamily="2" charset="77"/>
              </a:rPr>
              <a:t>alışverişinde</a:t>
            </a:r>
            <a:r>
              <a:rPr lang="en-US" sz="2000" spc="-15" dirty="0" smtClean="0">
                <a:latin typeface="DM Sans" pitchFamily="2" charset="77"/>
              </a:rPr>
              <a:t> </a:t>
            </a:r>
            <a:r>
              <a:rPr lang="en-US" sz="2000" spc="-15" dirty="0" err="1" smtClean="0">
                <a:latin typeface="DM Sans" pitchFamily="2" charset="77"/>
              </a:rPr>
              <a:t>bulunmak</a:t>
            </a:r>
            <a:r>
              <a:rPr lang="en-US" sz="2000" spc="-15" dirty="0" smtClean="0">
                <a:latin typeface="DM Sans" pitchFamily="2" charset="77"/>
              </a:rPr>
              <a:t>,</a:t>
            </a:r>
            <a:endParaRPr lang="en-US" sz="2000" spc="-15" dirty="0">
              <a:latin typeface="DM Sans" pitchFamily="2" charset="77"/>
            </a:endParaRPr>
          </a:p>
        </p:txBody>
      </p:sp>
      <p:sp>
        <p:nvSpPr>
          <p:cNvPr id="21" name="TextBox 20">
            <a:extLst>
              <a:ext uri="{FF2B5EF4-FFF2-40B4-BE49-F238E27FC236}">
                <a16:creationId xmlns:a16="http://schemas.microsoft.com/office/drawing/2014/main" xmlns="" id="{76F3CA4C-5EB8-C144-B68E-1075D44D4A1F}"/>
              </a:ext>
            </a:extLst>
          </p:cNvPr>
          <p:cNvSpPr txBox="1"/>
          <p:nvPr/>
        </p:nvSpPr>
        <p:spPr>
          <a:xfrm>
            <a:off x="463058" y="4868329"/>
            <a:ext cx="724558" cy="656590"/>
          </a:xfrm>
          <a:prstGeom prst="rect">
            <a:avLst/>
          </a:prstGeom>
          <a:noFill/>
        </p:spPr>
        <p:txBody>
          <a:bodyPr wrap="none" rtlCol="0" anchor="ctr">
            <a:spAutoFit/>
          </a:bodyPr>
          <a:lstStyle/>
          <a:p>
            <a:pPr algn="ctr">
              <a:lnSpc>
                <a:spcPts val="4440"/>
              </a:lnSpc>
            </a:pPr>
            <a:r>
              <a:rPr lang="en-US" sz="3700" b="1" spc="-20" dirty="0">
                <a:solidFill>
                  <a:schemeClr val="accent3"/>
                </a:solidFill>
                <a:latin typeface="DM Sans" pitchFamily="2" charset="77"/>
              </a:rPr>
              <a:t>03</a:t>
            </a:r>
          </a:p>
        </p:txBody>
      </p:sp>
      <p:sp>
        <p:nvSpPr>
          <p:cNvPr id="22" name="TextBox 21">
            <a:extLst>
              <a:ext uri="{FF2B5EF4-FFF2-40B4-BE49-F238E27FC236}">
                <a16:creationId xmlns:a16="http://schemas.microsoft.com/office/drawing/2014/main" xmlns="" id="{A6D7843B-A8D1-FA4B-997D-593CF8B394C1}"/>
              </a:ext>
            </a:extLst>
          </p:cNvPr>
          <p:cNvSpPr txBox="1"/>
          <p:nvPr/>
        </p:nvSpPr>
        <p:spPr>
          <a:xfrm>
            <a:off x="1563971" y="4942368"/>
            <a:ext cx="4147432" cy="1015663"/>
          </a:xfrm>
          <a:prstGeom prst="rect">
            <a:avLst/>
          </a:prstGeom>
          <a:noFill/>
        </p:spPr>
        <p:txBody>
          <a:bodyPr wrap="square" rtlCol="0" anchor="t">
            <a:spAutoFit/>
          </a:bodyPr>
          <a:lstStyle/>
          <a:p>
            <a:pPr>
              <a:lnSpc>
                <a:spcPts val="1800"/>
              </a:lnSpc>
            </a:pPr>
            <a:r>
              <a:rPr lang="en-US" sz="2000" spc="-15" dirty="0" smtClean="0">
                <a:latin typeface="DM Sans" pitchFamily="2" charset="77"/>
              </a:rPr>
              <a:t>Her </a:t>
            </a:r>
            <a:r>
              <a:rPr lang="en-US" sz="2000" spc="-15" dirty="0" err="1" smtClean="0">
                <a:latin typeface="DM Sans" pitchFamily="2" charset="77"/>
              </a:rPr>
              <a:t>eğitim</a:t>
            </a:r>
            <a:r>
              <a:rPr lang="en-US" sz="2000" spc="-15" dirty="0" smtClean="0">
                <a:latin typeface="DM Sans" pitchFamily="2" charset="77"/>
              </a:rPr>
              <a:t> </a:t>
            </a:r>
            <a:r>
              <a:rPr lang="en-US" sz="2000" spc="-15" dirty="0" err="1" smtClean="0">
                <a:latin typeface="DM Sans" pitchFamily="2" charset="77"/>
              </a:rPr>
              <a:t>öğretim</a:t>
            </a:r>
            <a:r>
              <a:rPr lang="en-US" sz="2000" spc="-15" dirty="0" smtClean="0">
                <a:latin typeface="DM Sans" pitchFamily="2" charset="77"/>
              </a:rPr>
              <a:t> </a:t>
            </a:r>
            <a:r>
              <a:rPr lang="en-US" sz="2000" spc="-15" dirty="0" err="1" smtClean="0">
                <a:latin typeface="DM Sans" pitchFamily="2" charset="77"/>
              </a:rPr>
              <a:t>yılı</a:t>
            </a:r>
            <a:r>
              <a:rPr lang="en-US" sz="2000" spc="-15" dirty="0" smtClean="0">
                <a:latin typeface="DM Sans" pitchFamily="2" charset="77"/>
              </a:rPr>
              <a:t> </a:t>
            </a:r>
            <a:r>
              <a:rPr lang="en-US" sz="2000" spc="-15" dirty="0" err="1" smtClean="0">
                <a:latin typeface="DM Sans" pitchFamily="2" charset="77"/>
              </a:rPr>
              <a:t>sonunda</a:t>
            </a:r>
            <a:r>
              <a:rPr lang="en-US" sz="2000" spc="-15" dirty="0" smtClean="0">
                <a:latin typeface="DM Sans" pitchFamily="2" charset="77"/>
              </a:rPr>
              <a:t>, </a:t>
            </a:r>
            <a:r>
              <a:rPr lang="en-US" sz="2000" spc="-15" dirty="0" err="1" smtClean="0">
                <a:latin typeface="DM Sans" pitchFamily="2" charset="77"/>
              </a:rPr>
              <a:t>danışmanlıklarıyla</a:t>
            </a:r>
            <a:r>
              <a:rPr lang="en-US" sz="2000" spc="-15" dirty="0" smtClean="0">
                <a:latin typeface="DM Sans" pitchFamily="2" charset="77"/>
              </a:rPr>
              <a:t> </a:t>
            </a:r>
            <a:r>
              <a:rPr lang="en-US" sz="2000" spc="-15" dirty="0" err="1" smtClean="0">
                <a:latin typeface="DM Sans" pitchFamily="2" charset="77"/>
              </a:rPr>
              <a:t>ilgili</a:t>
            </a:r>
            <a:r>
              <a:rPr lang="en-US" sz="2000" spc="-15" dirty="0" smtClean="0">
                <a:latin typeface="DM Sans" pitchFamily="2" charset="77"/>
              </a:rPr>
              <a:t> </a:t>
            </a:r>
            <a:r>
              <a:rPr lang="en-US" sz="2000" spc="-15" dirty="0" err="1" smtClean="0">
                <a:latin typeface="DM Sans" pitchFamily="2" charset="77"/>
              </a:rPr>
              <a:t>hazırladığı</a:t>
            </a:r>
            <a:r>
              <a:rPr lang="en-US" sz="2000" spc="-15" dirty="0" smtClean="0">
                <a:latin typeface="DM Sans" pitchFamily="2" charset="77"/>
              </a:rPr>
              <a:t> </a:t>
            </a:r>
            <a:r>
              <a:rPr lang="en-US" sz="2000" spc="-15" dirty="0" err="1" smtClean="0">
                <a:latin typeface="DM Sans" pitchFamily="2" charset="77"/>
              </a:rPr>
              <a:t>danışman</a:t>
            </a:r>
            <a:r>
              <a:rPr lang="en-US" sz="2000" spc="-15" dirty="0" smtClean="0">
                <a:latin typeface="DM Sans" pitchFamily="2" charset="77"/>
              </a:rPr>
              <a:t> </a:t>
            </a:r>
            <a:r>
              <a:rPr lang="en-US" sz="2000" spc="-15" dirty="0" err="1" smtClean="0">
                <a:latin typeface="DM Sans" pitchFamily="2" charset="77"/>
              </a:rPr>
              <a:t>raporunu</a:t>
            </a:r>
            <a:r>
              <a:rPr lang="en-US" sz="2000" spc="-15" dirty="0" smtClean="0">
                <a:latin typeface="DM Sans" pitchFamily="2" charset="77"/>
              </a:rPr>
              <a:t> </a:t>
            </a:r>
            <a:r>
              <a:rPr lang="en-US" sz="2000" spc="-15" dirty="0" err="1" smtClean="0">
                <a:latin typeface="DM Sans" pitchFamily="2" charset="77"/>
              </a:rPr>
              <a:t>ilgili</a:t>
            </a:r>
            <a:r>
              <a:rPr lang="en-US" sz="2000" spc="-15" dirty="0" smtClean="0">
                <a:latin typeface="DM Sans" pitchFamily="2" charset="77"/>
              </a:rPr>
              <a:t> </a:t>
            </a:r>
            <a:r>
              <a:rPr lang="en-US" sz="2000" spc="-15" dirty="0" err="1" smtClean="0">
                <a:latin typeface="DM Sans" pitchFamily="2" charset="77"/>
              </a:rPr>
              <a:t>bölüm</a:t>
            </a:r>
            <a:r>
              <a:rPr lang="en-US" sz="2000" spc="-15" dirty="0" smtClean="0">
                <a:latin typeface="DM Sans" pitchFamily="2" charset="77"/>
              </a:rPr>
              <a:t> </a:t>
            </a:r>
            <a:r>
              <a:rPr lang="en-US" sz="2000" spc="-15" dirty="0" err="1" smtClean="0">
                <a:latin typeface="DM Sans" pitchFamily="2" charset="77"/>
              </a:rPr>
              <a:t>başkanlıklarına</a:t>
            </a:r>
            <a:r>
              <a:rPr lang="en-US" sz="2000" spc="-15" dirty="0" smtClean="0">
                <a:latin typeface="DM Sans" pitchFamily="2" charset="77"/>
              </a:rPr>
              <a:t> </a:t>
            </a:r>
            <a:r>
              <a:rPr lang="en-US" sz="2000" spc="-15" dirty="0" err="1" smtClean="0">
                <a:latin typeface="DM Sans" pitchFamily="2" charset="77"/>
              </a:rPr>
              <a:t>sunmak</a:t>
            </a:r>
            <a:r>
              <a:rPr lang="en-US" sz="2000" spc="-15" dirty="0" smtClean="0">
                <a:latin typeface="DM Sans" pitchFamily="2" charset="77"/>
              </a:rPr>
              <a:t>,</a:t>
            </a:r>
            <a:endParaRPr lang="en-US" sz="2000" spc="-15" dirty="0">
              <a:latin typeface="DM Sans" pitchFamily="2" charset="77"/>
            </a:endParaRPr>
          </a:p>
        </p:txBody>
      </p:sp>
      <p:sp>
        <p:nvSpPr>
          <p:cNvPr id="24" name="TextBox 23">
            <a:extLst>
              <a:ext uri="{FF2B5EF4-FFF2-40B4-BE49-F238E27FC236}">
                <a16:creationId xmlns:a16="http://schemas.microsoft.com/office/drawing/2014/main" xmlns="" id="{3E72AF62-D719-B544-B7F0-3D243952EC5C}"/>
              </a:ext>
            </a:extLst>
          </p:cNvPr>
          <p:cNvSpPr txBox="1"/>
          <p:nvPr/>
        </p:nvSpPr>
        <p:spPr>
          <a:xfrm>
            <a:off x="2204406" y="323324"/>
            <a:ext cx="7759176" cy="656590"/>
          </a:xfrm>
          <a:prstGeom prst="rect">
            <a:avLst/>
          </a:prstGeom>
          <a:noFill/>
        </p:spPr>
        <p:txBody>
          <a:bodyPr wrap="none" rtlCol="0" anchor="b">
            <a:spAutoFit/>
          </a:bodyPr>
          <a:lstStyle/>
          <a:p>
            <a:pPr algn="ctr">
              <a:lnSpc>
                <a:spcPts val="4440"/>
              </a:lnSpc>
            </a:pPr>
            <a:r>
              <a:rPr lang="en-US" sz="3700" b="1" spc="-145" dirty="0" err="1" smtClean="0">
                <a:solidFill>
                  <a:schemeClr val="tx2"/>
                </a:solidFill>
                <a:latin typeface="DM Sans" pitchFamily="2" charset="77"/>
              </a:rPr>
              <a:t>Danışmanlık</a:t>
            </a:r>
            <a:r>
              <a:rPr lang="en-US" sz="3700" b="1" spc="-145" dirty="0" smtClean="0">
                <a:solidFill>
                  <a:schemeClr val="tx2"/>
                </a:solidFill>
                <a:latin typeface="DM Sans" pitchFamily="2" charset="77"/>
              </a:rPr>
              <a:t> </a:t>
            </a:r>
            <a:r>
              <a:rPr lang="en-US" sz="3700" b="1" spc="-145" dirty="0" err="1" smtClean="0">
                <a:solidFill>
                  <a:schemeClr val="tx2"/>
                </a:solidFill>
                <a:latin typeface="DM Sans" pitchFamily="2" charset="77"/>
              </a:rPr>
              <a:t>Etkinliği</a:t>
            </a:r>
            <a:r>
              <a:rPr lang="en-US" sz="3700" b="1" spc="-145" dirty="0" smtClean="0">
                <a:solidFill>
                  <a:schemeClr val="tx2"/>
                </a:solidFill>
                <a:latin typeface="DM Sans" pitchFamily="2" charset="77"/>
              </a:rPr>
              <a:t> </a:t>
            </a:r>
            <a:r>
              <a:rPr lang="en-US" sz="3700" b="1" spc="-145" dirty="0" err="1" smtClean="0">
                <a:solidFill>
                  <a:schemeClr val="tx2"/>
                </a:solidFill>
                <a:latin typeface="DM Sans" pitchFamily="2" charset="77"/>
              </a:rPr>
              <a:t>ve</a:t>
            </a:r>
            <a:r>
              <a:rPr lang="en-US" sz="3700" b="1" spc="-145" dirty="0" smtClean="0">
                <a:solidFill>
                  <a:schemeClr val="tx2"/>
                </a:solidFill>
                <a:latin typeface="DM Sans" pitchFamily="2" charset="77"/>
              </a:rPr>
              <a:t> Geri </a:t>
            </a:r>
            <a:r>
              <a:rPr lang="en-US" sz="3700" b="1" spc="-145" dirty="0" err="1" smtClean="0">
                <a:solidFill>
                  <a:schemeClr val="tx2"/>
                </a:solidFill>
                <a:latin typeface="DM Sans" pitchFamily="2" charset="77"/>
              </a:rPr>
              <a:t>Bildirim</a:t>
            </a:r>
            <a:endParaRPr lang="en-US" sz="3700" b="1" spc="-145" dirty="0">
              <a:solidFill>
                <a:schemeClr val="tx2"/>
              </a:solidFill>
              <a:latin typeface="DM Sans" pitchFamily="2" charset="77"/>
            </a:endParaRPr>
          </a:p>
        </p:txBody>
      </p:sp>
    </p:spTree>
    <p:extLst>
      <p:ext uri="{BB962C8B-B14F-4D97-AF65-F5344CB8AC3E}">
        <p14:creationId xmlns:p14="http://schemas.microsoft.com/office/powerpoint/2010/main" val="27179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Kültür ve Sanat Etkinlikleri</a:t>
            </a:r>
            <a:endParaRPr lang="tr-TR" dirty="0"/>
          </a:p>
        </p:txBody>
      </p:sp>
      <p:sp>
        <p:nvSpPr>
          <p:cNvPr id="3" name="İçerik Yer Tutucusu 2"/>
          <p:cNvSpPr>
            <a:spLocks noGrp="1"/>
          </p:cNvSpPr>
          <p:nvPr>
            <p:ph idx="1"/>
          </p:nvPr>
        </p:nvSpPr>
        <p:spPr>
          <a:xfrm>
            <a:off x="8304028" y="2562003"/>
            <a:ext cx="3689498" cy="2384868"/>
          </a:xfrm>
        </p:spPr>
        <p:txBody>
          <a:bodyPr>
            <a:normAutofit lnSpcReduction="10000"/>
          </a:bodyPr>
          <a:lstStyle/>
          <a:p>
            <a:r>
              <a:rPr lang="tr-TR" dirty="0"/>
              <a:t>Öğrencileri, ders dışı </a:t>
            </a:r>
            <a:r>
              <a:rPr lang="tr-TR" dirty="0" smtClean="0"/>
              <a:t>zamanlarında,</a:t>
            </a:r>
          </a:p>
          <a:p>
            <a:endParaRPr lang="tr-TR" dirty="0" smtClean="0"/>
          </a:p>
          <a:p>
            <a:pPr lvl="1"/>
            <a:r>
              <a:rPr lang="tr-TR" dirty="0" smtClean="0"/>
              <a:t>Kültür ve </a:t>
            </a:r>
            <a:r>
              <a:rPr lang="tr-TR" dirty="0"/>
              <a:t>sanat etkinliklerine yönlendirmek, </a:t>
            </a:r>
            <a:endParaRPr lang="tr-TR" dirty="0" smtClean="0"/>
          </a:p>
          <a:p>
            <a:pPr lvl="1"/>
            <a:endParaRPr lang="tr-TR" dirty="0"/>
          </a:p>
          <a:p>
            <a:pPr lvl="1"/>
            <a:endParaRPr lang="tr-TR" dirty="0" smtClean="0"/>
          </a:p>
          <a:p>
            <a:pPr lvl="1"/>
            <a:endParaRPr lang="tr-TR" dirty="0"/>
          </a:p>
        </p:txBody>
      </p:sp>
      <p:pic>
        <p:nvPicPr>
          <p:cNvPr id="5" name="Resim 4"/>
          <p:cNvPicPr>
            <a:picLocks noChangeAspect="1"/>
          </p:cNvPicPr>
          <p:nvPr/>
        </p:nvPicPr>
        <p:blipFill>
          <a:blip r:embed="rId3"/>
          <a:stretch>
            <a:fillRect/>
          </a:stretch>
        </p:blipFill>
        <p:spPr>
          <a:xfrm>
            <a:off x="583018" y="1825625"/>
            <a:ext cx="6858000" cy="3857625"/>
          </a:xfrm>
          <a:prstGeom prst="rect">
            <a:avLst/>
          </a:prstGeom>
        </p:spPr>
      </p:pic>
    </p:spTree>
    <p:extLst>
      <p:ext uri="{BB962C8B-B14F-4D97-AF65-F5344CB8AC3E}">
        <p14:creationId xmlns:p14="http://schemas.microsoft.com/office/powerpoint/2010/main" val="115688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8832" y="422983"/>
            <a:ext cx="10515600" cy="992003"/>
          </a:xfrm>
        </p:spPr>
        <p:txBody>
          <a:bodyPr>
            <a:normAutofit lnSpcReduction="10000"/>
          </a:bodyPr>
          <a:lstStyle/>
          <a:p>
            <a:pPr marL="0" indent="0" algn="ctr">
              <a:buNone/>
            </a:pPr>
            <a:r>
              <a:rPr lang="tr-TR" sz="7200" dirty="0" smtClean="0"/>
              <a:t>TEŞEKKÜRLER</a:t>
            </a:r>
            <a:endParaRPr lang="tr-TR" dirty="0"/>
          </a:p>
        </p:txBody>
      </p:sp>
      <p:sp>
        <p:nvSpPr>
          <p:cNvPr id="4" name="Unvan 1"/>
          <p:cNvSpPr>
            <a:spLocks noGrp="1"/>
          </p:cNvSpPr>
          <p:nvPr>
            <p:ph type="title"/>
          </p:nvPr>
        </p:nvSpPr>
        <p:spPr>
          <a:xfrm>
            <a:off x="648505" y="2336015"/>
            <a:ext cx="10515600" cy="507711"/>
          </a:xfrm>
        </p:spPr>
        <p:txBody>
          <a:bodyPr>
            <a:normAutofit fontScale="90000"/>
          </a:bodyPr>
          <a:lstStyle/>
          <a:p>
            <a:r>
              <a:rPr lang="tr-TR" b="1" dirty="0" smtClean="0"/>
              <a:t>Kaynak</a:t>
            </a:r>
            <a:endParaRPr lang="tr-TR" dirty="0"/>
          </a:p>
        </p:txBody>
      </p:sp>
      <p:sp>
        <p:nvSpPr>
          <p:cNvPr id="5" name="İçerik Yer Tutucusu 2"/>
          <p:cNvSpPr txBox="1">
            <a:spLocks/>
          </p:cNvSpPr>
          <p:nvPr/>
        </p:nvSpPr>
        <p:spPr>
          <a:xfrm>
            <a:off x="648505" y="31759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T.C. Yozgat Bozok Üniversitesi Akademik Danışmanlık Yönergesi</a:t>
            </a:r>
          </a:p>
          <a:p>
            <a:endParaRPr lang="tr-TR" dirty="0" smtClean="0"/>
          </a:p>
          <a:p>
            <a:r>
              <a:rPr lang="tr-TR" dirty="0" err="1" smtClean="0"/>
              <a:t>Gizir,Cem</a:t>
            </a:r>
            <a:r>
              <a:rPr lang="tr-TR" dirty="0" smtClean="0"/>
              <a:t> Ali; </a:t>
            </a:r>
            <a:r>
              <a:rPr lang="tr-TR" dirty="0" err="1" smtClean="0"/>
              <a:t>Gizir</a:t>
            </a:r>
            <a:r>
              <a:rPr lang="tr-TR" dirty="0" smtClean="0"/>
              <a:t>, Sıdıka; </a:t>
            </a:r>
            <a:r>
              <a:rPr lang="tr-TR" b="1" dirty="0" smtClean="0"/>
              <a:t>Lisans Öğrencilerinin Bakış Açısından Akademik Danışmanlık Uygulaması: Bir Odak Grup Çalışması</a:t>
            </a:r>
            <a:r>
              <a:rPr lang="tr-TR" dirty="0" smtClean="0"/>
              <a:t>, Eğitimde Nitel Araştırmalar Dergisi – ENAD, Cilt 8, Sayı 4, 2020; </a:t>
            </a:r>
            <a:r>
              <a:rPr lang="tr-TR" dirty="0" smtClean="0">
                <a:hlinkClick r:id="rId2"/>
              </a:rPr>
              <a:t>https://dergipark.org.tr/tr/download/article-file/1366558</a:t>
            </a:r>
            <a:r>
              <a:rPr lang="tr-TR" dirty="0" smtClean="0"/>
              <a:t>, Erişim Tarihi: 15.09.2023</a:t>
            </a:r>
            <a:endParaRPr lang="tr-TR" dirty="0"/>
          </a:p>
        </p:txBody>
      </p:sp>
    </p:spTree>
    <p:extLst>
      <p:ext uri="{BB962C8B-B14F-4D97-AF65-F5344CB8AC3E}">
        <p14:creationId xmlns:p14="http://schemas.microsoft.com/office/powerpoint/2010/main" val="87168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D066DAB-B293-DF43-B968-9FB260419F4B}"/>
              </a:ext>
            </a:extLst>
          </p:cNvPr>
          <p:cNvSpPr txBox="1"/>
          <p:nvPr/>
        </p:nvSpPr>
        <p:spPr>
          <a:xfrm>
            <a:off x="351112" y="35794"/>
            <a:ext cx="4327788" cy="656590"/>
          </a:xfrm>
          <a:prstGeom prst="rect">
            <a:avLst/>
          </a:prstGeom>
          <a:noFill/>
        </p:spPr>
        <p:txBody>
          <a:bodyPr wrap="none" rtlCol="0" anchor="b">
            <a:spAutoFit/>
          </a:bodyPr>
          <a:lstStyle/>
          <a:p>
            <a:pPr algn="ctr">
              <a:lnSpc>
                <a:spcPts val="4440"/>
              </a:lnSpc>
            </a:pPr>
            <a:r>
              <a:rPr lang="tr-TR" sz="3700" b="1" spc="-145" dirty="0" smtClean="0">
                <a:solidFill>
                  <a:schemeClr val="tx2"/>
                </a:solidFill>
                <a:latin typeface="DM Sans" pitchFamily="2" charset="77"/>
              </a:rPr>
              <a:t>Öğrenci Düşünceleri</a:t>
            </a:r>
            <a:endParaRPr lang="en-US" sz="3700" b="1" spc="-145" dirty="0">
              <a:solidFill>
                <a:schemeClr val="tx2"/>
              </a:solidFill>
              <a:latin typeface="DM Sans" pitchFamily="2" charset="77"/>
            </a:endParaRPr>
          </a:p>
        </p:txBody>
      </p:sp>
      <p:sp>
        <p:nvSpPr>
          <p:cNvPr id="5" name="TextBox 4">
            <a:extLst>
              <a:ext uri="{FF2B5EF4-FFF2-40B4-BE49-F238E27FC236}">
                <a16:creationId xmlns:a16="http://schemas.microsoft.com/office/drawing/2014/main" xmlns="" id="{FDDCE741-E027-5B4A-8814-32C051BDF798}"/>
              </a:ext>
            </a:extLst>
          </p:cNvPr>
          <p:cNvSpPr txBox="1"/>
          <p:nvPr/>
        </p:nvSpPr>
        <p:spPr>
          <a:xfrm>
            <a:off x="0" y="572019"/>
            <a:ext cx="5024273" cy="335989"/>
          </a:xfrm>
          <a:prstGeom prst="rect">
            <a:avLst/>
          </a:prstGeom>
          <a:noFill/>
        </p:spPr>
        <p:txBody>
          <a:bodyPr wrap="square" rtlCol="0" anchor="t">
            <a:spAutoFit/>
          </a:bodyPr>
          <a:lstStyle/>
          <a:p>
            <a:pPr algn="ctr">
              <a:lnSpc>
                <a:spcPts val="1920"/>
              </a:lnSpc>
            </a:pPr>
            <a:r>
              <a:rPr lang="tr-TR" sz="1600" spc="-65" dirty="0" smtClean="0">
                <a:latin typeface="DM Sans" pitchFamily="2" charset="77"/>
              </a:rPr>
              <a:t>Başka Üniversitelerden Örnekler</a:t>
            </a:r>
            <a:endParaRPr lang="en-US" sz="1600" spc="-65" dirty="0">
              <a:latin typeface="DM Sans" pitchFamily="2" charset="77"/>
            </a:endParaRPr>
          </a:p>
        </p:txBody>
      </p:sp>
      <p:sp>
        <p:nvSpPr>
          <p:cNvPr id="6" name="TextBox 5">
            <a:extLst>
              <a:ext uri="{FF2B5EF4-FFF2-40B4-BE49-F238E27FC236}">
                <a16:creationId xmlns:a16="http://schemas.microsoft.com/office/drawing/2014/main" xmlns="" id="{2B993997-1802-6644-9F6A-C779806C5A8B}"/>
              </a:ext>
            </a:extLst>
          </p:cNvPr>
          <p:cNvSpPr txBox="1"/>
          <p:nvPr/>
        </p:nvSpPr>
        <p:spPr>
          <a:xfrm>
            <a:off x="80869" y="1380849"/>
            <a:ext cx="3038549" cy="2554545"/>
          </a:xfrm>
          <a:prstGeom prst="rect">
            <a:avLst/>
          </a:prstGeom>
          <a:noFill/>
        </p:spPr>
        <p:txBody>
          <a:bodyPr wrap="square" rtlCol="0" anchor="t">
            <a:spAutoFit/>
          </a:bodyPr>
          <a:lstStyle/>
          <a:p>
            <a:r>
              <a:rPr lang="tr-TR" sz="2000" dirty="0" smtClean="0"/>
              <a:t>Danışmanımı ilk defa fakülteye kaydolurken gördüm, sonraki dönem yanına gittiğimde ‘gelmeyin artık, öğrendiniz nasıl olduğunu bu işlerin, siz kayıt yapın ben onaylarım’ dedi. Sonra hiç gitmedim.</a:t>
            </a:r>
          </a:p>
        </p:txBody>
      </p:sp>
      <p:sp>
        <p:nvSpPr>
          <p:cNvPr id="8" name="TextBox 7">
            <a:extLst>
              <a:ext uri="{FF2B5EF4-FFF2-40B4-BE49-F238E27FC236}">
                <a16:creationId xmlns:a16="http://schemas.microsoft.com/office/drawing/2014/main" xmlns="" id="{8B9725A0-1266-C54F-B6D3-954A36959227}"/>
              </a:ext>
            </a:extLst>
          </p:cNvPr>
          <p:cNvSpPr txBox="1"/>
          <p:nvPr/>
        </p:nvSpPr>
        <p:spPr>
          <a:xfrm>
            <a:off x="8440191" y="473686"/>
            <a:ext cx="3406565" cy="1938992"/>
          </a:xfrm>
          <a:prstGeom prst="rect">
            <a:avLst/>
          </a:prstGeom>
          <a:noFill/>
        </p:spPr>
        <p:txBody>
          <a:bodyPr wrap="square" rtlCol="0" anchor="t">
            <a:spAutoFit/>
          </a:bodyPr>
          <a:lstStyle/>
          <a:p>
            <a:r>
              <a:rPr lang="tr-TR" sz="2000" dirty="0" smtClean="0"/>
              <a:t>Hala danışmanımın adından başka bir şey bilmiyorum, hiç görmedim, göremedim. Üst sınıftaki diğer öğrenciler ya da asistanlara sorup kayıt yaptırdım, herkes öyle yaptı.</a:t>
            </a:r>
            <a:endParaRPr lang="tr-TR" sz="2000" dirty="0"/>
          </a:p>
        </p:txBody>
      </p:sp>
      <p:sp>
        <p:nvSpPr>
          <p:cNvPr id="10" name="TextBox 9">
            <a:extLst>
              <a:ext uri="{FF2B5EF4-FFF2-40B4-BE49-F238E27FC236}">
                <a16:creationId xmlns:a16="http://schemas.microsoft.com/office/drawing/2014/main" xmlns="" id="{60F9CACA-4462-8447-88C6-336683869B31}"/>
              </a:ext>
            </a:extLst>
          </p:cNvPr>
          <p:cNvSpPr txBox="1"/>
          <p:nvPr/>
        </p:nvSpPr>
        <p:spPr>
          <a:xfrm>
            <a:off x="4685" y="4731664"/>
            <a:ext cx="3739349" cy="1938992"/>
          </a:xfrm>
          <a:prstGeom prst="rect">
            <a:avLst/>
          </a:prstGeom>
          <a:noFill/>
        </p:spPr>
        <p:txBody>
          <a:bodyPr wrap="square" rtlCol="0" anchor="t">
            <a:spAutoFit/>
          </a:bodyPr>
          <a:lstStyle/>
          <a:p>
            <a:pPr algn="r">
              <a:lnSpc>
                <a:spcPct val="150000"/>
              </a:lnSpc>
            </a:pP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tek</a:t>
            </a:r>
            <a:r>
              <a:rPr lang="en-US" sz="2000" spc="-15" dirty="0" smtClean="0">
                <a:latin typeface="DM Sans" pitchFamily="2" charset="77"/>
              </a:rPr>
              <a:t> </a:t>
            </a:r>
            <a:r>
              <a:rPr lang="en-US" sz="2000" spc="-15" dirty="0" err="1" smtClean="0">
                <a:latin typeface="DM Sans" pitchFamily="2" charset="77"/>
              </a:rPr>
              <a:t>kayıt</a:t>
            </a:r>
            <a:r>
              <a:rPr lang="en-US" sz="2000" spc="-15" dirty="0" smtClean="0">
                <a:latin typeface="DM Sans" pitchFamily="2" charset="77"/>
              </a:rPr>
              <a:t> </a:t>
            </a:r>
            <a:r>
              <a:rPr lang="en-US" sz="2000" spc="-15" dirty="0" err="1" smtClean="0">
                <a:latin typeface="DM Sans" pitchFamily="2" charset="77"/>
              </a:rPr>
              <a:t>yapıyor</a:t>
            </a:r>
            <a:r>
              <a:rPr lang="en-US" sz="2000" spc="-15" dirty="0" smtClean="0">
                <a:latin typeface="DM Sans" pitchFamily="2" charset="77"/>
              </a:rPr>
              <a:t>, </a:t>
            </a:r>
            <a:r>
              <a:rPr lang="en-US" sz="2000" spc="-15" dirty="0" err="1" smtClean="0">
                <a:latin typeface="DM Sans" pitchFamily="2" charset="77"/>
              </a:rPr>
              <a:t>onu</a:t>
            </a:r>
            <a:r>
              <a:rPr lang="en-US" sz="2000" spc="-15" dirty="0" smtClean="0">
                <a:latin typeface="DM Sans" pitchFamily="2" charset="77"/>
              </a:rPr>
              <a:t> da </a:t>
            </a:r>
            <a:r>
              <a:rPr lang="en-US" sz="2000" spc="-15" dirty="0" err="1" smtClean="0">
                <a:latin typeface="DM Sans" pitchFamily="2" charset="77"/>
              </a:rPr>
              <a:t>geciktiriyor</a:t>
            </a:r>
            <a:r>
              <a:rPr lang="en-US" sz="2000" spc="-15" dirty="0" smtClean="0">
                <a:latin typeface="DM Sans" pitchFamily="2" charset="77"/>
              </a:rPr>
              <a:t>, </a:t>
            </a:r>
            <a:r>
              <a:rPr lang="en-US" sz="2000" spc="-15" dirty="0" err="1" smtClean="0">
                <a:latin typeface="DM Sans" pitchFamily="2" charset="77"/>
              </a:rPr>
              <a:t>unutuyor</a:t>
            </a:r>
            <a:r>
              <a:rPr lang="en-US" sz="2000" spc="-15" dirty="0" smtClean="0">
                <a:latin typeface="DM Sans" pitchFamily="2" charset="77"/>
              </a:rPr>
              <a:t>, </a:t>
            </a:r>
            <a:r>
              <a:rPr lang="en-US" sz="2000" spc="-15" dirty="0" err="1" smtClean="0">
                <a:latin typeface="DM Sans" pitchFamily="2" charset="77"/>
              </a:rPr>
              <a:t>yanlış</a:t>
            </a:r>
            <a:r>
              <a:rPr lang="en-US" sz="2000" spc="-15" dirty="0" smtClean="0">
                <a:latin typeface="DM Sans" pitchFamily="2" charset="77"/>
              </a:rPr>
              <a:t> </a:t>
            </a:r>
            <a:r>
              <a:rPr lang="en-US" sz="2000" spc="-15" dirty="0" err="1" smtClean="0">
                <a:latin typeface="DM Sans" pitchFamily="2" charset="77"/>
              </a:rPr>
              <a:t>yapıyor</a:t>
            </a:r>
            <a:r>
              <a:rPr lang="en-US" sz="2000" spc="-15" dirty="0" smtClean="0">
                <a:latin typeface="DM Sans" pitchFamily="2" charset="77"/>
              </a:rPr>
              <a:t>. </a:t>
            </a:r>
            <a:r>
              <a:rPr lang="en-US" sz="2000" spc="-15" dirty="0" err="1" smtClean="0">
                <a:latin typeface="DM Sans" pitchFamily="2" charset="77"/>
              </a:rPr>
              <a:t>Yapmak</a:t>
            </a:r>
            <a:r>
              <a:rPr lang="en-US" sz="2000" spc="-15" dirty="0" smtClean="0">
                <a:latin typeface="DM Sans" pitchFamily="2" charset="77"/>
              </a:rPr>
              <a:t> </a:t>
            </a:r>
            <a:r>
              <a:rPr lang="en-US" sz="2000" spc="-15" dirty="0" err="1" smtClean="0">
                <a:latin typeface="DM Sans" pitchFamily="2" charset="77"/>
              </a:rPr>
              <a:t>istemiyorsa</a:t>
            </a:r>
            <a:r>
              <a:rPr lang="en-US" sz="2000" spc="-15" dirty="0" smtClean="0">
                <a:latin typeface="DM Sans" pitchFamily="2" charset="77"/>
              </a:rPr>
              <a:t> </a:t>
            </a:r>
            <a:r>
              <a:rPr lang="en-US" sz="2000" spc="-15" dirty="0" err="1" smtClean="0">
                <a:latin typeface="DM Sans" pitchFamily="2" charset="77"/>
              </a:rPr>
              <a:t>niye</a:t>
            </a:r>
            <a:r>
              <a:rPr lang="en-US" sz="2000" spc="-15" dirty="0" smtClean="0">
                <a:latin typeface="DM Sans" pitchFamily="2" charset="77"/>
              </a:rPr>
              <a:t> </a:t>
            </a:r>
            <a:r>
              <a:rPr lang="en-US" sz="2000" spc="-15" dirty="0" err="1" smtClean="0">
                <a:latin typeface="DM Sans" pitchFamily="2" charset="77"/>
              </a:rPr>
              <a:t>danışman</a:t>
            </a:r>
            <a:r>
              <a:rPr lang="en-US" sz="2000" spc="-15" dirty="0" smtClean="0">
                <a:latin typeface="DM Sans" pitchFamily="2" charset="77"/>
              </a:rPr>
              <a:t> </a:t>
            </a:r>
            <a:r>
              <a:rPr lang="en-US" sz="2000" spc="-15" dirty="0" err="1" smtClean="0">
                <a:latin typeface="DM Sans" pitchFamily="2" charset="77"/>
              </a:rPr>
              <a:t>olmuş</a:t>
            </a:r>
            <a:r>
              <a:rPr lang="en-US" sz="2000" spc="-15" dirty="0" smtClean="0">
                <a:latin typeface="DM Sans" pitchFamily="2" charset="77"/>
              </a:rPr>
              <a:t> </a:t>
            </a:r>
            <a:r>
              <a:rPr lang="en-US" sz="2000" spc="-15" dirty="0" err="1" smtClean="0">
                <a:latin typeface="DM Sans" pitchFamily="2" charset="77"/>
              </a:rPr>
              <a:t>ki</a:t>
            </a:r>
            <a:r>
              <a:rPr lang="en-US" sz="2000" spc="-15" dirty="0" smtClean="0">
                <a:latin typeface="DM Sans" pitchFamily="2" charset="77"/>
              </a:rPr>
              <a:t>?</a:t>
            </a:r>
            <a:endParaRPr lang="en-US" sz="2000" spc="-15" dirty="0">
              <a:latin typeface="DM Sans" pitchFamily="2" charset="77"/>
            </a:endParaRPr>
          </a:p>
        </p:txBody>
      </p:sp>
      <p:sp>
        <p:nvSpPr>
          <p:cNvPr id="12" name="TextBox 11">
            <a:extLst>
              <a:ext uri="{FF2B5EF4-FFF2-40B4-BE49-F238E27FC236}">
                <a16:creationId xmlns:a16="http://schemas.microsoft.com/office/drawing/2014/main" xmlns="" id="{4F13CEE5-B9EC-B848-ADCA-BB0AFFFEBD78}"/>
              </a:ext>
            </a:extLst>
          </p:cNvPr>
          <p:cNvSpPr txBox="1"/>
          <p:nvPr/>
        </p:nvSpPr>
        <p:spPr>
          <a:xfrm>
            <a:off x="8425504" y="3102134"/>
            <a:ext cx="3674347" cy="3785652"/>
          </a:xfrm>
          <a:prstGeom prst="rect">
            <a:avLst/>
          </a:prstGeom>
          <a:noFill/>
        </p:spPr>
        <p:txBody>
          <a:bodyPr wrap="square" rtlCol="0" anchor="t">
            <a:spAutoFit/>
          </a:bodyPr>
          <a:lstStyle/>
          <a:p>
            <a:r>
              <a:rPr lang="tr-TR" sz="2000" dirty="0" smtClean="0"/>
              <a:t>Ben liseden geldim, burası o kadar farklı geldi ki anlatamam. Kimseyi tanımıyorum, danışmanın şu kişi dediler, gidiyorum </a:t>
            </a:r>
            <a:r>
              <a:rPr lang="tr-TR" sz="2000" dirty="0" err="1" smtClean="0"/>
              <a:t>gidiyorum</a:t>
            </a:r>
            <a:r>
              <a:rPr lang="tr-TR" sz="2000" dirty="0" smtClean="0"/>
              <a:t> bulamıyorum. Sonra buldum ama asık bir suratla ‘internette </a:t>
            </a:r>
            <a:r>
              <a:rPr lang="tr-TR" sz="2000" dirty="0" err="1" smtClean="0"/>
              <a:t>herşey</a:t>
            </a:r>
            <a:r>
              <a:rPr lang="tr-TR" sz="2000" dirty="0" smtClean="0"/>
              <a:t> var git, oku, yap kaydını’ dedi. Okuyorum ama yabancı geliyor. Bari bir bilgi verse, açıklasa, yol gösterse ya da doğru mu anlamışım onaylasa ama yok.</a:t>
            </a:r>
            <a:endParaRPr lang="tr-TR" sz="2000" dirty="0"/>
          </a:p>
        </p:txBody>
      </p:sp>
      <p:sp>
        <p:nvSpPr>
          <p:cNvPr id="14" name="Freeform 2">
            <a:extLst>
              <a:ext uri="{FF2B5EF4-FFF2-40B4-BE49-F238E27FC236}">
                <a16:creationId xmlns:a16="http://schemas.microsoft.com/office/drawing/2014/main" xmlns="" id="{65AAB40F-B5EE-FF4F-BE34-AF4B950269DB}"/>
              </a:ext>
            </a:extLst>
          </p:cNvPr>
          <p:cNvSpPr>
            <a:spLocks noChangeArrowheads="1"/>
          </p:cNvSpPr>
          <p:nvPr/>
        </p:nvSpPr>
        <p:spPr bwMode="auto">
          <a:xfrm>
            <a:off x="3548990" y="1031585"/>
            <a:ext cx="4582192" cy="4581677"/>
          </a:xfrm>
          <a:custGeom>
            <a:avLst/>
            <a:gdLst>
              <a:gd name="T0" fmla="*/ 1814010 w 7357"/>
              <a:gd name="T1" fmla="*/ 2474804 h 7356"/>
              <a:gd name="T2" fmla="*/ 1802132 w 7357"/>
              <a:gd name="T3" fmla="*/ 2463285 h 7356"/>
              <a:gd name="T4" fmla="*/ 1609933 w 7357"/>
              <a:gd name="T5" fmla="*/ 2080275 h 7356"/>
              <a:gd name="T6" fmla="*/ 1637647 w 7357"/>
              <a:gd name="T7" fmla="*/ 1955725 h 7356"/>
              <a:gd name="T8" fmla="*/ 1815089 w 7357"/>
              <a:gd name="T9" fmla="*/ 1909649 h 7356"/>
              <a:gd name="T10" fmla="*/ 1918747 w 7357"/>
              <a:gd name="T11" fmla="*/ 1901009 h 7356"/>
              <a:gd name="T12" fmla="*/ 1993611 w 7357"/>
              <a:gd name="T13" fmla="*/ 1765300 h 7356"/>
              <a:gd name="T14" fmla="*/ 1980654 w 7357"/>
              <a:gd name="T15" fmla="*/ 1722823 h 7356"/>
              <a:gd name="T16" fmla="*/ 2007288 w 7357"/>
              <a:gd name="T17" fmla="*/ 1592514 h 7356"/>
              <a:gd name="T18" fmla="*/ 2001529 w 7357"/>
              <a:gd name="T19" fmla="*/ 1584234 h 7356"/>
              <a:gd name="T20" fmla="*/ 2009807 w 7357"/>
              <a:gd name="T21" fmla="*/ 1491722 h 7356"/>
              <a:gd name="T22" fmla="*/ 1995051 w 7357"/>
              <a:gd name="T23" fmla="*/ 1463644 h 7356"/>
              <a:gd name="T24" fmla="*/ 2078553 w 7357"/>
              <a:gd name="T25" fmla="*/ 1384450 h 7356"/>
              <a:gd name="T26" fmla="*/ 2101228 w 7357"/>
              <a:gd name="T27" fmla="*/ 1331534 h 7356"/>
              <a:gd name="T28" fmla="*/ 2068835 w 7357"/>
              <a:gd name="T29" fmla="*/ 1266020 h 7356"/>
              <a:gd name="T30" fmla="*/ 1943222 w 7357"/>
              <a:gd name="T31" fmla="*/ 1102593 h 7356"/>
              <a:gd name="T32" fmla="*/ 1916587 w 7357"/>
              <a:gd name="T33" fmla="*/ 1031318 h 7356"/>
              <a:gd name="T34" fmla="*/ 1897512 w 7357"/>
              <a:gd name="T35" fmla="*/ 900649 h 7356"/>
              <a:gd name="T36" fmla="*/ 1669681 w 7357"/>
              <a:gd name="T37" fmla="*/ 625270 h 7356"/>
              <a:gd name="T38" fmla="*/ 1354748 w 7357"/>
              <a:gd name="T39" fmla="*/ 542837 h 7356"/>
              <a:gd name="T40" fmla="*/ 773474 w 7357"/>
              <a:gd name="T41" fmla="*/ 802736 h 7356"/>
              <a:gd name="T42" fmla="*/ 729203 w 7357"/>
              <a:gd name="T43" fmla="*/ 888770 h 7356"/>
              <a:gd name="T44" fmla="*/ 687812 w 7357"/>
              <a:gd name="T45" fmla="*/ 1097553 h 7356"/>
              <a:gd name="T46" fmla="*/ 718765 w 7357"/>
              <a:gd name="T47" fmla="*/ 1323615 h 7356"/>
              <a:gd name="T48" fmla="*/ 838979 w 7357"/>
              <a:gd name="T49" fmla="*/ 1528079 h 7356"/>
              <a:gd name="T50" fmla="*/ 870293 w 7357"/>
              <a:gd name="T51" fmla="*/ 1584234 h 7356"/>
              <a:gd name="T52" fmla="*/ 884330 w 7357"/>
              <a:gd name="T53" fmla="*/ 1845214 h 7356"/>
              <a:gd name="T54" fmla="*/ 857335 w 7357"/>
              <a:gd name="T55" fmla="*/ 2011880 h 7356"/>
              <a:gd name="T56" fmla="*/ 733522 w 7357"/>
              <a:gd name="T57" fmla="*/ 2426928 h 7356"/>
              <a:gd name="T58" fmla="*/ 73424 w 7357"/>
              <a:gd name="T59" fmla="*/ 1323615 h 7356"/>
              <a:gd name="T60" fmla="*/ 439465 w 7357"/>
              <a:gd name="T61" fmla="*/ 439525 h 7356"/>
              <a:gd name="T62" fmla="*/ 2207765 w 7357"/>
              <a:gd name="T63" fmla="*/ 439525 h 7356"/>
              <a:gd name="T64" fmla="*/ 2573806 w 7357"/>
              <a:gd name="T65" fmla="*/ 1323615 h 7356"/>
              <a:gd name="T66" fmla="*/ 2543213 w 7357"/>
              <a:gd name="T67" fmla="*/ 808496 h 7356"/>
              <a:gd name="T68" fmla="*/ 1838844 w 7357"/>
              <a:gd name="T69" fmla="*/ 104032 h 7356"/>
              <a:gd name="T70" fmla="*/ 1323795 w 7357"/>
              <a:gd name="T71" fmla="*/ 0 h 7356"/>
              <a:gd name="T72" fmla="*/ 387637 w 7357"/>
              <a:gd name="T73" fmla="*/ 388049 h 7356"/>
              <a:gd name="T74" fmla="*/ 104018 w 7357"/>
              <a:gd name="T75" fmla="*/ 808496 h 7356"/>
              <a:gd name="T76" fmla="*/ 104018 w 7357"/>
              <a:gd name="T77" fmla="*/ 1839094 h 7356"/>
              <a:gd name="T78" fmla="*/ 387637 w 7357"/>
              <a:gd name="T79" fmla="*/ 2259901 h 7356"/>
              <a:gd name="T80" fmla="*/ 1323795 w 7357"/>
              <a:gd name="T81" fmla="*/ 2647590 h 7356"/>
              <a:gd name="T82" fmla="*/ 1838844 w 7357"/>
              <a:gd name="T83" fmla="*/ 2543558 h 7356"/>
              <a:gd name="T84" fmla="*/ 2543213 w 7357"/>
              <a:gd name="T85" fmla="*/ 1839094 h 7356"/>
              <a:gd name="T86" fmla="*/ 2647590 w 7357"/>
              <a:gd name="T87" fmla="*/ 1323615 h 73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57" h="7356">
                <a:moveTo>
                  <a:pt x="6134" y="6134"/>
                </a:moveTo>
                <a:lnTo>
                  <a:pt x="6134" y="6134"/>
                </a:lnTo>
                <a:cubicBezTo>
                  <a:pt x="5814" y="6453"/>
                  <a:pt x="5443" y="6703"/>
                  <a:pt x="5040" y="6875"/>
                </a:cubicBezTo>
                <a:cubicBezTo>
                  <a:pt x="5030" y="6864"/>
                  <a:pt x="5019" y="6854"/>
                  <a:pt x="5007" y="6843"/>
                </a:cubicBezTo>
                <a:cubicBezTo>
                  <a:pt x="4610" y="6487"/>
                  <a:pt x="4416" y="6303"/>
                  <a:pt x="4416" y="6252"/>
                </a:cubicBezTo>
                <a:cubicBezTo>
                  <a:pt x="4416" y="6201"/>
                  <a:pt x="4473" y="5779"/>
                  <a:pt x="4473" y="5779"/>
                </a:cubicBezTo>
                <a:cubicBezTo>
                  <a:pt x="4498" y="5663"/>
                  <a:pt x="4518" y="5546"/>
                  <a:pt x="4550" y="5433"/>
                </a:cubicBezTo>
                <a:cubicBezTo>
                  <a:pt x="4579" y="5324"/>
                  <a:pt x="4622" y="5299"/>
                  <a:pt x="4733" y="5300"/>
                </a:cubicBezTo>
                <a:cubicBezTo>
                  <a:pt x="4836" y="5301"/>
                  <a:pt x="4939" y="5307"/>
                  <a:pt x="5043" y="5305"/>
                </a:cubicBezTo>
                <a:cubicBezTo>
                  <a:pt x="5139" y="5302"/>
                  <a:pt x="5238" y="5302"/>
                  <a:pt x="5331" y="5281"/>
                </a:cubicBezTo>
                <a:cubicBezTo>
                  <a:pt x="5429" y="5260"/>
                  <a:pt x="5503" y="5203"/>
                  <a:pt x="5537" y="5126"/>
                </a:cubicBezTo>
                <a:cubicBezTo>
                  <a:pt x="5567" y="5063"/>
                  <a:pt x="5570" y="4986"/>
                  <a:pt x="5539" y="4904"/>
                </a:cubicBezTo>
                <a:cubicBezTo>
                  <a:pt x="5524" y="4866"/>
                  <a:pt x="5514" y="4826"/>
                  <a:pt x="5503" y="4786"/>
                </a:cubicBezTo>
                <a:cubicBezTo>
                  <a:pt x="5477" y="4693"/>
                  <a:pt x="5491" y="4611"/>
                  <a:pt x="5562" y="4540"/>
                </a:cubicBezTo>
                <a:cubicBezTo>
                  <a:pt x="5597" y="4506"/>
                  <a:pt x="5602" y="4466"/>
                  <a:pt x="5577" y="4424"/>
                </a:cubicBezTo>
                <a:cubicBezTo>
                  <a:pt x="5572" y="4416"/>
                  <a:pt x="5566" y="4409"/>
                  <a:pt x="5561" y="4401"/>
                </a:cubicBezTo>
                <a:cubicBezTo>
                  <a:pt x="5550" y="4386"/>
                  <a:pt x="5537" y="4372"/>
                  <a:pt x="5525" y="4357"/>
                </a:cubicBezTo>
                <a:cubicBezTo>
                  <a:pt x="5612" y="4322"/>
                  <a:pt x="5657" y="4232"/>
                  <a:pt x="5584" y="4144"/>
                </a:cubicBezTo>
                <a:cubicBezTo>
                  <a:pt x="5565" y="4122"/>
                  <a:pt x="5551" y="4094"/>
                  <a:pt x="5543" y="4066"/>
                </a:cubicBezTo>
                <a:cubicBezTo>
                  <a:pt x="5517" y="3985"/>
                  <a:pt x="5530" y="3934"/>
                  <a:pt x="5618" y="3909"/>
                </a:cubicBezTo>
                <a:cubicBezTo>
                  <a:pt x="5672" y="3894"/>
                  <a:pt x="5725" y="3872"/>
                  <a:pt x="5775" y="3846"/>
                </a:cubicBezTo>
                <a:cubicBezTo>
                  <a:pt x="5833" y="3814"/>
                  <a:pt x="5859" y="3761"/>
                  <a:pt x="5838" y="3699"/>
                </a:cubicBezTo>
                <a:cubicBezTo>
                  <a:pt x="5835" y="3692"/>
                  <a:pt x="5833" y="3685"/>
                  <a:pt x="5830" y="3677"/>
                </a:cubicBezTo>
                <a:cubicBezTo>
                  <a:pt x="5809" y="3621"/>
                  <a:pt x="5783" y="3565"/>
                  <a:pt x="5748" y="3517"/>
                </a:cubicBezTo>
                <a:cubicBezTo>
                  <a:pt x="5635" y="3364"/>
                  <a:pt x="5515" y="3215"/>
                  <a:pt x="5399" y="3063"/>
                </a:cubicBezTo>
                <a:cubicBezTo>
                  <a:pt x="5372" y="3029"/>
                  <a:pt x="5349" y="2992"/>
                  <a:pt x="5336" y="2953"/>
                </a:cubicBezTo>
                <a:cubicBezTo>
                  <a:pt x="5326" y="2925"/>
                  <a:pt x="5322" y="2896"/>
                  <a:pt x="5325" y="2865"/>
                </a:cubicBezTo>
                <a:cubicBezTo>
                  <a:pt x="5335" y="2739"/>
                  <a:pt x="5308" y="2621"/>
                  <a:pt x="5272" y="2502"/>
                </a:cubicBezTo>
                <a:cubicBezTo>
                  <a:pt x="5243" y="2403"/>
                  <a:pt x="5204" y="2313"/>
                  <a:pt x="5158" y="2230"/>
                </a:cubicBezTo>
                <a:cubicBezTo>
                  <a:pt x="5039" y="2020"/>
                  <a:pt x="4867" y="1856"/>
                  <a:pt x="4639" y="1737"/>
                </a:cubicBezTo>
                <a:cubicBezTo>
                  <a:pt x="4365" y="1593"/>
                  <a:pt x="4071" y="1522"/>
                  <a:pt x="3764" y="1508"/>
                </a:cubicBezTo>
                <a:cubicBezTo>
                  <a:pt x="3437" y="1493"/>
                  <a:pt x="3118" y="1541"/>
                  <a:pt x="2815" y="1676"/>
                </a:cubicBezTo>
                <a:cubicBezTo>
                  <a:pt x="2533" y="1801"/>
                  <a:pt x="2307" y="1981"/>
                  <a:pt x="2149" y="2230"/>
                </a:cubicBezTo>
                <a:cubicBezTo>
                  <a:pt x="2101" y="2304"/>
                  <a:pt x="2060" y="2383"/>
                  <a:pt x="2026" y="2469"/>
                </a:cubicBezTo>
                <a:cubicBezTo>
                  <a:pt x="1963" y="2625"/>
                  <a:pt x="1931" y="2787"/>
                  <a:pt x="1917" y="2953"/>
                </a:cubicBezTo>
                <a:cubicBezTo>
                  <a:pt x="1914" y="2985"/>
                  <a:pt x="1912" y="3017"/>
                  <a:pt x="1911" y="3049"/>
                </a:cubicBezTo>
                <a:cubicBezTo>
                  <a:pt x="1900" y="3267"/>
                  <a:pt x="1922" y="3478"/>
                  <a:pt x="1997" y="3677"/>
                </a:cubicBezTo>
                <a:cubicBezTo>
                  <a:pt x="2017" y="3729"/>
                  <a:pt x="2041" y="3780"/>
                  <a:pt x="2068" y="3831"/>
                </a:cubicBezTo>
                <a:cubicBezTo>
                  <a:pt x="2147" y="3974"/>
                  <a:pt x="2239" y="4110"/>
                  <a:pt x="2331" y="4245"/>
                </a:cubicBezTo>
                <a:cubicBezTo>
                  <a:pt x="2365" y="4296"/>
                  <a:pt x="2395" y="4348"/>
                  <a:pt x="2418" y="4401"/>
                </a:cubicBezTo>
                <a:cubicBezTo>
                  <a:pt x="2469" y="4518"/>
                  <a:pt x="2492" y="4642"/>
                  <a:pt x="2486" y="4777"/>
                </a:cubicBezTo>
                <a:cubicBezTo>
                  <a:pt x="2481" y="4894"/>
                  <a:pt x="2471" y="5010"/>
                  <a:pt x="2457" y="5126"/>
                </a:cubicBezTo>
                <a:cubicBezTo>
                  <a:pt x="2437" y="5281"/>
                  <a:pt x="2411" y="5435"/>
                  <a:pt x="2382" y="5589"/>
                </a:cubicBezTo>
                <a:cubicBezTo>
                  <a:pt x="2365" y="5676"/>
                  <a:pt x="2349" y="5763"/>
                  <a:pt x="2333" y="5850"/>
                </a:cubicBezTo>
                <a:lnTo>
                  <a:pt x="2038" y="6742"/>
                </a:lnTo>
                <a:cubicBezTo>
                  <a:pt x="1742" y="6583"/>
                  <a:pt x="1467" y="6379"/>
                  <a:pt x="1221" y="6134"/>
                </a:cubicBezTo>
                <a:cubicBezTo>
                  <a:pt x="565" y="5478"/>
                  <a:pt x="204" y="4605"/>
                  <a:pt x="204" y="3677"/>
                </a:cubicBezTo>
                <a:cubicBezTo>
                  <a:pt x="204" y="2749"/>
                  <a:pt x="565" y="1877"/>
                  <a:pt x="1221" y="1221"/>
                </a:cubicBezTo>
                <a:cubicBezTo>
                  <a:pt x="1877" y="565"/>
                  <a:pt x="2750" y="204"/>
                  <a:pt x="3678" y="204"/>
                </a:cubicBezTo>
                <a:cubicBezTo>
                  <a:pt x="4605" y="204"/>
                  <a:pt x="5477" y="565"/>
                  <a:pt x="6134" y="1221"/>
                </a:cubicBezTo>
                <a:cubicBezTo>
                  <a:pt x="6790" y="1877"/>
                  <a:pt x="7151" y="2749"/>
                  <a:pt x="7151" y="3677"/>
                </a:cubicBezTo>
                <a:cubicBezTo>
                  <a:pt x="7151" y="4605"/>
                  <a:pt x="6790" y="5478"/>
                  <a:pt x="6134" y="6134"/>
                </a:cubicBezTo>
                <a:close/>
                <a:moveTo>
                  <a:pt x="7066" y="2246"/>
                </a:moveTo>
                <a:lnTo>
                  <a:pt x="7066" y="2246"/>
                </a:lnTo>
                <a:cubicBezTo>
                  <a:pt x="6881" y="1808"/>
                  <a:pt x="6616" y="1415"/>
                  <a:pt x="6278" y="1078"/>
                </a:cubicBezTo>
                <a:cubicBezTo>
                  <a:pt x="5940" y="739"/>
                  <a:pt x="5547" y="475"/>
                  <a:pt x="5109" y="289"/>
                </a:cubicBezTo>
                <a:cubicBezTo>
                  <a:pt x="4655" y="97"/>
                  <a:pt x="4173" y="0"/>
                  <a:pt x="3678" y="0"/>
                </a:cubicBezTo>
                <a:cubicBezTo>
                  <a:pt x="3181" y="0"/>
                  <a:pt x="2700" y="97"/>
                  <a:pt x="2246" y="289"/>
                </a:cubicBezTo>
                <a:cubicBezTo>
                  <a:pt x="1808" y="475"/>
                  <a:pt x="1415" y="739"/>
                  <a:pt x="1077" y="1078"/>
                </a:cubicBezTo>
                <a:cubicBezTo>
                  <a:pt x="739" y="1415"/>
                  <a:pt x="475" y="1808"/>
                  <a:pt x="289" y="2246"/>
                </a:cubicBezTo>
                <a:cubicBezTo>
                  <a:pt x="97" y="2699"/>
                  <a:pt x="0" y="3181"/>
                  <a:pt x="0" y="3677"/>
                </a:cubicBezTo>
                <a:cubicBezTo>
                  <a:pt x="0" y="4174"/>
                  <a:pt x="97" y="4655"/>
                  <a:pt x="289" y="5109"/>
                </a:cubicBezTo>
                <a:cubicBezTo>
                  <a:pt x="475" y="5547"/>
                  <a:pt x="739" y="5940"/>
                  <a:pt x="1077" y="6278"/>
                </a:cubicBezTo>
                <a:cubicBezTo>
                  <a:pt x="1415" y="6616"/>
                  <a:pt x="1808" y="6881"/>
                  <a:pt x="2246" y="7066"/>
                </a:cubicBezTo>
                <a:cubicBezTo>
                  <a:pt x="2700" y="7258"/>
                  <a:pt x="3181" y="7355"/>
                  <a:pt x="3678" y="7355"/>
                </a:cubicBezTo>
                <a:cubicBezTo>
                  <a:pt x="4173" y="7355"/>
                  <a:pt x="4655" y="7258"/>
                  <a:pt x="5109" y="7066"/>
                </a:cubicBezTo>
                <a:cubicBezTo>
                  <a:pt x="5547" y="6881"/>
                  <a:pt x="5940" y="6616"/>
                  <a:pt x="6278" y="6278"/>
                </a:cubicBezTo>
                <a:cubicBezTo>
                  <a:pt x="6616" y="5940"/>
                  <a:pt x="6881" y="5547"/>
                  <a:pt x="7066" y="5109"/>
                </a:cubicBezTo>
                <a:cubicBezTo>
                  <a:pt x="7258" y="4655"/>
                  <a:pt x="7356" y="4174"/>
                  <a:pt x="7356" y="3677"/>
                </a:cubicBezTo>
                <a:cubicBezTo>
                  <a:pt x="7356" y="3181"/>
                  <a:pt x="7258" y="2699"/>
                  <a:pt x="7066" y="2246"/>
                </a:cubicBezTo>
                <a:close/>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15" name="Freeform 3">
            <a:extLst>
              <a:ext uri="{FF2B5EF4-FFF2-40B4-BE49-F238E27FC236}">
                <a16:creationId xmlns:a16="http://schemas.microsoft.com/office/drawing/2014/main" xmlns="" id="{7182C971-2A94-6048-A00B-EE1AD5E1BF7B}"/>
              </a:ext>
            </a:extLst>
          </p:cNvPr>
          <p:cNvSpPr>
            <a:spLocks noChangeArrowheads="1"/>
          </p:cNvSpPr>
          <p:nvPr/>
        </p:nvSpPr>
        <p:spPr bwMode="auto">
          <a:xfrm>
            <a:off x="4922548" y="2149537"/>
            <a:ext cx="1758155" cy="1326710"/>
          </a:xfrm>
          <a:custGeom>
            <a:avLst/>
            <a:gdLst>
              <a:gd name="T0" fmla="*/ 889225 w 2821"/>
              <a:gd name="T1" fmla="*/ 187463 h 2131"/>
              <a:gd name="T2" fmla="*/ 889225 w 2821"/>
              <a:gd name="T3" fmla="*/ 187463 h 2131"/>
              <a:gd name="T4" fmla="*/ 806029 w 2821"/>
              <a:gd name="T5" fmla="*/ 218767 h 2131"/>
              <a:gd name="T6" fmla="*/ 806029 w 2821"/>
              <a:gd name="T7" fmla="*/ 218767 h 2131"/>
              <a:gd name="T8" fmla="*/ 584173 w 2821"/>
              <a:gd name="T9" fmla="*/ 0 h 2131"/>
              <a:gd name="T10" fmla="*/ 584173 w 2821"/>
              <a:gd name="T11" fmla="*/ 0 h 2131"/>
              <a:gd name="T12" fmla="*/ 362317 w 2821"/>
              <a:gd name="T13" fmla="*/ 219846 h 2131"/>
              <a:gd name="T14" fmla="*/ 362317 w 2821"/>
              <a:gd name="T15" fmla="*/ 219846 h 2131"/>
              <a:gd name="T16" fmla="*/ 280201 w 2821"/>
              <a:gd name="T17" fmla="*/ 207613 h 2131"/>
              <a:gd name="T18" fmla="*/ 280201 w 2821"/>
              <a:gd name="T19" fmla="*/ 207613 h 2131"/>
              <a:gd name="T20" fmla="*/ 0 w 2821"/>
              <a:gd name="T21" fmla="*/ 486828 h 2131"/>
              <a:gd name="T22" fmla="*/ 0 w 2821"/>
              <a:gd name="T23" fmla="*/ 486828 h 2131"/>
              <a:gd name="T24" fmla="*/ 280201 w 2821"/>
              <a:gd name="T25" fmla="*/ 766403 h 2131"/>
              <a:gd name="T26" fmla="*/ 280201 w 2821"/>
              <a:gd name="T27" fmla="*/ 766403 h 2131"/>
              <a:gd name="T28" fmla="*/ 529069 w 2821"/>
              <a:gd name="T29" fmla="*/ 614922 h 2131"/>
              <a:gd name="T30" fmla="*/ 529069 w 2821"/>
              <a:gd name="T31" fmla="*/ 614922 h 2131"/>
              <a:gd name="T32" fmla="*/ 660166 w 2821"/>
              <a:gd name="T33" fmla="*/ 664576 h 2131"/>
              <a:gd name="T34" fmla="*/ 660166 w 2821"/>
              <a:gd name="T35" fmla="*/ 664576 h 2131"/>
              <a:gd name="T36" fmla="*/ 861133 w 2821"/>
              <a:gd name="T37" fmla="*/ 464160 h 2131"/>
              <a:gd name="T38" fmla="*/ 861133 w 2821"/>
              <a:gd name="T39" fmla="*/ 464160 h 2131"/>
              <a:gd name="T40" fmla="*/ 858972 w 2821"/>
              <a:gd name="T41" fmla="*/ 436094 h 2131"/>
              <a:gd name="T42" fmla="*/ 858972 w 2821"/>
              <a:gd name="T43" fmla="*/ 436094 h 2131"/>
              <a:gd name="T44" fmla="*/ 889225 w 2821"/>
              <a:gd name="T45" fmla="*/ 439692 h 2131"/>
              <a:gd name="T46" fmla="*/ 889225 w 2821"/>
              <a:gd name="T47" fmla="*/ 439692 h 2131"/>
              <a:gd name="T48" fmla="*/ 1015640 w 2821"/>
              <a:gd name="T49" fmla="*/ 313398 h 2131"/>
              <a:gd name="T50" fmla="*/ 1015640 w 2821"/>
              <a:gd name="T51" fmla="*/ 313398 h 2131"/>
              <a:gd name="T52" fmla="*/ 889225 w 2821"/>
              <a:gd name="T53" fmla="*/ 187463 h 2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21" h="2131">
                <a:moveTo>
                  <a:pt x="2469" y="521"/>
                </a:moveTo>
                <a:lnTo>
                  <a:pt x="2469" y="521"/>
                </a:lnTo>
                <a:cubicBezTo>
                  <a:pt x="2381" y="521"/>
                  <a:pt x="2300" y="555"/>
                  <a:pt x="2238" y="608"/>
                </a:cubicBezTo>
                <a:cubicBezTo>
                  <a:pt x="2234" y="271"/>
                  <a:pt x="1960" y="0"/>
                  <a:pt x="1622" y="0"/>
                </a:cubicBezTo>
                <a:cubicBezTo>
                  <a:pt x="1284" y="0"/>
                  <a:pt x="1009" y="273"/>
                  <a:pt x="1006" y="611"/>
                </a:cubicBezTo>
                <a:cubicBezTo>
                  <a:pt x="934" y="589"/>
                  <a:pt x="857" y="577"/>
                  <a:pt x="778" y="577"/>
                </a:cubicBezTo>
                <a:cubicBezTo>
                  <a:pt x="348" y="577"/>
                  <a:pt x="0" y="923"/>
                  <a:pt x="0" y="1353"/>
                </a:cubicBezTo>
                <a:cubicBezTo>
                  <a:pt x="0" y="1782"/>
                  <a:pt x="348" y="2130"/>
                  <a:pt x="778" y="2130"/>
                </a:cubicBezTo>
                <a:cubicBezTo>
                  <a:pt x="1079" y="2130"/>
                  <a:pt x="1339" y="1960"/>
                  <a:pt x="1469" y="1709"/>
                </a:cubicBezTo>
                <a:cubicBezTo>
                  <a:pt x="1566" y="1795"/>
                  <a:pt x="1693" y="1847"/>
                  <a:pt x="1833" y="1847"/>
                </a:cubicBezTo>
                <a:cubicBezTo>
                  <a:pt x="2142" y="1847"/>
                  <a:pt x="2391" y="1598"/>
                  <a:pt x="2391" y="1290"/>
                </a:cubicBezTo>
                <a:cubicBezTo>
                  <a:pt x="2391" y="1263"/>
                  <a:pt x="2389" y="1237"/>
                  <a:pt x="2385" y="1212"/>
                </a:cubicBezTo>
                <a:cubicBezTo>
                  <a:pt x="2412" y="1218"/>
                  <a:pt x="2440" y="1222"/>
                  <a:pt x="2469" y="1222"/>
                </a:cubicBezTo>
                <a:cubicBezTo>
                  <a:pt x="2663" y="1222"/>
                  <a:pt x="2820" y="1065"/>
                  <a:pt x="2820" y="871"/>
                </a:cubicBezTo>
                <a:cubicBezTo>
                  <a:pt x="2820" y="679"/>
                  <a:pt x="2663" y="521"/>
                  <a:pt x="2469" y="521"/>
                </a:cubicBezTo>
              </a:path>
            </a:pathLst>
          </a:custGeom>
          <a:solidFill>
            <a:schemeClr val="bg1"/>
          </a:solidFill>
          <a:ln>
            <a:noFill/>
          </a:ln>
          <a:effectLst/>
        </p:spPr>
        <p:txBody>
          <a:bodyPr wrap="none" anchor="ctr"/>
          <a:lstStyle/>
          <a:p>
            <a:endParaRPr lang="en-US" sz="3265" dirty="0">
              <a:latin typeface="DM Sans" pitchFamily="2" charset="77"/>
            </a:endParaRPr>
          </a:p>
        </p:txBody>
      </p:sp>
      <p:sp>
        <p:nvSpPr>
          <p:cNvPr id="16" name="Freeform 8">
            <a:extLst>
              <a:ext uri="{FF2B5EF4-FFF2-40B4-BE49-F238E27FC236}">
                <a16:creationId xmlns:a16="http://schemas.microsoft.com/office/drawing/2014/main" xmlns="" id="{4791F231-F827-D941-A05D-3000438B1023}"/>
              </a:ext>
            </a:extLst>
          </p:cNvPr>
          <p:cNvSpPr>
            <a:spLocks noChangeArrowheads="1"/>
          </p:cNvSpPr>
          <p:nvPr/>
        </p:nvSpPr>
        <p:spPr bwMode="auto">
          <a:xfrm>
            <a:off x="3656128" y="1839146"/>
            <a:ext cx="524700" cy="1996929"/>
          </a:xfrm>
          <a:custGeom>
            <a:avLst/>
            <a:gdLst>
              <a:gd name="T0" fmla="*/ 280939 w 844"/>
              <a:gd name="T1" fmla="*/ 42452 h 3208"/>
              <a:gd name="T2" fmla="*/ 302854 w 844"/>
              <a:gd name="T3" fmla="*/ 2878 h 3208"/>
              <a:gd name="T4" fmla="*/ 270161 w 844"/>
              <a:gd name="T5" fmla="*/ 130593 h 3208"/>
              <a:gd name="T6" fmla="*/ 270161 w 844"/>
              <a:gd name="T7" fmla="*/ 85263 h 3208"/>
              <a:gd name="T8" fmla="*/ 270161 w 844"/>
              <a:gd name="T9" fmla="*/ 130593 h 3208"/>
              <a:gd name="T10" fmla="*/ 237828 w 844"/>
              <a:gd name="T11" fmla="*/ 213338 h 3208"/>
              <a:gd name="T12" fmla="*/ 259384 w 844"/>
              <a:gd name="T13" fmla="*/ 173405 h 3208"/>
              <a:gd name="T14" fmla="*/ 227050 w 844"/>
              <a:gd name="T15" fmla="*/ 301479 h 3208"/>
              <a:gd name="T16" fmla="*/ 227050 w 844"/>
              <a:gd name="T17" fmla="*/ 255790 h 3208"/>
              <a:gd name="T18" fmla="*/ 227050 w 844"/>
              <a:gd name="T19" fmla="*/ 301479 h 3208"/>
              <a:gd name="T20" fmla="*/ 194717 w 844"/>
              <a:gd name="T21" fmla="*/ 383865 h 3208"/>
              <a:gd name="T22" fmla="*/ 216273 w 844"/>
              <a:gd name="T23" fmla="*/ 343571 h 3208"/>
              <a:gd name="T24" fmla="*/ 183940 w 844"/>
              <a:gd name="T25" fmla="*/ 471646 h 3208"/>
              <a:gd name="T26" fmla="*/ 183940 w 844"/>
              <a:gd name="T27" fmla="*/ 426316 h 3208"/>
              <a:gd name="T28" fmla="*/ 183940 w 844"/>
              <a:gd name="T29" fmla="*/ 471646 h 3208"/>
              <a:gd name="T30" fmla="*/ 151607 w 844"/>
              <a:gd name="T31" fmla="*/ 554031 h 3208"/>
              <a:gd name="T32" fmla="*/ 172803 w 844"/>
              <a:gd name="T33" fmla="*/ 514098 h 3208"/>
              <a:gd name="T34" fmla="*/ 140470 w 844"/>
              <a:gd name="T35" fmla="*/ 642173 h 3208"/>
              <a:gd name="T36" fmla="*/ 140470 w 844"/>
              <a:gd name="T37" fmla="*/ 596843 h 3208"/>
              <a:gd name="T38" fmla="*/ 140470 w 844"/>
              <a:gd name="T39" fmla="*/ 642173 h 3208"/>
              <a:gd name="T40" fmla="*/ 108136 w 844"/>
              <a:gd name="T41" fmla="*/ 724558 h 3208"/>
              <a:gd name="T42" fmla="*/ 129692 w 844"/>
              <a:gd name="T43" fmla="*/ 684624 h 3208"/>
              <a:gd name="T44" fmla="*/ 97359 w 844"/>
              <a:gd name="T45" fmla="*/ 812699 h 3208"/>
              <a:gd name="T46" fmla="*/ 97359 w 844"/>
              <a:gd name="T47" fmla="*/ 767369 h 3208"/>
              <a:gd name="T48" fmla="*/ 97359 w 844"/>
              <a:gd name="T49" fmla="*/ 812699 h 3208"/>
              <a:gd name="T50" fmla="*/ 65026 w 844"/>
              <a:gd name="T51" fmla="*/ 895084 h 3208"/>
              <a:gd name="T52" fmla="*/ 86581 w 844"/>
              <a:gd name="T53" fmla="*/ 855511 h 3208"/>
              <a:gd name="T54" fmla="*/ 53889 w 844"/>
              <a:gd name="T55" fmla="*/ 983226 h 3208"/>
              <a:gd name="T56" fmla="*/ 54248 w 844"/>
              <a:gd name="T57" fmla="*/ 937896 h 3208"/>
              <a:gd name="T58" fmla="*/ 53889 w 844"/>
              <a:gd name="T59" fmla="*/ 983226 h 3208"/>
              <a:gd name="T60" fmla="*/ 21555 w 844"/>
              <a:gd name="T61" fmla="*/ 1065971 h 3208"/>
              <a:gd name="T62" fmla="*/ 43111 w 844"/>
              <a:gd name="T63" fmla="*/ 1026037 h 3208"/>
              <a:gd name="T64" fmla="*/ 10778 w 844"/>
              <a:gd name="T65" fmla="*/ 1153752 h 3208"/>
              <a:gd name="T66" fmla="*/ 10778 w 844"/>
              <a:gd name="T67" fmla="*/ 1108422 h 3208"/>
              <a:gd name="T68" fmla="*/ 10778 w 844"/>
              <a:gd name="T69" fmla="*/ 1153752 h 3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4" h="3208">
                <a:moveTo>
                  <a:pt x="812" y="126"/>
                </a:moveTo>
                <a:lnTo>
                  <a:pt x="782" y="118"/>
                </a:lnTo>
                <a:lnTo>
                  <a:pt x="813" y="0"/>
                </a:lnTo>
                <a:lnTo>
                  <a:pt x="843" y="8"/>
                </a:lnTo>
                <a:lnTo>
                  <a:pt x="812" y="126"/>
                </a:lnTo>
                <a:close/>
                <a:moveTo>
                  <a:pt x="752" y="363"/>
                </a:moveTo>
                <a:lnTo>
                  <a:pt x="723" y="356"/>
                </a:lnTo>
                <a:lnTo>
                  <a:pt x="752" y="237"/>
                </a:lnTo>
                <a:lnTo>
                  <a:pt x="782" y="244"/>
                </a:lnTo>
                <a:lnTo>
                  <a:pt x="752" y="363"/>
                </a:lnTo>
                <a:close/>
                <a:moveTo>
                  <a:pt x="692" y="600"/>
                </a:moveTo>
                <a:lnTo>
                  <a:pt x="662" y="593"/>
                </a:lnTo>
                <a:lnTo>
                  <a:pt x="693" y="474"/>
                </a:lnTo>
                <a:lnTo>
                  <a:pt x="722" y="482"/>
                </a:lnTo>
                <a:lnTo>
                  <a:pt x="692" y="600"/>
                </a:lnTo>
                <a:close/>
                <a:moveTo>
                  <a:pt x="632" y="838"/>
                </a:moveTo>
                <a:lnTo>
                  <a:pt x="602" y="829"/>
                </a:lnTo>
                <a:lnTo>
                  <a:pt x="632" y="711"/>
                </a:lnTo>
                <a:lnTo>
                  <a:pt x="662" y="719"/>
                </a:lnTo>
                <a:lnTo>
                  <a:pt x="632" y="838"/>
                </a:lnTo>
                <a:close/>
                <a:moveTo>
                  <a:pt x="571" y="1074"/>
                </a:moveTo>
                <a:lnTo>
                  <a:pt x="542" y="1067"/>
                </a:lnTo>
                <a:lnTo>
                  <a:pt x="572" y="948"/>
                </a:lnTo>
                <a:lnTo>
                  <a:pt x="602" y="955"/>
                </a:lnTo>
                <a:lnTo>
                  <a:pt x="571" y="1074"/>
                </a:lnTo>
                <a:close/>
                <a:moveTo>
                  <a:pt x="512" y="1311"/>
                </a:moveTo>
                <a:lnTo>
                  <a:pt x="482" y="1304"/>
                </a:lnTo>
                <a:lnTo>
                  <a:pt x="512" y="1185"/>
                </a:lnTo>
                <a:lnTo>
                  <a:pt x="541" y="1193"/>
                </a:lnTo>
                <a:lnTo>
                  <a:pt x="512" y="1311"/>
                </a:lnTo>
                <a:close/>
                <a:moveTo>
                  <a:pt x="451" y="1548"/>
                </a:moveTo>
                <a:lnTo>
                  <a:pt x="422" y="1540"/>
                </a:lnTo>
                <a:lnTo>
                  <a:pt x="452" y="1422"/>
                </a:lnTo>
                <a:lnTo>
                  <a:pt x="481" y="1429"/>
                </a:lnTo>
                <a:lnTo>
                  <a:pt x="451" y="1548"/>
                </a:lnTo>
                <a:close/>
                <a:moveTo>
                  <a:pt x="391" y="1785"/>
                </a:moveTo>
                <a:lnTo>
                  <a:pt x="361" y="1777"/>
                </a:lnTo>
                <a:lnTo>
                  <a:pt x="391" y="1659"/>
                </a:lnTo>
                <a:lnTo>
                  <a:pt x="421" y="1666"/>
                </a:lnTo>
                <a:lnTo>
                  <a:pt x="391" y="1785"/>
                </a:lnTo>
                <a:close/>
                <a:moveTo>
                  <a:pt x="331" y="2022"/>
                </a:moveTo>
                <a:lnTo>
                  <a:pt x="301" y="2014"/>
                </a:lnTo>
                <a:lnTo>
                  <a:pt x="331" y="1896"/>
                </a:lnTo>
                <a:lnTo>
                  <a:pt x="361" y="1903"/>
                </a:lnTo>
                <a:lnTo>
                  <a:pt x="331" y="2022"/>
                </a:lnTo>
                <a:close/>
                <a:moveTo>
                  <a:pt x="271" y="2259"/>
                </a:moveTo>
                <a:lnTo>
                  <a:pt x="241" y="2251"/>
                </a:lnTo>
                <a:lnTo>
                  <a:pt x="271" y="2133"/>
                </a:lnTo>
                <a:lnTo>
                  <a:pt x="300" y="2140"/>
                </a:lnTo>
                <a:lnTo>
                  <a:pt x="271" y="2259"/>
                </a:lnTo>
                <a:close/>
                <a:moveTo>
                  <a:pt x="210" y="2496"/>
                </a:moveTo>
                <a:lnTo>
                  <a:pt x="181" y="2488"/>
                </a:lnTo>
                <a:lnTo>
                  <a:pt x="211" y="2370"/>
                </a:lnTo>
                <a:lnTo>
                  <a:pt x="241" y="2378"/>
                </a:lnTo>
                <a:lnTo>
                  <a:pt x="210" y="2496"/>
                </a:lnTo>
                <a:close/>
                <a:moveTo>
                  <a:pt x="150" y="2733"/>
                </a:moveTo>
                <a:lnTo>
                  <a:pt x="120" y="2726"/>
                </a:lnTo>
                <a:lnTo>
                  <a:pt x="151" y="2607"/>
                </a:lnTo>
                <a:lnTo>
                  <a:pt x="180" y="2614"/>
                </a:lnTo>
                <a:lnTo>
                  <a:pt x="150" y="2733"/>
                </a:lnTo>
                <a:close/>
                <a:moveTo>
                  <a:pt x="90" y="2970"/>
                </a:moveTo>
                <a:lnTo>
                  <a:pt x="60" y="2963"/>
                </a:lnTo>
                <a:lnTo>
                  <a:pt x="90" y="2844"/>
                </a:lnTo>
                <a:lnTo>
                  <a:pt x="120" y="2852"/>
                </a:lnTo>
                <a:lnTo>
                  <a:pt x="90" y="2970"/>
                </a:lnTo>
                <a:close/>
                <a:moveTo>
                  <a:pt x="30" y="3207"/>
                </a:moveTo>
                <a:lnTo>
                  <a:pt x="0" y="3200"/>
                </a:lnTo>
                <a:lnTo>
                  <a:pt x="30" y="3081"/>
                </a:lnTo>
                <a:lnTo>
                  <a:pt x="59" y="3089"/>
                </a:lnTo>
                <a:lnTo>
                  <a:pt x="30" y="3207"/>
                </a:lnTo>
                <a:close/>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7" name="Freeform 9">
            <a:extLst>
              <a:ext uri="{FF2B5EF4-FFF2-40B4-BE49-F238E27FC236}">
                <a16:creationId xmlns:a16="http://schemas.microsoft.com/office/drawing/2014/main" xmlns="" id="{F94AD7B6-9444-BC40-ACC9-716AA4670E05}"/>
              </a:ext>
            </a:extLst>
          </p:cNvPr>
          <p:cNvSpPr>
            <a:spLocks noChangeArrowheads="1"/>
          </p:cNvSpPr>
          <p:nvPr/>
        </p:nvSpPr>
        <p:spPr bwMode="auto">
          <a:xfrm>
            <a:off x="4172584" y="1830907"/>
            <a:ext cx="3277312" cy="19229"/>
          </a:xfrm>
          <a:custGeom>
            <a:avLst/>
            <a:gdLst>
              <a:gd name="T0" fmla="*/ 0 w 5260"/>
              <a:gd name="T1" fmla="*/ 10766 h 32"/>
              <a:gd name="T2" fmla="*/ 44287 w 5260"/>
              <a:gd name="T3" fmla="*/ 0 h 32"/>
              <a:gd name="T4" fmla="*/ 132140 w 5260"/>
              <a:gd name="T5" fmla="*/ 10766 h 32"/>
              <a:gd name="T6" fmla="*/ 88213 w 5260"/>
              <a:gd name="T7" fmla="*/ 0 h 32"/>
              <a:gd name="T8" fmla="*/ 132140 w 5260"/>
              <a:gd name="T9" fmla="*/ 10766 h 32"/>
              <a:gd name="T10" fmla="*/ 176427 w 5260"/>
              <a:gd name="T11" fmla="*/ 10766 h 32"/>
              <a:gd name="T12" fmla="*/ 220354 w 5260"/>
              <a:gd name="T13" fmla="*/ 0 h 32"/>
              <a:gd name="T14" fmla="*/ 308207 w 5260"/>
              <a:gd name="T15" fmla="*/ 10766 h 32"/>
              <a:gd name="T16" fmla="*/ 264280 w 5260"/>
              <a:gd name="T17" fmla="*/ 0 h 32"/>
              <a:gd name="T18" fmla="*/ 308207 w 5260"/>
              <a:gd name="T19" fmla="*/ 10766 h 32"/>
              <a:gd name="T20" fmla="*/ 352494 w 5260"/>
              <a:gd name="T21" fmla="*/ 10766 h 32"/>
              <a:gd name="T22" fmla="*/ 396420 w 5260"/>
              <a:gd name="T23" fmla="*/ 0 h 32"/>
              <a:gd name="T24" fmla="*/ 484634 w 5260"/>
              <a:gd name="T25" fmla="*/ 10766 h 32"/>
              <a:gd name="T26" fmla="*/ 440347 w 5260"/>
              <a:gd name="T27" fmla="*/ 0 h 32"/>
              <a:gd name="T28" fmla="*/ 484634 w 5260"/>
              <a:gd name="T29" fmla="*/ 10766 h 32"/>
              <a:gd name="T30" fmla="*/ 528560 w 5260"/>
              <a:gd name="T31" fmla="*/ 10766 h 32"/>
              <a:gd name="T32" fmla="*/ 572487 w 5260"/>
              <a:gd name="T33" fmla="*/ 0 h 32"/>
              <a:gd name="T34" fmla="*/ 660700 w 5260"/>
              <a:gd name="T35" fmla="*/ 10766 h 32"/>
              <a:gd name="T36" fmla="*/ 616774 w 5260"/>
              <a:gd name="T37" fmla="*/ 0 h 32"/>
              <a:gd name="T38" fmla="*/ 660700 w 5260"/>
              <a:gd name="T39" fmla="*/ 10766 h 32"/>
              <a:gd name="T40" fmla="*/ 704627 w 5260"/>
              <a:gd name="T41" fmla="*/ 10766 h 32"/>
              <a:gd name="T42" fmla="*/ 748914 w 5260"/>
              <a:gd name="T43" fmla="*/ 0 h 32"/>
              <a:gd name="T44" fmla="*/ 836767 w 5260"/>
              <a:gd name="T45" fmla="*/ 10766 h 32"/>
              <a:gd name="T46" fmla="*/ 792841 w 5260"/>
              <a:gd name="T47" fmla="*/ 0 h 32"/>
              <a:gd name="T48" fmla="*/ 836767 w 5260"/>
              <a:gd name="T49" fmla="*/ 10766 h 32"/>
              <a:gd name="T50" fmla="*/ 880694 w 5260"/>
              <a:gd name="T51" fmla="*/ 10766 h 32"/>
              <a:gd name="T52" fmla="*/ 924981 w 5260"/>
              <a:gd name="T53" fmla="*/ 0 h 32"/>
              <a:gd name="T54" fmla="*/ 1012474 w 5260"/>
              <a:gd name="T55" fmla="*/ 10766 h 32"/>
              <a:gd name="T56" fmla="*/ 968547 w 5260"/>
              <a:gd name="T57" fmla="*/ 0 h 32"/>
              <a:gd name="T58" fmla="*/ 1012474 w 5260"/>
              <a:gd name="T59" fmla="*/ 10766 h 32"/>
              <a:gd name="T60" fmla="*/ 1056761 w 5260"/>
              <a:gd name="T61" fmla="*/ 10766 h 32"/>
              <a:gd name="T62" fmla="*/ 1100687 w 5260"/>
              <a:gd name="T63" fmla="*/ 0 h 32"/>
              <a:gd name="T64" fmla="*/ 1188901 w 5260"/>
              <a:gd name="T65" fmla="*/ 10766 h 32"/>
              <a:gd name="T66" fmla="*/ 1144614 w 5260"/>
              <a:gd name="T67" fmla="*/ 0 h 32"/>
              <a:gd name="T68" fmla="*/ 1188901 w 5260"/>
              <a:gd name="T69" fmla="*/ 10766 h 32"/>
              <a:gd name="T70" fmla="*/ 1232827 w 5260"/>
              <a:gd name="T71" fmla="*/ 10766 h 32"/>
              <a:gd name="T72" fmla="*/ 1276754 w 5260"/>
              <a:gd name="T73" fmla="*/ 0 h 32"/>
              <a:gd name="T74" fmla="*/ 1364968 w 5260"/>
              <a:gd name="T75" fmla="*/ 10766 h 32"/>
              <a:gd name="T76" fmla="*/ 1321041 w 5260"/>
              <a:gd name="T77" fmla="*/ 0 h 32"/>
              <a:gd name="T78" fmla="*/ 1364968 w 5260"/>
              <a:gd name="T79" fmla="*/ 10766 h 32"/>
              <a:gd name="T80" fmla="*/ 1408894 w 5260"/>
              <a:gd name="T81" fmla="*/ 10766 h 32"/>
              <a:gd name="T82" fmla="*/ 1453181 w 5260"/>
              <a:gd name="T83" fmla="*/ 0 h 32"/>
              <a:gd name="T84" fmla="*/ 1541034 w 5260"/>
              <a:gd name="T85" fmla="*/ 10766 h 32"/>
              <a:gd name="T86" fmla="*/ 1497108 w 5260"/>
              <a:gd name="T87" fmla="*/ 0 h 32"/>
              <a:gd name="T88" fmla="*/ 1541034 w 5260"/>
              <a:gd name="T89" fmla="*/ 10766 h 32"/>
              <a:gd name="T90" fmla="*/ 1585321 w 5260"/>
              <a:gd name="T91" fmla="*/ 10766 h 32"/>
              <a:gd name="T92" fmla="*/ 1629248 w 5260"/>
              <a:gd name="T93" fmla="*/ 0 h 32"/>
              <a:gd name="T94" fmla="*/ 1717101 w 5260"/>
              <a:gd name="T95" fmla="*/ 10766 h 32"/>
              <a:gd name="T96" fmla="*/ 1673174 w 5260"/>
              <a:gd name="T97" fmla="*/ 0 h 32"/>
              <a:gd name="T98" fmla="*/ 1717101 w 5260"/>
              <a:gd name="T99" fmla="*/ 10766 h 32"/>
              <a:gd name="T100" fmla="*/ 1761388 w 5260"/>
              <a:gd name="T101" fmla="*/ 10766 h 32"/>
              <a:gd name="T102" fmla="*/ 1805315 w 5260"/>
              <a:gd name="T103" fmla="*/ 0 h 32"/>
              <a:gd name="T104" fmla="*/ 1893528 w 5260"/>
              <a:gd name="T105" fmla="*/ 10766 h 32"/>
              <a:gd name="T106" fmla="*/ 1849241 w 5260"/>
              <a:gd name="T107" fmla="*/ 0 h 32"/>
              <a:gd name="T108" fmla="*/ 1893528 w 5260"/>
              <a:gd name="T109" fmla="*/ 10766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60" h="32">
                <a:moveTo>
                  <a:pt x="123" y="31"/>
                </a:moveTo>
                <a:lnTo>
                  <a:pt x="0" y="31"/>
                </a:lnTo>
                <a:lnTo>
                  <a:pt x="0" y="0"/>
                </a:lnTo>
                <a:lnTo>
                  <a:pt x="123" y="0"/>
                </a:lnTo>
                <a:lnTo>
                  <a:pt x="123" y="31"/>
                </a:lnTo>
                <a:close/>
                <a:moveTo>
                  <a:pt x="367" y="31"/>
                </a:moveTo>
                <a:lnTo>
                  <a:pt x="245" y="31"/>
                </a:lnTo>
                <a:lnTo>
                  <a:pt x="245" y="0"/>
                </a:lnTo>
                <a:lnTo>
                  <a:pt x="367" y="0"/>
                </a:lnTo>
                <a:lnTo>
                  <a:pt x="367" y="31"/>
                </a:lnTo>
                <a:close/>
                <a:moveTo>
                  <a:pt x="612" y="31"/>
                </a:moveTo>
                <a:lnTo>
                  <a:pt x="490" y="31"/>
                </a:lnTo>
                <a:lnTo>
                  <a:pt x="490" y="0"/>
                </a:lnTo>
                <a:lnTo>
                  <a:pt x="612" y="0"/>
                </a:lnTo>
                <a:lnTo>
                  <a:pt x="612" y="31"/>
                </a:lnTo>
                <a:close/>
                <a:moveTo>
                  <a:pt x="856" y="31"/>
                </a:moveTo>
                <a:lnTo>
                  <a:pt x="734" y="31"/>
                </a:lnTo>
                <a:lnTo>
                  <a:pt x="734" y="0"/>
                </a:lnTo>
                <a:lnTo>
                  <a:pt x="856" y="0"/>
                </a:lnTo>
                <a:lnTo>
                  <a:pt x="856" y="31"/>
                </a:lnTo>
                <a:close/>
                <a:moveTo>
                  <a:pt x="1101" y="31"/>
                </a:moveTo>
                <a:lnTo>
                  <a:pt x="979" y="31"/>
                </a:lnTo>
                <a:lnTo>
                  <a:pt x="979" y="0"/>
                </a:lnTo>
                <a:lnTo>
                  <a:pt x="1101" y="0"/>
                </a:lnTo>
                <a:lnTo>
                  <a:pt x="1101" y="31"/>
                </a:lnTo>
                <a:close/>
                <a:moveTo>
                  <a:pt x="1346" y="31"/>
                </a:moveTo>
                <a:lnTo>
                  <a:pt x="1223" y="31"/>
                </a:lnTo>
                <a:lnTo>
                  <a:pt x="1223" y="0"/>
                </a:lnTo>
                <a:lnTo>
                  <a:pt x="1346" y="0"/>
                </a:lnTo>
                <a:lnTo>
                  <a:pt x="1346" y="31"/>
                </a:lnTo>
                <a:close/>
                <a:moveTo>
                  <a:pt x="1590" y="31"/>
                </a:moveTo>
                <a:lnTo>
                  <a:pt x="1468" y="31"/>
                </a:lnTo>
                <a:lnTo>
                  <a:pt x="1468" y="0"/>
                </a:lnTo>
                <a:lnTo>
                  <a:pt x="1590" y="0"/>
                </a:lnTo>
                <a:lnTo>
                  <a:pt x="1590" y="31"/>
                </a:lnTo>
                <a:close/>
                <a:moveTo>
                  <a:pt x="1835" y="31"/>
                </a:moveTo>
                <a:lnTo>
                  <a:pt x="1713" y="31"/>
                </a:lnTo>
                <a:lnTo>
                  <a:pt x="1713" y="0"/>
                </a:lnTo>
                <a:lnTo>
                  <a:pt x="1835" y="0"/>
                </a:lnTo>
                <a:lnTo>
                  <a:pt x="1835" y="31"/>
                </a:lnTo>
                <a:close/>
                <a:moveTo>
                  <a:pt x="2080" y="31"/>
                </a:moveTo>
                <a:lnTo>
                  <a:pt x="1957" y="31"/>
                </a:lnTo>
                <a:lnTo>
                  <a:pt x="1957" y="0"/>
                </a:lnTo>
                <a:lnTo>
                  <a:pt x="2080" y="0"/>
                </a:lnTo>
                <a:lnTo>
                  <a:pt x="2080" y="31"/>
                </a:lnTo>
                <a:close/>
                <a:moveTo>
                  <a:pt x="2324" y="31"/>
                </a:moveTo>
                <a:lnTo>
                  <a:pt x="2202" y="31"/>
                </a:lnTo>
                <a:lnTo>
                  <a:pt x="2202" y="0"/>
                </a:lnTo>
                <a:lnTo>
                  <a:pt x="2324" y="0"/>
                </a:lnTo>
                <a:lnTo>
                  <a:pt x="2324" y="31"/>
                </a:lnTo>
                <a:close/>
                <a:moveTo>
                  <a:pt x="2569" y="31"/>
                </a:moveTo>
                <a:lnTo>
                  <a:pt x="2446" y="31"/>
                </a:lnTo>
                <a:lnTo>
                  <a:pt x="2446" y="0"/>
                </a:lnTo>
                <a:lnTo>
                  <a:pt x="2569" y="0"/>
                </a:lnTo>
                <a:lnTo>
                  <a:pt x="2569" y="31"/>
                </a:lnTo>
                <a:close/>
                <a:moveTo>
                  <a:pt x="2812" y="31"/>
                </a:moveTo>
                <a:lnTo>
                  <a:pt x="2690" y="31"/>
                </a:lnTo>
                <a:lnTo>
                  <a:pt x="2690" y="0"/>
                </a:lnTo>
                <a:lnTo>
                  <a:pt x="2812" y="0"/>
                </a:lnTo>
                <a:lnTo>
                  <a:pt x="2812" y="31"/>
                </a:lnTo>
                <a:close/>
                <a:moveTo>
                  <a:pt x="3057" y="31"/>
                </a:moveTo>
                <a:lnTo>
                  <a:pt x="2935" y="31"/>
                </a:lnTo>
                <a:lnTo>
                  <a:pt x="2935" y="0"/>
                </a:lnTo>
                <a:lnTo>
                  <a:pt x="3057" y="0"/>
                </a:lnTo>
                <a:lnTo>
                  <a:pt x="3057" y="31"/>
                </a:lnTo>
                <a:close/>
                <a:moveTo>
                  <a:pt x="3302" y="31"/>
                </a:moveTo>
                <a:lnTo>
                  <a:pt x="3179" y="31"/>
                </a:lnTo>
                <a:lnTo>
                  <a:pt x="3179" y="0"/>
                </a:lnTo>
                <a:lnTo>
                  <a:pt x="3302" y="0"/>
                </a:lnTo>
                <a:lnTo>
                  <a:pt x="3302" y="31"/>
                </a:lnTo>
                <a:close/>
                <a:moveTo>
                  <a:pt x="3546" y="31"/>
                </a:moveTo>
                <a:lnTo>
                  <a:pt x="3424" y="31"/>
                </a:lnTo>
                <a:lnTo>
                  <a:pt x="3424" y="0"/>
                </a:lnTo>
                <a:lnTo>
                  <a:pt x="3546" y="0"/>
                </a:lnTo>
                <a:lnTo>
                  <a:pt x="3546" y="31"/>
                </a:lnTo>
                <a:close/>
                <a:moveTo>
                  <a:pt x="3791" y="31"/>
                </a:moveTo>
                <a:lnTo>
                  <a:pt x="3669" y="31"/>
                </a:lnTo>
                <a:lnTo>
                  <a:pt x="3669" y="0"/>
                </a:lnTo>
                <a:lnTo>
                  <a:pt x="3791" y="0"/>
                </a:lnTo>
                <a:lnTo>
                  <a:pt x="3791" y="31"/>
                </a:lnTo>
                <a:close/>
                <a:moveTo>
                  <a:pt x="4036" y="31"/>
                </a:moveTo>
                <a:lnTo>
                  <a:pt x="3913" y="31"/>
                </a:lnTo>
                <a:lnTo>
                  <a:pt x="3913" y="0"/>
                </a:lnTo>
                <a:lnTo>
                  <a:pt x="4036" y="0"/>
                </a:lnTo>
                <a:lnTo>
                  <a:pt x="4036" y="31"/>
                </a:lnTo>
                <a:close/>
                <a:moveTo>
                  <a:pt x="4280" y="31"/>
                </a:moveTo>
                <a:lnTo>
                  <a:pt x="4158" y="31"/>
                </a:lnTo>
                <a:lnTo>
                  <a:pt x="4158" y="0"/>
                </a:lnTo>
                <a:lnTo>
                  <a:pt x="4280" y="0"/>
                </a:lnTo>
                <a:lnTo>
                  <a:pt x="4280" y="31"/>
                </a:lnTo>
                <a:close/>
                <a:moveTo>
                  <a:pt x="4525" y="31"/>
                </a:moveTo>
                <a:lnTo>
                  <a:pt x="4403" y="31"/>
                </a:lnTo>
                <a:lnTo>
                  <a:pt x="4403" y="0"/>
                </a:lnTo>
                <a:lnTo>
                  <a:pt x="4525" y="0"/>
                </a:lnTo>
                <a:lnTo>
                  <a:pt x="4525" y="31"/>
                </a:lnTo>
                <a:close/>
                <a:moveTo>
                  <a:pt x="4769" y="31"/>
                </a:moveTo>
                <a:lnTo>
                  <a:pt x="4647" y="31"/>
                </a:lnTo>
                <a:lnTo>
                  <a:pt x="4647" y="0"/>
                </a:lnTo>
                <a:lnTo>
                  <a:pt x="4769" y="0"/>
                </a:lnTo>
                <a:lnTo>
                  <a:pt x="4769" y="31"/>
                </a:lnTo>
                <a:close/>
                <a:moveTo>
                  <a:pt x="5014" y="31"/>
                </a:moveTo>
                <a:lnTo>
                  <a:pt x="4892" y="31"/>
                </a:lnTo>
                <a:lnTo>
                  <a:pt x="4892" y="0"/>
                </a:lnTo>
                <a:lnTo>
                  <a:pt x="5014" y="0"/>
                </a:lnTo>
                <a:lnTo>
                  <a:pt x="5014" y="31"/>
                </a:lnTo>
                <a:close/>
                <a:moveTo>
                  <a:pt x="5259" y="31"/>
                </a:moveTo>
                <a:lnTo>
                  <a:pt x="5136" y="31"/>
                </a:lnTo>
                <a:lnTo>
                  <a:pt x="5136" y="0"/>
                </a:lnTo>
                <a:lnTo>
                  <a:pt x="5259" y="0"/>
                </a:lnTo>
                <a:lnTo>
                  <a:pt x="5259" y="31"/>
                </a:lnTo>
                <a:close/>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18" name="Freeform 10">
            <a:extLst>
              <a:ext uri="{FF2B5EF4-FFF2-40B4-BE49-F238E27FC236}">
                <a16:creationId xmlns:a16="http://schemas.microsoft.com/office/drawing/2014/main" xmlns="" id="{DB92D7CB-9A34-CB4B-9B8A-79A95517D37C}"/>
              </a:ext>
            </a:extLst>
          </p:cNvPr>
          <p:cNvSpPr>
            <a:spLocks noChangeArrowheads="1"/>
          </p:cNvSpPr>
          <p:nvPr/>
        </p:nvSpPr>
        <p:spPr bwMode="auto">
          <a:xfrm>
            <a:off x="7493850" y="1839146"/>
            <a:ext cx="524699" cy="1996929"/>
          </a:xfrm>
          <a:custGeom>
            <a:avLst/>
            <a:gdLst>
              <a:gd name="T0" fmla="*/ 0 w 844"/>
              <a:gd name="T1" fmla="*/ 2878 h 3208"/>
              <a:gd name="T2" fmla="*/ 21555 w 844"/>
              <a:gd name="T3" fmla="*/ 42452 h 3208"/>
              <a:gd name="T4" fmla="*/ 32333 w 844"/>
              <a:gd name="T5" fmla="*/ 130593 h 3208"/>
              <a:gd name="T6" fmla="*/ 32333 w 844"/>
              <a:gd name="T7" fmla="*/ 85263 h 3208"/>
              <a:gd name="T8" fmla="*/ 32333 w 844"/>
              <a:gd name="T9" fmla="*/ 130593 h 3208"/>
              <a:gd name="T10" fmla="*/ 43470 w 844"/>
              <a:gd name="T11" fmla="*/ 173405 h 3208"/>
              <a:gd name="T12" fmla="*/ 64666 w 844"/>
              <a:gd name="T13" fmla="*/ 213338 h 3208"/>
              <a:gd name="T14" fmla="*/ 75803 w 844"/>
              <a:gd name="T15" fmla="*/ 301479 h 3208"/>
              <a:gd name="T16" fmla="*/ 75444 w 844"/>
              <a:gd name="T17" fmla="*/ 255790 h 3208"/>
              <a:gd name="T18" fmla="*/ 75803 w 844"/>
              <a:gd name="T19" fmla="*/ 301479 h 3208"/>
              <a:gd name="T20" fmla="*/ 86581 w 844"/>
              <a:gd name="T21" fmla="*/ 343571 h 3208"/>
              <a:gd name="T22" fmla="*/ 108136 w 844"/>
              <a:gd name="T23" fmla="*/ 383865 h 3208"/>
              <a:gd name="T24" fmla="*/ 118914 w 844"/>
              <a:gd name="T25" fmla="*/ 471646 h 3208"/>
              <a:gd name="T26" fmla="*/ 118914 w 844"/>
              <a:gd name="T27" fmla="*/ 426316 h 3208"/>
              <a:gd name="T28" fmla="*/ 118914 w 844"/>
              <a:gd name="T29" fmla="*/ 471646 h 3208"/>
              <a:gd name="T30" fmla="*/ 129691 w 844"/>
              <a:gd name="T31" fmla="*/ 514098 h 3208"/>
              <a:gd name="T32" fmla="*/ 151247 w 844"/>
              <a:gd name="T33" fmla="*/ 554031 h 3208"/>
              <a:gd name="T34" fmla="*/ 162384 w 844"/>
              <a:gd name="T35" fmla="*/ 642173 h 3208"/>
              <a:gd name="T36" fmla="*/ 162024 w 844"/>
              <a:gd name="T37" fmla="*/ 596843 h 3208"/>
              <a:gd name="T38" fmla="*/ 162384 w 844"/>
              <a:gd name="T39" fmla="*/ 642173 h 3208"/>
              <a:gd name="T40" fmla="*/ 173161 w 844"/>
              <a:gd name="T41" fmla="*/ 684624 h 3208"/>
              <a:gd name="T42" fmla="*/ 194717 w 844"/>
              <a:gd name="T43" fmla="*/ 724558 h 3208"/>
              <a:gd name="T44" fmla="*/ 205494 w 844"/>
              <a:gd name="T45" fmla="*/ 812699 h 3208"/>
              <a:gd name="T46" fmla="*/ 205494 w 844"/>
              <a:gd name="T47" fmla="*/ 767369 h 3208"/>
              <a:gd name="T48" fmla="*/ 205494 w 844"/>
              <a:gd name="T49" fmla="*/ 812699 h 3208"/>
              <a:gd name="T50" fmla="*/ 216272 w 844"/>
              <a:gd name="T51" fmla="*/ 855511 h 3208"/>
              <a:gd name="T52" fmla="*/ 237827 w 844"/>
              <a:gd name="T53" fmla="*/ 895084 h 3208"/>
              <a:gd name="T54" fmla="*/ 248964 w 844"/>
              <a:gd name="T55" fmla="*/ 983226 h 3208"/>
              <a:gd name="T56" fmla="*/ 248605 w 844"/>
              <a:gd name="T57" fmla="*/ 937896 h 3208"/>
              <a:gd name="T58" fmla="*/ 248964 w 844"/>
              <a:gd name="T59" fmla="*/ 983226 h 3208"/>
              <a:gd name="T60" fmla="*/ 259742 w 844"/>
              <a:gd name="T61" fmla="*/ 1026037 h 3208"/>
              <a:gd name="T62" fmla="*/ 281297 w 844"/>
              <a:gd name="T63" fmla="*/ 1065971 h 3208"/>
              <a:gd name="T64" fmla="*/ 292075 w 844"/>
              <a:gd name="T65" fmla="*/ 1153752 h 3208"/>
              <a:gd name="T66" fmla="*/ 292075 w 844"/>
              <a:gd name="T67" fmla="*/ 1108422 h 3208"/>
              <a:gd name="T68" fmla="*/ 292075 w 844"/>
              <a:gd name="T69" fmla="*/ 1153752 h 3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4" h="3208">
                <a:moveTo>
                  <a:pt x="30" y="126"/>
                </a:moveTo>
                <a:lnTo>
                  <a:pt x="0" y="8"/>
                </a:lnTo>
                <a:lnTo>
                  <a:pt x="30" y="0"/>
                </a:lnTo>
                <a:lnTo>
                  <a:pt x="60" y="118"/>
                </a:lnTo>
                <a:lnTo>
                  <a:pt x="30" y="126"/>
                </a:lnTo>
                <a:close/>
                <a:moveTo>
                  <a:pt x="90" y="363"/>
                </a:moveTo>
                <a:lnTo>
                  <a:pt x="60" y="244"/>
                </a:lnTo>
                <a:lnTo>
                  <a:pt x="90" y="237"/>
                </a:lnTo>
                <a:lnTo>
                  <a:pt x="120" y="356"/>
                </a:lnTo>
                <a:lnTo>
                  <a:pt x="90" y="363"/>
                </a:lnTo>
                <a:close/>
                <a:moveTo>
                  <a:pt x="151" y="600"/>
                </a:moveTo>
                <a:lnTo>
                  <a:pt x="121" y="482"/>
                </a:lnTo>
                <a:lnTo>
                  <a:pt x="150" y="474"/>
                </a:lnTo>
                <a:lnTo>
                  <a:pt x="180" y="593"/>
                </a:lnTo>
                <a:lnTo>
                  <a:pt x="151" y="600"/>
                </a:lnTo>
                <a:close/>
                <a:moveTo>
                  <a:pt x="211" y="838"/>
                </a:moveTo>
                <a:lnTo>
                  <a:pt x="181" y="719"/>
                </a:lnTo>
                <a:lnTo>
                  <a:pt x="210" y="711"/>
                </a:lnTo>
                <a:lnTo>
                  <a:pt x="241" y="829"/>
                </a:lnTo>
                <a:lnTo>
                  <a:pt x="211" y="838"/>
                </a:lnTo>
                <a:close/>
                <a:moveTo>
                  <a:pt x="271" y="1074"/>
                </a:moveTo>
                <a:lnTo>
                  <a:pt x="241" y="955"/>
                </a:lnTo>
                <a:lnTo>
                  <a:pt x="271" y="948"/>
                </a:lnTo>
                <a:lnTo>
                  <a:pt x="301" y="1067"/>
                </a:lnTo>
                <a:lnTo>
                  <a:pt x="271" y="1074"/>
                </a:lnTo>
                <a:close/>
                <a:moveTo>
                  <a:pt x="331" y="1311"/>
                </a:moveTo>
                <a:lnTo>
                  <a:pt x="301" y="1193"/>
                </a:lnTo>
                <a:lnTo>
                  <a:pt x="331" y="1185"/>
                </a:lnTo>
                <a:lnTo>
                  <a:pt x="361" y="1304"/>
                </a:lnTo>
                <a:lnTo>
                  <a:pt x="331" y="1311"/>
                </a:lnTo>
                <a:close/>
                <a:moveTo>
                  <a:pt x="392" y="1548"/>
                </a:moveTo>
                <a:lnTo>
                  <a:pt x="361" y="1429"/>
                </a:lnTo>
                <a:lnTo>
                  <a:pt x="391" y="1422"/>
                </a:lnTo>
                <a:lnTo>
                  <a:pt x="421" y="1540"/>
                </a:lnTo>
                <a:lnTo>
                  <a:pt x="392" y="1548"/>
                </a:lnTo>
                <a:close/>
                <a:moveTo>
                  <a:pt x="452" y="1785"/>
                </a:moveTo>
                <a:lnTo>
                  <a:pt x="422" y="1666"/>
                </a:lnTo>
                <a:lnTo>
                  <a:pt x="451" y="1659"/>
                </a:lnTo>
                <a:lnTo>
                  <a:pt x="482" y="1777"/>
                </a:lnTo>
                <a:lnTo>
                  <a:pt x="452" y="1785"/>
                </a:lnTo>
                <a:close/>
                <a:moveTo>
                  <a:pt x="512" y="2022"/>
                </a:moveTo>
                <a:lnTo>
                  <a:pt x="482" y="1903"/>
                </a:lnTo>
                <a:lnTo>
                  <a:pt x="512" y="1896"/>
                </a:lnTo>
                <a:lnTo>
                  <a:pt x="542" y="2014"/>
                </a:lnTo>
                <a:lnTo>
                  <a:pt x="512" y="2022"/>
                </a:lnTo>
                <a:close/>
                <a:moveTo>
                  <a:pt x="572" y="2259"/>
                </a:moveTo>
                <a:lnTo>
                  <a:pt x="542" y="2140"/>
                </a:lnTo>
                <a:lnTo>
                  <a:pt x="572" y="2133"/>
                </a:lnTo>
                <a:lnTo>
                  <a:pt x="602" y="2251"/>
                </a:lnTo>
                <a:lnTo>
                  <a:pt x="572" y="2259"/>
                </a:lnTo>
                <a:close/>
                <a:moveTo>
                  <a:pt x="632" y="2496"/>
                </a:moveTo>
                <a:lnTo>
                  <a:pt x="602" y="2378"/>
                </a:lnTo>
                <a:lnTo>
                  <a:pt x="632" y="2370"/>
                </a:lnTo>
                <a:lnTo>
                  <a:pt x="662" y="2488"/>
                </a:lnTo>
                <a:lnTo>
                  <a:pt x="632" y="2496"/>
                </a:lnTo>
                <a:close/>
                <a:moveTo>
                  <a:pt x="693" y="2733"/>
                </a:moveTo>
                <a:lnTo>
                  <a:pt x="663" y="2614"/>
                </a:lnTo>
                <a:lnTo>
                  <a:pt x="692" y="2607"/>
                </a:lnTo>
                <a:lnTo>
                  <a:pt x="722" y="2726"/>
                </a:lnTo>
                <a:lnTo>
                  <a:pt x="693" y="2733"/>
                </a:lnTo>
                <a:close/>
                <a:moveTo>
                  <a:pt x="753" y="2970"/>
                </a:moveTo>
                <a:lnTo>
                  <a:pt x="723" y="2852"/>
                </a:lnTo>
                <a:lnTo>
                  <a:pt x="753" y="2844"/>
                </a:lnTo>
                <a:lnTo>
                  <a:pt x="783" y="2963"/>
                </a:lnTo>
                <a:lnTo>
                  <a:pt x="753" y="2970"/>
                </a:lnTo>
                <a:close/>
                <a:moveTo>
                  <a:pt x="813" y="3207"/>
                </a:moveTo>
                <a:lnTo>
                  <a:pt x="783" y="3089"/>
                </a:lnTo>
                <a:lnTo>
                  <a:pt x="813" y="3081"/>
                </a:lnTo>
                <a:lnTo>
                  <a:pt x="843" y="3200"/>
                </a:lnTo>
                <a:lnTo>
                  <a:pt x="813" y="3207"/>
                </a:lnTo>
                <a:close/>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9" name="Freeform 362">
            <a:extLst>
              <a:ext uri="{FF2B5EF4-FFF2-40B4-BE49-F238E27FC236}">
                <a16:creationId xmlns:a16="http://schemas.microsoft.com/office/drawing/2014/main" xmlns="" id="{53CA8CE8-6221-DE48-A939-5ABDBD8DB378}"/>
              </a:ext>
            </a:extLst>
          </p:cNvPr>
          <p:cNvSpPr>
            <a:spLocks noChangeArrowheads="1"/>
          </p:cNvSpPr>
          <p:nvPr/>
        </p:nvSpPr>
        <p:spPr bwMode="auto">
          <a:xfrm>
            <a:off x="3235820" y="3407573"/>
            <a:ext cx="859847" cy="859752"/>
          </a:xfrm>
          <a:custGeom>
            <a:avLst/>
            <a:gdLst>
              <a:gd name="T0" fmla="*/ 496527 w 1379"/>
              <a:gd name="T1" fmla="*/ 247904 h 1379"/>
              <a:gd name="T2" fmla="*/ 496527 w 1379"/>
              <a:gd name="T3" fmla="*/ 247904 h 1379"/>
              <a:gd name="T4" fmla="*/ 248263 w 1379"/>
              <a:gd name="T5" fmla="*/ 496528 h 1379"/>
              <a:gd name="T6" fmla="*/ 248263 w 1379"/>
              <a:gd name="T7" fmla="*/ 496528 h 1379"/>
              <a:gd name="T8" fmla="*/ 0 w 1379"/>
              <a:gd name="T9" fmla="*/ 247904 h 1379"/>
              <a:gd name="T10" fmla="*/ 0 w 1379"/>
              <a:gd name="T11" fmla="*/ 247904 h 1379"/>
              <a:gd name="T12" fmla="*/ 248263 w 1379"/>
              <a:gd name="T13" fmla="*/ 0 h 1379"/>
              <a:gd name="T14" fmla="*/ 248263 w 1379"/>
              <a:gd name="T15" fmla="*/ 0 h 1379"/>
              <a:gd name="T16" fmla="*/ 496527 w 1379"/>
              <a:gd name="T17" fmla="*/ 247904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9" h="1379">
                <a:moveTo>
                  <a:pt x="1378" y="688"/>
                </a:moveTo>
                <a:lnTo>
                  <a:pt x="1378" y="688"/>
                </a:lnTo>
                <a:cubicBezTo>
                  <a:pt x="1378" y="1069"/>
                  <a:pt x="1069" y="1378"/>
                  <a:pt x="689" y="1378"/>
                </a:cubicBezTo>
                <a:cubicBezTo>
                  <a:pt x="308" y="1378"/>
                  <a:pt x="0" y="1069"/>
                  <a:pt x="0" y="688"/>
                </a:cubicBezTo>
                <a:cubicBezTo>
                  <a:pt x="0" y="308"/>
                  <a:pt x="308" y="0"/>
                  <a:pt x="689" y="0"/>
                </a:cubicBezTo>
                <a:cubicBezTo>
                  <a:pt x="1069" y="0"/>
                  <a:pt x="1378" y="308"/>
                  <a:pt x="1378" y="688"/>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0" name="Freeform 363">
            <a:extLst>
              <a:ext uri="{FF2B5EF4-FFF2-40B4-BE49-F238E27FC236}">
                <a16:creationId xmlns:a16="http://schemas.microsoft.com/office/drawing/2014/main" xmlns="" id="{702A37D0-FCA3-3844-AF10-A77FEC577AF9}"/>
              </a:ext>
            </a:extLst>
          </p:cNvPr>
          <p:cNvSpPr>
            <a:spLocks noChangeArrowheads="1"/>
          </p:cNvSpPr>
          <p:nvPr/>
        </p:nvSpPr>
        <p:spPr bwMode="auto">
          <a:xfrm>
            <a:off x="3147912" y="3316931"/>
            <a:ext cx="1035663" cy="1035546"/>
          </a:xfrm>
          <a:custGeom>
            <a:avLst/>
            <a:gdLst>
              <a:gd name="T0" fmla="*/ 299244 w 1664"/>
              <a:gd name="T1" fmla="*/ 11150 h 1664"/>
              <a:gd name="T2" fmla="*/ 299244 w 1664"/>
              <a:gd name="T3" fmla="*/ 11150 h 1664"/>
              <a:gd name="T4" fmla="*/ 11150 w 1664"/>
              <a:gd name="T5" fmla="*/ 298884 h 1664"/>
              <a:gd name="T6" fmla="*/ 11150 w 1664"/>
              <a:gd name="T7" fmla="*/ 298884 h 1664"/>
              <a:gd name="T8" fmla="*/ 299244 w 1664"/>
              <a:gd name="T9" fmla="*/ 586978 h 1664"/>
              <a:gd name="T10" fmla="*/ 299244 w 1664"/>
              <a:gd name="T11" fmla="*/ 586978 h 1664"/>
              <a:gd name="T12" fmla="*/ 586978 w 1664"/>
              <a:gd name="T13" fmla="*/ 298884 h 1664"/>
              <a:gd name="T14" fmla="*/ 586978 w 1664"/>
              <a:gd name="T15" fmla="*/ 298884 h 1664"/>
              <a:gd name="T16" fmla="*/ 299244 w 1664"/>
              <a:gd name="T17" fmla="*/ 11150 h 1664"/>
              <a:gd name="T18" fmla="*/ 299244 w 1664"/>
              <a:gd name="T19" fmla="*/ 598127 h 1664"/>
              <a:gd name="T20" fmla="*/ 299244 w 1664"/>
              <a:gd name="T21" fmla="*/ 598127 h 1664"/>
              <a:gd name="T22" fmla="*/ 0 w 1664"/>
              <a:gd name="T23" fmla="*/ 298884 h 1664"/>
              <a:gd name="T24" fmla="*/ 0 w 1664"/>
              <a:gd name="T25" fmla="*/ 298884 h 1664"/>
              <a:gd name="T26" fmla="*/ 299244 w 1664"/>
              <a:gd name="T27" fmla="*/ 0 h 1664"/>
              <a:gd name="T28" fmla="*/ 299244 w 1664"/>
              <a:gd name="T29" fmla="*/ 0 h 1664"/>
              <a:gd name="T30" fmla="*/ 598127 w 1664"/>
              <a:gd name="T31" fmla="*/ 298884 h 1664"/>
              <a:gd name="T32" fmla="*/ 598127 w 1664"/>
              <a:gd name="T33" fmla="*/ 298884 h 1664"/>
              <a:gd name="T34" fmla="*/ 299244 w 1664"/>
              <a:gd name="T35" fmla="*/ 598127 h 16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4">
                <a:moveTo>
                  <a:pt x="832" y="31"/>
                </a:moveTo>
                <a:lnTo>
                  <a:pt x="832" y="31"/>
                </a:lnTo>
                <a:cubicBezTo>
                  <a:pt x="390" y="31"/>
                  <a:pt x="31" y="390"/>
                  <a:pt x="31" y="831"/>
                </a:cubicBezTo>
                <a:cubicBezTo>
                  <a:pt x="31" y="1273"/>
                  <a:pt x="390" y="1632"/>
                  <a:pt x="832" y="1632"/>
                </a:cubicBezTo>
                <a:cubicBezTo>
                  <a:pt x="1273" y="1632"/>
                  <a:pt x="1632" y="1273"/>
                  <a:pt x="1632" y="831"/>
                </a:cubicBezTo>
                <a:cubicBezTo>
                  <a:pt x="1632" y="390"/>
                  <a:pt x="1273" y="31"/>
                  <a:pt x="832" y="31"/>
                </a:cubicBezTo>
                <a:close/>
                <a:moveTo>
                  <a:pt x="832" y="1663"/>
                </a:moveTo>
                <a:lnTo>
                  <a:pt x="832" y="1663"/>
                </a:lnTo>
                <a:cubicBezTo>
                  <a:pt x="373" y="1663"/>
                  <a:pt x="0" y="1290"/>
                  <a:pt x="0" y="831"/>
                </a:cubicBezTo>
                <a:cubicBezTo>
                  <a:pt x="0" y="373"/>
                  <a:pt x="373" y="0"/>
                  <a:pt x="832" y="0"/>
                </a:cubicBezTo>
                <a:cubicBezTo>
                  <a:pt x="1291" y="0"/>
                  <a:pt x="1663" y="373"/>
                  <a:pt x="1663" y="831"/>
                </a:cubicBezTo>
                <a:cubicBezTo>
                  <a:pt x="1663" y="1290"/>
                  <a:pt x="1291" y="1663"/>
                  <a:pt x="832" y="1663"/>
                </a:cubicBezTo>
                <a:close/>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1" name="Freeform 364">
            <a:extLst>
              <a:ext uri="{FF2B5EF4-FFF2-40B4-BE49-F238E27FC236}">
                <a16:creationId xmlns:a16="http://schemas.microsoft.com/office/drawing/2014/main" xmlns="" id="{C5FAD9E5-A390-C34C-A3D9-3CBB1E10B886}"/>
              </a:ext>
            </a:extLst>
          </p:cNvPr>
          <p:cNvSpPr>
            <a:spLocks noChangeArrowheads="1"/>
          </p:cNvSpPr>
          <p:nvPr/>
        </p:nvSpPr>
        <p:spPr bwMode="auto">
          <a:xfrm>
            <a:off x="3653382" y="1322748"/>
            <a:ext cx="1035663" cy="1038294"/>
          </a:xfrm>
          <a:custGeom>
            <a:avLst/>
            <a:gdLst>
              <a:gd name="T0" fmla="*/ 298884 w 1664"/>
              <a:gd name="T1" fmla="*/ 11173 h 1665"/>
              <a:gd name="T2" fmla="*/ 298884 w 1664"/>
              <a:gd name="T3" fmla="*/ 11173 h 1665"/>
              <a:gd name="T4" fmla="*/ 11150 w 1664"/>
              <a:gd name="T5" fmla="*/ 299857 h 1665"/>
              <a:gd name="T6" fmla="*/ 11150 w 1664"/>
              <a:gd name="T7" fmla="*/ 299857 h 1665"/>
              <a:gd name="T8" fmla="*/ 298884 w 1664"/>
              <a:gd name="T9" fmla="*/ 588542 h 1665"/>
              <a:gd name="T10" fmla="*/ 298884 w 1664"/>
              <a:gd name="T11" fmla="*/ 588542 h 1665"/>
              <a:gd name="T12" fmla="*/ 587337 w 1664"/>
              <a:gd name="T13" fmla="*/ 299857 h 1665"/>
              <a:gd name="T14" fmla="*/ 587337 w 1664"/>
              <a:gd name="T15" fmla="*/ 299857 h 1665"/>
              <a:gd name="T16" fmla="*/ 298884 w 1664"/>
              <a:gd name="T17" fmla="*/ 11173 h 1665"/>
              <a:gd name="T18" fmla="*/ 298884 w 1664"/>
              <a:gd name="T19" fmla="*/ 599715 h 1665"/>
              <a:gd name="T20" fmla="*/ 298884 w 1664"/>
              <a:gd name="T21" fmla="*/ 599715 h 1665"/>
              <a:gd name="T22" fmla="*/ 0 w 1664"/>
              <a:gd name="T23" fmla="*/ 299857 h 1665"/>
              <a:gd name="T24" fmla="*/ 0 w 1664"/>
              <a:gd name="T25" fmla="*/ 299857 h 1665"/>
              <a:gd name="T26" fmla="*/ 298884 w 1664"/>
              <a:gd name="T27" fmla="*/ 0 h 1665"/>
              <a:gd name="T28" fmla="*/ 298884 w 1664"/>
              <a:gd name="T29" fmla="*/ 0 h 1665"/>
              <a:gd name="T30" fmla="*/ 598127 w 1664"/>
              <a:gd name="T31" fmla="*/ 299857 h 1665"/>
              <a:gd name="T32" fmla="*/ 598127 w 1664"/>
              <a:gd name="T33" fmla="*/ 299857 h 1665"/>
              <a:gd name="T34" fmla="*/ 298884 w 1664"/>
              <a:gd name="T35" fmla="*/ 599715 h 1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5">
                <a:moveTo>
                  <a:pt x="831" y="31"/>
                </a:moveTo>
                <a:lnTo>
                  <a:pt x="831" y="31"/>
                </a:lnTo>
                <a:cubicBezTo>
                  <a:pt x="390" y="31"/>
                  <a:pt x="31" y="390"/>
                  <a:pt x="31" y="832"/>
                </a:cubicBezTo>
                <a:cubicBezTo>
                  <a:pt x="31" y="1274"/>
                  <a:pt x="390" y="1633"/>
                  <a:pt x="831" y="1633"/>
                </a:cubicBezTo>
                <a:cubicBezTo>
                  <a:pt x="1273" y="1633"/>
                  <a:pt x="1633" y="1274"/>
                  <a:pt x="1633" y="832"/>
                </a:cubicBezTo>
                <a:cubicBezTo>
                  <a:pt x="1633" y="390"/>
                  <a:pt x="1273" y="31"/>
                  <a:pt x="831" y="31"/>
                </a:cubicBezTo>
                <a:close/>
                <a:moveTo>
                  <a:pt x="831" y="1664"/>
                </a:moveTo>
                <a:lnTo>
                  <a:pt x="831" y="1664"/>
                </a:lnTo>
                <a:cubicBezTo>
                  <a:pt x="373" y="1664"/>
                  <a:pt x="0" y="1290"/>
                  <a:pt x="0" y="832"/>
                </a:cubicBezTo>
                <a:cubicBezTo>
                  <a:pt x="0" y="373"/>
                  <a:pt x="373" y="0"/>
                  <a:pt x="831" y="0"/>
                </a:cubicBezTo>
                <a:cubicBezTo>
                  <a:pt x="1290" y="0"/>
                  <a:pt x="1663" y="373"/>
                  <a:pt x="1663" y="832"/>
                </a:cubicBezTo>
                <a:cubicBezTo>
                  <a:pt x="1663" y="1290"/>
                  <a:pt x="1290" y="1664"/>
                  <a:pt x="831" y="1664"/>
                </a:cubicBezTo>
                <a:close/>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2" name="Freeform 365">
            <a:extLst>
              <a:ext uri="{FF2B5EF4-FFF2-40B4-BE49-F238E27FC236}">
                <a16:creationId xmlns:a16="http://schemas.microsoft.com/office/drawing/2014/main" xmlns="" id="{A4300409-3B49-584A-84DA-8C2B0E4534EE}"/>
              </a:ext>
            </a:extLst>
          </p:cNvPr>
          <p:cNvSpPr>
            <a:spLocks noChangeArrowheads="1"/>
          </p:cNvSpPr>
          <p:nvPr/>
        </p:nvSpPr>
        <p:spPr bwMode="auto">
          <a:xfrm>
            <a:off x="3744034" y="1410646"/>
            <a:ext cx="857101" cy="859750"/>
          </a:xfrm>
          <a:custGeom>
            <a:avLst/>
            <a:gdLst>
              <a:gd name="T0" fmla="*/ 494941 w 1378"/>
              <a:gd name="T1" fmla="*/ 248263 h 1379"/>
              <a:gd name="T2" fmla="*/ 494941 w 1378"/>
              <a:gd name="T3" fmla="*/ 248263 h 1379"/>
              <a:gd name="T4" fmla="*/ 247291 w 1378"/>
              <a:gd name="T5" fmla="*/ 496527 h 1379"/>
              <a:gd name="T6" fmla="*/ 247291 w 1378"/>
              <a:gd name="T7" fmla="*/ 496527 h 1379"/>
              <a:gd name="T8" fmla="*/ 0 w 1378"/>
              <a:gd name="T9" fmla="*/ 248263 h 1379"/>
              <a:gd name="T10" fmla="*/ 0 w 1378"/>
              <a:gd name="T11" fmla="*/ 248263 h 1379"/>
              <a:gd name="T12" fmla="*/ 247291 w 1378"/>
              <a:gd name="T13" fmla="*/ 0 h 1379"/>
              <a:gd name="T14" fmla="*/ 247291 w 1378"/>
              <a:gd name="T15" fmla="*/ 0 h 1379"/>
              <a:gd name="T16" fmla="*/ 494941 w 1378"/>
              <a:gd name="T17" fmla="*/ 248263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8" h="1379">
                <a:moveTo>
                  <a:pt x="1377" y="689"/>
                </a:moveTo>
                <a:lnTo>
                  <a:pt x="1377" y="689"/>
                </a:lnTo>
                <a:cubicBezTo>
                  <a:pt x="1377" y="1070"/>
                  <a:pt x="1069" y="1378"/>
                  <a:pt x="688" y="1378"/>
                </a:cubicBezTo>
                <a:cubicBezTo>
                  <a:pt x="308" y="1378"/>
                  <a:pt x="0" y="1070"/>
                  <a:pt x="0" y="689"/>
                </a:cubicBezTo>
                <a:cubicBezTo>
                  <a:pt x="0" y="308"/>
                  <a:pt x="308" y="0"/>
                  <a:pt x="688" y="0"/>
                </a:cubicBezTo>
                <a:cubicBezTo>
                  <a:pt x="1069" y="0"/>
                  <a:pt x="1377" y="308"/>
                  <a:pt x="1377" y="689"/>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3" name="Freeform 366">
            <a:extLst>
              <a:ext uri="{FF2B5EF4-FFF2-40B4-BE49-F238E27FC236}">
                <a16:creationId xmlns:a16="http://schemas.microsoft.com/office/drawing/2014/main" xmlns="" id="{EADEDEEF-B90A-CD49-BBC5-CA51EDC68D93}"/>
              </a:ext>
            </a:extLst>
          </p:cNvPr>
          <p:cNvSpPr>
            <a:spLocks noChangeArrowheads="1"/>
          </p:cNvSpPr>
          <p:nvPr/>
        </p:nvSpPr>
        <p:spPr bwMode="auto">
          <a:xfrm>
            <a:off x="7480084" y="3316927"/>
            <a:ext cx="1038411" cy="1035546"/>
          </a:xfrm>
          <a:custGeom>
            <a:avLst/>
            <a:gdLst>
              <a:gd name="T0" fmla="*/ 299857 w 1665"/>
              <a:gd name="T1" fmla="*/ 11150 h 1664"/>
              <a:gd name="T2" fmla="*/ 299857 w 1665"/>
              <a:gd name="T3" fmla="*/ 11150 h 1664"/>
              <a:gd name="T4" fmla="*/ 11173 w 1665"/>
              <a:gd name="T5" fmla="*/ 298884 h 1664"/>
              <a:gd name="T6" fmla="*/ 11173 w 1665"/>
              <a:gd name="T7" fmla="*/ 298884 h 1664"/>
              <a:gd name="T8" fmla="*/ 299857 w 1665"/>
              <a:gd name="T9" fmla="*/ 586978 h 1664"/>
              <a:gd name="T10" fmla="*/ 299857 w 1665"/>
              <a:gd name="T11" fmla="*/ 586978 h 1664"/>
              <a:gd name="T12" fmla="*/ 588542 w 1665"/>
              <a:gd name="T13" fmla="*/ 298884 h 1664"/>
              <a:gd name="T14" fmla="*/ 588542 w 1665"/>
              <a:gd name="T15" fmla="*/ 298884 h 1664"/>
              <a:gd name="T16" fmla="*/ 299857 w 1665"/>
              <a:gd name="T17" fmla="*/ 11150 h 1664"/>
              <a:gd name="T18" fmla="*/ 299857 w 1665"/>
              <a:gd name="T19" fmla="*/ 598127 h 1664"/>
              <a:gd name="T20" fmla="*/ 299857 w 1665"/>
              <a:gd name="T21" fmla="*/ 598127 h 1664"/>
              <a:gd name="T22" fmla="*/ 0 w 1665"/>
              <a:gd name="T23" fmla="*/ 298884 h 1664"/>
              <a:gd name="T24" fmla="*/ 0 w 1665"/>
              <a:gd name="T25" fmla="*/ 298884 h 1664"/>
              <a:gd name="T26" fmla="*/ 299857 w 1665"/>
              <a:gd name="T27" fmla="*/ 0 h 1664"/>
              <a:gd name="T28" fmla="*/ 299857 w 1665"/>
              <a:gd name="T29" fmla="*/ 0 h 1664"/>
              <a:gd name="T30" fmla="*/ 599715 w 1665"/>
              <a:gd name="T31" fmla="*/ 298884 h 1664"/>
              <a:gd name="T32" fmla="*/ 599715 w 1665"/>
              <a:gd name="T33" fmla="*/ 298884 h 1664"/>
              <a:gd name="T34" fmla="*/ 299857 w 1665"/>
              <a:gd name="T35" fmla="*/ 598127 h 16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5" h="1664">
                <a:moveTo>
                  <a:pt x="832" y="31"/>
                </a:moveTo>
                <a:lnTo>
                  <a:pt x="832" y="31"/>
                </a:lnTo>
                <a:cubicBezTo>
                  <a:pt x="390" y="31"/>
                  <a:pt x="31" y="390"/>
                  <a:pt x="31" y="831"/>
                </a:cubicBezTo>
                <a:cubicBezTo>
                  <a:pt x="31" y="1273"/>
                  <a:pt x="390" y="1632"/>
                  <a:pt x="832" y="1632"/>
                </a:cubicBezTo>
                <a:cubicBezTo>
                  <a:pt x="1273" y="1632"/>
                  <a:pt x="1633" y="1273"/>
                  <a:pt x="1633" y="831"/>
                </a:cubicBezTo>
                <a:cubicBezTo>
                  <a:pt x="1633" y="390"/>
                  <a:pt x="1273" y="31"/>
                  <a:pt x="832" y="31"/>
                </a:cubicBezTo>
                <a:close/>
                <a:moveTo>
                  <a:pt x="832" y="1663"/>
                </a:moveTo>
                <a:lnTo>
                  <a:pt x="832" y="1663"/>
                </a:lnTo>
                <a:cubicBezTo>
                  <a:pt x="373" y="1663"/>
                  <a:pt x="0" y="1290"/>
                  <a:pt x="0" y="831"/>
                </a:cubicBezTo>
                <a:cubicBezTo>
                  <a:pt x="0" y="373"/>
                  <a:pt x="373" y="0"/>
                  <a:pt x="832" y="0"/>
                </a:cubicBezTo>
                <a:cubicBezTo>
                  <a:pt x="1290" y="0"/>
                  <a:pt x="1664" y="373"/>
                  <a:pt x="1664" y="831"/>
                </a:cubicBezTo>
                <a:cubicBezTo>
                  <a:pt x="1664" y="1290"/>
                  <a:pt x="1290" y="1663"/>
                  <a:pt x="832" y="1663"/>
                </a:cubicBezTo>
                <a:close/>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4" name="Freeform 367">
            <a:extLst>
              <a:ext uri="{FF2B5EF4-FFF2-40B4-BE49-F238E27FC236}">
                <a16:creationId xmlns:a16="http://schemas.microsoft.com/office/drawing/2014/main" xmlns="" id="{63FA5C4D-4A74-6943-9D51-A40BF13F023E}"/>
              </a:ext>
            </a:extLst>
          </p:cNvPr>
          <p:cNvSpPr>
            <a:spLocks noChangeArrowheads="1"/>
          </p:cNvSpPr>
          <p:nvPr/>
        </p:nvSpPr>
        <p:spPr bwMode="auto">
          <a:xfrm>
            <a:off x="7581757" y="3407573"/>
            <a:ext cx="857101" cy="859752"/>
          </a:xfrm>
          <a:custGeom>
            <a:avLst/>
            <a:gdLst>
              <a:gd name="T0" fmla="*/ 0 w 1378"/>
              <a:gd name="T1" fmla="*/ 247904 h 1379"/>
              <a:gd name="T2" fmla="*/ 0 w 1378"/>
              <a:gd name="T3" fmla="*/ 247904 h 1379"/>
              <a:gd name="T4" fmla="*/ 247650 w 1378"/>
              <a:gd name="T5" fmla="*/ 496528 h 1379"/>
              <a:gd name="T6" fmla="*/ 247650 w 1378"/>
              <a:gd name="T7" fmla="*/ 496528 h 1379"/>
              <a:gd name="T8" fmla="*/ 494941 w 1378"/>
              <a:gd name="T9" fmla="*/ 247904 h 1379"/>
              <a:gd name="T10" fmla="*/ 494941 w 1378"/>
              <a:gd name="T11" fmla="*/ 247904 h 1379"/>
              <a:gd name="T12" fmla="*/ 247650 w 1378"/>
              <a:gd name="T13" fmla="*/ 0 h 1379"/>
              <a:gd name="T14" fmla="*/ 247650 w 1378"/>
              <a:gd name="T15" fmla="*/ 0 h 1379"/>
              <a:gd name="T16" fmla="*/ 0 w 1378"/>
              <a:gd name="T17" fmla="*/ 247904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8" h="1379">
                <a:moveTo>
                  <a:pt x="0" y="688"/>
                </a:moveTo>
                <a:lnTo>
                  <a:pt x="0" y="688"/>
                </a:lnTo>
                <a:cubicBezTo>
                  <a:pt x="0" y="1069"/>
                  <a:pt x="308" y="1378"/>
                  <a:pt x="689" y="1378"/>
                </a:cubicBezTo>
                <a:cubicBezTo>
                  <a:pt x="1069" y="1378"/>
                  <a:pt x="1377" y="1069"/>
                  <a:pt x="1377" y="688"/>
                </a:cubicBezTo>
                <a:cubicBezTo>
                  <a:pt x="1377" y="308"/>
                  <a:pt x="1069" y="0"/>
                  <a:pt x="689" y="0"/>
                </a:cubicBezTo>
                <a:cubicBezTo>
                  <a:pt x="308" y="0"/>
                  <a:pt x="0" y="308"/>
                  <a:pt x="0" y="688"/>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5" name="Freeform 368">
            <a:extLst>
              <a:ext uri="{FF2B5EF4-FFF2-40B4-BE49-F238E27FC236}">
                <a16:creationId xmlns:a16="http://schemas.microsoft.com/office/drawing/2014/main" xmlns="" id="{78AA2B98-3141-7143-AF55-EBEB56FB927F}"/>
              </a:ext>
            </a:extLst>
          </p:cNvPr>
          <p:cNvSpPr>
            <a:spLocks noChangeArrowheads="1"/>
          </p:cNvSpPr>
          <p:nvPr/>
        </p:nvSpPr>
        <p:spPr bwMode="auto">
          <a:xfrm>
            <a:off x="6985632" y="1322748"/>
            <a:ext cx="1035664" cy="1038294"/>
          </a:xfrm>
          <a:custGeom>
            <a:avLst/>
            <a:gdLst>
              <a:gd name="T0" fmla="*/ 298884 w 1664"/>
              <a:gd name="T1" fmla="*/ 11173 h 1665"/>
              <a:gd name="T2" fmla="*/ 298884 w 1664"/>
              <a:gd name="T3" fmla="*/ 11173 h 1665"/>
              <a:gd name="T4" fmla="*/ 10790 w 1664"/>
              <a:gd name="T5" fmla="*/ 299857 h 1665"/>
              <a:gd name="T6" fmla="*/ 10790 w 1664"/>
              <a:gd name="T7" fmla="*/ 299857 h 1665"/>
              <a:gd name="T8" fmla="*/ 298884 w 1664"/>
              <a:gd name="T9" fmla="*/ 588542 h 1665"/>
              <a:gd name="T10" fmla="*/ 298884 w 1664"/>
              <a:gd name="T11" fmla="*/ 588542 h 1665"/>
              <a:gd name="T12" fmla="*/ 586979 w 1664"/>
              <a:gd name="T13" fmla="*/ 299857 h 1665"/>
              <a:gd name="T14" fmla="*/ 586979 w 1664"/>
              <a:gd name="T15" fmla="*/ 299857 h 1665"/>
              <a:gd name="T16" fmla="*/ 298884 w 1664"/>
              <a:gd name="T17" fmla="*/ 11173 h 1665"/>
              <a:gd name="T18" fmla="*/ 298884 w 1664"/>
              <a:gd name="T19" fmla="*/ 599715 h 1665"/>
              <a:gd name="T20" fmla="*/ 298884 w 1664"/>
              <a:gd name="T21" fmla="*/ 599715 h 1665"/>
              <a:gd name="T22" fmla="*/ 0 w 1664"/>
              <a:gd name="T23" fmla="*/ 299857 h 1665"/>
              <a:gd name="T24" fmla="*/ 0 w 1664"/>
              <a:gd name="T25" fmla="*/ 299857 h 1665"/>
              <a:gd name="T26" fmla="*/ 298884 w 1664"/>
              <a:gd name="T27" fmla="*/ 0 h 1665"/>
              <a:gd name="T28" fmla="*/ 298884 w 1664"/>
              <a:gd name="T29" fmla="*/ 0 h 1665"/>
              <a:gd name="T30" fmla="*/ 598128 w 1664"/>
              <a:gd name="T31" fmla="*/ 299857 h 1665"/>
              <a:gd name="T32" fmla="*/ 598128 w 1664"/>
              <a:gd name="T33" fmla="*/ 299857 h 1665"/>
              <a:gd name="T34" fmla="*/ 298884 w 1664"/>
              <a:gd name="T35" fmla="*/ 599715 h 1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5">
                <a:moveTo>
                  <a:pt x="831" y="31"/>
                </a:moveTo>
                <a:lnTo>
                  <a:pt x="831" y="31"/>
                </a:lnTo>
                <a:cubicBezTo>
                  <a:pt x="389" y="31"/>
                  <a:pt x="30" y="390"/>
                  <a:pt x="30" y="832"/>
                </a:cubicBezTo>
                <a:cubicBezTo>
                  <a:pt x="30" y="1274"/>
                  <a:pt x="389" y="1633"/>
                  <a:pt x="831" y="1633"/>
                </a:cubicBezTo>
                <a:cubicBezTo>
                  <a:pt x="1273" y="1633"/>
                  <a:pt x="1632" y="1274"/>
                  <a:pt x="1632" y="832"/>
                </a:cubicBezTo>
                <a:cubicBezTo>
                  <a:pt x="1632" y="390"/>
                  <a:pt x="1273" y="31"/>
                  <a:pt x="831" y="31"/>
                </a:cubicBezTo>
                <a:close/>
                <a:moveTo>
                  <a:pt x="831" y="1664"/>
                </a:moveTo>
                <a:lnTo>
                  <a:pt x="831" y="1664"/>
                </a:lnTo>
                <a:cubicBezTo>
                  <a:pt x="373" y="1664"/>
                  <a:pt x="0" y="1290"/>
                  <a:pt x="0" y="832"/>
                </a:cubicBezTo>
                <a:cubicBezTo>
                  <a:pt x="0" y="373"/>
                  <a:pt x="373" y="0"/>
                  <a:pt x="831" y="0"/>
                </a:cubicBezTo>
                <a:cubicBezTo>
                  <a:pt x="1290" y="0"/>
                  <a:pt x="1663" y="373"/>
                  <a:pt x="1663" y="832"/>
                </a:cubicBezTo>
                <a:cubicBezTo>
                  <a:pt x="1663" y="1290"/>
                  <a:pt x="1290" y="1664"/>
                  <a:pt x="831" y="1664"/>
                </a:cubicBezTo>
                <a:close/>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6" name="Freeform 369">
            <a:extLst>
              <a:ext uri="{FF2B5EF4-FFF2-40B4-BE49-F238E27FC236}">
                <a16:creationId xmlns:a16="http://schemas.microsoft.com/office/drawing/2014/main" xmlns="" id="{2BECDC2B-27A1-A749-8541-89B064C63A63}"/>
              </a:ext>
            </a:extLst>
          </p:cNvPr>
          <p:cNvSpPr>
            <a:spLocks noChangeArrowheads="1"/>
          </p:cNvSpPr>
          <p:nvPr/>
        </p:nvSpPr>
        <p:spPr bwMode="auto">
          <a:xfrm>
            <a:off x="7073540" y="1410646"/>
            <a:ext cx="859849" cy="859750"/>
          </a:xfrm>
          <a:custGeom>
            <a:avLst/>
            <a:gdLst>
              <a:gd name="T0" fmla="*/ 0 w 1379"/>
              <a:gd name="T1" fmla="*/ 248263 h 1379"/>
              <a:gd name="T2" fmla="*/ 0 w 1379"/>
              <a:gd name="T3" fmla="*/ 248263 h 1379"/>
              <a:gd name="T4" fmla="*/ 248264 w 1379"/>
              <a:gd name="T5" fmla="*/ 496527 h 1379"/>
              <a:gd name="T6" fmla="*/ 248264 w 1379"/>
              <a:gd name="T7" fmla="*/ 496527 h 1379"/>
              <a:gd name="T8" fmla="*/ 496528 w 1379"/>
              <a:gd name="T9" fmla="*/ 248263 h 1379"/>
              <a:gd name="T10" fmla="*/ 496528 w 1379"/>
              <a:gd name="T11" fmla="*/ 248263 h 1379"/>
              <a:gd name="T12" fmla="*/ 248264 w 1379"/>
              <a:gd name="T13" fmla="*/ 0 h 1379"/>
              <a:gd name="T14" fmla="*/ 248264 w 1379"/>
              <a:gd name="T15" fmla="*/ 0 h 1379"/>
              <a:gd name="T16" fmla="*/ 0 w 1379"/>
              <a:gd name="T17" fmla="*/ 248263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9" h="1379">
                <a:moveTo>
                  <a:pt x="0" y="689"/>
                </a:moveTo>
                <a:lnTo>
                  <a:pt x="0" y="689"/>
                </a:lnTo>
                <a:cubicBezTo>
                  <a:pt x="0" y="1070"/>
                  <a:pt x="308" y="1378"/>
                  <a:pt x="689" y="1378"/>
                </a:cubicBezTo>
                <a:cubicBezTo>
                  <a:pt x="1070" y="1378"/>
                  <a:pt x="1378" y="1070"/>
                  <a:pt x="1378" y="689"/>
                </a:cubicBezTo>
                <a:cubicBezTo>
                  <a:pt x="1378" y="308"/>
                  <a:pt x="1070" y="0"/>
                  <a:pt x="689" y="0"/>
                </a:cubicBezTo>
                <a:cubicBezTo>
                  <a:pt x="308" y="0"/>
                  <a:pt x="0" y="308"/>
                  <a:pt x="0" y="689"/>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7" name="Freeform 370">
            <a:extLst>
              <a:ext uri="{FF2B5EF4-FFF2-40B4-BE49-F238E27FC236}">
                <a16:creationId xmlns:a16="http://schemas.microsoft.com/office/drawing/2014/main" xmlns="" id="{96D8FAA4-07D3-3546-B20A-103F79689A62}"/>
              </a:ext>
            </a:extLst>
          </p:cNvPr>
          <p:cNvSpPr>
            <a:spLocks noChangeArrowheads="1"/>
          </p:cNvSpPr>
          <p:nvPr/>
        </p:nvSpPr>
        <p:spPr bwMode="auto">
          <a:xfrm>
            <a:off x="3463830" y="3671267"/>
            <a:ext cx="403827" cy="329617"/>
          </a:xfrm>
          <a:custGeom>
            <a:avLst/>
            <a:gdLst>
              <a:gd name="T0" fmla="*/ 74186 w 648"/>
              <a:gd name="T1" fmla="*/ 179717 h 530"/>
              <a:gd name="T2" fmla="*/ 95434 w 648"/>
              <a:gd name="T3" fmla="*/ 31630 h 530"/>
              <a:gd name="T4" fmla="*/ 100836 w 648"/>
              <a:gd name="T5" fmla="*/ 21207 h 530"/>
              <a:gd name="T6" fmla="*/ 69145 w 648"/>
              <a:gd name="T7" fmla="*/ 21207 h 530"/>
              <a:gd name="T8" fmla="*/ 63743 w 648"/>
              <a:gd name="T9" fmla="*/ 184749 h 530"/>
              <a:gd name="T10" fmla="*/ 69145 w 648"/>
              <a:gd name="T11" fmla="*/ 190141 h 530"/>
              <a:gd name="T12" fmla="*/ 100836 w 648"/>
              <a:gd name="T13" fmla="*/ 190141 h 530"/>
              <a:gd name="T14" fmla="*/ 106238 w 648"/>
              <a:gd name="T15" fmla="*/ 26239 h 530"/>
              <a:gd name="T16" fmla="*/ 100836 w 648"/>
              <a:gd name="T17" fmla="*/ 21207 h 530"/>
              <a:gd name="T18" fmla="*/ 201312 w 648"/>
              <a:gd name="T19" fmla="*/ 179717 h 530"/>
              <a:gd name="T20" fmla="*/ 222559 w 648"/>
              <a:gd name="T21" fmla="*/ 10424 h 530"/>
              <a:gd name="T22" fmla="*/ 227601 w 648"/>
              <a:gd name="T23" fmla="*/ 0 h 530"/>
              <a:gd name="T24" fmla="*/ 195910 w 648"/>
              <a:gd name="T25" fmla="*/ 0 h 530"/>
              <a:gd name="T26" fmla="*/ 190508 w 648"/>
              <a:gd name="T27" fmla="*/ 184749 h 530"/>
              <a:gd name="T28" fmla="*/ 195910 w 648"/>
              <a:gd name="T29" fmla="*/ 190141 h 530"/>
              <a:gd name="T30" fmla="*/ 227601 w 648"/>
              <a:gd name="T31" fmla="*/ 190141 h 530"/>
              <a:gd name="T32" fmla="*/ 233003 w 648"/>
              <a:gd name="T33" fmla="*/ 5392 h 530"/>
              <a:gd name="T34" fmla="*/ 227601 w 648"/>
              <a:gd name="T35" fmla="*/ 0 h 530"/>
              <a:gd name="T36" fmla="*/ 137929 w 648"/>
              <a:gd name="T37" fmla="*/ 179717 h 530"/>
              <a:gd name="T38" fmla="*/ 158816 w 648"/>
              <a:gd name="T39" fmla="*/ 94891 h 530"/>
              <a:gd name="T40" fmla="*/ 164218 w 648"/>
              <a:gd name="T41" fmla="*/ 84467 h 530"/>
              <a:gd name="T42" fmla="*/ 132527 w 648"/>
              <a:gd name="T43" fmla="*/ 84467 h 530"/>
              <a:gd name="T44" fmla="*/ 127125 w 648"/>
              <a:gd name="T45" fmla="*/ 184749 h 530"/>
              <a:gd name="T46" fmla="*/ 132527 w 648"/>
              <a:gd name="T47" fmla="*/ 190141 h 530"/>
              <a:gd name="T48" fmla="*/ 164218 w 648"/>
              <a:gd name="T49" fmla="*/ 190141 h 530"/>
              <a:gd name="T50" fmla="*/ 169620 w 648"/>
              <a:gd name="T51" fmla="*/ 89499 h 530"/>
              <a:gd name="T52" fmla="*/ 164218 w 648"/>
              <a:gd name="T53" fmla="*/ 84467 h 530"/>
              <a:gd name="T54" fmla="*/ 10804 w 648"/>
              <a:gd name="T55" fmla="*/ 179717 h 530"/>
              <a:gd name="T56" fmla="*/ 31691 w 648"/>
              <a:gd name="T57" fmla="*/ 126880 h 530"/>
              <a:gd name="T58" fmla="*/ 37093 w 648"/>
              <a:gd name="T59" fmla="*/ 116457 h 530"/>
              <a:gd name="T60" fmla="*/ 5402 w 648"/>
              <a:gd name="T61" fmla="*/ 116457 h 530"/>
              <a:gd name="T62" fmla="*/ 0 w 648"/>
              <a:gd name="T63" fmla="*/ 184749 h 530"/>
              <a:gd name="T64" fmla="*/ 5402 w 648"/>
              <a:gd name="T65" fmla="*/ 190141 h 530"/>
              <a:gd name="T66" fmla="*/ 37093 w 648"/>
              <a:gd name="T67" fmla="*/ 190141 h 530"/>
              <a:gd name="T68" fmla="*/ 42495 w 648"/>
              <a:gd name="T69" fmla="*/ 121489 h 530"/>
              <a:gd name="T70" fmla="*/ 37093 w 648"/>
              <a:gd name="T71" fmla="*/ 116457 h 5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8" h="530">
                <a:moveTo>
                  <a:pt x="265" y="500"/>
                </a:moveTo>
                <a:lnTo>
                  <a:pt x="206" y="500"/>
                </a:lnTo>
                <a:lnTo>
                  <a:pt x="206" y="88"/>
                </a:lnTo>
                <a:lnTo>
                  <a:pt x="265" y="88"/>
                </a:lnTo>
                <a:lnTo>
                  <a:pt x="265" y="500"/>
                </a:lnTo>
                <a:close/>
                <a:moveTo>
                  <a:pt x="280" y="59"/>
                </a:moveTo>
                <a:lnTo>
                  <a:pt x="192" y="59"/>
                </a:lnTo>
                <a:cubicBezTo>
                  <a:pt x="183" y="59"/>
                  <a:pt x="177" y="65"/>
                  <a:pt x="177" y="73"/>
                </a:cubicBezTo>
                <a:lnTo>
                  <a:pt x="177" y="514"/>
                </a:lnTo>
                <a:cubicBezTo>
                  <a:pt x="177" y="522"/>
                  <a:pt x="183" y="529"/>
                  <a:pt x="192" y="529"/>
                </a:cubicBezTo>
                <a:lnTo>
                  <a:pt x="280" y="529"/>
                </a:lnTo>
                <a:cubicBezTo>
                  <a:pt x="288" y="529"/>
                  <a:pt x="295" y="522"/>
                  <a:pt x="295" y="514"/>
                </a:cubicBezTo>
                <a:lnTo>
                  <a:pt x="295" y="73"/>
                </a:lnTo>
                <a:cubicBezTo>
                  <a:pt x="295" y="65"/>
                  <a:pt x="288" y="59"/>
                  <a:pt x="280" y="59"/>
                </a:cubicBezTo>
                <a:close/>
                <a:moveTo>
                  <a:pt x="618" y="500"/>
                </a:moveTo>
                <a:lnTo>
                  <a:pt x="559" y="500"/>
                </a:lnTo>
                <a:lnTo>
                  <a:pt x="559" y="29"/>
                </a:lnTo>
                <a:lnTo>
                  <a:pt x="618" y="29"/>
                </a:lnTo>
                <a:lnTo>
                  <a:pt x="618" y="500"/>
                </a:lnTo>
                <a:close/>
                <a:moveTo>
                  <a:pt x="632" y="0"/>
                </a:moveTo>
                <a:lnTo>
                  <a:pt x="544" y="0"/>
                </a:lnTo>
                <a:cubicBezTo>
                  <a:pt x="536" y="0"/>
                  <a:pt x="529" y="7"/>
                  <a:pt x="529" y="15"/>
                </a:cubicBezTo>
                <a:lnTo>
                  <a:pt x="529" y="514"/>
                </a:lnTo>
                <a:cubicBezTo>
                  <a:pt x="529" y="522"/>
                  <a:pt x="536" y="529"/>
                  <a:pt x="544" y="529"/>
                </a:cubicBezTo>
                <a:lnTo>
                  <a:pt x="632" y="529"/>
                </a:lnTo>
                <a:cubicBezTo>
                  <a:pt x="641" y="529"/>
                  <a:pt x="647" y="522"/>
                  <a:pt x="647" y="514"/>
                </a:cubicBezTo>
                <a:lnTo>
                  <a:pt x="647" y="15"/>
                </a:lnTo>
                <a:cubicBezTo>
                  <a:pt x="647" y="7"/>
                  <a:pt x="641" y="0"/>
                  <a:pt x="632" y="0"/>
                </a:cubicBezTo>
                <a:close/>
                <a:moveTo>
                  <a:pt x="441" y="500"/>
                </a:moveTo>
                <a:lnTo>
                  <a:pt x="383" y="500"/>
                </a:lnTo>
                <a:lnTo>
                  <a:pt x="383" y="264"/>
                </a:lnTo>
                <a:lnTo>
                  <a:pt x="441" y="264"/>
                </a:lnTo>
                <a:lnTo>
                  <a:pt x="441" y="500"/>
                </a:lnTo>
                <a:close/>
                <a:moveTo>
                  <a:pt x="456" y="235"/>
                </a:moveTo>
                <a:lnTo>
                  <a:pt x="368" y="235"/>
                </a:lnTo>
                <a:cubicBezTo>
                  <a:pt x="360" y="235"/>
                  <a:pt x="353" y="242"/>
                  <a:pt x="353" y="249"/>
                </a:cubicBezTo>
                <a:lnTo>
                  <a:pt x="353" y="514"/>
                </a:lnTo>
                <a:cubicBezTo>
                  <a:pt x="353" y="522"/>
                  <a:pt x="360" y="529"/>
                  <a:pt x="368" y="529"/>
                </a:cubicBezTo>
                <a:lnTo>
                  <a:pt x="456" y="529"/>
                </a:lnTo>
                <a:cubicBezTo>
                  <a:pt x="464" y="529"/>
                  <a:pt x="471" y="522"/>
                  <a:pt x="471" y="514"/>
                </a:cubicBezTo>
                <a:lnTo>
                  <a:pt x="471" y="249"/>
                </a:lnTo>
                <a:cubicBezTo>
                  <a:pt x="471" y="242"/>
                  <a:pt x="464" y="235"/>
                  <a:pt x="456" y="235"/>
                </a:cubicBezTo>
                <a:close/>
                <a:moveTo>
                  <a:pt x="88" y="500"/>
                </a:moveTo>
                <a:lnTo>
                  <a:pt x="30" y="500"/>
                </a:lnTo>
                <a:lnTo>
                  <a:pt x="30" y="353"/>
                </a:lnTo>
                <a:lnTo>
                  <a:pt x="88" y="353"/>
                </a:lnTo>
                <a:lnTo>
                  <a:pt x="88" y="500"/>
                </a:lnTo>
                <a:close/>
                <a:moveTo>
                  <a:pt x="103" y="324"/>
                </a:moveTo>
                <a:lnTo>
                  <a:pt x="15" y="324"/>
                </a:lnTo>
                <a:cubicBezTo>
                  <a:pt x="7" y="324"/>
                  <a:pt x="0" y="330"/>
                  <a:pt x="0" y="338"/>
                </a:cubicBezTo>
                <a:lnTo>
                  <a:pt x="0" y="514"/>
                </a:lnTo>
                <a:cubicBezTo>
                  <a:pt x="0" y="522"/>
                  <a:pt x="7" y="529"/>
                  <a:pt x="15" y="529"/>
                </a:cubicBezTo>
                <a:lnTo>
                  <a:pt x="103" y="529"/>
                </a:lnTo>
                <a:cubicBezTo>
                  <a:pt x="112" y="529"/>
                  <a:pt x="118" y="522"/>
                  <a:pt x="118" y="514"/>
                </a:cubicBezTo>
                <a:lnTo>
                  <a:pt x="118" y="338"/>
                </a:lnTo>
                <a:cubicBezTo>
                  <a:pt x="118" y="330"/>
                  <a:pt x="112" y="324"/>
                  <a:pt x="103" y="324"/>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8" name="Freeform 371">
            <a:extLst>
              <a:ext uri="{FF2B5EF4-FFF2-40B4-BE49-F238E27FC236}">
                <a16:creationId xmlns:a16="http://schemas.microsoft.com/office/drawing/2014/main" xmlns="" id="{7A6FB683-0DA7-1F4D-9B96-3160724CB489}"/>
              </a:ext>
            </a:extLst>
          </p:cNvPr>
          <p:cNvSpPr>
            <a:spLocks noChangeArrowheads="1"/>
          </p:cNvSpPr>
          <p:nvPr/>
        </p:nvSpPr>
        <p:spPr bwMode="auto">
          <a:xfrm>
            <a:off x="3972046" y="1638630"/>
            <a:ext cx="403826" cy="403782"/>
          </a:xfrm>
          <a:custGeom>
            <a:avLst/>
            <a:gdLst>
              <a:gd name="T0" fmla="*/ 75627 w 648"/>
              <a:gd name="T1" fmla="*/ 137782 h 647"/>
              <a:gd name="T2" fmla="*/ 95434 w 648"/>
              <a:gd name="T3" fmla="*/ 137782 h 647"/>
              <a:gd name="T4" fmla="*/ 95434 w 648"/>
              <a:gd name="T5" fmla="*/ 157619 h 647"/>
              <a:gd name="T6" fmla="*/ 71665 w 648"/>
              <a:gd name="T7" fmla="*/ 161587 h 647"/>
              <a:gd name="T8" fmla="*/ 75627 w 648"/>
              <a:gd name="T9" fmla="*/ 137782 h 647"/>
              <a:gd name="T10" fmla="*/ 180784 w 648"/>
              <a:gd name="T11" fmla="*/ 29576 h 647"/>
              <a:gd name="T12" fmla="*/ 203471 w 648"/>
              <a:gd name="T13" fmla="*/ 51939 h 647"/>
              <a:gd name="T14" fmla="*/ 105877 w 648"/>
              <a:gd name="T15" fmla="*/ 149684 h 647"/>
              <a:gd name="T16" fmla="*/ 105877 w 648"/>
              <a:gd name="T17" fmla="*/ 137782 h 647"/>
              <a:gd name="T18" fmla="*/ 105877 w 648"/>
              <a:gd name="T19" fmla="*/ 127322 h 647"/>
              <a:gd name="T20" fmla="*/ 95434 w 648"/>
              <a:gd name="T21" fmla="*/ 127322 h 647"/>
              <a:gd name="T22" fmla="*/ 83189 w 648"/>
              <a:gd name="T23" fmla="*/ 127322 h 647"/>
              <a:gd name="T24" fmla="*/ 180784 w 648"/>
              <a:gd name="T25" fmla="*/ 29576 h 647"/>
              <a:gd name="T26" fmla="*/ 195189 w 648"/>
              <a:gd name="T27" fmla="*/ 15149 h 647"/>
              <a:gd name="T28" fmla="*/ 195189 w 648"/>
              <a:gd name="T29" fmla="*/ 15149 h 647"/>
              <a:gd name="T30" fmla="*/ 206713 w 648"/>
              <a:gd name="T31" fmla="*/ 10460 h 647"/>
              <a:gd name="T32" fmla="*/ 206713 w 648"/>
              <a:gd name="T33" fmla="*/ 10460 h 647"/>
              <a:gd name="T34" fmla="*/ 222198 w 648"/>
              <a:gd name="T35" fmla="*/ 26330 h 647"/>
              <a:gd name="T36" fmla="*/ 222198 w 648"/>
              <a:gd name="T37" fmla="*/ 26330 h 647"/>
              <a:gd name="T38" fmla="*/ 217877 w 648"/>
              <a:gd name="T39" fmla="*/ 37511 h 647"/>
              <a:gd name="T40" fmla="*/ 211034 w 648"/>
              <a:gd name="T41" fmla="*/ 44364 h 647"/>
              <a:gd name="T42" fmla="*/ 188346 w 648"/>
              <a:gd name="T43" fmla="*/ 22002 h 647"/>
              <a:gd name="T44" fmla="*/ 195189 w 648"/>
              <a:gd name="T45" fmla="*/ 15149 h 647"/>
              <a:gd name="T46" fmla="*/ 58341 w 648"/>
              <a:gd name="T47" fmla="*/ 174932 h 647"/>
              <a:gd name="T48" fmla="*/ 103356 w 648"/>
              <a:gd name="T49" fmla="*/ 166997 h 647"/>
              <a:gd name="T50" fmla="*/ 225439 w 648"/>
              <a:gd name="T51" fmla="*/ 45086 h 647"/>
              <a:gd name="T52" fmla="*/ 225439 w 648"/>
              <a:gd name="T53" fmla="*/ 45086 h 647"/>
              <a:gd name="T54" fmla="*/ 233002 w 648"/>
              <a:gd name="T55" fmla="*/ 26330 h 647"/>
              <a:gd name="T56" fmla="*/ 233002 w 648"/>
              <a:gd name="T57" fmla="*/ 26330 h 647"/>
              <a:gd name="T58" fmla="*/ 206713 w 648"/>
              <a:gd name="T59" fmla="*/ 0 h 647"/>
              <a:gd name="T60" fmla="*/ 206713 w 648"/>
              <a:gd name="T61" fmla="*/ 0 h 647"/>
              <a:gd name="T62" fmla="*/ 187986 w 648"/>
              <a:gd name="T63" fmla="*/ 7574 h 647"/>
              <a:gd name="T64" fmla="*/ 65903 w 648"/>
              <a:gd name="T65" fmla="*/ 129486 h 647"/>
              <a:gd name="T66" fmla="*/ 58341 w 648"/>
              <a:gd name="T67" fmla="*/ 174932 h 647"/>
              <a:gd name="T68" fmla="*/ 227600 w 648"/>
              <a:gd name="T69" fmla="*/ 79351 h 647"/>
              <a:gd name="T70" fmla="*/ 227600 w 648"/>
              <a:gd name="T71" fmla="*/ 79351 h 647"/>
              <a:gd name="T72" fmla="*/ 222198 w 648"/>
              <a:gd name="T73" fmla="*/ 84761 h 647"/>
              <a:gd name="T74" fmla="*/ 222198 w 648"/>
              <a:gd name="T75" fmla="*/ 201262 h 647"/>
              <a:gd name="T76" fmla="*/ 222198 w 648"/>
              <a:gd name="T77" fmla="*/ 201262 h 647"/>
              <a:gd name="T78" fmla="*/ 201311 w 648"/>
              <a:gd name="T79" fmla="*/ 222542 h 647"/>
              <a:gd name="T80" fmla="*/ 31691 w 648"/>
              <a:gd name="T81" fmla="*/ 222542 h 647"/>
              <a:gd name="T82" fmla="*/ 31691 w 648"/>
              <a:gd name="T83" fmla="*/ 222542 h 647"/>
              <a:gd name="T84" fmla="*/ 10804 w 648"/>
              <a:gd name="T85" fmla="*/ 201262 h 647"/>
              <a:gd name="T86" fmla="*/ 10804 w 648"/>
              <a:gd name="T87" fmla="*/ 31740 h 647"/>
              <a:gd name="T88" fmla="*/ 10804 w 648"/>
              <a:gd name="T89" fmla="*/ 31740 h 647"/>
              <a:gd name="T90" fmla="*/ 31691 w 648"/>
              <a:gd name="T91" fmla="*/ 10460 h 647"/>
              <a:gd name="T92" fmla="*/ 148372 w 648"/>
              <a:gd name="T93" fmla="*/ 10460 h 647"/>
              <a:gd name="T94" fmla="*/ 148372 w 648"/>
              <a:gd name="T95" fmla="*/ 10460 h 647"/>
              <a:gd name="T96" fmla="*/ 153774 w 648"/>
              <a:gd name="T97" fmla="*/ 5050 h 647"/>
              <a:gd name="T98" fmla="*/ 153774 w 648"/>
              <a:gd name="T99" fmla="*/ 5050 h 647"/>
              <a:gd name="T100" fmla="*/ 148372 w 648"/>
              <a:gd name="T101" fmla="*/ 0 h 647"/>
              <a:gd name="T102" fmla="*/ 31691 w 648"/>
              <a:gd name="T103" fmla="*/ 0 h 647"/>
              <a:gd name="T104" fmla="*/ 31691 w 648"/>
              <a:gd name="T105" fmla="*/ 0 h 647"/>
              <a:gd name="T106" fmla="*/ 0 w 648"/>
              <a:gd name="T107" fmla="*/ 31740 h 647"/>
              <a:gd name="T108" fmla="*/ 0 w 648"/>
              <a:gd name="T109" fmla="*/ 201262 h 647"/>
              <a:gd name="T110" fmla="*/ 0 w 648"/>
              <a:gd name="T111" fmla="*/ 201262 h 647"/>
              <a:gd name="T112" fmla="*/ 31691 w 648"/>
              <a:gd name="T113" fmla="*/ 233002 h 647"/>
              <a:gd name="T114" fmla="*/ 201311 w 648"/>
              <a:gd name="T115" fmla="*/ 233002 h 647"/>
              <a:gd name="T116" fmla="*/ 201311 w 648"/>
              <a:gd name="T117" fmla="*/ 233002 h 647"/>
              <a:gd name="T118" fmla="*/ 233002 w 648"/>
              <a:gd name="T119" fmla="*/ 201262 h 647"/>
              <a:gd name="T120" fmla="*/ 233002 w 648"/>
              <a:gd name="T121" fmla="*/ 84761 h 647"/>
              <a:gd name="T122" fmla="*/ 233002 w 648"/>
              <a:gd name="T123" fmla="*/ 84761 h 647"/>
              <a:gd name="T124" fmla="*/ 227600 w 648"/>
              <a:gd name="T125" fmla="*/ 79351 h 6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8" h="647">
                <a:moveTo>
                  <a:pt x="210" y="382"/>
                </a:moveTo>
                <a:lnTo>
                  <a:pt x="265" y="382"/>
                </a:lnTo>
                <a:lnTo>
                  <a:pt x="265" y="437"/>
                </a:lnTo>
                <a:lnTo>
                  <a:pt x="199" y="448"/>
                </a:lnTo>
                <a:lnTo>
                  <a:pt x="210" y="382"/>
                </a:lnTo>
                <a:close/>
                <a:moveTo>
                  <a:pt x="502" y="82"/>
                </a:moveTo>
                <a:lnTo>
                  <a:pt x="565" y="144"/>
                </a:lnTo>
                <a:lnTo>
                  <a:pt x="294" y="415"/>
                </a:lnTo>
                <a:lnTo>
                  <a:pt x="294" y="382"/>
                </a:lnTo>
                <a:lnTo>
                  <a:pt x="294" y="353"/>
                </a:lnTo>
                <a:lnTo>
                  <a:pt x="265" y="353"/>
                </a:lnTo>
                <a:lnTo>
                  <a:pt x="231" y="353"/>
                </a:lnTo>
                <a:lnTo>
                  <a:pt x="502" y="82"/>
                </a:lnTo>
                <a:close/>
                <a:moveTo>
                  <a:pt x="542" y="42"/>
                </a:moveTo>
                <a:lnTo>
                  <a:pt x="542" y="42"/>
                </a:lnTo>
                <a:cubicBezTo>
                  <a:pt x="550" y="34"/>
                  <a:pt x="561" y="29"/>
                  <a:pt x="574" y="29"/>
                </a:cubicBezTo>
                <a:cubicBezTo>
                  <a:pt x="598" y="29"/>
                  <a:pt x="617" y="49"/>
                  <a:pt x="617" y="73"/>
                </a:cubicBezTo>
                <a:cubicBezTo>
                  <a:pt x="617" y="85"/>
                  <a:pt x="613" y="96"/>
                  <a:pt x="605" y="104"/>
                </a:cubicBezTo>
                <a:lnTo>
                  <a:pt x="586" y="123"/>
                </a:lnTo>
                <a:lnTo>
                  <a:pt x="523" y="61"/>
                </a:lnTo>
                <a:lnTo>
                  <a:pt x="542" y="42"/>
                </a:lnTo>
                <a:close/>
                <a:moveTo>
                  <a:pt x="162" y="485"/>
                </a:moveTo>
                <a:lnTo>
                  <a:pt x="287" y="463"/>
                </a:lnTo>
                <a:lnTo>
                  <a:pt x="626" y="125"/>
                </a:lnTo>
                <a:cubicBezTo>
                  <a:pt x="639" y="112"/>
                  <a:pt x="647" y="93"/>
                  <a:pt x="647" y="73"/>
                </a:cubicBezTo>
                <a:cubicBezTo>
                  <a:pt x="647" y="33"/>
                  <a:pt x="614" y="0"/>
                  <a:pt x="574" y="0"/>
                </a:cubicBezTo>
                <a:cubicBezTo>
                  <a:pt x="553" y="0"/>
                  <a:pt x="535" y="8"/>
                  <a:pt x="522" y="21"/>
                </a:cubicBezTo>
                <a:lnTo>
                  <a:pt x="183" y="359"/>
                </a:lnTo>
                <a:lnTo>
                  <a:pt x="162" y="485"/>
                </a:lnTo>
                <a:close/>
                <a:moveTo>
                  <a:pt x="632" y="220"/>
                </a:moveTo>
                <a:lnTo>
                  <a:pt x="632" y="220"/>
                </a:lnTo>
                <a:cubicBezTo>
                  <a:pt x="624" y="220"/>
                  <a:pt x="617" y="227"/>
                  <a:pt x="617" y="235"/>
                </a:cubicBezTo>
                <a:lnTo>
                  <a:pt x="617" y="558"/>
                </a:lnTo>
                <a:cubicBezTo>
                  <a:pt x="617" y="591"/>
                  <a:pt x="591" y="617"/>
                  <a:pt x="559" y="617"/>
                </a:cubicBezTo>
                <a:lnTo>
                  <a:pt x="88" y="617"/>
                </a:lnTo>
                <a:cubicBezTo>
                  <a:pt x="56" y="617"/>
                  <a:pt x="30" y="591"/>
                  <a:pt x="30" y="558"/>
                </a:cubicBezTo>
                <a:lnTo>
                  <a:pt x="30" y="88"/>
                </a:lnTo>
                <a:cubicBezTo>
                  <a:pt x="30" y="55"/>
                  <a:pt x="56" y="29"/>
                  <a:pt x="88" y="29"/>
                </a:cubicBezTo>
                <a:lnTo>
                  <a:pt x="412" y="29"/>
                </a:lnTo>
                <a:cubicBezTo>
                  <a:pt x="420" y="29"/>
                  <a:pt x="427" y="23"/>
                  <a:pt x="427" y="14"/>
                </a:cubicBezTo>
                <a:cubicBezTo>
                  <a:pt x="427" y="7"/>
                  <a:pt x="420" y="0"/>
                  <a:pt x="412" y="0"/>
                </a:cubicBezTo>
                <a:lnTo>
                  <a:pt x="88" y="0"/>
                </a:lnTo>
                <a:cubicBezTo>
                  <a:pt x="40" y="0"/>
                  <a:pt x="0" y="39"/>
                  <a:pt x="0" y="88"/>
                </a:cubicBezTo>
                <a:lnTo>
                  <a:pt x="0" y="558"/>
                </a:lnTo>
                <a:cubicBezTo>
                  <a:pt x="0" y="607"/>
                  <a:pt x="40" y="646"/>
                  <a:pt x="88" y="646"/>
                </a:cubicBezTo>
                <a:lnTo>
                  <a:pt x="559" y="646"/>
                </a:lnTo>
                <a:cubicBezTo>
                  <a:pt x="607" y="646"/>
                  <a:pt x="647" y="607"/>
                  <a:pt x="647" y="558"/>
                </a:cubicBezTo>
                <a:lnTo>
                  <a:pt x="647" y="235"/>
                </a:lnTo>
                <a:cubicBezTo>
                  <a:pt x="647" y="227"/>
                  <a:pt x="640" y="220"/>
                  <a:pt x="632" y="220"/>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9" name="Freeform 372">
            <a:extLst>
              <a:ext uri="{FF2B5EF4-FFF2-40B4-BE49-F238E27FC236}">
                <a16:creationId xmlns:a16="http://schemas.microsoft.com/office/drawing/2014/main" xmlns="" id="{B840536D-F3DC-0C4E-A44B-AF40AD120075}"/>
              </a:ext>
            </a:extLst>
          </p:cNvPr>
          <p:cNvSpPr>
            <a:spLocks noChangeArrowheads="1"/>
          </p:cNvSpPr>
          <p:nvPr/>
        </p:nvSpPr>
        <p:spPr bwMode="auto">
          <a:xfrm>
            <a:off x="7301552" y="1638630"/>
            <a:ext cx="403826" cy="403782"/>
          </a:xfrm>
          <a:custGeom>
            <a:avLst/>
            <a:gdLst>
              <a:gd name="T0" fmla="*/ 90531 w 647"/>
              <a:gd name="T1" fmla="*/ 115780 h 647"/>
              <a:gd name="T2" fmla="*/ 116861 w 647"/>
              <a:gd name="T3" fmla="*/ 155816 h 647"/>
              <a:gd name="T4" fmla="*/ 117943 w 647"/>
              <a:gd name="T5" fmla="*/ 157619 h 647"/>
              <a:gd name="T6" fmla="*/ 121550 w 647"/>
              <a:gd name="T7" fmla="*/ 159062 h 647"/>
              <a:gd name="T8" fmla="*/ 125518 w 647"/>
              <a:gd name="T9" fmla="*/ 157619 h 647"/>
              <a:gd name="T10" fmla="*/ 186113 w 647"/>
              <a:gd name="T11" fmla="*/ 190802 h 647"/>
              <a:gd name="T12" fmla="*/ 200901 w 647"/>
              <a:gd name="T13" fmla="*/ 194048 h 647"/>
              <a:gd name="T14" fmla="*/ 200901 w 647"/>
              <a:gd name="T15" fmla="*/ 194048 h 647"/>
              <a:gd name="T16" fmla="*/ 153290 w 647"/>
              <a:gd name="T17" fmla="*/ 125158 h 647"/>
              <a:gd name="T18" fmla="*/ 153290 w 647"/>
              <a:gd name="T19" fmla="*/ 125158 h 647"/>
              <a:gd name="T20" fmla="*/ 148241 w 647"/>
              <a:gd name="T21" fmla="*/ 121911 h 647"/>
              <a:gd name="T22" fmla="*/ 122632 w 647"/>
              <a:gd name="T23" fmla="*/ 145356 h 647"/>
              <a:gd name="T24" fmla="*/ 94860 w 647"/>
              <a:gd name="T25" fmla="*/ 103877 h 647"/>
              <a:gd name="T26" fmla="*/ 90171 w 647"/>
              <a:gd name="T27" fmla="*/ 100270 h 647"/>
              <a:gd name="T28" fmla="*/ 85482 w 647"/>
              <a:gd name="T29" fmla="*/ 102795 h 647"/>
              <a:gd name="T30" fmla="*/ 32461 w 647"/>
              <a:gd name="T31" fmla="*/ 192966 h 647"/>
              <a:gd name="T32" fmla="*/ 31740 w 647"/>
              <a:gd name="T33" fmla="*/ 195852 h 647"/>
              <a:gd name="T34" fmla="*/ 37150 w 647"/>
              <a:gd name="T35" fmla="*/ 201262 h 647"/>
              <a:gd name="T36" fmla="*/ 196212 w 647"/>
              <a:gd name="T37" fmla="*/ 201262 h 647"/>
              <a:gd name="T38" fmla="*/ 201261 w 647"/>
              <a:gd name="T39" fmla="*/ 195852 h 647"/>
              <a:gd name="T40" fmla="*/ 222542 w 647"/>
              <a:gd name="T41" fmla="*/ 211722 h 647"/>
              <a:gd name="T42" fmla="*/ 212082 w 647"/>
              <a:gd name="T43" fmla="*/ 222542 h 647"/>
              <a:gd name="T44" fmla="*/ 21280 w 647"/>
              <a:gd name="T45" fmla="*/ 222542 h 647"/>
              <a:gd name="T46" fmla="*/ 10460 w 647"/>
              <a:gd name="T47" fmla="*/ 20920 h 647"/>
              <a:gd name="T48" fmla="*/ 21280 w 647"/>
              <a:gd name="T49" fmla="*/ 10460 h 647"/>
              <a:gd name="T50" fmla="*/ 212082 w 647"/>
              <a:gd name="T51" fmla="*/ 10460 h 647"/>
              <a:gd name="T52" fmla="*/ 222542 w 647"/>
              <a:gd name="T53" fmla="*/ 211722 h 647"/>
              <a:gd name="T54" fmla="*/ 21280 w 647"/>
              <a:gd name="T55" fmla="*/ 0 h 647"/>
              <a:gd name="T56" fmla="*/ 0 w 647"/>
              <a:gd name="T57" fmla="*/ 20920 h 647"/>
              <a:gd name="T58" fmla="*/ 0 w 647"/>
              <a:gd name="T59" fmla="*/ 211722 h 647"/>
              <a:gd name="T60" fmla="*/ 212082 w 647"/>
              <a:gd name="T61" fmla="*/ 233002 h 647"/>
              <a:gd name="T62" fmla="*/ 233001 w 647"/>
              <a:gd name="T63" fmla="*/ 211722 h 647"/>
              <a:gd name="T64" fmla="*/ 233001 w 647"/>
              <a:gd name="T65" fmla="*/ 20920 h 647"/>
              <a:gd name="T66" fmla="*/ 58070 w 647"/>
              <a:gd name="T67" fmla="*/ 42200 h 647"/>
              <a:gd name="T68" fmla="*/ 73940 w 647"/>
              <a:gd name="T69" fmla="*/ 58070 h 647"/>
              <a:gd name="T70" fmla="*/ 58070 w 647"/>
              <a:gd name="T71" fmla="*/ 73940 h 647"/>
              <a:gd name="T72" fmla="*/ 42200 w 647"/>
              <a:gd name="T73" fmla="*/ 58070 h 647"/>
              <a:gd name="T74" fmla="*/ 58070 w 647"/>
              <a:gd name="T75" fmla="*/ 42200 h 647"/>
              <a:gd name="T76" fmla="*/ 58070 w 647"/>
              <a:gd name="T77" fmla="*/ 84761 h 647"/>
              <a:gd name="T78" fmla="*/ 84761 w 647"/>
              <a:gd name="T79" fmla="*/ 58070 h 647"/>
              <a:gd name="T80" fmla="*/ 58070 w 647"/>
              <a:gd name="T81" fmla="*/ 31740 h 647"/>
              <a:gd name="T82" fmla="*/ 31740 w 647"/>
              <a:gd name="T83" fmla="*/ 58070 h 6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7" h="647">
                <a:moveTo>
                  <a:pt x="128" y="529"/>
                </a:moveTo>
                <a:lnTo>
                  <a:pt x="251" y="321"/>
                </a:lnTo>
                <a:lnTo>
                  <a:pt x="324" y="432"/>
                </a:lnTo>
                <a:cubicBezTo>
                  <a:pt x="325" y="433"/>
                  <a:pt x="326" y="435"/>
                  <a:pt x="327" y="437"/>
                </a:cubicBezTo>
                <a:cubicBezTo>
                  <a:pt x="330" y="439"/>
                  <a:pt x="334" y="441"/>
                  <a:pt x="337" y="441"/>
                </a:cubicBezTo>
                <a:cubicBezTo>
                  <a:pt x="342" y="441"/>
                  <a:pt x="346" y="439"/>
                  <a:pt x="348" y="437"/>
                </a:cubicBezTo>
                <a:lnTo>
                  <a:pt x="410" y="375"/>
                </a:lnTo>
                <a:lnTo>
                  <a:pt x="516" y="529"/>
                </a:lnTo>
                <a:lnTo>
                  <a:pt x="128" y="529"/>
                </a:lnTo>
                <a:close/>
                <a:moveTo>
                  <a:pt x="557" y="538"/>
                </a:moveTo>
                <a:lnTo>
                  <a:pt x="557" y="538"/>
                </a:lnTo>
                <a:cubicBezTo>
                  <a:pt x="556" y="536"/>
                  <a:pt x="555" y="534"/>
                  <a:pt x="554" y="533"/>
                </a:cubicBezTo>
                <a:lnTo>
                  <a:pt x="425" y="347"/>
                </a:lnTo>
                <a:cubicBezTo>
                  <a:pt x="423" y="341"/>
                  <a:pt x="418" y="338"/>
                  <a:pt x="411" y="338"/>
                </a:cubicBezTo>
                <a:cubicBezTo>
                  <a:pt x="407" y="338"/>
                  <a:pt x="404" y="339"/>
                  <a:pt x="401" y="342"/>
                </a:cubicBezTo>
                <a:lnTo>
                  <a:pt x="340" y="403"/>
                </a:lnTo>
                <a:lnTo>
                  <a:pt x="263" y="288"/>
                </a:lnTo>
                <a:cubicBezTo>
                  <a:pt x="261" y="283"/>
                  <a:pt x="256" y="278"/>
                  <a:pt x="250" y="278"/>
                </a:cubicBezTo>
                <a:cubicBezTo>
                  <a:pt x="245" y="278"/>
                  <a:pt x="240" y="282"/>
                  <a:pt x="238" y="285"/>
                </a:cubicBezTo>
                <a:lnTo>
                  <a:pt x="237" y="285"/>
                </a:lnTo>
                <a:lnTo>
                  <a:pt x="90" y="535"/>
                </a:lnTo>
                <a:cubicBezTo>
                  <a:pt x="89" y="538"/>
                  <a:pt x="88" y="540"/>
                  <a:pt x="88" y="543"/>
                </a:cubicBezTo>
                <a:cubicBezTo>
                  <a:pt x="88" y="551"/>
                  <a:pt x="95" y="558"/>
                  <a:pt x="103" y="558"/>
                </a:cubicBezTo>
                <a:lnTo>
                  <a:pt x="544" y="558"/>
                </a:lnTo>
                <a:cubicBezTo>
                  <a:pt x="552" y="558"/>
                  <a:pt x="558" y="551"/>
                  <a:pt x="558" y="543"/>
                </a:cubicBezTo>
                <a:cubicBezTo>
                  <a:pt x="558" y="542"/>
                  <a:pt x="558" y="540"/>
                  <a:pt x="557" y="538"/>
                </a:cubicBezTo>
                <a:close/>
                <a:moveTo>
                  <a:pt x="617" y="587"/>
                </a:moveTo>
                <a:lnTo>
                  <a:pt x="617" y="587"/>
                </a:lnTo>
                <a:cubicBezTo>
                  <a:pt x="617" y="604"/>
                  <a:pt x="604" y="617"/>
                  <a:pt x="588" y="617"/>
                </a:cubicBezTo>
                <a:lnTo>
                  <a:pt x="59" y="617"/>
                </a:lnTo>
                <a:cubicBezTo>
                  <a:pt x="42" y="617"/>
                  <a:pt x="29" y="604"/>
                  <a:pt x="29" y="587"/>
                </a:cubicBezTo>
                <a:lnTo>
                  <a:pt x="29" y="58"/>
                </a:lnTo>
                <a:cubicBezTo>
                  <a:pt x="29" y="42"/>
                  <a:pt x="42" y="29"/>
                  <a:pt x="59" y="29"/>
                </a:cubicBezTo>
                <a:lnTo>
                  <a:pt x="588" y="29"/>
                </a:lnTo>
                <a:cubicBezTo>
                  <a:pt x="604" y="29"/>
                  <a:pt x="617" y="42"/>
                  <a:pt x="617" y="58"/>
                </a:cubicBezTo>
                <a:lnTo>
                  <a:pt x="617" y="587"/>
                </a:lnTo>
                <a:close/>
                <a:moveTo>
                  <a:pt x="588" y="0"/>
                </a:moveTo>
                <a:lnTo>
                  <a:pt x="59" y="0"/>
                </a:lnTo>
                <a:cubicBezTo>
                  <a:pt x="26" y="0"/>
                  <a:pt x="0" y="26"/>
                  <a:pt x="0" y="58"/>
                </a:cubicBezTo>
                <a:lnTo>
                  <a:pt x="0" y="587"/>
                </a:lnTo>
                <a:cubicBezTo>
                  <a:pt x="0" y="620"/>
                  <a:pt x="26" y="646"/>
                  <a:pt x="59" y="646"/>
                </a:cubicBezTo>
                <a:lnTo>
                  <a:pt x="588" y="646"/>
                </a:lnTo>
                <a:cubicBezTo>
                  <a:pt x="620" y="646"/>
                  <a:pt x="646" y="620"/>
                  <a:pt x="646" y="587"/>
                </a:cubicBezTo>
                <a:lnTo>
                  <a:pt x="646" y="58"/>
                </a:lnTo>
                <a:cubicBezTo>
                  <a:pt x="646" y="26"/>
                  <a:pt x="620" y="0"/>
                  <a:pt x="588" y="0"/>
                </a:cubicBezTo>
                <a:close/>
                <a:moveTo>
                  <a:pt x="161" y="117"/>
                </a:moveTo>
                <a:lnTo>
                  <a:pt x="161" y="117"/>
                </a:lnTo>
                <a:cubicBezTo>
                  <a:pt x="186" y="117"/>
                  <a:pt x="205" y="137"/>
                  <a:pt x="205" y="161"/>
                </a:cubicBezTo>
                <a:cubicBezTo>
                  <a:pt x="205" y="186"/>
                  <a:pt x="186" y="205"/>
                  <a:pt x="161" y="205"/>
                </a:cubicBezTo>
                <a:cubicBezTo>
                  <a:pt x="137" y="205"/>
                  <a:pt x="117" y="186"/>
                  <a:pt x="117" y="161"/>
                </a:cubicBezTo>
                <a:cubicBezTo>
                  <a:pt x="117" y="137"/>
                  <a:pt x="137" y="117"/>
                  <a:pt x="161" y="117"/>
                </a:cubicBezTo>
                <a:close/>
                <a:moveTo>
                  <a:pt x="161" y="235"/>
                </a:moveTo>
                <a:lnTo>
                  <a:pt x="161" y="235"/>
                </a:lnTo>
                <a:cubicBezTo>
                  <a:pt x="202" y="235"/>
                  <a:pt x="235" y="202"/>
                  <a:pt x="235" y="161"/>
                </a:cubicBezTo>
                <a:cubicBezTo>
                  <a:pt x="235" y="121"/>
                  <a:pt x="202" y="88"/>
                  <a:pt x="161" y="88"/>
                </a:cubicBezTo>
                <a:cubicBezTo>
                  <a:pt x="121" y="88"/>
                  <a:pt x="88" y="121"/>
                  <a:pt x="88" y="161"/>
                </a:cubicBezTo>
                <a:cubicBezTo>
                  <a:pt x="88" y="202"/>
                  <a:pt x="121" y="235"/>
                  <a:pt x="161" y="235"/>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0" name="Freeform 373">
            <a:extLst>
              <a:ext uri="{FF2B5EF4-FFF2-40B4-BE49-F238E27FC236}">
                <a16:creationId xmlns:a16="http://schemas.microsoft.com/office/drawing/2014/main" xmlns="" id="{F81920FE-E8FF-6C48-8FA3-F56599418800}"/>
              </a:ext>
            </a:extLst>
          </p:cNvPr>
          <p:cNvSpPr>
            <a:spLocks noChangeArrowheads="1"/>
          </p:cNvSpPr>
          <p:nvPr/>
        </p:nvSpPr>
        <p:spPr bwMode="auto">
          <a:xfrm>
            <a:off x="7809769" y="3638307"/>
            <a:ext cx="403827" cy="403782"/>
          </a:xfrm>
          <a:custGeom>
            <a:avLst/>
            <a:gdLst>
              <a:gd name="T0" fmla="*/ 106041 w 647"/>
              <a:gd name="T1" fmla="*/ 84630 h 648"/>
              <a:gd name="T2" fmla="*/ 132371 w 647"/>
              <a:gd name="T3" fmla="*/ 95434 h 648"/>
              <a:gd name="T4" fmla="*/ 132371 w 647"/>
              <a:gd name="T5" fmla="*/ 52939 h 648"/>
              <a:gd name="T6" fmla="*/ 95581 w 647"/>
              <a:gd name="T7" fmla="*/ 90032 h 648"/>
              <a:gd name="T8" fmla="*/ 180342 w 647"/>
              <a:gd name="T9" fmla="*/ 169620 h 648"/>
              <a:gd name="T10" fmla="*/ 153652 w 647"/>
              <a:gd name="T11" fmla="*/ 201312 h 648"/>
              <a:gd name="T12" fmla="*/ 190802 w 647"/>
              <a:gd name="T13" fmla="*/ 164218 h 648"/>
              <a:gd name="T14" fmla="*/ 153652 w 647"/>
              <a:gd name="T15" fmla="*/ 159177 h 648"/>
              <a:gd name="T16" fmla="*/ 153652 w 647"/>
              <a:gd name="T17" fmla="*/ 201312 h 648"/>
              <a:gd name="T18" fmla="*/ 53021 w 647"/>
              <a:gd name="T19" fmla="*/ 84630 h 648"/>
              <a:gd name="T20" fmla="*/ 79711 w 647"/>
              <a:gd name="T21" fmla="*/ 95434 h 648"/>
              <a:gd name="T22" fmla="*/ 79711 w 647"/>
              <a:gd name="T23" fmla="*/ 52939 h 648"/>
              <a:gd name="T24" fmla="*/ 42200 w 647"/>
              <a:gd name="T25" fmla="*/ 90032 h 648"/>
              <a:gd name="T26" fmla="*/ 127322 w 647"/>
              <a:gd name="T27" fmla="*/ 116321 h 648"/>
              <a:gd name="T28" fmla="*/ 100631 w 647"/>
              <a:gd name="T29" fmla="*/ 148373 h 648"/>
              <a:gd name="T30" fmla="*/ 137782 w 647"/>
              <a:gd name="T31" fmla="*/ 111280 h 648"/>
              <a:gd name="T32" fmla="*/ 100631 w 647"/>
              <a:gd name="T33" fmla="*/ 105878 h 648"/>
              <a:gd name="T34" fmla="*/ 100631 w 647"/>
              <a:gd name="T35" fmla="*/ 148373 h 648"/>
              <a:gd name="T36" fmla="*/ 53021 w 647"/>
              <a:gd name="T37" fmla="*/ 137929 h 648"/>
              <a:gd name="T38" fmla="*/ 79711 w 647"/>
              <a:gd name="T39" fmla="*/ 148373 h 648"/>
              <a:gd name="T40" fmla="*/ 79711 w 647"/>
              <a:gd name="T41" fmla="*/ 105878 h 648"/>
              <a:gd name="T42" fmla="*/ 42200 w 647"/>
              <a:gd name="T43" fmla="*/ 142971 h 648"/>
              <a:gd name="T44" fmla="*/ 74301 w 647"/>
              <a:gd name="T45" fmla="*/ 169620 h 648"/>
              <a:gd name="T46" fmla="*/ 47610 w 647"/>
              <a:gd name="T47" fmla="*/ 201312 h 648"/>
              <a:gd name="T48" fmla="*/ 84761 w 647"/>
              <a:gd name="T49" fmla="*/ 164218 h 648"/>
              <a:gd name="T50" fmla="*/ 47610 w 647"/>
              <a:gd name="T51" fmla="*/ 159177 h 648"/>
              <a:gd name="T52" fmla="*/ 47610 w 647"/>
              <a:gd name="T53" fmla="*/ 201312 h 648"/>
              <a:gd name="T54" fmla="*/ 159062 w 647"/>
              <a:gd name="T55" fmla="*/ 84630 h 648"/>
              <a:gd name="T56" fmla="*/ 185392 w 647"/>
              <a:gd name="T57" fmla="*/ 95434 h 648"/>
              <a:gd name="T58" fmla="*/ 185392 w 647"/>
              <a:gd name="T59" fmla="*/ 52939 h 648"/>
              <a:gd name="T60" fmla="*/ 148241 w 647"/>
              <a:gd name="T61" fmla="*/ 90032 h 648"/>
              <a:gd name="T62" fmla="*/ 180342 w 647"/>
              <a:gd name="T63" fmla="*/ 116321 h 648"/>
              <a:gd name="T64" fmla="*/ 153652 w 647"/>
              <a:gd name="T65" fmla="*/ 148373 h 648"/>
              <a:gd name="T66" fmla="*/ 190802 w 647"/>
              <a:gd name="T67" fmla="*/ 111280 h 648"/>
              <a:gd name="T68" fmla="*/ 153652 w 647"/>
              <a:gd name="T69" fmla="*/ 105878 h 648"/>
              <a:gd name="T70" fmla="*/ 153652 w 647"/>
              <a:gd name="T71" fmla="*/ 148373 h 648"/>
              <a:gd name="T72" fmla="*/ 212083 w 647"/>
              <a:gd name="T73" fmla="*/ 10804 h 648"/>
              <a:gd name="T74" fmla="*/ 137782 w 647"/>
              <a:gd name="T75" fmla="*/ 164218 h 648"/>
              <a:gd name="T76" fmla="*/ 100631 w 647"/>
              <a:gd name="T77" fmla="*/ 159177 h 648"/>
              <a:gd name="T78" fmla="*/ 21280 w 647"/>
              <a:gd name="T79" fmla="*/ 32051 h 648"/>
              <a:gd name="T80" fmla="*/ 106041 w 647"/>
              <a:gd name="T81" fmla="*/ 222559 h 648"/>
              <a:gd name="T82" fmla="*/ 227953 w 647"/>
              <a:gd name="T83" fmla="*/ 21248 h 648"/>
              <a:gd name="T84" fmla="*/ 217132 w 647"/>
              <a:gd name="T85" fmla="*/ 0 h 648"/>
              <a:gd name="T86" fmla="*/ 10460 w 647"/>
              <a:gd name="T87" fmla="*/ 21248 h 648"/>
              <a:gd name="T88" fmla="*/ 0 w 647"/>
              <a:gd name="T89" fmla="*/ 26649 h 648"/>
              <a:gd name="T90" fmla="*/ 10460 w 647"/>
              <a:gd name="T91" fmla="*/ 227601 h 648"/>
              <a:gd name="T92" fmla="*/ 217132 w 647"/>
              <a:gd name="T93" fmla="*/ 233003 h 648"/>
              <a:gd name="T94" fmla="*/ 227953 w 647"/>
              <a:gd name="T95" fmla="*/ 32051 h 648"/>
              <a:gd name="T96" fmla="*/ 227953 w 647"/>
              <a:gd name="T97" fmla="*/ 21248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7" h="648">
                <a:moveTo>
                  <a:pt x="294" y="177"/>
                </a:moveTo>
                <a:lnTo>
                  <a:pt x="353" y="177"/>
                </a:lnTo>
                <a:lnTo>
                  <a:pt x="353" y="235"/>
                </a:lnTo>
                <a:lnTo>
                  <a:pt x="294" y="235"/>
                </a:lnTo>
                <a:lnTo>
                  <a:pt x="294" y="177"/>
                </a:lnTo>
                <a:close/>
                <a:moveTo>
                  <a:pt x="279" y="265"/>
                </a:moveTo>
                <a:lnTo>
                  <a:pt x="367" y="265"/>
                </a:lnTo>
                <a:cubicBezTo>
                  <a:pt x="375" y="265"/>
                  <a:pt x="382" y="259"/>
                  <a:pt x="382" y="250"/>
                </a:cubicBezTo>
                <a:lnTo>
                  <a:pt x="382" y="162"/>
                </a:lnTo>
                <a:cubicBezTo>
                  <a:pt x="382" y="154"/>
                  <a:pt x="375" y="147"/>
                  <a:pt x="367" y="147"/>
                </a:cubicBezTo>
                <a:lnTo>
                  <a:pt x="279" y="147"/>
                </a:lnTo>
                <a:cubicBezTo>
                  <a:pt x="271" y="147"/>
                  <a:pt x="265" y="154"/>
                  <a:pt x="265" y="162"/>
                </a:cubicBezTo>
                <a:lnTo>
                  <a:pt x="265" y="250"/>
                </a:lnTo>
                <a:cubicBezTo>
                  <a:pt x="265" y="259"/>
                  <a:pt x="271" y="265"/>
                  <a:pt x="279" y="265"/>
                </a:cubicBezTo>
                <a:close/>
                <a:moveTo>
                  <a:pt x="441" y="471"/>
                </a:moveTo>
                <a:lnTo>
                  <a:pt x="500" y="471"/>
                </a:lnTo>
                <a:lnTo>
                  <a:pt x="500" y="529"/>
                </a:lnTo>
                <a:lnTo>
                  <a:pt x="441" y="529"/>
                </a:lnTo>
                <a:lnTo>
                  <a:pt x="441" y="471"/>
                </a:lnTo>
                <a:close/>
                <a:moveTo>
                  <a:pt x="426" y="559"/>
                </a:moveTo>
                <a:lnTo>
                  <a:pt x="514" y="559"/>
                </a:lnTo>
                <a:cubicBezTo>
                  <a:pt x="522" y="559"/>
                  <a:pt x="529" y="552"/>
                  <a:pt x="529" y="544"/>
                </a:cubicBezTo>
                <a:lnTo>
                  <a:pt x="529" y="456"/>
                </a:lnTo>
                <a:cubicBezTo>
                  <a:pt x="529" y="448"/>
                  <a:pt x="522" y="442"/>
                  <a:pt x="514" y="442"/>
                </a:cubicBezTo>
                <a:lnTo>
                  <a:pt x="426" y="442"/>
                </a:lnTo>
                <a:cubicBezTo>
                  <a:pt x="418" y="442"/>
                  <a:pt x="411" y="448"/>
                  <a:pt x="411" y="456"/>
                </a:cubicBezTo>
                <a:lnTo>
                  <a:pt x="411" y="544"/>
                </a:lnTo>
                <a:cubicBezTo>
                  <a:pt x="411" y="552"/>
                  <a:pt x="418" y="559"/>
                  <a:pt x="426" y="559"/>
                </a:cubicBezTo>
                <a:close/>
                <a:moveTo>
                  <a:pt x="147" y="177"/>
                </a:moveTo>
                <a:lnTo>
                  <a:pt x="206" y="177"/>
                </a:lnTo>
                <a:lnTo>
                  <a:pt x="206" y="235"/>
                </a:lnTo>
                <a:lnTo>
                  <a:pt x="147" y="235"/>
                </a:lnTo>
                <a:lnTo>
                  <a:pt x="147" y="177"/>
                </a:lnTo>
                <a:close/>
                <a:moveTo>
                  <a:pt x="132" y="265"/>
                </a:moveTo>
                <a:lnTo>
                  <a:pt x="221" y="265"/>
                </a:lnTo>
                <a:cubicBezTo>
                  <a:pt x="228" y="265"/>
                  <a:pt x="235" y="259"/>
                  <a:pt x="235" y="250"/>
                </a:cubicBezTo>
                <a:lnTo>
                  <a:pt x="235" y="162"/>
                </a:lnTo>
                <a:cubicBezTo>
                  <a:pt x="235" y="154"/>
                  <a:pt x="228" y="147"/>
                  <a:pt x="221" y="147"/>
                </a:cubicBezTo>
                <a:lnTo>
                  <a:pt x="132" y="147"/>
                </a:lnTo>
                <a:cubicBezTo>
                  <a:pt x="124" y="147"/>
                  <a:pt x="117" y="154"/>
                  <a:pt x="117" y="162"/>
                </a:cubicBezTo>
                <a:lnTo>
                  <a:pt x="117" y="250"/>
                </a:lnTo>
                <a:cubicBezTo>
                  <a:pt x="117" y="259"/>
                  <a:pt x="124" y="265"/>
                  <a:pt x="132" y="265"/>
                </a:cubicBezTo>
                <a:close/>
                <a:moveTo>
                  <a:pt x="294" y="323"/>
                </a:moveTo>
                <a:lnTo>
                  <a:pt x="353" y="323"/>
                </a:lnTo>
                <a:lnTo>
                  <a:pt x="353" y="383"/>
                </a:lnTo>
                <a:lnTo>
                  <a:pt x="294" y="383"/>
                </a:lnTo>
                <a:lnTo>
                  <a:pt x="294" y="323"/>
                </a:lnTo>
                <a:close/>
                <a:moveTo>
                  <a:pt x="279" y="412"/>
                </a:moveTo>
                <a:lnTo>
                  <a:pt x="367" y="412"/>
                </a:lnTo>
                <a:cubicBezTo>
                  <a:pt x="375" y="412"/>
                  <a:pt x="382" y="405"/>
                  <a:pt x="382" y="397"/>
                </a:cubicBezTo>
                <a:lnTo>
                  <a:pt x="382" y="309"/>
                </a:lnTo>
                <a:cubicBezTo>
                  <a:pt x="382" y="301"/>
                  <a:pt x="375" y="294"/>
                  <a:pt x="367" y="294"/>
                </a:cubicBezTo>
                <a:lnTo>
                  <a:pt x="279" y="294"/>
                </a:lnTo>
                <a:cubicBezTo>
                  <a:pt x="271" y="294"/>
                  <a:pt x="265" y="301"/>
                  <a:pt x="265" y="309"/>
                </a:cubicBezTo>
                <a:lnTo>
                  <a:pt x="265" y="397"/>
                </a:lnTo>
                <a:cubicBezTo>
                  <a:pt x="265" y="405"/>
                  <a:pt x="271" y="412"/>
                  <a:pt x="279" y="412"/>
                </a:cubicBezTo>
                <a:close/>
                <a:moveTo>
                  <a:pt x="147" y="323"/>
                </a:moveTo>
                <a:lnTo>
                  <a:pt x="206" y="323"/>
                </a:lnTo>
                <a:lnTo>
                  <a:pt x="206" y="383"/>
                </a:lnTo>
                <a:lnTo>
                  <a:pt x="147" y="383"/>
                </a:lnTo>
                <a:lnTo>
                  <a:pt x="147" y="323"/>
                </a:lnTo>
                <a:close/>
                <a:moveTo>
                  <a:pt x="132" y="412"/>
                </a:moveTo>
                <a:lnTo>
                  <a:pt x="221" y="412"/>
                </a:lnTo>
                <a:cubicBezTo>
                  <a:pt x="228" y="412"/>
                  <a:pt x="235" y="405"/>
                  <a:pt x="235" y="397"/>
                </a:cubicBezTo>
                <a:lnTo>
                  <a:pt x="235" y="309"/>
                </a:lnTo>
                <a:cubicBezTo>
                  <a:pt x="235" y="301"/>
                  <a:pt x="228" y="294"/>
                  <a:pt x="221" y="294"/>
                </a:cubicBezTo>
                <a:lnTo>
                  <a:pt x="132" y="294"/>
                </a:lnTo>
                <a:cubicBezTo>
                  <a:pt x="124" y="294"/>
                  <a:pt x="117" y="301"/>
                  <a:pt x="117" y="309"/>
                </a:cubicBezTo>
                <a:lnTo>
                  <a:pt x="117" y="397"/>
                </a:lnTo>
                <a:cubicBezTo>
                  <a:pt x="117" y="405"/>
                  <a:pt x="124" y="412"/>
                  <a:pt x="132" y="412"/>
                </a:cubicBezTo>
                <a:close/>
                <a:moveTo>
                  <a:pt x="147" y="471"/>
                </a:moveTo>
                <a:lnTo>
                  <a:pt x="206" y="471"/>
                </a:lnTo>
                <a:lnTo>
                  <a:pt x="206" y="529"/>
                </a:lnTo>
                <a:lnTo>
                  <a:pt x="147" y="529"/>
                </a:lnTo>
                <a:lnTo>
                  <a:pt x="147" y="471"/>
                </a:lnTo>
                <a:close/>
                <a:moveTo>
                  <a:pt x="132" y="559"/>
                </a:moveTo>
                <a:lnTo>
                  <a:pt x="221" y="559"/>
                </a:lnTo>
                <a:cubicBezTo>
                  <a:pt x="228" y="559"/>
                  <a:pt x="235" y="552"/>
                  <a:pt x="235" y="544"/>
                </a:cubicBezTo>
                <a:lnTo>
                  <a:pt x="235" y="456"/>
                </a:lnTo>
                <a:cubicBezTo>
                  <a:pt x="235" y="448"/>
                  <a:pt x="228" y="442"/>
                  <a:pt x="221" y="442"/>
                </a:cubicBezTo>
                <a:lnTo>
                  <a:pt x="132" y="442"/>
                </a:lnTo>
                <a:cubicBezTo>
                  <a:pt x="124" y="442"/>
                  <a:pt x="117" y="448"/>
                  <a:pt x="117" y="456"/>
                </a:cubicBezTo>
                <a:lnTo>
                  <a:pt x="117" y="544"/>
                </a:lnTo>
                <a:cubicBezTo>
                  <a:pt x="117" y="552"/>
                  <a:pt x="124" y="559"/>
                  <a:pt x="132" y="559"/>
                </a:cubicBezTo>
                <a:close/>
                <a:moveTo>
                  <a:pt x="441" y="177"/>
                </a:moveTo>
                <a:lnTo>
                  <a:pt x="500" y="177"/>
                </a:lnTo>
                <a:lnTo>
                  <a:pt x="500" y="235"/>
                </a:lnTo>
                <a:lnTo>
                  <a:pt x="441" y="235"/>
                </a:lnTo>
                <a:lnTo>
                  <a:pt x="441" y="177"/>
                </a:lnTo>
                <a:close/>
                <a:moveTo>
                  <a:pt x="426" y="265"/>
                </a:moveTo>
                <a:lnTo>
                  <a:pt x="514" y="265"/>
                </a:lnTo>
                <a:cubicBezTo>
                  <a:pt x="522" y="265"/>
                  <a:pt x="529" y="259"/>
                  <a:pt x="529" y="250"/>
                </a:cubicBezTo>
                <a:lnTo>
                  <a:pt x="529" y="162"/>
                </a:lnTo>
                <a:cubicBezTo>
                  <a:pt x="529" y="154"/>
                  <a:pt x="522" y="147"/>
                  <a:pt x="514" y="147"/>
                </a:cubicBezTo>
                <a:lnTo>
                  <a:pt x="426" y="147"/>
                </a:lnTo>
                <a:cubicBezTo>
                  <a:pt x="418" y="147"/>
                  <a:pt x="411" y="154"/>
                  <a:pt x="411" y="162"/>
                </a:cubicBezTo>
                <a:lnTo>
                  <a:pt x="411" y="250"/>
                </a:lnTo>
                <a:cubicBezTo>
                  <a:pt x="411" y="259"/>
                  <a:pt x="418" y="265"/>
                  <a:pt x="426" y="265"/>
                </a:cubicBezTo>
                <a:close/>
                <a:moveTo>
                  <a:pt x="441" y="323"/>
                </a:moveTo>
                <a:lnTo>
                  <a:pt x="500" y="323"/>
                </a:lnTo>
                <a:lnTo>
                  <a:pt x="500" y="383"/>
                </a:lnTo>
                <a:lnTo>
                  <a:pt x="441" y="383"/>
                </a:lnTo>
                <a:lnTo>
                  <a:pt x="441" y="323"/>
                </a:lnTo>
                <a:close/>
                <a:moveTo>
                  <a:pt x="426" y="412"/>
                </a:moveTo>
                <a:lnTo>
                  <a:pt x="514" y="412"/>
                </a:lnTo>
                <a:cubicBezTo>
                  <a:pt x="522" y="412"/>
                  <a:pt x="529" y="405"/>
                  <a:pt x="529" y="397"/>
                </a:cubicBezTo>
                <a:lnTo>
                  <a:pt x="529" y="309"/>
                </a:lnTo>
                <a:cubicBezTo>
                  <a:pt x="529" y="301"/>
                  <a:pt x="522" y="294"/>
                  <a:pt x="514" y="294"/>
                </a:cubicBezTo>
                <a:lnTo>
                  <a:pt x="426" y="294"/>
                </a:lnTo>
                <a:cubicBezTo>
                  <a:pt x="418" y="294"/>
                  <a:pt x="411" y="301"/>
                  <a:pt x="411" y="309"/>
                </a:cubicBezTo>
                <a:lnTo>
                  <a:pt x="411" y="397"/>
                </a:lnTo>
                <a:cubicBezTo>
                  <a:pt x="411" y="405"/>
                  <a:pt x="418" y="412"/>
                  <a:pt x="426" y="412"/>
                </a:cubicBezTo>
                <a:close/>
                <a:moveTo>
                  <a:pt x="588" y="59"/>
                </a:moveTo>
                <a:lnTo>
                  <a:pt x="59" y="59"/>
                </a:lnTo>
                <a:lnTo>
                  <a:pt x="59" y="30"/>
                </a:lnTo>
                <a:lnTo>
                  <a:pt x="588" y="30"/>
                </a:lnTo>
                <a:lnTo>
                  <a:pt x="588" y="59"/>
                </a:lnTo>
                <a:close/>
                <a:moveTo>
                  <a:pt x="588" y="618"/>
                </a:moveTo>
                <a:lnTo>
                  <a:pt x="382" y="618"/>
                </a:lnTo>
                <a:lnTo>
                  <a:pt x="382" y="456"/>
                </a:lnTo>
                <a:cubicBezTo>
                  <a:pt x="382" y="448"/>
                  <a:pt x="375" y="442"/>
                  <a:pt x="367" y="442"/>
                </a:cubicBezTo>
                <a:lnTo>
                  <a:pt x="279" y="442"/>
                </a:lnTo>
                <a:cubicBezTo>
                  <a:pt x="271" y="442"/>
                  <a:pt x="265" y="448"/>
                  <a:pt x="265" y="456"/>
                </a:cubicBezTo>
                <a:lnTo>
                  <a:pt x="265" y="618"/>
                </a:lnTo>
                <a:lnTo>
                  <a:pt x="59" y="618"/>
                </a:lnTo>
                <a:lnTo>
                  <a:pt x="59" y="89"/>
                </a:lnTo>
                <a:lnTo>
                  <a:pt x="588" y="89"/>
                </a:lnTo>
                <a:lnTo>
                  <a:pt x="588" y="618"/>
                </a:lnTo>
                <a:close/>
                <a:moveTo>
                  <a:pt x="353" y="618"/>
                </a:moveTo>
                <a:lnTo>
                  <a:pt x="294" y="618"/>
                </a:lnTo>
                <a:lnTo>
                  <a:pt x="294" y="471"/>
                </a:lnTo>
                <a:lnTo>
                  <a:pt x="353" y="471"/>
                </a:lnTo>
                <a:lnTo>
                  <a:pt x="353" y="618"/>
                </a:lnTo>
                <a:close/>
                <a:moveTo>
                  <a:pt x="632" y="59"/>
                </a:moveTo>
                <a:lnTo>
                  <a:pt x="617" y="59"/>
                </a:lnTo>
                <a:lnTo>
                  <a:pt x="617" y="15"/>
                </a:lnTo>
                <a:cubicBezTo>
                  <a:pt x="617" y="7"/>
                  <a:pt x="611" y="0"/>
                  <a:pt x="602" y="0"/>
                </a:cubicBezTo>
                <a:lnTo>
                  <a:pt x="44" y="0"/>
                </a:lnTo>
                <a:cubicBezTo>
                  <a:pt x="36" y="0"/>
                  <a:pt x="29" y="7"/>
                  <a:pt x="29" y="15"/>
                </a:cubicBezTo>
                <a:lnTo>
                  <a:pt x="29" y="59"/>
                </a:lnTo>
                <a:lnTo>
                  <a:pt x="14" y="59"/>
                </a:lnTo>
                <a:cubicBezTo>
                  <a:pt x="7" y="59"/>
                  <a:pt x="0" y="66"/>
                  <a:pt x="0" y="74"/>
                </a:cubicBezTo>
                <a:cubicBezTo>
                  <a:pt x="0" y="82"/>
                  <a:pt x="7" y="89"/>
                  <a:pt x="14" y="89"/>
                </a:cubicBezTo>
                <a:lnTo>
                  <a:pt x="29" y="89"/>
                </a:lnTo>
                <a:lnTo>
                  <a:pt x="29" y="632"/>
                </a:lnTo>
                <a:cubicBezTo>
                  <a:pt x="29" y="640"/>
                  <a:pt x="36" y="647"/>
                  <a:pt x="44" y="647"/>
                </a:cubicBezTo>
                <a:lnTo>
                  <a:pt x="279" y="647"/>
                </a:lnTo>
                <a:lnTo>
                  <a:pt x="367" y="647"/>
                </a:lnTo>
                <a:lnTo>
                  <a:pt x="602" y="647"/>
                </a:lnTo>
                <a:cubicBezTo>
                  <a:pt x="611" y="647"/>
                  <a:pt x="617" y="640"/>
                  <a:pt x="617" y="632"/>
                </a:cubicBezTo>
                <a:lnTo>
                  <a:pt x="617" y="89"/>
                </a:lnTo>
                <a:lnTo>
                  <a:pt x="632" y="89"/>
                </a:lnTo>
                <a:cubicBezTo>
                  <a:pt x="640" y="89"/>
                  <a:pt x="646" y="82"/>
                  <a:pt x="646" y="74"/>
                </a:cubicBezTo>
                <a:cubicBezTo>
                  <a:pt x="646" y="66"/>
                  <a:pt x="640" y="59"/>
                  <a:pt x="632" y="59"/>
                </a:cubicBezTo>
                <a:close/>
              </a:path>
            </a:pathLst>
          </a:custGeom>
          <a:solidFill>
            <a:schemeClr val="bg1"/>
          </a:solidFill>
          <a:ln>
            <a:noFill/>
          </a:ln>
          <a:effectLst/>
        </p:spPr>
        <p:txBody>
          <a:bodyPr wrap="none" anchor="ctr"/>
          <a:lstStyle/>
          <a:p>
            <a:endParaRPr lang="en-US" sz="3265" dirty="0">
              <a:latin typeface="DM Sans" pitchFamily="2" charset="77"/>
            </a:endParaRPr>
          </a:p>
        </p:txBody>
      </p:sp>
      <p:grpSp>
        <p:nvGrpSpPr>
          <p:cNvPr id="31" name="Group 30">
            <a:extLst>
              <a:ext uri="{FF2B5EF4-FFF2-40B4-BE49-F238E27FC236}">
                <a16:creationId xmlns:a16="http://schemas.microsoft.com/office/drawing/2014/main" xmlns="" id="{F906CAA6-C693-C54A-9E20-61CEF35DA35D}"/>
              </a:ext>
            </a:extLst>
          </p:cNvPr>
          <p:cNvGrpSpPr/>
          <p:nvPr/>
        </p:nvGrpSpPr>
        <p:grpSpPr>
          <a:xfrm>
            <a:off x="4924233" y="2150159"/>
            <a:ext cx="1754785" cy="1326088"/>
            <a:chOff x="3534797" y="4696266"/>
            <a:chExt cx="3509569" cy="2652175"/>
          </a:xfrm>
        </p:grpSpPr>
        <p:sp>
          <p:nvSpPr>
            <p:cNvPr id="32" name="Freeform 31">
              <a:extLst>
                <a:ext uri="{FF2B5EF4-FFF2-40B4-BE49-F238E27FC236}">
                  <a16:creationId xmlns:a16="http://schemas.microsoft.com/office/drawing/2014/main" xmlns="" id="{55E5E562-6BE0-F84F-8C42-C3CC84B4B1F2}"/>
                </a:ext>
              </a:extLst>
            </p:cNvPr>
            <p:cNvSpPr>
              <a:spLocks noChangeArrowheads="1"/>
            </p:cNvSpPr>
            <p:nvPr/>
          </p:nvSpPr>
          <p:spPr bwMode="auto">
            <a:xfrm>
              <a:off x="6178905" y="5452640"/>
              <a:ext cx="145714" cy="318990"/>
            </a:xfrm>
            <a:custGeom>
              <a:avLst/>
              <a:gdLst>
                <a:gd name="connsiteX0" fmla="*/ 145041 w 145714"/>
                <a:gd name="connsiteY0" fmla="*/ 0 h 318990"/>
                <a:gd name="connsiteX1" fmla="*/ 145714 w 145714"/>
                <a:gd name="connsiteY1" fmla="*/ 13356 h 318990"/>
                <a:gd name="connsiteX2" fmla="*/ 85309 w 145714"/>
                <a:gd name="connsiteY2" fmla="*/ 311654 h 318990"/>
                <a:gd name="connsiteX3" fmla="*/ 81319 w 145714"/>
                <a:gd name="connsiteY3" fmla="*/ 318990 h 318990"/>
                <a:gd name="connsiteX4" fmla="*/ 26266 w 145714"/>
                <a:gd name="connsiteY4" fmla="*/ 273734 h 318990"/>
                <a:gd name="connsiteX5" fmla="*/ 0 w 145714"/>
                <a:gd name="connsiteY5" fmla="*/ 259551 h 318990"/>
                <a:gd name="connsiteX6" fmla="*/ 1975 w 145714"/>
                <a:gd name="connsiteY6" fmla="*/ 240072 h 318990"/>
                <a:gd name="connsiteX7" fmla="*/ 120803 w 145714"/>
                <a:gd name="connsiteY7" fmla="*/ 20038 h 318990"/>
                <a:gd name="connsiteX8" fmla="*/ 145041 w 145714"/>
                <a:gd name="connsiteY8" fmla="*/ 0 h 31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14" h="318990">
                  <a:moveTo>
                    <a:pt x="145041" y="0"/>
                  </a:moveTo>
                  <a:lnTo>
                    <a:pt x="145714" y="13356"/>
                  </a:lnTo>
                  <a:cubicBezTo>
                    <a:pt x="145714" y="119085"/>
                    <a:pt x="124209" y="219902"/>
                    <a:pt x="85309" y="311654"/>
                  </a:cubicBezTo>
                  <a:lnTo>
                    <a:pt x="81319" y="318990"/>
                  </a:lnTo>
                  <a:lnTo>
                    <a:pt x="26266" y="273734"/>
                  </a:lnTo>
                  <a:lnTo>
                    <a:pt x="0" y="259551"/>
                  </a:lnTo>
                  <a:lnTo>
                    <a:pt x="1975" y="240072"/>
                  </a:lnTo>
                  <a:cubicBezTo>
                    <a:pt x="19392" y="155354"/>
                    <a:pt x="61622" y="79297"/>
                    <a:pt x="120803" y="20038"/>
                  </a:cubicBezTo>
                  <a:lnTo>
                    <a:pt x="145041" y="0"/>
                  </a:lnTo>
                  <a:close/>
                </a:path>
              </a:pathLst>
            </a:custGeom>
            <a:solidFill>
              <a:srgbClr val="128B16"/>
            </a:solidFill>
            <a:ln>
              <a:noFill/>
            </a:ln>
            <a:effectLst/>
          </p:spPr>
          <p:txBody>
            <a:bodyPr wrap="square" anchor="ctr">
              <a:noAutofit/>
            </a:bodyPr>
            <a:lstStyle/>
            <a:p>
              <a:endParaRPr lang="en-US" sz="3265" dirty="0">
                <a:latin typeface="DM Sans" pitchFamily="2" charset="77"/>
              </a:endParaRPr>
            </a:p>
          </p:txBody>
        </p:sp>
        <p:sp>
          <p:nvSpPr>
            <p:cNvPr id="33" name="Freeform 32">
              <a:extLst>
                <a:ext uri="{FF2B5EF4-FFF2-40B4-BE49-F238E27FC236}">
                  <a16:creationId xmlns:a16="http://schemas.microsoft.com/office/drawing/2014/main" xmlns="" id="{EA328790-0FF7-A04D-82D5-83D104B40AFF}"/>
                </a:ext>
              </a:extLst>
            </p:cNvPr>
            <p:cNvSpPr>
              <a:spLocks noChangeArrowheads="1"/>
            </p:cNvSpPr>
            <p:nvPr/>
          </p:nvSpPr>
          <p:spPr bwMode="auto">
            <a:xfrm>
              <a:off x="4787479" y="5457846"/>
              <a:ext cx="516933" cy="657649"/>
            </a:xfrm>
            <a:custGeom>
              <a:avLst/>
              <a:gdLst>
                <a:gd name="connsiteX0" fmla="*/ 411 w 516933"/>
                <a:gd name="connsiteY0" fmla="*/ 0 h 657649"/>
                <a:gd name="connsiteX1" fmla="*/ 5683 w 516933"/>
                <a:gd name="connsiteY1" fmla="*/ 1347 h 657649"/>
                <a:gd name="connsiteX2" fmla="*/ 402254 w 516933"/>
                <a:gd name="connsiteY2" fmla="*/ 240247 h 657649"/>
                <a:gd name="connsiteX3" fmla="*/ 516933 w 516933"/>
                <a:gd name="connsiteY3" fmla="*/ 378878 h 657649"/>
                <a:gd name="connsiteX4" fmla="*/ 453549 w 516933"/>
                <a:gd name="connsiteY4" fmla="*/ 455696 h 657649"/>
                <a:gd name="connsiteX5" fmla="*/ 389631 w 516933"/>
                <a:gd name="connsiteY5" fmla="*/ 573550 h 657649"/>
                <a:gd name="connsiteX6" fmla="*/ 363571 w 516933"/>
                <a:gd name="connsiteY6" fmla="*/ 657649 h 657649"/>
                <a:gd name="connsiteX7" fmla="*/ 338694 w 516933"/>
                <a:gd name="connsiteY7" fmla="*/ 644139 h 657649"/>
                <a:gd name="connsiteX8" fmla="*/ 0 w 516933"/>
                <a:gd name="connsiteY8" fmla="*/ 8150 h 657649"/>
                <a:gd name="connsiteX9" fmla="*/ 411 w 516933"/>
                <a:gd name="connsiteY9" fmla="*/ 0 h 6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933" h="657649">
                  <a:moveTo>
                    <a:pt x="411" y="0"/>
                  </a:moveTo>
                  <a:lnTo>
                    <a:pt x="5683" y="1347"/>
                  </a:lnTo>
                  <a:cubicBezTo>
                    <a:pt x="157276" y="48221"/>
                    <a:pt x="292828" y="131171"/>
                    <a:pt x="402254" y="240247"/>
                  </a:cubicBezTo>
                  <a:lnTo>
                    <a:pt x="516933" y="378878"/>
                  </a:lnTo>
                  <a:lnTo>
                    <a:pt x="453549" y="455696"/>
                  </a:lnTo>
                  <a:cubicBezTo>
                    <a:pt x="428633" y="492589"/>
                    <a:pt x="407172" y="532027"/>
                    <a:pt x="389631" y="573550"/>
                  </a:cubicBezTo>
                  <a:lnTo>
                    <a:pt x="363571" y="657649"/>
                  </a:lnTo>
                  <a:lnTo>
                    <a:pt x="338694" y="644139"/>
                  </a:lnTo>
                  <a:cubicBezTo>
                    <a:pt x="134406" y="506093"/>
                    <a:pt x="0" y="272472"/>
                    <a:pt x="0" y="8150"/>
                  </a:cubicBezTo>
                  <a:lnTo>
                    <a:pt x="411" y="0"/>
                  </a:lnTo>
                  <a:close/>
                </a:path>
              </a:pathLst>
            </a:custGeom>
            <a:solidFill>
              <a:srgbClr val="8A991C"/>
            </a:solidFill>
            <a:ln>
              <a:noFill/>
            </a:ln>
            <a:effectLst/>
          </p:spPr>
          <p:txBody>
            <a:bodyPr wrap="square" anchor="ctr">
              <a:noAutofit/>
            </a:bodyPr>
            <a:lstStyle/>
            <a:p>
              <a:endParaRPr lang="en-US" sz="3265" dirty="0">
                <a:latin typeface="DM Sans" pitchFamily="2" charset="77"/>
              </a:endParaRPr>
            </a:p>
          </p:txBody>
        </p:sp>
        <p:sp>
          <p:nvSpPr>
            <p:cNvPr id="34" name="Freeform 33">
              <a:extLst>
                <a:ext uri="{FF2B5EF4-FFF2-40B4-BE49-F238E27FC236}">
                  <a16:creationId xmlns:a16="http://schemas.microsoft.com/office/drawing/2014/main" xmlns="" id="{17AC181E-9641-CF4F-95C7-C0B4C1DFE837}"/>
                </a:ext>
              </a:extLst>
            </p:cNvPr>
            <p:cNvSpPr>
              <a:spLocks noChangeArrowheads="1"/>
            </p:cNvSpPr>
            <p:nvPr/>
          </p:nvSpPr>
          <p:spPr bwMode="auto">
            <a:xfrm>
              <a:off x="5304412" y="5608207"/>
              <a:ext cx="885836" cy="625025"/>
            </a:xfrm>
            <a:custGeom>
              <a:avLst/>
              <a:gdLst>
                <a:gd name="connsiteX0" fmla="*/ 511366 w 885836"/>
                <a:gd name="connsiteY0" fmla="*/ 0 h 625025"/>
                <a:gd name="connsiteX1" fmla="*/ 782576 w 885836"/>
                <a:gd name="connsiteY1" fmla="*/ 54351 h 625025"/>
                <a:gd name="connsiteX2" fmla="*/ 874493 w 885836"/>
                <a:gd name="connsiteY2" fmla="*/ 103984 h 625025"/>
                <a:gd name="connsiteX3" fmla="*/ 867614 w 885836"/>
                <a:gd name="connsiteY3" fmla="*/ 171809 h 625025"/>
                <a:gd name="connsiteX4" fmla="*/ 876468 w 885836"/>
                <a:gd name="connsiteY4" fmla="*/ 259881 h 625025"/>
                <a:gd name="connsiteX5" fmla="*/ 885836 w 885836"/>
                <a:gd name="connsiteY5" fmla="*/ 290130 h 625025"/>
                <a:gd name="connsiteX6" fmla="*/ 795028 w 885836"/>
                <a:gd name="connsiteY6" fmla="*/ 400000 h 625025"/>
                <a:gd name="connsiteX7" fmla="*/ 251014 w 885836"/>
                <a:gd name="connsiteY7" fmla="*/ 625025 h 625025"/>
                <a:gd name="connsiteX8" fmla="*/ 172538 w 885836"/>
                <a:gd name="connsiteY8" fmla="*/ 621055 h 625025"/>
                <a:gd name="connsiteX9" fmla="*/ 155080 w 885836"/>
                <a:gd name="connsiteY9" fmla="*/ 618387 h 625025"/>
                <a:gd name="connsiteX10" fmla="*/ 148959 w 885836"/>
                <a:gd name="connsiteY10" fmla="*/ 578239 h 625025"/>
                <a:gd name="connsiteX11" fmla="*/ 3446 w 885836"/>
                <a:gd name="connsiteY11" fmla="*/ 232683 h 625025"/>
                <a:gd name="connsiteX12" fmla="*/ 0 w 885836"/>
                <a:gd name="connsiteY12" fmla="*/ 228517 h 625025"/>
                <a:gd name="connsiteX13" fmla="*/ 21266 w 885836"/>
                <a:gd name="connsiteY13" fmla="*/ 202744 h 625025"/>
                <a:gd name="connsiteX14" fmla="*/ 511366 w 885836"/>
                <a:gd name="connsiteY14" fmla="*/ 0 h 6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36" h="625025">
                  <a:moveTo>
                    <a:pt x="511366" y="0"/>
                  </a:moveTo>
                  <a:cubicBezTo>
                    <a:pt x="607672" y="0"/>
                    <a:pt x="699302" y="19339"/>
                    <a:pt x="782576" y="54351"/>
                  </a:cubicBezTo>
                  <a:lnTo>
                    <a:pt x="874493" y="103984"/>
                  </a:lnTo>
                  <a:lnTo>
                    <a:pt x="867614" y="171809"/>
                  </a:lnTo>
                  <a:cubicBezTo>
                    <a:pt x="867614" y="201983"/>
                    <a:pt x="870663" y="231438"/>
                    <a:pt x="876468" y="259881"/>
                  </a:cubicBezTo>
                  <a:lnTo>
                    <a:pt x="885836" y="290130"/>
                  </a:lnTo>
                  <a:lnTo>
                    <a:pt x="795028" y="400000"/>
                  </a:lnTo>
                  <a:cubicBezTo>
                    <a:pt x="655869" y="538945"/>
                    <a:pt x="463571" y="625025"/>
                    <a:pt x="251014" y="625025"/>
                  </a:cubicBezTo>
                  <a:cubicBezTo>
                    <a:pt x="224523" y="625025"/>
                    <a:pt x="198343" y="623680"/>
                    <a:pt x="172538" y="621055"/>
                  </a:cubicBezTo>
                  <a:lnTo>
                    <a:pt x="155080" y="618387"/>
                  </a:lnTo>
                  <a:lnTo>
                    <a:pt x="148959" y="578239"/>
                  </a:lnTo>
                  <a:cubicBezTo>
                    <a:pt x="123201" y="452276"/>
                    <a:pt x="72975" y="335392"/>
                    <a:pt x="3446" y="232683"/>
                  </a:cubicBezTo>
                  <a:lnTo>
                    <a:pt x="0" y="228517"/>
                  </a:lnTo>
                  <a:lnTo>
                    <a:pt x="21266" y="202744"/>
                  </a:lnTo>
                  <a:cubicBezTo>
                    <a:pt x="146713" y="77355"/>
                    <a:pt x="320001" y="0"/>
                    <a:pt x="511366" y="0"/>
                  </a:cubicBezTo>
                  <a:close/>
                </a:path>
              </a:pathLst>
            </a:custGeom>
            <a:solidFill>
              <a:srgbClr val="0B640E"/>
            </a:solidFill>
            <a:ln>
              <a:noFill/>
            </a:ln>
            <a:effectLst/>
          </p:spPr>
          <p:txBody>
            <a:bodyPr wrap="square" anchor="ctr">
              <a:noAutofit/>
            </a:bodyPr>
            <a:lstStyle/>
            <a:p>
              <a:endParaRPr lang="en-US" sz="3265" dirty="0">
                <a:latin typeface="DM Sans" pitchFamily="2" charset="77"/>
              </a:endParaRPr>
            </a:p>
          </p:txBody>
        </p:sp>
        <p:sp>
          <p:nvSpPr>
            <p:cNvPr id="35" name="Freeform 34">
              <a:extLst>
                <a:ext uri="{FF2B5EF4-FFF2-40B4-BE49-F238E27FC236}">
                  <a16:creationId xmlns:a16="http://schemas.microsoft.com/office/drawing/2014/main" xmlns="" id="{AB42ACE5-4FE1-5F45-9806-C1403B9188B0}"/>
                </a:ext>
              </a:extLst>
            </p:cNvPr>
            <p:cNvSpPr>
              <a:spLocks noChangeArrowheads="1"/>
            </p:cNvSpPr>
            <p:nvPr/>
          </p:nvSpPr>
          <p:spPr bwMode="auto">
            <a:xfrm>
              <a:off x="6190248" y="5771630"/>
              <a:ext cx="311134" cy="430409"/>
            </a:xfrm>
            <a:custGeom>
              <a:avLst/>
              <a:gdLst>
                <a:gd name="connsiteX0" fmla="*/ 69976 w 311134"/>
                <a:gd name="connsiteY0" fmla="*/ 0 h 430409"/>
                <a:gd name="connsiteX1" fmla="*/ 117811 w 311134"/>
                <a:gd name="connsiteY1" fmla="*/ 39321 h 430409"/>
                <a:gd name="connsiteX2" fmla="*/ 307084 w 311134"/>
                <a:gd name="connsiteY2" fmla="*/ 390136 h 430409"/>
                <a:gd name="connsiteX3" fmla="*/ 311134 w 311134"/>
                <a:gd name="connsiteY3" fmla="*/ 430409 h 430409"/>
                <a:gd name="connsiteX4" fmla="*/ 248093 w 311134"/>
                <a:gd name="connsiteY4" fmla="*/ 410834 h 430409"/>
                <a:gd name="connsiteX5" fmla="*/ 16029 w 311134"/>
                <a:gd name="connsiteY5" fmla="*/ 178464 h 430409"/>
                <a:gd name="connsiteX6" fmla="*/ 0 w 311134"/>
                <a:gd name="connsiteY6" fmla="*/ 126707 h 430409"/>
                <a:gd name="connsiteX7" fmla="*/ 3084 w 311134"/>
                <a:gd name="connsiteY7" fmla="*/ 122976 h 430409"/>
                <a:gd name="connsiteX8" fmla="*/ 69976 w 311134"/>
                <a:gd name="connsiteY8" fmla="*/ 0 h 4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34" h="430409">
                  <a:moveTo>
                    <a:pt x="69976" y="0"/>
                  </a:moveTo>
                  <a:lnTo>
                    <a:pt x="117811" y="39321"/>
                  </a:lnTo>
                  <a:cubicBezTo>
                    <a:pt x="212130" y="133363"/>
                    <a:pt x="279363" y="254425"/>
                    <a:pt x="307084" y="390136"/>
                  </a:cubicBezTo>
                  <a:lnTo>
                    <a:pt x="311134" y="430409"/>
                  </a:lnTo>
                  <a:lnTo>
                    <a:pt x="248093" y="410834"/>
                  </a:lnTo>
                  <a:cubicBezTo>
                    <a:pt x="143711" y="366662"/>
                    <a:pt x="60143" y="282984"/>
                    <a:pt x="16029" y="178464"/>
                  </a:cubicBezTo>
                  <a:lnTo>
                    <a:pt x="0" y="126707"/>
                  </a:lnTo>
                  <a:lnTo>
                    <a:pt x="3084" y="122976"/>
                  </a:lnTo>
                  <a:lnTo>
                    <a:pt x="69976" y="0"/>
                  </a:lnTo>
                  <a:close/>
                </a:path>
              </a:pathLst>
            </a:custGeom>
            <a:solidFill>
              <a:srgbClr val="09596B"/>
            </a:solidFill>
            <a:ln>
              <a:noFill/>
            </a:ln>
            <a:effectLst/>
          </p:spPr>
          <p:txBody>
            <a:bodyPr wrap="square" anchor="ctr">
              <a:noAutofit/>
            </a:bodyPr>
            <a:lstStyle/>
            <a:p>
              <a:endParaRPr lang="en-US" sz="3265" dirty="0">
                <a:latin typeface="DM Sans" pitchFamily="2" charset="77"/>
              </a:endParaRPr>
            </a:p>
          </p:txBody>
        </p:sp>
        <p:sp>
          <p:nvSpPr>
            <p:cNvPr id="36" name="Freeform 35">
              <a:extLst>
                <a:ext uri="{FF2B5EF4-FFF2-40B4-BE49-F238E27FC236}">
                  <a16:creationId xmlns:a16="http://schemas.microsoft.com/office/drawing/2014/main" xmlns="" id="{B6B87376-2536-CA43-BD65-E022367AAC35}"/>
                </a:ext>
              </a:extLst>
            </p:cNvPr>
            <p:cNvSpPr>
              <a:spLocks noChangeArrowheads="1"/>
            </p:cNvSpPr>
            <p:nvPr/>
          </p:nvSpPr>
          <p:spPr bwMode="auto">
            <a:xfrm>
              <a:off x="5122626" y="6115495"/>
              <a:ext cx="350387" cy="710016"/>
            </a:xfrm>
            <a:custGeom>
              <a:avLst/>
              <a:gdLst>
                <a:gd name="connsiteX0" fmla="*/ 28424 w 350387"/>
                <a:gd name="connsiteY0" fmla="*/ 0 h 710016"/>
                <a:gd name="connsiteX1" fmla="*/ 133989 w 350387"/>
                <a:gd name="connsiteY1" fmla="*/ 57329 h 710016"/>
                <a:gd name="connsiteX2" fmla="*/ 278106 w 350387"/>
                <a:gd name="connsiteY2" fmla="*/ 102116 h 710016"/>
                <a:gd name="connsiteX3" fmla="*/ 336866 w 350387"/>
                <a:gd name="connsiteY3" fmla="*/ 111099 h 710016"/>
                <a:gd name="connsiteX4" fmla="*/ 345396 w 350387"/>
                <a:gd name="connsiteY4" fmla="*/ 167046 h 710016"/>
                <a:gd name="connsiteX5" fmla="*/ 350387 w 350387"/>
                <a:gd name="connsiteY5" fmla="*/ 266069 h 710016"/>
                <a:gd name="connsiteX6" fmla="*/ 274403 w 350387"/>
                <a:gd name="connsiteY6" fmla="*/ 642356 h 710016"/>
                <a:gd name="connsiteX7" fmla="*/ 241801 w 350387"/>
                <a:gd name="connsiteY7" fmla="*/ 710016 h 710016"/>
                <a:gd name="connsiteX8" fmla="*/ 203052 w 350387"/>
                <a:gd name="connsiteY8" fmla="*/ 677984 h 710016"/>
                <a:gd name="connsiteX9" fmla="*/ 0 w 350387"/>
                <a:gd name="connsiteY9" fmla="*/ 186408 h 710016"/>
                <a:gd name="connsiteX10" fmla="*/ 14086 w 350387"/>
                <a:gd name="connsiteY10" fmla="*/ 46271 h 710016"/>
                <a:gd name="connsiteX11" fmla="*/ 28424 w 350387"/>
                <a:gd name="connsiteY11" fmla="*/ 0 h 71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87" h="710016">
                  <a:moveTo>
                    <a:pt x="28424" y="0"/>
                  </a:moveTo>
                  <a:lnTo>
                    <a:pt x="133989" y="57329"/>
                  </a:lnTo>
                  <a:cubicBezTo>
                    <a:pt x="179922" y="76773"/>
                    <a:pt x="228133" y="91875"/>
                    <a:pt x="278106" y="102116"/>
                  </a:cubicBezTo>
                  <a:lnTo>
                    <a:pt x="336866" y="111099"/>
                  </a:lnTo>
                  <a:lnTo>
                    <a:pt x="345396" y="167046"/>
                  </a:lnTo>
                  <a:cubicBezTo>
                    <a:pt x="348697" y="199593"/>
                    <a:pt x="350387" y="232627"/>
                    <a:pt x="350387" y="266069"/>
                  </a:cubicBezTo>
                  <a:cubicBezTo>
                    <a:pt x="350387" y="399528"/>
                    <a:pt x="323338" y="526688"/>
                    <a:pt x="274403" y="642356"/>
                  </a:cubicBezTo>
                  <a:lnTo>
                    <a:pt x="241801" y="710016"/>
                  </a:lnTo>
                  <a:lnTo>
                    <a:pt x="203052" y="677984"/>
                  </a:lnTo>
                  <a:cubicBezTo>
                    <a:pt x="77606" y="552283"/>
                    <a:pt x="0" y="378547"/>
                    <a:pt x="0" y="186408"/>
                  </a:cubicBezTo>
                  <a:cubicBezTo>
                    <a:pt x="0" y="138374"/>
                    <a:pt x="4851" y="91509"/>
                    <a:pt x="14086" y="46271"/>
                  </a:cubicBezTo>
                  <a:lnTo>
                    <a:pt x="28424" y="0"/>
                  </a:lnTo>
                  <a:close/>
                </a:path>
              </a:pathLst>
            </a:custGeom>
            <a:solidFill>
              <a:srgbClr val="0A610B"/>
            </a:solidFill>
            <a:ln>
              <a:noFill/>
            </a:ln>
            <a:effectLst/>
          </p:spPr>
          <p:txBody>
            <a:bodyPr wrap="square" anchor="ctr">
              <a:noAutofit/>
            </a:bodyPr>
            <a:lstStyle/>
            <a:p>
              <a:endParaRPr lang="en-US" sz="3265" dirty="0">
                <a:latin typeface="DM Sans" pitchFamily="2" charset="77"/>
              </a:endParaRPr>
            </a:p>
          </p:txBody>
        </p:sp>
        <p:sp>
          <p:nvSpPr>
            <p:cNvPr id="37" name="Freeform 36">
              <a:extLst>
                <a:ext uri="{FF2B5EF4-FFF2-40B4-BE49-F238E27FC236}">
                  <a16:creationId xmlns:a16="http://schemas.microsoft.com/office/drawing/2014/main" xmlns="" id="{5231E835-9C90-5649-9352-24C6763E17B2}"/>
                </a:ext>
              </a:extLst>
            </p:cNvPr>
            <p:cNvSpPr>
              <a:spLocks noChangeArrowheads="1"/>
            </p:cNvSpPr>
            <p:nvPr/>
          </p:nvSpPr>
          <p:spPr bwMode="auto">
            <a:xfrm>
              <a:off x="4787890" y="4696266"/>
              <a:ext cx="1536056" cy="1140458"/>
            </a:xfrm>
            <a:custGeom>
              <a:avLst/>
              <a:gdLst>
                <a:gd name="connsiteX0" fmla="*/ 767536 w 1536056"/>
                <a:gd name="connsiteY0" fmla="*/ 0 h 1140458"/>
                <a:gd name="connsiteX1" fmla="*/ 1532761 w 1536056"/>
                <a:gd name="connsiteY1" fmla="*/ 690980 h 1140458"/>
                <a:gd name="connsiteX2" fmla="*/ 1536056 w 1536056"/>
                <a:gd name="connsiteY2" fmla="*/ 756374 h 1140458"/>
                <a:gd name="connsiteX3" fmla="*/ 1511818 w 1536056"/>
                <a:gd name="connsiteY3" fmla="*/ 776412 h 1140458"/>
                <a:gd name="connsiteX4" fmla="*/ 1392990 w 1536056"/>
                <a:gd name="connsiteY4" fmla="*/ 996446 h 1140458"/>
                <a:gd name="connsiteX5" fmla="*/ 1391015 w 1536056"/>
                <a:gd name="connsiteY5" fmla="*/ 1015925 h 1140458"/>
                <a:gd name="connsiteX6" fmla="*/ 1299098 w 1536056"/>
                <a:gd name="connsiteY6" fmla="*/ 966292 h 1140458"/>
                <a:gd name="connsiteX7" fmla="*/ 1027888 w 1536056"/>
                <a:gd name="connsiteY7" fmla="*/ 911941 h 1140458"/>
                <a:gd name="connsiteX8" fmla="*/ 537788 w 1536056"/>
                <a:gd name="connsiteY8" fmla="*/ 1114685 h 1140458"/>
                <a:gd name="connsiteX9" fmla="*/ 516522 w 1536056"/>
                <a:gd name="connsiteY9" fmla="*/ 1140458 h 1140458"/>
                <a:gd name="connsiteX10" fmla="*/ 401843 w 1536056"/>
                <a:gd name="connsiteY10" fmla="*/ 1001827 h 1140458"/>
                <a:gd name="connsiteX11" fmla="*/ 5272 w 1536056"/>
                <a:gd name="connsiteY11" fmla="*/ 762927 h 1140458"/>
                <a:gd name="connsiteX12" fmla="*/ 0 w 1536056"/>
                <a:gd name="connsiteY12" fmla="*/ 761580 h 1140458"/>
                <a:gd name="connsiteX13" fmla="*/ 3557 w 1536056"/>
                <a:gd name="connsiteY13" fmla="*/ 690980 h 1140458"/>
                <a:gd name="connsiteX14" fmla="*/ 767536 w 1536056"/>
                <a:gd name="connsiteY14" fmla="*/ 0 h 114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056" h="1140458">
                  <a:moveTo>
                    <a:pt x="767536" y="0"/>
                  </a:moveTo>
                  <a:cubicBezTo>
                    <a:pt x="1166080" y="0"/>
                    <a:pt x="1493403" y="302625"/>
                    <a:pt x="1532761" y="690980"/>
                  </a:cubicBezTo>
                  <a:lnTo>
                    <a:pt x="1536056" y="756374"/>
                  </a:lnTo>
                  <a:lnTo>
                    <a:pt x="1511818" y="776412"/>
                  </a:lnTo>
                  <a:cubicBezTo>
                    <a:pt x="1452637" y="835671"/>
                    <a:pt x="1410407" y="911728"/>
                    <a:pt x="1392990" y="996446"/>
                  </a:cubicBezTo>
                  <a:lnTo>
                    <a:pt x="1391015" y="1015925"/>
                  </a:lnTo>
                  <a:lnTo>
                    <a:pt x="1299098" y="966292"/>
                  </a:lnTo>
                  <a:cubicBezTo>
                    <a:pt x="1215824" y="931280"/>
                    <a:pt x="1124194" y="911941"/>
                    <a:pt x="1027888" y="911941"/>
                  </a:cubicBezTo>
                  <a:cubicBezTo>
                    <a:pt x="836523" y="911941"/>
                    <a:pt x="663235" y="989296"/>
                    <a:pt x="537788" y="1114685"/>
                  </a:cubicBezTo>
                  <a:lnTo>
                    <a:pt x="516522" y="1140458"/>
                  </a:lnTo>
                  <a:lnTo>
                    <a:pt x="401843" y="1001827"/>
                  </a:lnTo>
                  <a:cubicBezTo>
                    <a:pt x="292417" y="892751"/>
                    <a:pt x="156865" y="809801"/>
                    <a:pt x="5272" y="762927"/>
                  </a:cubicBezTo>
                  <a:lnTo>
                    <a:pt x="0" y="761580"/>
                  </a:lnTo>
                  <a:lnTo>
                    <a:pt x="3557" y="690980"/>
                  </a:lnTo>
                  <a:cubicBezTo>
                    <a:pt x="42911" y="302625"/>
                    <a:pt x="370161" y="0"/>
                    <a:pt x="767536" y="0"/>
                  </a:cubicBezTo>
                  <a:close/>
                </a:path>
              </a:pathLst>
            </a:custGeom>
            <a:solidFill>
              <a:schemeClr val="accent2"/>
            </a:solidFill>
            <a:ln>
              <a:noFill/>
            </a:ln>
            <a:effectLst/>
          </p:spPr>
          <p:txBody>
            <a:bodyPr wrap="square" anchor="ctr">
              <a:noAutofit/>
            </a:bodyPr>
            <a:lstStyle/>
            <a:p>
              <a:endParaRPr lang="en-US" sz="3265" dirty="0">
                <a:latin typeface="DM Sans" pitchFamily="2" charset="77"/>
              </a:endParaRPr>
            </a:p>
          </p:txBody>
        </p:sp>
        <p:sp>
          <p:nvSpPr>
            <p:cNvPr id="38" name="Freeform 37">
              <a:extLst>
                <a:ext uri="{FF2B5EF4-FFF2-40B4-BE49-F238E27FC236}">
                  <a16:creationId xmlns:a16="http://schemas.microsoft.com/office/drawing/2014/main" xmlns="" id="{C1110BC0-6636-A942-8CDD-A9EE3B6559AA}"/>
                </a:ext>
              </a:extLst>
            </p:cNvPr>
            <p:cNvSpPr>
              <a:spLocks noChangeArrowheads="1"/>
            </p:cNvSpPr>
            <p:nvPr/>
          </p:nvSpPr>
          <p:spPr bwMode="auto">
            <a:xfrm>
              <a:off x="6260224" y="5344517"/>
              <a:ext cx="784142" cy="872243"/>
            </a:xfrm>
            <a:custGeom>
              <a:avLst/>
              <a:gdLst>
                <a:gd name="connsiteX0" fmla="*/ 347972 w 784142"/>
                <a:gd name="connsiteY0" fmla="*/ 0 h 872243"/>
                <a:gd name="connsiteX1" fmla="*/ 784142 w 784142"/>
                <a:gd name="connsiteY1" fmla="*/ 435499 h 872243"/>
                <a:gd name="connsiteX2" fmla="*/ 347972 w 784142"/>
                <a:gd name="connsiteY2" fmla="*/ 872243 h 872243"/>
                <a:gd name="connsiteX3" fmla="*/ 260016 w 784142"/>
                <a:gd name="connsiteY3" fmla="*/ 863377 h 872243"/>
                <a:gd name="connsiteX4" fmla="*/ 241158 w 784142"/>
                <a:gd name="connsiteY4" fmla="*/ 857522 h 872243"/>
                <a:gd name="connsiteX5" fmla="*/ 237108 w 784142"/>
                <a:gd name="connsiteY5" fmla="*/ 817249 h 872243"/>
                <a:gd name="connsiteX6" fmla="*/ 47835 w 784142"/>
                <a:gd name="connsiteY6" fmla="*/ 466434 h 872243"/>
                <a:gd name="connsiteX7" fmla="*/ 0 w 784142"/>
                <a:gd name="connsiteY7" fmla="*/ 427113 h 872243"/>
                <a:gd name="connsiteX8" fmla="*/ 3990 w 784142"/>
                <a:gd name="connsiteY8" fmla="*/ 419777 h 872243"/>
                <a:gd name="connsiteX9" fmla="*/ 64395 w 784142"/>
                <a:gd name="connsiteY9" fmla="*/ 121479 h 872243"/>
                <a:gd name="connsiteX10" fmla="*/ 63722 w 784142"/>
                <a:gd name="connsiteY10" fmla="*/ 108123 h 872243"/>
                <a:gd name="connsiteX11" fmla="*/ 104024 w 784142"/>
                <a:gd name="connsiteY11" fmla="*/ 74803 h 872243"/>
                <a:gd name="connsiteX12" fmla="*/ 347972 w 784142"/>
                <a:gd name="connsiteY12" fmla="*/ 0 h 87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4142" h="872243">
                  <a:moveTo>
                    <a:pt x="347972" y="0"/>
                  </a:moveTo>
                  <a:cubicBezTo>
                    <a:pt x="589046" y="0"/>
                    <a:pt x="784142" y="196597"/>
                    <a:pt x="784142" y="435499"/>
                  </a:cubicBezTo>
                  <a:cubicBezTo>
                    <a:pt x="784142" y="676890"/>
                    <a:pt x="589046" y="872243"/>
                    <a:pt x="347972" y="872243"/>
                  </a:cubicBezTo>
                  <a:cubicBezTo>
                    <a:pt x="317838" y="872243"/>
                    <a:pt x="288422" y="869191"/>
                    <a:pt x="260016" y="863377"/>
                  </a:cubicBezTo>
                  <a:lnTo>
                    <a:pt x="241158" y="857522"/>
                  </a:lnTo>
                  <a:lnTo>
                    <a:pt x="237108" y="817249"/>
                  </a:lnTo>
                  <a:cubicBezTo>
                    <a:pt x="209387" y="681538"/>
                    <a:pt x="142154" y="560476"/>
                    <a:pt x="47835" y="466434"/>
                  </a:cubicBezTo>
                  <a:lnTo>
                    <a:pt x="0" y="427113"/>
                  </a:lnTo>
                  <a:lnTo>
                    <a:pt x="3990" y="419777"/>
                  </a:lnTo>
                  <a:cubicBezTo>
                    <a:pt x="42890" y="328025"/>
                    <a:pt x="64395" y="227208"/>
                    <a:pt x="64395" y="121479"/>
                  </a:cubicBezTo>
                  <a:lnTo>
                    <a:pt x="63722" y="108123"/>
                  </a:lnTo>
                  <a:lnTo>
                    <a:pt x="104024" y="74803"/>
                  </a:lnTo>
                  <a:cubicBezTo>
                    <a:pt x="173632" y="27646"/>
                    <a:pt x="257569" y="0"/>
                    <a:pt x="347972" y="0"/>
                  </a:cubicBezTo>
                  <a:close/>
                </a:path>
              </a:pathLst>
            </a:custGeom>
            <a:solidFill>
              <a:schemeClr val="accent3"/>
            </a:solidFill>
            <a:ln>
              <a:noFill/>
            </a:ln>
            <a:effectLst/>
          </p:spPr>
          <p:txBody>
            <a:bodyPr wrap="square" anchor="ctr">
              <a:noAutofit/>
            </a:bodyPr>
            <a:lstStyle/>
            <a:p>
              <a:endParaRPr lang="en-US" sz="3265" dirty="0">
                <a:latin typeface="DM Sans" pitchFamily="2" charset="77"/>
              </a:endParaRPr>
            </a:p>
          </p:txBody>
        </p:sp>
        <p:sp>
          <p:nvSpPr>
            <p:cNvPr id="39" name="Freeform 38">
              <a:extLst>
                <a:ext uri="{FF2B5EF4-FFF2-40B4-BE49-F238E27FC236}">
                  <a16:creationId xmlns:a16="http://schemas.microsoft.com/office/drawing/2014/main" xmlns="" id="{2DE74E60-9D14-DC40-ACBA-C46C30D53903}"/>
                </a:ext>
              </a:extLst>
            </p:cNvPr>
            <p:cNvSpPr>
              <a:spLocks noChangeArrowheads="1"/>
            </p:cNvSpPr>
            <p:nvPr/>
          </p:nvSpPr>
          <p:spPr bwMode="auto">
            <a:xfrm>
              <a:off x="3534797" y="5415932"/>
              <a:ext cx="1829630" cy="1932509"/>
            </a:xfrm>
            <a:custGeom>
              <a:avLst/>
              <a:gdLst>
                <a:gd name="connsiteX0" fmla="*/ 970355 w 1829630"/>
                <a:gd name="connsiteY0" fmla="*/ 0 h 1932509"/>
                <a:gd name="connsiteX1" fmla="*/ 1165566 w 1829630"/>
                <a:gd name="connsiteY1" fmla="*/ 19545 h 1932509"/>
                <a:gd name="connsiteX2" fmla="*/ 1253093 w 1829630"/>
                <a:gd name="connsiteY2" fmla="*/ 41914 h 1932509"/>
                <a:gd name="connsiteX3" fmla="*/ 1252682 w 1829630"/>
                <a:gd name="connsiteY3" fmla="*/ 50064 h 1932509"/>
                <a:gd name="connsiteX4" fmla="*/ 1591376 w 1829630"/>
                <a:gd name="connsiteY4" fmla="*/ 686053 h 1932509"/>
                <a:gd name="connsiteX5" fmla="*/ 1616253 w 1829630"/>
                <a:gd name="connsiteY5" fmla="*/ 699563 h 1932509"/>
                <a:gd name="connsiteX6" fmla="*/ 1601915 w 1829630"/>
                <a:gd name="connsiteY6" fmla="*/ 745834 h 1932509"/>
                <a:gd name="connsiteX7" fmla="*/ 1587829 w 1829630"/>
                <a:gd name="connsiteY7" fmla="*/ 885971 h 1932509"/>
                <a:gd name="connsiteX8" fmla="*/ 1790881 w 1829630"/>
                <a:gd name="connsiteY8" fmla="*/ 1377547 h 1932509"/>
                <a:gd name="connsiteX9" fmla="*/ 1829630 w 1829630"/>
                <a:gd name="connsiteY9" fmla="*/ 1409579 h 1932509"/>
                <a:gd name="connsiteX10" fmla="*/ 1821508 w 1829630"/>
                <a:gd name="connsiteY10" fmla="*/ 1426434 h 1932509"/>
                <a:gd name="connsiteX11" fmla="*/ 970355 w 1829630"/>
                <a:gd name="connsiteY11" fmla="*/ 1932509 h 1932509"/>
                <a:gd name="connsiteX12" fmla="*/ 0 w 1829630"/>
                <a:gd name="connsiteY12" fmla="*/ 965632 h 1932509"/>
                <a:gd name="connsiteX13" fmla="*/ 970355 w 1829630"/>
                <a:gd name="connsiteY13" fmla="*/ 0 h 19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9630" h="1932509">
                  <a:moveTo>
                    <a:pt x="970355" y="0"/>
                  </a:moveTo>
                  <a:cubicBezTo>
                    <a:pt x="1037239" y="0"/>
                    <a:pt x="1102524" y="6728"/>
                    <a:pt x="1165566" y="19545"/>
                  </a:cubicBezTo>
                  <a:lnTo>
                    <a:pt x="1253093" y="41914"/>
                  </a:lnTo>
                  <a:lnTo>
                    <a:pt x="1252682" y="50064"/>
                  </a:lnTo>
                  <a:cubicBezTo>
                    <a:pt x="1252682" y="314386"/>
                    <a:pt x="1387088" y="548007"/>
                    <a:pt x="1591376" y="686053"/>
                  </a:cubicBezTo>
                  <a:lnTo>
                    <a:pt x="1616253" y="699563"/>
                  </a:lnTo>
                  <a:lnTo>
                    <a:pt x="1601915" y="745834"/>
                  </a:lnTo>
                  <a:cubicBezTo>
                    <a:pt x="1592680" y="791072"/>
                    <a:pt x="1587829" y="837937"/>
                    <a:pt x="1587829" y="885971"/>
                  </a:cubicBezTo>
                  <a:cubicBezTo>
                    <a:pt x="1587829" y="1078110"/>
                    <a:pt x="1665435" y="1251846"/>
                    <a:pt x="1790881" y="1377547"/>
                  </a:cubicBezTo>
                  <a:lnTo>
                    <a:pt x="1829630" y="1409579"/>
                  </a:lnTo>
                  <a:lnTo>
                    <a:pt x="1821508" y="1426434"/>
                  </a:lnTo>
                  <a:cubicBezTo>
                    <a:pt x="1657733" y="1727830"/>
                    <a:pt x="1338214" y="1932509"/>
                    <a:pt x="970355" y="1932509"/>
                  </a:cubicBezTo>
                  <a:cubicBezTo>
                    <a:pt x="434041" y="1932509"/>
                    <a:pt x="0" y="1499468"/>
                    <a:pt x="0" y="965632"/>
                  </a:cubicBezTo>
                  <a:cubicBezTo>
                    <a:pt x="0" y="430553"/>
                    <a:pt x="434041" y="0"/>
                    <a:pt x="970355" y="0"/>
                  </a:cubicBezTo>
                  <a:close/>
                </a:path>
              </a:pathLst>
            </a:custGeom>
            <a:solidFill>
              <a:schemeClr val="accent1"/>
            </a:solidFill>
            <a:ln>
              <a:noFill/>
            </a:ln>
            <a:effectLst/>
          </p:spPr>
          <p:txBody>
            <a:bodyPr wrap="square" anchor="ctr">
              <a:noAutofit/>
            </a:bodyPr>
            <a:lstStyle/>
            <a:p>
              <a:endParaRPr lang="en-US" sz="3265" dirty="0">
                <a:latin typeface="DM Sans" pitchFamily="2" charset="77"/>
              </a:endParaRPr>
            </a:p>
          </p:txBody>
        </p:sp>
        <p:sp>
          <p:nvSpPr>
            <p:cNvPr id="40" name="Freeform 39">
              <a:extLst>
                <a:ext uri="{FF2B5EF4-FFF2-40B4-BE49-F238E27FC236}">
                  <a16:creationId xmlns:a16="http://schemas.microsoft.com/office/drawing/2014/main" xmlns="" id="{A13E0282-51D2-AA46-9DF4-F20AF283E940}"/>
                </a:ext>
              </a:extLst>
            </p:cNvPr>
            <p:cNvSpPr>
              <a:spLocks noChangeArrowheads="1"/>
            </p:cNvSpPr>
            <p:nvPr/>
          </p:nvSpPr>
          <p:spPr bwMode="auto">
            <a:xfrm>
              <a:off x="6172026" y="5712191"/>
              <a:ext cx="88198" cy="186146"/>
            </a:xfrm>
            <a:custGeom>
              <a:avLst/>
              <a:gdLst>
                <a:gd name="connsiteX0" fmla="*/ 6879 w 88198"/>
                <a:gd name="connsiteY0" fmla="*/ 0 h 186146"/>
                <a:gd name="connsiteX1" fmla="*/ 33145 w 88198"/>
                <a:gd name="connsiteY1" fmla="*/ 14183 h 186146"/>
                <a:gd name="connsiteX2" fmla="*/ 88198 w 88198"/>
                <a:gd name="connsiteY2" fmla="*/ 59439 h 186146"/>
                <a:gd name="connsiteX3" fmla="*/ 21306 w 88198"/>
                <a:gd name="connsiteY3" fmla="*/ 182415 h 186146"/>
                <a:gd name="connsiteX4" fmla="*/ 18222 w 88198"/>
                <a:gd name="connsiteY4" fmla="*/ 186146 h 186146"/>
                <a:gd name="connsiteX5" fmla="*/ 8854 w 88198"/>
                <a:gd name="connsiteY5" fmla="*/ 155897 h 186146"/>
                <a:gd name="connsiteX6" fmla="*/ 0 w 88198"/>
                <a:gd name="connsiteY6" fmla="*/ 67825 h 186146"/>
                <a:gd name="connsiteX7" fmla="*/ 6879 w 88198"/>
                <a:gd name="connsiteY7" fmla="*/ 0 h 18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98" h="186146">
                  <a:moveTo>
                    <a:pt x="6879" y="0"/>
                  </a:moveTo>
                  <a:lnTo>
                    <a:pt x="33145" y="14183"/>
                  </a:lnTo>
                  <a:lnTo>
                    <a:pt x="88198" y="59439"/>
                  </a:lnTo>
                  <a:lnTo>
                    <a:pt x="21306" y="182415"/>
                  </a:lnTo>
                  <a:lnTo>
                    <a:pt x="18222" y="186146"/>
                  </a:lnTo>
                  <a:lnTo>
                    <a:pt x="8854" y="155897"/>
                  </a:lnTo>
                  <a:cubicBezTo>
                    <a:pt x="3049" y="127454"/>
                    <a:pt x="0" y="97999"/>
                    <a:pt x="0" y="67825"/>
                  </a:cubicBezTo>
                  <a:lnTo>
                    <a:pt x="6879" y="0"/>
                  </a:lnTo>
                  <a:close/>
                </a:path>
              </a:pathLst>
            </a:custGeom>
            <a:solidFill>
              <a:srgbClr val="054506"/>
            </a:solidFill>
            <a:ln>
              <a:noFill/>
            </a:ln>
            <a:effectLst/>
          </p:spPr>
          <p:txBody>
            <a:bodyPr wrap="square" anchor="ctr">
              <a:noAutofit/>
            </a:bodyPr>
            <a:lstStyle/>
            <a:p>
              <a:endParaRPr lang="en-US" sz="3265" dirty="0">
                <a:latin typeface="DM Sans" pitchFamily="2" charset="77"/>
              </a:endParaRPr>
            </a:p>
          </p:txBody>
        </p:sp>
        <p:sp>
          <p:nvSpPr>
            <p:cNvPr id="41" name="Freeform 40">
              <a:extLst>
                <a:ext uri="{FF2B5EF4-FFF2-40B4-BE49-F238E27FC236}">
                  <a16:creationId xmlns:a16="http://schemas.microsoft.com/office/drawing/2014/main" xmlns="" id="{5D48F0FE-EC64-D54F-B867-D6D39E65EE3D}"/>
                </a:ext>
              </a:extLst>
            </p:cNvPr>
            <p:cNvSpPr>
              <a:spLocks noChangeArrowheads="1"/>
            </p:cNvSpPr>
            <p:nvPr/>
          </p:nvSpPr>
          <p:spPr bwMode="auto">
            <a:xfrm>
              <a:off x="5151050" y="5836724"/>
              <a:ext cx="308442" cy="389870"/>
            </a:xfrm>
            <a:custGeom>
              <a:avLst/>
              <a:gdLst>
                <a:gd name="connsiteX0" fmla="*/ 153362 w 308442"/>
                <a:gd name="connsiteY0" fmla="*/ 0 h 389870"/>
                <a:gd name="connsiteX1" fmla="*/ 156808 w 308442"/>
                <a:gd name="connsiteY1" fmla="*/ 4166 h 389870"/>
                <a:gd name="connsiteX2" fmla="*/ 302321 w 308442"/>
                <a:gd name="connsiteY2" fmla="*/ 349722 h 389870"/>
                <a:gd name="connsiteX3" fmla="*/ 308442 w 308442"/>
                <a:gd name="connsiteY3" fmla="*/ 389870 h 389870"/>
                <a:gd name="connsiteX4" fmla="*/ 249682 w 308442"/>
                <a:gd name="connsiteY4" fmla="*/ 380887 h 389870"/>
                <a:gd name="connsiteX5" fmla="*/ 105565 w 308442"/>
                <a:gd name="connsiteY5" fmla="*/ 336100 h 389870"/>
                <a:gd name="connsiteX6" fmla="*/ 0 w 308442"/>
                <a:gd name="connsiteY6" fmla="*/ 278771 h 389870"/>
                <a:gd name="connsiteX7" fmla="*/ 26060 w 308442"/>
                <a:gd name="connsiteY7" fmla="*/ 194672 h 389870"/>
                <a:gd name="connsiteX8" fmla="*/ 89978 w 308442"/>
                <a:gd name="connsiteY8" fmla="*/ 76818 h 389870"/>
                <a:gd name="connsiteX9" fmla="*/ 153362 w 308442"/>
                <a:gd name="connsiteY9" fmla="*/ 0 h 3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442" h="389870">
                  <a:moveTo>
                    <a:pt x="153362" y="0"/>
                  </a:moveTo>
                  <a:lnTo>
                    <a:pt x="156808" y="4166"/>
                  </a:lnTo>
                  <a:cubicBezTo>
                    <a:pt x="226337" y="106875"/>
                    <a:pt x="276563" y="223759"/>
                    <a:pt x="302321" y="349722"/>
                  </a:cubicBezTo>
                  <a:lnTo>
                    <a:pt x="308442" y="389870"/>
                  </a:lnTo>
                  <a:lnTo>
                    <a:pt x="249682" y="380887"/>
                  </a:lnTo>
                  <a:cubicBezTo>
                    <a:pt x="199709" y="370646"/>
                    <a:pt x="151498" y="355544"/>
                    <a:pt x="105565" y="336100"/>
                  </a:cubicBezTo>
                  <a:lnTo>
                    <a:pt x="0" y="278771"/>
                  </a:lnTo>
                  <a:lnTo>
                    <a:pt x="26060" y="194672"/>
                  </a:lnTo>
                  <a:cubicBezTo>
                    <a:pt x="43601" y="153149"/>
                    <a:pt x="65062" y="113711"/>
                    <a:pt x="89978" y="76818"/>
                  </a:cubicBezTo>
                  <a:lnTo>
                    <a:pt x="153362" y="0"/>
                  </a:lnTo>
                  <a:close/>
                </a:path>
              </a:pathLst>
            </a:custGeom>
            <a:solidFill>
              <a:srgbClr val="064C06"/>
            </a:solidFill>
            <a:ln>
              <a:noFill/>
            </a:ln>
            <a:effectLst/>
          </p:spPr>
          <p:txBody>
            <a:bodyPr wrap="square" anchor="ctr">
              <a:noAutofit/>
            </a:bodyPr>
            <a:lstStyle/>
            <a:p>
              <a:endParaRPr lang="en-US" sz="3265" dirty="0">
                <a:latin typeface="DM Sans" pitchFamily="2" charset="77"/>
              </a:endParaRPr>
            </a:p>
          </p:txBody>
        </p:sp>
        <p:sp>
          <p:nvSpPr>
            <p:cNvPr id="42" name="Freeform 41">
              <a:extLst>
                <a:ext uri="{FF2B5EF4-FFF2-40B4-BE49-F238E27FC236}">
                  <a16:creationId xmlns:a16="http://schemas.microsoft.com/office/drawing/2014/main" xmlns="" id="{2D04CD44-C854-024E-99DE-416E4016DC5E}"/>
                </a:ext>
              </a:extLst>
            </p:cNvPr>
            <p:cNvSpPr>
              <a:spLocks noChangeArrowheads="1"/>
            </p:cNvSpPr>
            <p:nvPr/>
          </p:nvSpPr>
          <p:spPr bwMode="auto">
            <a:xfrm>
              <a:off x="5364427" y="5898337"/>
              <a:ext cx="1146996" cy="1098510"/>
            </a:xfrm>
            <a:custGeom>
              <a:avLst/>
              <a:gdLst>
                <a:gd name="connsiteX0" fmla="*/ 825821 w 1146996"/>
                <a:gd name="connsiteY0" fmla="*/ 0 h 1098510"/>
                <a:gd name="connsiteX1" fmla="*/ 841850 w 1146996"/>
                <a:gd name="connsiteY1" fmla="*/ 51757 h 1098510"/>
                <a:gd name="connsiteX2" fmla="*/ 1073914 w 1146996"/>
                <a:gd name="connsiteY2" fmla="*/ 284127 h 1098510"/>
                <a:gd name="connsiteX3" fmla="*/ 1136955 w 1146996"/>
                <a:gd name="connsiteY3" fmla="*/ 303702 h 1098510"/>
                <a:gd name="connsiteX4" fmla="*/ 1146996 w 1146996"/>
                <a:gd name="connsiteY4" fmla="*/ 403566 h 1098510"/>
                <a:gd name="connsiteX5" fmla="*/ 451351 w 1146996"/>
                <a:gd name="connsiteY5" fmla="*/ 1098510 h 1098510"/>
                <a:gd name="connsiteX6" fmla="*/ 63841 w 1146996"/>
                <a:gd name="connsiteY6" fmla="*/ 979949 h 1098510"/>
                <a:gd name="connsiteX7" fmla="*/ 0 w 1146996"/>
                <a:gd name="connsiteY7" fmla="*/ 927174 h 1098510"/>
                <a:gd name="connsiteX8" fmla="*/ 32602 w 1146996"/>
                <a:gd name="connsiteY8" fmla="*/ 859514 h 1098510"/>
                <a:gd name="connsiteX9" fmla="*/ 108586 w 1146996"/>
                <a:gd name="connsiteY9" fmla="*/ 483227 h 1098510"/>
                <a:gd name="connsiteX10" fmla="*/ 103595 w 1146996"/>
                <a:gd name="connsiteY10" fmla="*/ 384204 h 1098510"/>
                <a:gd name="connsiteX11" fmla="*/ 95065 w 1146996"/>
                <a:gd name="connsiteY11" fmla="*/ 328257 h 1098510"/>
                <a:gd name="connsiteX12" fmla="*/ 112523 w 1146996"/>
                <a:gd name="connsiteY12" fmla="*/ 330925 h 1098510"/>
                <a:gd name="connsiteX13" fmla="*/ 190999 w 1146996"/>
                <a:gd name="connsiteY13" fmla="*/ 334895 h 1098510"/>
                <a:gd name="connsiteX14" fmla="*/ 735013 w 1146996"/>
                <a:gd name="connsiteY14" fmla="*/ 109870 h 1098510"/>
                <a:gd name="connsiteX15" fmla="*/ 825821 w 1146996"/>
                <a:gd name="connsiteY15" fmla="*/ 0 h 109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996" h="1098510">
                  <a:moveTo>
                    <a:pt x="825821" y="0"/>
                  </a:moveTo>
                  <a:lnTo>
                    <a:pt x="841850" y="51757"/>
                  </a:lnTo>
                  <a:cubicBezTo>
                    <a:pt x="885964" y="156277"/>
                    <a:pt x="969532" y="239955"/>
                    <a:pt x="1073914" y="284127"/>
                  </a:cubicBezTo>
                  <a:lnTo>
                    <a:pt x="1136955" y="303702"/>
                  </a:lnTo>
                  <a:lnTo>
                    <a:pt x="1146996" y="403566"/>
                  </a:lnTo>
                  <a:cubicBezTo>
                    <a:pt x="1146996" y="787844"/>
                    <a:pt x="836573" y="1098510"/>
                    <a:pt x="451351" y="1098510"/>
                  </a:cubicBezTo>
                  <a:cubicBezTo>
                    <a:pt x="307827" y="1098510"/>
                    <a:pt x="174472" y="1054823"/>
                    <a:pt x="63841" y="979949"/>
                  </a:cubicBezTo>
                  <a:lnTo>
                    <a:pt x="0" y="927174"/>
                  </a:lnTo>
                  <a:lnTo>
                    <a:pt x="32602" y="859514"/>
                  </a:lnTo>
                  <a:cubicBezTo>
                    <a:pt x="81537" y="743846"/>
                    <a:pt x="108586" y="616686"/>
                    <a:pt x="108586" y="483227"/>
                  </a:cubicBezTo>
                  <a:cubicBezTo>
                    <a:pt x="108586" y="449785"/>
                    <a:pt x="106896" y="416751"/>
                    <a:pt x="103595" y="384204"/>
                  </a:cubicBezTo>
                  <a:lnTo>
                    <a:pt x="95065" y="328257"/>
                  </a:lnTo>
                  <a:lnTo>
                    <a:pt x="112523" y="330925"/>
                  </a:lnTo>
                  <a:cubicBezTo>
                    <a:pt x="138328" y="333550"/>
                    <a:pt x="164508" y="334895"/>
                    <a:pt x="190999" y="334895"/>
                  </a:cubicBezTo>
                  <a:cubicBezTo>
                    <a:pt x="403556" y="334895"/>
                    <a:pt x="595854" y="248815"/>
                    <a:pt x="735013" y="109870"/>
                  </a:cubicBezTo>
                  <a:lnTo>
                    <a:pt x="825821" y="0"/>
                  </a:lnTo>
                  <a:close/>
                </a:path>
              </a:pathLst>
            </a:custGeom>
            <a:solidFill>
              <a:schemeClr val="accent4"/>
            </a:solidFill>
            <a:ln>
              <a:noFill/>
            </a:ln>
            <a:effectLst/>
          </p:spPr>
          <p:txBody>
            <a:bodyPr wrap="square" anchor="ctr">
              <a:noAutofit/>
            </a:bodyPr>
            <a:lstStyle/>
            <a:p>
              <a:endParaRPr lang="en-US" sz="3265" dirty="0">
                <a:latin typeface="DM Sans" pitchFamily="2" charset="77"/>
              </a:endParaRPr>
            </a:p>
          </p:txBody>
        </p:sp>
      </p:grpSp>
    </p:spTree>
    <p:extLst>
      <p:ext uri="{BB962C8B-B14F-4D97-AF65-F5344CB8AC3E}">
        <p14:creationId xmlns:p14="http://schemas.microsoft.com/office/powerpoint/2010/main" val="3933767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113B7856-5FFB-C546-A162-7CB89281B7C6}"/>
              </a:ext>
            </a:extLst>
          </p:cNvPr>
          <p:cNvSpPr/>
          <p:nvPr/>
        </p:nvSpPr>
        <p:spPr>
          <a:xfrm flipH="1">
            <a:off x="242759" y="0"/>
            <a:ext cx="3379101" cy="6858000"/>
          </a:xfrm>
          <a:prstGeom prst="parallelogram">
            <a:avLst>
              <a:gd name="adj" fmla="val 51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Box 4">
            <a:extLst>
              <a:ext uri="{FF2B5EF4-FFF2-40B4-BE49-F238E27FC236}">
                <a16:creationId xmlns:a16="http://schemas.microsoft.com/office/drawing/2014/main" xmlns="" id="{0C200A45-6496-3446-BDCE-71BA14E21DDC}"/>
              </a:ext>
            </a:extLst>
          </p:cNvPr>
          <p:cNvSpPr txBox="1"/>
          <p:nvPr/>
        </p:nvSpPr>
        <p:spPr>
          <a:xfrm>
            <a:off x="863390" y="392262"/>
            <a:ext cx="694422"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Poppins" pitchFamily="2" charset="77"/>
                <a:ea typeface="League Spartan" charset="0"/>
                <a:cs typeface="Poppins" pitchFamily="2" charset="77"/>
              </a:rPr>
              <a:t>1</a:t>
            </a:r>
          </a:p>
        </p:txBody>
      </p:sp>
      <p:sp>
        <p:nvSpPr>
          <p:cNvPr id="6" name="TextBox 5">
            <a:extLst>
              <a:ext uri="{FF2B5EF4-FFF2-40B4-BE49-F238E27FC236}">
                <a16:creationId xmlns:a16="http://schemas.microsoft.com/office/drawing/2014/main" xmlns="" id="{F056CDD3-8AA1-CA4D-9A6F-A39E062A193C}"/>
              </a:ext>
            </a:extLst>
          </p:cNvPr>
          <p:cNvSpPr txBox="1"/>
          <p:nvPr/>
        </p:nvSpPr>
        <p:spPr>
          <a:xfrm>
            <a:off x="930717" y="692344"/>
            <a:ext cx="627095"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01</a:t>
            </a:r>
          </a:p>
        </p:txBody>
      </p:sp>
      <p:sp>
        <p:nvSpPr>
          <p:cNvPr id="8" name="Subtitle 2">
            <a:extLst>
              <a:ext uri="{FF2B5EF4-FFF2-40B4-BE49-F238E27FC236}">
                <a16:creationId xmlns:a16="http://schemas.microsoft.com/office/drawing/2014/main" xmlns="" id="{68CD5A07-2A32-CE4E-A818-FF16E1B72C89}"/>
              </a:ext>
            </a:extLst>
          </p:cNvPr>
          <p:cNvSpPr txBox="1">
            <a:spLocks/>
          </p:cNvSpPr>
          <p:nvPr/>
        </p:nvSpPr>
        <p:spPr>
          <a:xfrm>
            <a:off x="2833937" y="415345"/>
            <a:ext cx="9148955" cy="226215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tr-TR" sz="1600" dirty="0"/>
              <a:t>Burada işler nasıl yürür, neyi nasıl halledeceğim, hangi ihtiyacım için kime, nereye gideceğim, dersler nasıl işlenir, nasıl ders çalışmak gerekiyor, nelere öncelik vermem gerekiyor, hocalar neye dikkat eder, burs alabilir miyim, nasıl alabilirim? Aklımızda bir sürü soru </a:t>
            </a:r>
            <a:r>
              <a:rPr lang="tr-TR" sz="1600" dirty="0" err="1"/>
              <a:t>olyor</a:t>
            </a:r>
            <a:r>
              <a:rPr lang="tr-TR" sz="1600" dirty="0"/>
              <a:t>. Yabancıyız sonuçta. Ama danışman hocamız kayıtları zor yapıyor zaten. Gidersin </a:t>
            </a:r>
            <a:r>
              <a:rPr lang="tr-TR" sz="1600" dirty="0" err="1"/>
              <a:t>gidersin</a:t>
            </a:r>
            <a:r>
              <a:rPr lang="tr-TR" sz="1600" dirty="0"/>
              <a:t> yok ya da git, sonra gel der. Soğuk karşılar. Çok bırakıp gitmek istedim ama olmadı. Derslere, hocalara, buraya yani üniversiteye zor alıştım.</a:t>
            </a:r>
          </a:p>
        </p:txBody>
      </p:sp>
      <p:sp>
        <p:nvSpPr>
          <p:cNvPr id="9" name="TextBox 8">
            <a:extLst>
              <a:ext uri="{FF2B5EF4-FFF2-40B4-BE49-F238E27FC236}">
                <a16:creationId xmlns:a16="http://schemas.microsoft.com/office/drawing/2014/main" xmlns="" id="{3B3B7202-E75C-8148-974F-76D4601D7FA7}"/>
              </a:ext>
            </a:extLst>
          </p:cNvPr>
          <p:cNvSpPr txBox="1"/>
          <p:nvPr/>
        </p:nvSpPr>
        <p:spPr>
          <a:xfrm>
            <a:off x="1863068" y="4184009"/>
            <a:ext cx="694422"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Poppins" pitchFamily="2" charset="77"/>
                <a:ea typeface="League Spartan" charset="0"/>
                <a:cs typeface="Poppins" pitchFamily="2" charset="77"/>
              </a:rPr>
              <a:t>2</a:t>
            </a:r>
          </a:p>
        </p:txBody>
      </p:sp>
      <p:sp>
        <p:nvSpPr>
          <p:cNvPr id="10" name="TextBox 9">
            <a:extLst>
              <a:ext uri="{FF2B5EF4-FFF2-40B4-BE49-F238E27FC236}">
                <a16:creationId xmlns:a16="http://schemas.microsoft.com/office/drawing/2014/main" xmlns="" id="{C8D1B974-2B1E-1246-9008-49076A71A887}"/>
              </a:ext>
            </a:extLst>
          </p:cNvPr>
          <p:cNvSpPr txBox="1"/>
          <p:nvPr/>
        </p:nvSpPr>
        <p:spPr>
          <a:xfrm>
            <a:off x="1930395" y="4484090"/>
            <a:ext cx="627095"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02</a:t>
            </a:r>
          </a:p>
        </p:txBody>
      </p:sp>
      <p:sp>
        <p:nvSpPr>
          <p:cNvPr id="12" name="Subtitle 2">
            <a:extLst>
              <a:ext uri="{FF2B5EF4-FFF2-40B4-BE49-F238E27FC236}">
                <a16:creationId xmlns:a16="http://schemas.microsoft.com/office/drawing/2014/main" xmlns="" id="{2262831D-5242-3641-B17C-FE3FF36D1263}"/>
              </a:ext>
            </a:extLst>
          </p:cNvPr>
          <p:cNvSpPr txBox="1">
            <a:spLocks/>
          </p:cNvSpPr>
          <p:nvPr/>
        </p:nvSpPr>
        <p:spPr>
          <a:xfrm>
            <a:off x="3334781" y="3537677"/>
            <a:ext cx="8570140" cy="189282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Yani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bilmiyorum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işte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lise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gibi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değil</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ki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burası</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Bir</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sürü</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ders</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var</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değişik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değişik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hepsine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birden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nasıl</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çalışacağım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hangisi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daha</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önemli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Ya</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da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hangi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derse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nasıl</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çalışılmalı</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Ben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lisede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çok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başarılıydım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burada</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da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olmak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istiyorum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geçen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sene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zorlandım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Tek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istediğim</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bak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şu</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dersler</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böyle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sen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şunlara</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dikkat</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et;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bu</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derslerde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bölümde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başarılı</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olmak</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istiyorsan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şunları</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yapabilirsin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eksiklerini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şöyle</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tamamlayabilirsin</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demesi</a:t>
            </a:r>
            <a:r>
              <a:rPr lang="en-US" sz="2000" dirty="0">
                <a:solidFill>
                  <a:schemeClr val="tx1">
                    <a:lumMod val="95000"/>
                    <a:lumOff val="5000"/>
                  </a:schemeClr>
                </a:solidFill>
                <a:latin typeface="Lato Light" panose="020F0502020204030203" pitchFamily="34" charset="0"/>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47571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113B7856-5FFB-C546-A162-7CB89281B7C6}"/>
              </a:ext>
            </a:extLst>
          </p:cNvPr>
          <p:cNvSpPr/>
          <p:nvPr/>
        </p:nvSpPr>
        <p:spPr>
          <a:xfrm flipH="1">
            <a:off x="147067" y="0"/>
            <a:ext cx="3379101" cy="6858000"/>
          </a:xfrm>
          <a:prstGeom prst="parallelogram">
            <a:avLst>
              <a:gd name="adj" fmla="val 51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ubtitle 2">
            <a:extLst>
              <a:ext uri="{FF2B5EF4-FFF2-40B4-BE49-F238E27FC236}">
                <a16:creationId xmlns:a16="http://schemas.microsoft.com/office/drawing/2014/main" xmlns="" id="{68CD5A07-2A32-CE4E-A818-FF16E1B72C89}"/>
              </a:ext>
            </a:extLst>
          </p:cNvPr>
          <p:cNvSpPr txBox="1">
            <a:spLocks/>
          </p:cNvSpPr>
          <p:nvPr/>
        </p:nvSpPr>
        <p:spPr>
          <a:xfrm>
            <a:off x="2628647" y="878557"/>
            <a:ext cx="7554072" cy="118949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tr-TR" sz="1600" dirty="0"/>
              <a:t>Biz üst sınıflarla da konuşuyoruz ama insan bir yetişkin, işi bilen biri yol göstersin istiyor. Ama göremiyoruz bile danışmanımızı. Gördüğümüzde de ilgilenmiyor, hep meşgul, hep işi var. Sadece </a:t>
            </a:r>
            <a:r>
              <a:rPr lang="tr-TR" sz="2000" dirty="0"/>
              <a:t>temsilciyi</a:t>
            </a:r>
            <a:r>
              <a:rPr lang="tr-TR" sz="1600" dirty="0"/>
              <a:t> tanır, başka kimseyi tanımaz bile.</a:t>
            </a:r>
          </a:p>
        </p:txBody>
      </p:sp>
      <p:sp>
        <p:nvSpPr>
          <p:cNvPr id="12" name="Subtitle 2">
            <a:extLst>
              <a:ext uri="{FF2B5EF4-FFF2-40B4-BE49-F238E27FC236}">
                <a16:creationId xmlns:a16="http://schemas.microsoft.com/office/drawing/2014/main" xmlns="" id="{2262831D-5242-3641-B17C-FE3FF36D1263}"/>
              </a:ext>
            </a:extLst>
          </p:cNvPr>
          <p:cNvSpPr txBox="1">
            <a:spLocks/>
          </p:cNvSpPr>
          <p:nvPr/>
        </p:nvSpPr>
        <p:spPr>
          <a:xfrm>
            <a:off x="3835195" y="3316172"/>
            <a:ext cx="6326371" cy="22937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Onların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işi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bize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yol</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göstermek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gerekiyorsa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yönlendirmek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değil</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mi?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Oturup</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benim</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özel</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derdimi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dinlesin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demek</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istemiyorum</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ama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derslerimde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daha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iyi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olmam</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için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bana</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yardımcı</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olması</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gerekiyor</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İşleri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bu.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Kendi</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araştırmalarından</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bize</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fırsat</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2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kalmıyor</a:t>
            </a: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13" name="TextBox 12">
            <a:extLst>
              <a:ext uri="{FF2B5EF4-FFF2-40B4-BE49-F238E27FC236}">
                <a16:creationId xmlns:a16="http://schemas.microsoft.com/office/drawing/2014/main" xmlns="" id="{C07AF0FC-BE91-A44B-AACE-9F86481E9D34}"/>
              </a:ext>
            </a:extLst>
          </p:cNvPr>
          <p:cNvSpPr txBox="1"/>
          <p:nvPr/>
        </p:nvSpPr>
        <p:spPr>
          <a:xfrm>
            <a:off x="1040646" y="1013666"/>
            <a:ext cx="694422"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Poppins" pitchFamily="2" charset="77"/>
                <a:ea typeface="League Spartan" charset="0"/>
                <a:cs typeface="Poppins" pitchFamily="2" charset="77"/>
              </a:rPr>
              <a:t>3</a:t>
            </a:r>
          </a:p>
        </p:txBody>
      </p:sp>
      <p:sp>
        <p:nvSpPr>
          <p:cNvPr id="14" name="TextBox 13">
            <a:extLst>
              <a:ext uri="{FF2B5EF4-FFF2-40B4-BE49-F238E27FC236}">
                <a16:creationId xmlns:a16="http://schemas.microsoft.com/office/drawing/2014/main" xmlns="" id="{BE159945-5A02-8442-AD4D-8BD21C8DF255}"/>
              </a:ext>
            </a:extLst>
          </p:cNvPr>
          <p:cNvSpPr txBox="1"/>
          <p:nvPr/>
        </p:nvSpPr>
        <p:spPr>
          <a:xfrm>
            <a:off x="1107973" y="1313748"/>
            <a:ext cx="627095"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03</a:t>
            </a:r>
          </a:p>
        </p:txBody>
      </p:sp>
      <p:sp>
        <p:nvSpPr>
          <p:cNvPr id="17" name="TextBox 16">
            <a:extLst>
              <a:ext uri="{FF2B5EF4-FFF2-40B4-BE49-F238E27FC236}">
                <a16:creationId xmlns:a16="http://schemas.microsoft.com/office/drawing/2014/main" xmlns="" id="{CF3928C3-1899-CF4B-93E0-E4040A83C759}"/>
              </a:ext>
            </a:extLst>
          </p:cNvPr>
          <p:cNvSpPr txBox="1"/>
          <p:nvPr/>
        </p:nvSpPr>
        <p:spPr>
          <a:xfrm>
            <a:off x="1643920" y="3935833"/>
            <a:ext cx="694422"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Poppins" pitchFamily="2" charset="77"/>
                <a:ea typeface="League Spartan" charset="0"/>
                <a:cs typeface="Poppins" pitchFamily="2" charset="77"/>
              </a:rPr>
              <a:t>4</a:t>
            </a:r>
          </a:p>
        </p:txBody>
      </p:sp>
      <p:sp>
        <p:nvSpPr>
          <p:cNvPr id="18" name="TextBox 17">
            <a:extLst>
              <a:ext uri="{FF2B5EF4-FFF2-40B4-BE49-F238E27FC236}">
                <a16:creationId xmlns:a16="http://schemas.microsoft.com/office/drawing/2014/main" xmlns="" id="{8222E7A9-730F-E242-A278-E1738C59C4D9}"/>
              </a:ext>
            </a:extLst>
          </p:cNvPr>
          <p:cNvSpPr txBox="1"/>
          <p:nvPr/>
        </p:nvSpPr>
        <p:spPr>
          <a:xfrm>
            <a:off x="1711247" y="4235914"/>
            <a:ext cx="627095" cy="553998"/>
          </a:xfrm>
          <a:prstGeom prst="rect">
            <a:avLst/>
          </a:prstGeom>
          <a:noFill/>
        </p:spPr>
        <p:txBody>
          <a:bodyPr wrap="none" rtlCol="0" anchor="ctr" anchorCtr="0">
            <a:spAutoFit/>
          </a:bodyPr>
          <a:lstStyle/>
          <a:p>
            <a:pPr algn="r"/>
            <a:r>
              <a:rPr lang="en-US" sz="3000" b="1" dirty="0">
                <a:solidFill>
                  <a:schemeClr val="bg1"/>
                </a:solidFill>
                <a:latin typeface="Poppins" pitchFamily="2" charset="77"/>
                <a:ea typeface="League Spartan" charset="0"/>
                <a:cs typeface="Poppins" pitchFamily="2" charset="77"/>
              </a:rPr>
              <a:t>04</a:t>
            </a:r>
          </a:p>
        </p:txBody>
      </p:sp>
    </p:spTree>
    <p:extLst>
      <p:ext uri="{BB962C8B-B14F-4D97-AF65-F5344CB8AC3E}">
        <p14:creationId xmlns:p14="http://schemas.microsoft.com/office/powerpoint/2010/main" val="2573105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64">
            <a:extLst>
              <a:ext uri="{FF2B5EF4-FFF2-40B4-BE49-F238E27FC236}">
                <a16:creationId xmlns:a16="http://schemas.microsoft.com/office/drawing/2014/main" xmlns="" id="{9CF354F7-3518-3346-A6DB-38285E66A0ED}"/>
              </a:ext>
            </a:extLst>
          </p:cNvPr>
          <p:cNvSpPr>
            <a:spLocks noChangeArrowheads="1"/>
          </p:cNvSpPr>
          <p:nvPr/>
        </p:nvSpPr>
        <p:spPr bwMode="auto">
          <a:xfrm>
            <a:off x="150" y="1627095"/>
            <a:ext cx="2400980" cy="1755210"/>
          </a:xfrm>
          <a:custGeom>
            <a:avLst/>
            <a:gdLst>
              <a:gd name="T0" fmla="*/ 1344634 w 3854"/>
              <a:gd name="T1" fmla="*/ 728693 h 2819"/>
              <a:gd name="T2" fmla="*/ 1344634 w 3854"/>
              <a:gd name="T3" fmla="*/ 728693 h 2819"/>
              <a:gd name="T4" fmla="*/ 574574 w 3854"/>
              <a:gd name="T5" fmla="*/ 30947 h 2819"/>
              <a:gd name="T6" fmla="*/ 574574 w 3854"/>
              <a:gd name="T7" fmla="*/ 30947 h 2819"/>
              <a:gd name="T8" fmla="*/ 0 w 3854"/>
              <a:gd name="T9" fmla="*/ 44981 h 2819"/>
              <a:gd name="T10" fmla="*/ 0 w 3854"/>
              <a:gd name="T11" fmla="*/ 1014052 h 2819"/>
              <a:gd name="T12" fmla="*/ 1370195 w 3854"/>
              <a:gd name="T13" fmla="*/ 1014052 h 2819"/>
              <a:gd name="T14" fmla="*/ 1370195 w 3854"/>
              <a:gd name="T15" fmla="*/ 1014052 h 2819"/>
              <a:gd name="T16" fmla="*/ 1344634 w 3854"/>
              <a:gd name="T17" fmla="*/ 728693 h 28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4" h="2819">
                <a:moveTo>
                  <a:pt x="3735" y="2025"/>
                </a:moveTo>
                <a:lnTo>
                  <a:pt x="3735" y="2025"/>
                </a:lnTo>
                <a:cubicBezTo>
                  <a:pt x="3365" y="1003"/>
                  <a:pt x="2713" y="265"/>
                  <a:pt x="1596" y="86"/>
                </a:cubicBezTo>
                <a:cubicBezTo>
                  <a:pt x="1063" y="0"/>
                  <a:pt x="517" y="5"/>
                  <a:pt x="0" y="125"/>
                </a:cubicBezTo>
                <a:lnTo>
                  <a:pt x="0" y="2818"/>
                </a:lnTo>
                <a:lnTo>
                  <a:pt x="3806" y="2818"/>
                </a:lnTo>
                <a:cubicBezTo>
                  <a:pt x="3853" y="2553"/>
                  <a:pt x="3828" y="2283"/>
                  <a:pt x="3735" y="2025"/>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9" name="Freeform 365">
            <a:extLst>
              <a:ext uri="{FF2B5EF4-FFF2-40B4-BE49-F238E27FC236}">
                <a16:creationId xmlns:a16="http://schemas.microsoft.com/office/drawing/2014/main" xmlns="" id="{5C39961E-D507-3044-9132-91E5B240171B}"/>
              </a:ext>
            </a:extLst>
          </p:cNvPr>
          <p:cNvSpPr>
            <a:spLocks noChangeArrowheads="1"/>
          </p:cNvSpPr>
          <p:nvPr/>
        </p:nvSpPr>
        <p:spPr bwMode="auto">
          <a:xfrm>
            <a:off x="148" y="3382305"/>
            <a:ext cx="2766346" cy="1738731"/>
          </a:xfrm>
          <a:custGeom>
            <a:avLst/>
            <a:gdLst>
              <a:gd name="T0" fmla="*/ 1406030 w 4441"/>
              <a:gd name="T1" fmla="*/ 989766 h 2791"/>
              <a:gd name="T2" fmla="*/ 1406030 w 4441"/>
              <a:gd name="T3" fmla="*/ 989766 h 2791"/>
              <a:gd name="T4" fmla="*/ 1439147 w 4441"/>
              <a:gd name="T5" fmla="*/ 870951 h 2791"/>
              <a:gd name="T6" fmla="*/ 1439147 w 4441"/>
              <a:gd name="T7" fmla="*/ 870951 h 2791"/>
              <a:gd name="T8" fmla="*/ 1467944 w 4441"/>
              <a:gd name="T9" fmla="*/ 738094 h 2791"/>
              <a:gd name="T10" fmla="*/ 1467944 w 4441"/>
              <a:gd name="T11" fmla="*/ 738094 h 2791"/>
              <a:gd name="T12" fmla="*/ 1492062 w 4441"/>
              <a:gd name="T13" fmla="*/ 726933 h 2791"/>
              <a:gd name="T14" fmla="*/ 1492062 w 4441"/>
              <a:gd name="T15" fmla="*/ 726933 h 2791"/>
              <a:gd name="T16" fmla="*/ 1492062 w 4441"/>
              <a:gd name="T17" fmla="*/ 726573 h 2791"/>
              <a:gd name="T18" fmla="*/ 1492062 w 4441"/>
              <a:gd name="T19" fmla="*/ 726573 h 2791"/>
              <a:gd name="T20" fmla="*/ 1492422 w 4441"/>
              <a:gd name="T21" fmla="*/ 726573 h 2791"/>
              <a:gd name="T22" fmla="*/ 1492422 w 4441"/>
              <a:gd name="T23" fmla="*/ 726573 h 2791"/>
              <a:gd name="T24" fmla="*/ 1493142 w 4441"/>
              <a:gd name="T25" fmla="*/ 726213 h 2791"/>
              <a:gd name="T26" fmla="*/ 1493142 w 4441"/>
              <a:gd name="T27" fmla="*/ 726213 h 2791"/>
              <a:gd name="T28" fmla="*/ 1504301 w 4441"/>
              <a:gd name="T29" fmla="*/ 720812 h 2791"/>
              <a:gd name="T30" fmla="*/ 1504301 w 4441"/>
              <a:gd name="T31" fmla="*/ 720812 h 2791"/>
              <a:gd name="T32" fmla="*/ 1511500 w 4441"/>
              <a:gd name="T33" fmla="*/ 717211 h 2791"/>
              <a:gd name="T34" fmla="*/ 1511500 w 4441"/>
              <a:gd name="T35" fmla="*/ 717211 h 2791"/>
              <a:gd name="T36" fmla="*/ 1516180 w 4441"/>
              <a:gd name="T37" fmla="*/ 714331 h 2791"/>
              <a:gd name="T38" fmla="*/ 1516180 w 4441"/>
              <a:gd name="T39" fmla="*/ 714331 h 2791"/>
              <a:gd name="T40" fmla="*/ 1524819 w 4441"/>
              <a:gd name="T41" fmla="*/ 708930 h 2791"/>
              <a:gd name="T42" fmla="*/ 1524819 w 4441"/>
              <a:gd name="T43" fmla="*/ 708930 h 2791"/>
              <a:gd name="T44" fmla="*/ 1526259 w 4441"/>
              <a:gd name="T45" fmla="*/ 708570 h 2791"/>
              <a:gd name="T46" fmla="*/ 1526259 w 4441"/>
              <a:gd name="T47" fmla="*/ 708570 h 2791"/>
              <a:gd name="T48" fmla="*/ 1579534 w 4441"/>
              <a:gd name="T49" fmla="*/ 674006 h 2791"/>
              <a:gd name="T50" fmla="*/ 1579534 w 4441"/>
              <a:gd name="T51" fmla="*/ 674006 h 2791"/>
              <a:gd name="T52" fmla="*/ 1579534 w 4441"/>
              <a:gd name="T53" fmla="*/ 674006 h 2791"/>
              <a:gd name="T54" fmla="*/ 1579534 w 4441"/>
              <a:gd name="T55" fmla="*/ 674006 h 2791"/>
              <a:gd name="T56" fmla="*/ 1579534 w 4441"/>
              <a:gd name="T57" fmla="*/ 674006 h 2791"/>
              <a:gd name="T58" fmla="*/ 1579534 w 4441"/>
              <a:gd name="T59" fmla="*/ 674006 h 2791"/>
              <a:gd name="T60" fmla="*/ 1597532 w 4441"/>
              <a:gd name="T61" fmla="*/ 644122 h 2791"/>
              <a:gd name="T62" fmla="*/ 1597532 w 4441"/>
              <a:gd name="T63" fmla="*/ 644122 h 2791"/>
              <a:gd name="T64" fmla="*/ 1597892 w 4441"/>
              <a:gd name="T65" fmla="*/ 638721 h 2791"/>
              <a:gd name="T66" fmla="*/ 1597892 w 4441"/>
              <a:gd name="T67" fmla="*/ 638721 h 2791"/>
              <a:gd name="T68" fmla="*/ 1597892 w 4441"/>
              <a:gd name="T69" fmla="*/ 630800 h 2791"/>
              <a:gd name="T70" fmla="*/ 1597892 w 4441"/>
              <a:gd name="T71" fmla="*/ 630800 h 2791"/>
              <a:gd name="T72" fmla="*/ 1597532 w 4441"/>
              <a:gd name="T73" fmla="*/ 625400 h 2791"/>
              <a:gd name="T74" fmla="*/ 1597532 w 4441"/>
              <a:gd name="T75" fmla="*/ 625400 h 2791"/>
              <a:gd name="T76" fmla="*/ 1583853 w 4441"/>
              <a:gd name="T77" fmla="*/ 591195 h 2791"/>
              <a:gd name="T78" fmla="*/ 1583853 w 4441"/>
              <a:gd name="T79" fmla="*/ 591555 h 2791"/>
              <a:gd name="T80" fmla="*/ 1562975 w 4441"/>
              <a:gd name="T81" fmla="*/ 557351 h 2791"/>
              <a:gd name="T82" fmla="*/ 1562975 w 4441"/>
              <a:gd name="T83" fmla="*/ 557351 h 2791"/>
              <a:gd name="T84" fmla="*/ 1379392 w 4441"/>
              <a:gd name="T85" fmla="*/ 275075 h 2791"/>
              <a:gd name="T86" fmla="*/ 1379392 w 4441"/>
              <a:gd name="T87" fmla="*/ 275075 h 2791"/>
              <a:gd name="T88" fmla="*/ 1351675 w 4441"/>
              <a:gd name="T89" fmla="*/ 73089 h 2791"/>
              <a:gd name="T90" fmla="*/ 1351675 w 4441"/>
              <a:gd name="T91" fmla="*/ 73089 h 2791"/>
              <a:gd name="T92" fmla="*/ 1370033 w 4441"/>
              <a:gd name="T93" fmla="*/ 0 h 2791"/>
              <a:gd name="T94" fmla="*/ 0 w 4441"/>
              <a:gd name="T95" fmla="*/ 0 h 2791"/>
              <a:gd name="T96" fmla="*/ 0 w 4441"/>
              <a:gd name="T97" fmla="*/ 1004528 h 2791"/>
              <a:gd name="T98" fmla="*/ 1419349 w 4441"/>
              <a:gd name="T99" fmla="*/ 1004528 h 2791"/>
              <a:gd name="T100" fmla="*/ 1419349 w 4441"/>
              <a:gd name="T101" fmla="*/ 1004528 h 2791"/>
              <a:gd name="T102" fmla="*/ 1406030 w 4441"/>
              <a:gd name="T103" fmla="*/ 989766 h 2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41" h="2791">
                <a:moveTo>
                  <a:pt x="3906" y="2749"/>
                </a:moveTo>
                <a:lnTo>
                  <a:pt x="3906" y="2749"/>
                </a:lnTo>
                <a:cubicBezTo>
                  <a:pt x="4087" y="2671"/>
                  <a:pt x="4066" y="2559"/>
                  <a:pt x="3998" y="2419"/>
                </a:cubicBezTo>
                <a:cubicBezTo>
                  <a:pt x="3881" y="2178"/>
                  <a:pt x="3881" y="2145"/>
                  <a:pt x="4078" y="2050"/>
                </a:cubicBezTo>
                <a:cubicBezTo>
                  <a:pt x="4098" y="2040"/>
                  <a:pt x="4120" y="2030"/>
                  <a:pt x="4145" y="2019"/>
                </a:cubicBezTo>
                <a:cubicBezTo>
                  <a:pt x="4145" y="2019"/>
                  <a:pt x="4145" y="2019"/>
                  <a:pt x="4145" y="2018"/>
                </a:cubicBezTo>
                <a:lnTo>
                  <a:pt x="4146" y="2018"/>
                </a:lnTo>
                <a:cubicBezTo>
                  <a:pt x="4147" y="2018"/>
                  <a:pt x="4148" y="2017"/>
                  <a:pt x="4148" y="2017"/>
                </a:cubicBezTo>
                <a:cubicBezTo>
                  <a:pt x="4159" y="2012"/>
                  <a:pt x="4169" y="2007"/>
                  <a:pt x="4179" y="2002"/>
                </a:cubicBezTo>
                <a:cubicBezTo>
                  <a:pt x="4186" y="1998"/>
                  <a:pt x="4192" y="1995"/>
                  <a:pt x="4199" y="1992"/>
                </a:cubicBezTo>
                <a:cubicBezTo>
                  <a:pt x="4203" y="1989"/>
                  <a:pt x="4208" y="1987"/>
                  <a:pt x="4212" y="1984"/>
                </a:cubicBezTo>
                <a:cubicBezTo>
                  <a:pt x="4220" y="1979"/>
                  <a:pt x="4228" y="1974"/>
                  <a:pt x="4236" y="1969"/>
                </a:cubicBezTo>
                <a:cubicBezTo>
                  <a:pt x="4238" y="1969"/>
                  <a:pt x="4239" y="1968"/>
                  <a:pt x="4240" y="1968"/>
                </a:cubicBezTo>
                <a:cubicBezTo>
                  <a:pt x="4290" y="1937"/>
                  <a:pt x="4338" y="1904"/>
                  <a:pt x="4388" y="1872"/>
                </a:cubicBezTo>
                <a:cubicBezTo>
                  <a:pt x="4397" y="1865"/>
                  <a:pt x="4429" y="1838"/>
                  <a:pt x="4438" y="1789"/>
                </a:cubicBezTo>
                <a:cubicBezTo>
                  <a:pt x="4439" y="1784"/>
                  <a:pt x="4439" y="1779"/>
                  <a:pt x="4439" y="1774"/>
                </a:cubicBezTo>
                <a:cubicBezTo>
                  <a:pt x="4440" y="1767"/>
                  <a:pt x="4440" y="1760"/>
                  <a:pt x="4439" y="1752"/>
                </a:cubicBezTo>
                <a:cubicBezTo>
                  <a:pt x="4439" y="1747"/>
                  <a:pt x="4439" y="1743"/>
                  <a:pt x="4438" y="1737"/>
                </a:cubicBezTo>
                <a:cubicBezTo>
                  <a:pt x="4433" y="1710"/>
                  <a:pt x="4422" y="1678"/>
                  <a:pt x="4400" y="1642"/>
                </a:cubicBezTo>
                <a:lnTo>
                  <a:pt x="4400" y="1643"/>
                </a:lnTo>
                <a:lnTo>
                  <a:pt x="4342" y="1548"/>
                </a:lnTo>
                <a:cubicBezTo>
                  <a:pt x="4171" y="1287"/>
                  <a:pt x="4000" y="1026"/>
                  <a:pt x="3832" y="764"/>
                </a:cubicBezTo>
                <a:cubicBezTo>
                  <a:pt x="3720" y="590"/>
                  <a:pt x="3686" y="417"/>
                  <a:pt x="3755" y="203"/>
                </a:cubicBezTo>
                <a:cubicBezTo>
                  <a:pt x="3777" y="136"/>
                  <a:pt x="3794" y="69"/>
                  <a:pt x="3806" y="0"/>
                </a:cubicBezTo>
                <a:lnTo>
                  <a:pt x="0" y="0"/>
                </a:lnTo>
                <a:lnTo>
                  <a:pt x="0" y="2790"/>
                </a:lnTo>
                <a:lnTo>
                  <a:pt x="3943" y="2790"/>
                </a:lnTo>
                <a:cubicBezTo>
                  <a:pt x="3933" y="2776"/>
                  <a:pt x="3920" y="2763"/>
                  <a:pt x="3906" y="2749"/>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0" name="Freeform 366">
            <a:extLst>
              <a:ext uri="{FF2B5EF4-FFF2-40B4-BE49-F238E27FC236}">
                <a16:creationId xmlns:a16="http://schemas.microsoft.com/office/drawing/2014/main" xmlns="" id="{8CB5EFAD-8563-BB4E-84EB-3E1CFD1FF233}"/>
              </a:ext>
            </a:extLst>
          </p:cNvPr>
          <p:cNvSpPr>
            <a:spLocks noChangeArrowheads="1"/>
          </p:cNvSpPr>
          <p:nvPr/>
        </p:nvSpPr>
        <p:spPr bwMode="auto">
          <a:xfrm>
            <a:off x="148" y="5118288"/>
            <a:ext cx="2505371" cy="1738731"/>
          </a:xfrm>
          <a:custGeom>
            <a:avLst/>
            <a:gdLst>
              <a:gd name="T0" fmla="*/ 715261 w 4022"/>
              <a:gd name="T1" fmla="*/ 610998 h 2791"/>
              <a:gd name="T2" fmla="*/ 715261 w 4022"/>
              <a:gd name="T3" fmla="*/ 610998 h 2791"/>
              <a:gd name="T4" fmla="*/ 854569 w 4022"/>
              <a:gd name="T5" fmla="*/ 466979 h 2791"/>
              <a:gd name="T6" fmla="*/ 854569 w 4022"/>
              <a:gd name="T7" fmla="*/ 466979 h 2791"/>
              <a:gd name="T8" fmla="*/ 1181422 w 4022"/>
              <a:gd name="T9" fmla="*/ 454378 h 2791"/>
              <a:gd name="T10" fmla="*/ 1181422 w 4022"/>
              <a:gd name="T11" fmla="*/ 454378 h 2791"/>
              <a:gd name="T12" fmla="*/ 1269255 w 4022"/>
              <a:gd name="T13" fmla="*/ 448977 h 2791"/>
              <a:gd name="T14" fmla="*/ 1269255 w 4022"/>
              <a:gd name="T15" fmla="*/ 448977 h 2791"/>
              <a:gd name="T16" fmla="*/ 1376166 w 4022"/>
              <a:gd name="T17" fmla="*/ 304239 h 2791"/>
              <a:gd name="T18" fmla="*/ 1376166 w 4022"/>
              <a:gd name="T19" fmla="*/ 304239 h 2791"/>
              <a:gd name="T20" fmla="*/ 1370406 w 4022"/>
              <a:gd name="T21" fmla="*/ 172102 h 2791"/>
              <a:gd name="T22" fmla="*/ 1370406 w 4022"/>
              <a:gd name="T23" fmla="*/ 172102 h 2791"/>
              <a:gd name="T24" fmla="*/ 1402084 w 4022"/>
              <a:gd name="T25" fmla="*/ 95052 h 2791"/>
              <a:gd name="T26" fmla="*/ 1402084 w 4022"/>
              <a:gd name="T27" fmla="*/ 95052 h 2791"/>
              <a:gd name="T28" fmla="*/ 1419362 w 4022"/>
              <a:gd name="T29" fmla="*/ 0 h 2791"/>
              <a:gd name="T30" fmla="*/ 0 w 4022"/>
              <a:gd name="T31" fmla="*/ 0 h 2791"/>
              <a:gd name="T32" fmla="*/ 0 w 4022"/>
              <a:gd name="T33" fmla="*/ 1004528 h 2791"/>
              <a:gd name="T34" fmla="*/ 754137 w 4022"/>
              <a:gd name="T35" fmla="*/ 1004528 h 2791"/>
              <a:gd name="T36" fmla="*/ 754137 w 4022"/>
              <a:gd name="T37" fmla="*/ 1004528 h 2791"/>
              <a:gd name="T38" fmla="*/ 750898 w 4022"/>
              <a:gd name="T39" fmla="*/ 990126 h 2791"/>
              <a:gd name="T40" fmla="*/ 750898 w 4022"/>
              <a:gd name="T41" fmla="*/ 990126 h 2791"/>
              <a:gd name="T42" fmla="*/ 715261 w 4022"/>
              <a:gd name="T43" fmla="*/ 610998 h 2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22" h="2791">
                <a:moveTo>
                  <a:pt x="1987" y="1697"/>
                </a:moveTo>
                <a:lnTo>
                  <a:pt x="1987" y="1697"/>
                </a:lnTo>
                <a:cubicBezTo>
                  <a:pt x="2012" y="1451"/>
                  <a:pt x="2128" y="1319"/>
                  <a:pt x="2374" y="1297"/>
                </a:cubicBezTo>
                <a:cubicBezTo>
                  <a:pt x="2675" y="1270"/>
                  <a:pt x="2980" y="1273"/>
                  <a:pt x="3282" y="1262"/>
                </a:cubicBezTo>
                <a:cubicBezTo>
                  <a:pt x="3364" y="1259"/>
                  <a:pt x="3447" y="1261"/>
                  <a:pt x="3526" y="1247"/>
                </a:cubicBezTo>
                <a:cubicBezTo>
                  <a:pt x="3785" y="1197"/>
                  <a:pt x="3845" y="1110"/>
                  <a:pt x="3823" y="845"/>
                </a:cubicBezTo>
                <a:cubicBezTo>
                  <a:pt x="3813" y="723"/>
                  <a:pt x="3797" y="599"/>
                  <a:pt x="3807" y="478"/>
                </a:cubicBezTo>
                <a:cubicBezTo>
                  <a:pt x="3813" y="403"/>
                  <a:pt x="3843" y="312"/>
                  <a:pt x="3895" y="264"/>
                </a:cubicBezTo>
                <a:cubicBezTo>
                  <a:pt x="3989" y="176"/>
                  <a:pt x="4021" y="98"/>
                  <a:pt x="3943" y="0"/>
                </a:cubicBezTo>
                <a:lnTo>
                  <a:pt x="0" y="0"/>
                </a:lnTo>
                <a:lnTo>
                  <a:pt x="0" y="2790"/>
                </a:lnTo>
                <a:lnTo>
                  <a:pt x="2095" y="2790"/>
                </a:lnTo>
                <a:cubicBezTo>
                  <a:pt x="2093" y="2776"/>
                  <a:pt x="2090" y="2763"/>
                  <a:pt x="2086" y="2750"/>
                </a:cubicBezTo>
                <a:cubicBezTo>
                  <a:pt x="1960" y="2407"/>
                  <a:pt x="1950" y="2053"/>
                  <a:pt x="1987" y="1697"/>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1" name="Freeform 367">
            <a:extLst>
              <a:ext uri="{FF2B5EF4-FFF2-40B4-BE49-F238E27FC236}">
                <a16:creationId xmlns:a16="http://schemas.microsoft.com/office/drawing/2014/main" xmlns="" id="{937A1861-51CB-044A-9F83-703AE2B8DA86}"/>
              </a:ext>
            </a:extLst>
          </p:cNvPr>
          <p:cNvSpPr>
            <a:spLocks noChangeArrowheads="1"/>
          </p:cNvSpPr>
          <p:nvPr/>
        </p:nvSpPr>
        <p:spPr bwMode="auto">
          <a:xfrm>
            <a:off x="9790874" y="1627095"/>
            <a:ext cx="2400980" cy="1755210"/>
          </a:xfrm>
          <a:custGeom>
            <a:avLst/>
            <a:gdLst>
              <a:gd name="T0" fmla="*/ 42481 w 3854"/>
              <a:gd name="T1" fmla="*/ 728693 h 2819"/>
              <a:gd name="T2" fmla="*/ 42481 w 3854"/>
              <a:gd name="T3" fmla="*/ 728693 h 2819"/>
              <a:gd name="T4" fmla="*/ 812901 w 3854"/>
              <a:gd name="T5" fmla="*/ 30947 h 2819"/>
              <a:gd name="T6" fmla="*/ 812901 w 3854"/>
              <a:gd name="T7" fmla="*/ 30947 h 2819"/>
              <a:gd name="T8" fmla="*/ 1387115 w 3854"/>
              <a:gd name="T9" fmla="*/ 44981 h 2819"/>
              <a:gd name="T10" fmla="*/ 1387115 w 3854"/>
              <a:gd name="T11" fmla="*/ 1014052 h 2819"/>
              <a:gd name="T12" fmla="*/ 16920 w 3854"/>
              <a:gd name="T13" fmla="*/ 1014052 h 2819"/>
              <a:gd name="T14" fmla="*/ 16920 w 3854"/>
              <a:gd name="T15" fmla="*/ 1014052 h 2819"/>
              <a:gd name="T16" fmla="*/ 42481 w 3854"/>
              <a:gd name="T17" fmla="*/ 728693 h 28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4" h="2819">
                <a:moveTo>
                  <a:pt x="118" y="2025"/>
                </a:moveTo>
                <a:lnTo>
                  <a:pt x="118" y="2025"/>
                </a:lnTo>
                <a:cubicBezTo>
                  <a:pt x="488" y="1003"/>
                  <a:pt x="1140" y="265"/>
                  <a:pt x="2258" y="86"/>
                </a:cubicBezTo>
                <a:cubicBezTo>
                  <a:pt x="2790" y="0"/>
                  <a:pt x="3336" y="5"/>
                  <a:pt x="3853" y="125"/>
                </a:cubicBezTo>
                <a:lnTo>
                  <a:pt x="3853" y="2818"/>
                </a:lnTo>
                <a:lnTo>
                  <a:pt x="47" y="2818"/>
                </a:lnTo>
                <a:cubicBezTo>
                  <a:pt x="0" y="2553"/>
                  <a:pt x="25" y="2283"/>
                  <a:pt x="118" y="2025"/>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2" name="Freeform 368">
            <a:extLst>
              <a:ext uri="{FF2B5EF4-FFF2-40B4-BE49-F238E27FC236}">
                <a16:creationId xmlns:a16="http://schemas.microsoft.com/office/drawing/2014/main" xmlns="" id="{5BA8AF71-DF49-904E-9F41-1AA6703DA0F0}"/>
              </a:ext>
            </a:extLst>
          </p:cNvPr>
          <p:cNvSpPr>
            <a:spLocks noChangeArrowheads="1"/>
          </p:cNvSpPr>
          <p:nvPr/>
        </p:nvSpPr>
        <p:spPr bwMode="auto">
          <a:xfrm>
            <a:off x="9425506" y="3382305"/>
            <a:ext cx="2766348" cy="1738731"/>
          </a:xfrm>
          <a:custGeom>
            <a:avLst/>
            <a:gdLst>
              <a:gd name="T0" fmla="*/ 192582 w 4441"/>
              <a:gd name="T1" fmla="*/ 989766 h 2791"/>
              <a:gd name="T2" fmla="*/ 192582 w 4441"/>
              <a:gd name="T3" fmla="*/ 989766 h 2791"/>
              <a:gd name="T4" fmla="*/ 159105 w 4441"/>
              <a:gd name="T5" fmla="*/ 870951 h 2791"/>
              <a:gd name="T6" fmla="*/ 159105 w 4441"/>
              <a:gd name="T7" fmla="*/ 870951 h 2791"/>
              <a:gd name="T8" fmla="*/ 130308 w 4441"/>
              <a:gd name="T9" fmla="*/ 738094 h 2791"/>
              <a:gd name="T10" fmla="*/ 130308 w 4441"/>
              <a:gd name="T11" fmla="*/ 738094 h 2791"/>
              <a:gd name="T12" fmla="*/ 106550 w 4441"/>
              <a:gd name="T13" fmla="*/ 726933 h 2791"/>
              <a:gd name="T14" fmla="*/ 106550 w 4441"/>
              <a:gd name="T15" fmla="*/ 726933 h 2791"/>
              <a:gd name="T16" fmla="*/ 106190 w 4441"/>
              <a:gd name="T17" fmla="*/ 726573 h 2791"/>
              <a:gd name="T18" fmla="*/ 106190 w 4441"/>
              <a:gd name="T19" fmla="*/ 726573 h 2791"/>
              <a:gd name="T20" fmla="*/ 105830 w 4441"/>
              <a:gd name="T21" fmla="*/ 726573 h 2791"/>
              <a:gd name="T22" fmla="*/ 105830 w 4441"/>
              <a:gd name="T23" fmla="*/ 726573 h 2791"/>
              <a:gd name="T24" fmla="*/ 105110 w 4441"/>
              <a:gd name="T25" fmla="*/ 726213 h 2791"/>
              <a:gd name="T26" fmla="*/ 105110 w 4441"/>
              <a:gd name="T27" fmla="*/ 726213 h 2791"/>
              <a:gd name="T28" fmla="*/ 93951 w 4441"/>
              <a:gd name="T29" fmla="*/ 720812 h 2791"/>
              <a:gd name="T30" fmla="*/ 93951 w 4441"/>
              <a:gd name="T31" fmla="*/ 720812 h 2791"/>
              <a:gd name="T32" fmla="*/ 87112 w 4441"/>
              <a:gd name="T33" fmla="*/ 717211 h 2791"/>
              <a:gd name="T34" fmla="*/ 87112 w 4441"/>
              <a:gd name="T35" fmla="*/ 717211 h 2791"/>
              <a:gd name="T36" fmla="*/ 82072 w 4441"/>
              <a:gd name="T37" fmla="*/ 714331 h 2791"/>
              <a:gd name="T38" fmla="*/ 82072 w 4441"/>
              <a:gd name="T39" fmla="*/ 714331 h 2791"/>
              <a:gd name="T40" fmla="*/ 73433 w 4441"/>
              <a:gd name="T41" fmla="*/ 709290 h 2791"/>
              <a:gd name="T42" fmla="*/ 73433 w 4441"/>
              <a:gd name="T43" fmla="*/ 709290 h 2791"/>
              <a:gd name="T44" fmla="*/ 71993 w 4441"/>
              <a:gd name="T45" fmla="*/ 708570 h 2791"/>
              <a:gd name="T46" fmla="*/ 71993 w 4441"/>
              <a:gd name="T47" fmla="*/ 708570 h 2791"/>
              <a:gd name="T48" fmla="*/ 18718 w 4441"/>
              <a:gd name="T49" fmla="*/ 674006 h 2791"/>
              <a:gd name="T50" fmla="*/ 18718 w 4441"/>
              <a:gd name="T51" fmla="*/ 674006 h 2791"/>
              <a:gd name="T52" fmla="*/ 18718 w 4441"/>
              <a:gd name="T53" fmla="*/ 674006 h 2791"/>
              <a:gd name="T54" fmla="*/ 18718 w 4441"/>
              <a:gd name="T55" fmla="*/ 674006 h 2791"/>
              <a:gd name="T56" fmla="*/ 18718 w 4441"/>
              <a:gd name="T57" fmla="*/ 674006 h 2791"/>
              <a:gd name="T58" fmla="*/ 1080 w 4441"/>
              <a:gd name="T59" fmla="*/ 644122 h 2791"/>
              <a:gd name="T60" fmla="*/ 1080 w 4441"/>
              <a:gd name="T61" fmla="*/ 644122 h 2791"/>
              <a:gd name="T62" fmla="*/ 360 w 4441"/>
              <a:gd name="T63" fmla="*/ 638721 h 2791"/>
              <a:gd name="T64" fmla="*/ 360 w 4441"/>
              <a:gd name="T65" fmla="*/ 638721 h 2791"/>
              <a:gd name="T66" fmla="*/ 360 w 4441"/>
              <a:gd name="T67" fmla="*/ 630800 h 2791"/>
              <a:gd name="T68" fmla="*/ 360 w 4441"/>
              <a:gd name="T69" fmla="*/ 630800 h 2791"/>
              <a:gd name="T70" fmla="*/ 1080 w 4441"/>
              <a:gd name="T71" fmla="*/ 625400 h 2791"/>
              <a:gd name="T72" fmla="*/ 1080 w 4441"/>
              <a:gd name="T73" fmla="*/ 625400 h 2791"/>
              <a:gd name="T74" fmla="*/ 14399 w 4441"/>
              <a:gd name="T75" fmla="*/ 591555 h 2791"/>
              <a:gd name="T76" fmla="*/ 14399 w 4441"/>
              <a:gd name="T77" fmla="*/ 591555 h 2791"/>
              <a:gd name="T78" fmla="*/ 35637 w 4441"/>
              <a:gd name="T79" fmla="*/ 557351 h 2791"/>
              <a:gd name="T80" fmla="*/ 35637 w 4441"/>
              <a:gd name="T81" fmla="*/ 557351 h 2791"/>
              <a:gd name="T82" fmla="*/ 219220 w 4441"/>
              <a:gd name="T83" fmla="*/ 275075 h 2791"/>
              <a:gd name="T84" fmla="*/ 219220 w 4441"/>
              <a:gd name="T85" fmla="*/ 275075 h 2791"/>
              <a:gd name="T86" fmla="*/ 246577 w 4441"/>
              <a:gd name="T87" fmla="*/ 73089 h 2791"/>
              <a:gd name="T88" fmla="*/ 246577 w 4441"/>
              <a:gd name="T89" fmla="*/ 73089 h 2791"/>
              <a:gd name="T90" fmla="*/ 228219 w 4441"/>
              <a:gd name="T91" fmla="*/ 0 h 2791"/>
              <a:gd name="T92" fmla="*/ 1598253 w 4441"/>
              <a:gd name="T93" fmla="*/ 0 h 2791"/>
              <a:gd name="T94" fmla="*/ 1598253 w 4441"/>
              <a:gd name="T95" fmla="*/ 1004528 h 2791"/>
              <a:gd name="T96" fmla="*/ 178904 w 4441"/>
              <a:gd name="T97" fmla="*/ 1004528 h 2791"/>
              <a:gd name="T98" fmla="*/ 178904 w 4441"/>
              <a:gd name="T99" fmla="*/ 1004528 h 2791"/>
              <a:gd name="T100" fmla="*/ 192582 w 4441"/>
              <a:gd name="T101" fmla="*/ 989766 h 27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41" h="2791">
                <a:moveTo>
                  <a:pt x="535" y="2749"/>
                </a:moveTo>
                <a:lnTo>
                  <a:pt x="535" y="2749"/>
                </a:lnTo>
                <a:cubicBezTo>
                  <a:pt x="353" y="2671"/>
                  <a:pt x="374" y="2559"/>
                  <a:pt x="442" y="2419"/>
                </a:cubicBezTo>
                <a:cubicBezTo>
                  <a:pt x="559" y="2178"/>
                  <a:pt x="559" y="2145"/>
                  <a:pt x="362" y="2050"/>
                </a:cubicBezTo>
                <a:cubicBezTo>
                  <a:pt x="342" y="2040"/>
                  <a:pt x="320" y="2030"/>
                  <a:pt x="296" y="2019"/>
                </a:cubicBezTo>
                <a:cubicBezTo>
                  <a:pt x="296" y="2019"/>
                  <a:pt x="295" y="2019"/>
                  <a:pt x="295" y="2018"/>
                </a:cubicBezTo>
                <a:lnTo>
                  <a:pt x="294" y="2018"/>
                </a:lnTo>
                <a:cubicBezTo>
                  <a:pt x="293" y="2018"/>
                  <a:pt x="293" y="2017"/>
                  <a:pt x="292" y="2017"/>
                </a:cubicBezTo>
                <a:cubicBezTo>
                  <a:pt x="281" y="2012"/>
                  <a:pt x="271" y="2007"/>
                  <a:pt x="261" y="2002"/>
                </a:cubicBezTo>
                <a:cubicBezTo>
                  <a:pt x="254" y="1998"/>
                  <a:pt x="248" y="1995"/>
                  <a:pt x="242" y="1992"/>
                </a:cubicBezTo>
                <a:cubicBezTo>
                  <a:pt x="237" y="1989"/>
                  <a:pt x="233" y="1987"/>
                  <a:pt x="228" y="1984"/>
                </a:cubicBezTo>
                <a:cubicBezTo>
                  <a:pt x="220" y="1979"/>
                  <a:pt x="212" y="1974"/>
                  <a:pt x="204" y="1970"/>
                </a:cubicBezTo>
                <a:cubicBezTo>
                  <a:pt x="203" y="1969"/>
                  <a:pt x="201" y="1968"/>
                  <a:pt x="200" y="1968"/>
                </a:cubicBezTo>
                <a:cubicBezTo>
                  <a:pt x="150" y="1937"/>
                  <a:pt x="102" y="1904"/>
                  <a:pt x="52" y="1872"/>
                </a:cubicBezTo>
                <a:cubicBezTo>
                  <a:pt x="43" y="1865"/>
                  <a:pt x="11" y="1838"/>
                  <a:pt x="3" y="1789"/>
                </a:cubicBezTo>
                <a:cubicBezTo>
                  <a:pt x="1" y="1784"/>
                  <a:pt x="1" y="1779"/>
                  <a:pt x="1" y="1774"/>
                </a:cubicBezTo>
                <a:cubicBezTo>
                  <a:pt x="0" y="1767"/>
                  <a:pt x="0" y="1760"/>
                  <a:pt x="1" y="1752"/>
                </a:cubicBezTo>
                <a:cubicBezTo>
                  <a:pt x="1" y="1747"/>
                  <a:pt x="1" y="1743"/>
                  <a:pt x="3" y="1737"/>
                </a:cubicBezTo>
                <a:cubicBezTo>
                  <a:pt x="7" y="1710"/>
                  <a:pt x="18" y="1678"/>
                  <a:pt x="40" y="1643"/>
                </a:cubicBezTo>
                <a:lnTo>
                  <a:pt x="99" y="1548"/>
                </a:lnTo>
                <a:cubicBezTo>
                  <a:pt x="269" y="1287"/>
                  <a:pt x="440" y="1026"/>
                  <a:pt x="609" y="764"/>
                </a:cubicBezTo>
                <a:cubicBezTo>
                  <a:pt x="720" y="590"/>
                  <a:pt x="754" y="417"/>
                  <a:pt x="685" y="203"/>
                </a:cubicBezTo>
                <a:cubicBezTo>
                  <a:pt x="663" y="136"/>
                  <a:pt x="646" y="69"/>
                  <a:pt x="634" y="0"/>
                </a:cubicBezTo>
                <a:lnTo>
                  <a:pt x="4440" y="0"/>
                </a:lnTo>
                <a:lnTo>
                  <a:pt x="4440" y="2790"/>
                </a:lnTo>
                <a:lnTo>
                  <a:pt x="497" y="2790"/>
                </a:lnTo>
                <a:cubicBezTo>
                  <a:pt x="507" y="2776"/>
                  <a:pt x="520" y="2763"/>
                  <a:pt x="535" y="2749"/>
                </a:cubicBezTo>
              </a:path>
            </a:pathLst>
          </a:custGeom>
          <a:solidFill>
            <a:schemeClr val="accent5"/>
          </a:solidFill>
          <a:ln>
            <a:noFill/>
          </a:ln>
          <a:effectLst/>
        </p:spPr>
        <p:txBody>
          <a:bodyPr wrap="none" anchor="ctr"/>
          <a:lstStyle/>
          <a:p>
            <a:endParaRPr lang="en-US" sz="3265" dirty="0">
              <a:latin typeface="DM Sans" pitchFamily="2" charset="77"/>
            </a:endParaRPr>
          </a:p>
        </p:txBody>
      </p:sp>
      <p:sp>
        <p:nvSpPr>
          <p:cNvPr id="23" name="Freeform 369">
            <a:extLst>
              <a:ext uri="{FF2B5EF4-FFF2-40B4-BE49-F238E27FC236}">
                <a16:creationId xmlns:a16="http://schemas.microsoft.com/office/drawing/2014/main" xmlns="" id="{DDDAEE3D-ED38-744E-A75D-1ADAED5AAE09}"/>
              </a:ext>
            </a:extLst>
          </p:cNvPr>
          <p:cNvSpPr>
            <a:spLocks noChangeArrowheads="1"/>
          </p:cNvSpPr>
          <p:nvPr/>
        </p:nvSpPr>
        <p:spPr bwMode="auto">
          <a:xfrm>
            <a:off x="9686482" y="5118288"/>
            <a:ext cx="2505371" cy="1738731"/>
          </a:xfrm>
          <a:custGeom>
            <a:avLst/>
            <a:gdLst>
              <a:gd name="T0" fmla="*/ 732001 w 4021"/>
              <a:gd name="T1" fmla="*/ 610998 h 2791"/>
              <a:gd name="T2" fmla="*/ 732001 w 4021"/>
              <a:gd name="T3" fmla="*/ 610998 h 2791"/>
              <a:gd name="T4" fmla="*/ 593018 w 4021"/>
              <a:gd name="T5" fmla="*/ 466979 h 2791"/>
              <a:gd name="T6" fmla="*/ 593018 w 4021"/>
              <a:gd name="T7" fmla="*/ 466979 h 2791"/>
              <a:gd name="T8" fmla="*/ 265724 w 4021"/>
              <a:gd name="T9" fmla="*/ 454378 h 2791"/>
              <a:gd name="T10" fmla="*/ 265724 w 4021"/>
              <a:gd name="T11" fmla="*/ 454378 h 2791"/>
              <a:gd name="T12" fmla="*/ 177869 w 4021"/>
              <a:gd name="T13" fmla="*/ 448977 h 2791"/>
              <a:gd name="T14" fmla="*/ 177869 w 4021"/>
              <a:gd name="T15" fmla="*/ 448977 h 2791"/>
              <a:gd name="T16" fmla="*/ 70932 w 4021"/>
              <a:gd name="T17" fmla="*/ 304239 h 2791"/>
              <a:gd name="T18" fmla="*/ 70932 w 4021"/>
              <a:gd name="T19" fmla="*/ 304239 h 2791"/>
              <a:gd name="T20" fmla="*/ 76693 w 4021"/>
              <a:gd name="T21" fmla="*/ 172102 h 2791"/>
              <a:gd name="T22" fmla="*/ 76693 w 4021"/>
              <a:gd name="T23" fmla="*/ 172102 h 2791"/>
              <a:gd name="T24" fmla="*/ 45007 w 4021"/>
              <a:gd name="T25" fmla="*/ 95052 h 2791"/>
              <a:gd name="T26" fmla="*/ 45007 w 4021"/>
              <a:gd name="T27" fmla="*/ 95052 h 2791"/>
              <a:gd name="T28" fmla="*/ 27725 w 4021"/>
              <a:gd name="T29" fmla="*/ 0 h 2791"/>
              <a:gd name="T30" fmla="*/ 1447440 w 4021"/>
              <a:gd name="T31" fmla="*/ 0 h 2791"/>
              <a:gd name="T32" fmla="*/ 1447440 w 4021"/>
              <a:gd name="T33" fmla="*/ 1004528 h 2791"/>
              <a:gd name="T34" fmla="*/ 693475 w 4021"/>
              <a:gd name="T35" fmla="*/ 1004528 h 2791"/>
              <a:gd name="T36" fmla="*/ 693475 w 4021"/>
              <a:gd name="T37" fmla="*/ 1004528 h 2791"/>
              <a:gd name="T38" fmla="*/ 696355 w 4021"/>
              <a:gd name="T39" fmla="*/ 990126 h 2791"/>
              <a:gd name="T40" fmla="*/ 696355 w 4021"/>
              <a:gd name="T41" fmla="*/ 990126 h 2791"/>
              <a:gd name="T42" fmla="*/ 732001 w 4021"/>
              <a:gd name="T43" fmla="*/ 610998 h 2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21" h="2791">
                <a:moveTo>
                  <a:pt x="2033" y="1697"/>
                </a:moveTo>
                <a:lnTo>
                  <a:pt x="2033" y="1697"/>
                </a:lnTo>
                <a:cubicBezTo>
                  <a:pt x="2008" y="1451"/>
                  <a:pt x="1892" y="1319"/>
                  <a:pt x="1647" y="1297"/>
                </a:cubicBezTo>
                <a:cubicBezTo>
                  <a:pt x="1345" y="1270"/>
                  <a:pt x="1041" y="1273"/>
                  <a:pt x="738" y="1262"/>
                </a:cubicBezTo>
                <a:cubicBezTo>
                  <a:pt x="656" y="1259"/>
                  <a:pt x="573" y="1261"/>
                  <a:pt x="494" y="1247"/>
                </a:cubicBezTo>
                <a:cubicBezTo>
                  <a:pt x="235" y="1197"/>
                  <a:pt x="175" y="1110"/>
                  <a:pt x="197" y="845"/>
                </a:cubicBezTo>
                <a:cubicBezTo>
                  <a:pt x="208" y="723"/>
                  <a:pt x="223" y="599"/>
                  <a:pt x="213" y="478"/>
                </a:cubicBezTo>
                <a:cubicBezTo>
                  <a:pt x="208" y="403"/>
                  <a:pt x="177" y="312"/>
                  <a:pt x="125" y="264"/>
                </a:cubicBezTo>
                <a:cubicBezTo>
                  <a:pt x="31" y="176"/>
                  <a:pt x="0" y="98"/>
                  <a:pt x="77" y="0"/>
                </a:cubicBezTo>
                <a:lnTo>
                  <a:pt x="4020" y="0"/>
                </a:lnTo>
                <a:lnTo>
                  <a:pt x="4020" y="2790"/>
                </a:lnTo>
                <a:lnTo>
                  <a:pt x="1926" y="2790"/>
                </a:lnTo>
                <a:cubicBezTo>
                  <a:pt x="1927" y="2776"/>
                  <a:pt x="1930" y="2763"/>
                  <a:pt x="1934" y="2750"/>
                </a:cubicBezTo>
                <a:cubicBezTo>
                  <a:pt x="2060" y="2407"/>
                  <a:pt x="2070" y="2053"/>
                  <a:pt x="2033" y="1697"/>
                </a:cubicBezTo>
              </a:path>
            </a:pathLst>
          </a:custGeom>
          <a:solidFill>
            <a:schemeClr val="accent6"/>
          </a:solidFill>
          <a:ln>
            <a:noFill/>
          </a:ln>
          <a:effectLst/>
        </p:spPr>
        <p:txBody>
          <a:bodyPr wrap="none" anchor="ctr"/>
          <a:lstStyle/>
          <a:p>
            <a:endParaRPr lang="en-US" sz="3265" dirty="0">
              <a:latin typeface="DM Sans" pitchFamily="2" charset="77"/>
            </a:endParaRPr>
          </a:p>
        </p:txBody>
      </p:sp>
      <p:sp>
        <p:nvSpPr>
          <p:cNvPr id="24" name="Freeform 370">
            <a:extLst>
              <a:ext uri="{FF2B5EF4-FFF2-40B4-BE49-F238E27FC236}">
                <a16:creationId xmlns:a16="http://schemas.microsoft.com/office/drawing/2014/main" xmlns="" id="{8D217778-02D5-BF4C-B2ED-33163619B15C}"/>
              </a:ext>
            </a:extLst>
          </p:cNvPr>
          <p:cNvSpPr>
            <a:spLocks noChangeArrowheads="1"/>
          </p:cNvSpPr>
          <p:nvPr/>
        </p:nvSpPr>
        <p:spPr bwMode="auto">
          <a:xfrm>
            <a:off x="3249988" y="1838599"/>
            <a:ext cx="71425" cy="1164647"/>
          </a:xfrm>
          <a:custGeom>
            <a:avLst/>
            <a:gdLst>
              <a:gd name="T0" fmla="*/ 0 w 116"/>
              <a:gd name="T1" fmla="*/ 672740 h 1869"/>
              <a:gd name="T2" fmla="*/ 40919 w 116"/>
              <a:gd name="T3" fmla="*/ 672740 h 1869"/>
              <a:gd name="T4" fmla="*/ 40919 w 116"/>
              <a:gd name="T5" fmla="*/ 0 h 1869"/>
              <a:gd name="T6" fmla="*/ 0 w 116"/>
              <a:gd name="T7" fmla="*/ 0 h 1869"/>
              <a:gd name="T8" fmla="*/ 0 w 116"/>
              <a:gd name="T9" fmla="*/ 672740 h 1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869">
                <a:moveTo>
                  <a:pt x="0" y="1868"/>
                </a:moveTo>
                <a:lnTo>
                  <a:pt x="115" y="1868"/>
                </a:lnTo>
                <a:lnTo>
                  <a:pt x="115" y="0"/>
                </a:lnTo>
                <a:lnTo>
                  <a:pt x="0" y="0"/>
                </a:lnTo>
                <a:lnTo>
                  <a:pt x="0" y="1868"/>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5" name="Freeform 371">
            <a:extLst>
              <a:ext uri="{FF2B5EF4-FFF2-40B4-BE49-F238E27FC236}">
                <a16:creationId xmlns:a16="http://schemas.microsoft.com/office/drawing/2014/main" xmlns="" id="{322AB1A9-CE93-5F4E-802C-13FBBE32C152}"/>
              </a:ext>
            </a:extLst>
          </p:cNvPr>
          <p:cNvSpPr>
            <a:spLocks noChangeArrowheads="1"/>
          </p:cNvSpPr>
          <p:nvPr/>
        </p:nvSpPr>
        <p:spPr bwMode="auto">
          <a:xfrm>
            <a:off x="3249988" y="3481190"/>
            <a:ext cx="71425" cy="1164647"/>
          </a:xfrm>
          <a:custGeom>
            <a:avLst/>
            <a:gdLst>
              <a:gd name="T0" fmla="*/ 0 w 116"/>
              <a:gd name="T1" fmla="*/ 672740 h 1870"/>
              <a:gd name="T2" fmla="*/ 40919 w 116"/>
              <a:gd name="T3" fmla="*/ 672740 h 1870"/>
              <a:gd name="T4" fmla="*/ 40919 w 116"/>
              <a:gd name="T5" fmla="*/ 0 h 1870"/>
              <a:gd name="T6" fmla="*/ 0 w 116"/>
              <a:gd name="T7" fmla="*/ 0 h 1870"/>
              <a:gd name="T8" fmla="*/ 0 w 116"/>
              <a:gd name="T9" fmla="*/ 672740 h 1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870">
                <a:moveTo>
                  <a:pt x="0" y="1869"/>
                </a:moveTo>
                <a:lnTo>
                  <a:pt x="115" y="1869"/>
                </a:lnTo>
                <a:lnTo>
                  <a:pt x="115" y="0"/>
                </a:lnTo>
                <a:lnTo>
                  <a:pt x="0" y="0"/>
                </a:lnTo>
                <a:lnTo>
                  <a:pt x="0" y="1869"/>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6" name="Freeform 372">
            <a:extLst>
              <a:ext uri="{FF2B5EF4-FFF2-40B4-BE49-F238E27FC236}">
                <a16:creationId xmlns:a16="http://schemas.microsoft.com/office/drawing/2014/main" xmlns="" id="{37E97B60-91B4-9246-B544-07F1D96A0B18}"/>
              </a:ext>
            </a:extLst>
          </p:cNvPr>
          <p:cNvSpPr>
            <a:spLocks noChangeArrowheads="1"/>
          </p:cNvSpPr>
          <p:nvPr/>
        </p:nvSpPr>
        <p:spPr bwMode="auto">
          <a:xfrm>
            <a:off x="3249988" y="5126529"/>
            <a:ext cx="71425" cy="1164647"/>
          </a:xfrm>
          <a:custGeom>
            <a:avLst/>
            <a:gdLst>
              <a:gd name="T0" fmla="*/ 0 w 116"/>
              <a:gd name="T1" fmla="*/ 672740 h 1869"/>
              <a:gd name="T2" fmla="*/ 40919 w 116"/>
              <a:gd name="T3" fmla="*/ 672740 h 1869"/>
              <a:gd name="T4" fmla="*/ 40919 w 116"/>
              <a:gd name="T5" fmla="*/ 0 h 1869"/>
              <a:gd name="T6" fmla="*/ 0 w 116"/>
              <a:gd name="T7" fmla="*/ 0 h 1869"/>
              <a:gd name="T8" fmla="*/ 0 w 116"/>
              <a:gd name="T9" fmla="*/ 672740 h 1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869">
                <a:moveTo>
                  <a:pt x="0" y="1868"/>
                </a:moveTo>
                <a:lnTo>
                  <a:pt x="115" y="1868"/>
                </a:lnTo>
                <a:lnTo>
                  <a:pt x="115" y="0"/>
                </a:lnTo>
                <a:lnTo>
                  <a:pt x="0" y="0"/>
                </a:lnTo>
                <a:lnTo>
                  <a:pt x="0" y="1868"/>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7" name="Freeform 501">
            <a:extLst>
              <a:ext uri="{FF2B5EF4-FFF2-40B4-BE49-F238E27FC236}">
                <a16:creationId xmlns:a16="http://schemas.microsoft.com/office/drawing/2014/main" xmlns="" id="{B1ECBD10-4FB3-3641-A031-9C505C13A0F4}"/>
              </a:ext>
            </a:extLst>
          </p:cNvPr>
          <p:cNvSpPr>
            <a:spLocks noChangeArrowheads="1"/>
          </p:cNvSpPr>
          <p:nvPr/>
        </p:nvSpPr>
        <p:spPr bwMode="auto">
          <a:xfrm>
            <a:off x="8867843" y="1838599"/>
            <a:ext cx="71425" cy="1164647"/>
          </a:xfrm>
          <a:custGeom>
            <a:avLst/>
            <a:gdLst>
              <a:gd name="T0" fmla="*/ 40916 w 115"/>
              <a:gd name="T1" fmla="*/ 672740 h 1869"/>
              <a:gd name="T2" fmla="*/ 0 w 115"/>
              <a:gd name="T3" fmla="*/ 672740 h 1869"/>
              <a:gd name="T4" fmla="*/ 0 w 115"/>
              <a:gd name="T5" fmla="*/ 0 h 1869"/>
              <a:gd name="T6" fmla="*/ 40916 w 115"/>
              <a:gd name="T7" fmla="*/ 0 h 1869"/>
              <a:gd name="T8" fmla="*/ 40916 w 115"/>
              <a:gd name="T9" fmla="*/ 672740 h 1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869">
                <a:moveTo>
                  <a:pt x="114" y="1868"/>
                </a:moveTo>
                <a:lnTo>
                  <a:pt x="0" y="1868"/>
                </a:lnTo>
                <a:lnTo>
                  <a:pt x="0" y="0"/>
                </a:lnTo>
                <a:lnTo>
                  <a:pt x="114" y="0"/>
                </a:lnTo>
                <a:lnTo>
                  <a:pt x="114" y="1868"/>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6" name="TextBox 5">
            <a:extLst>
              <a:ext uri="{FF2B5EF4-FFF2-40B4-BE49-F238E27FC236}">
                <a16:creationId xmlns:a16="http://schemas.microsoft.com/office/drawing/2014/main" xmlns="" id="{32F9690E-A0C0-6D49-904F-73E708B814D5}"/>
              </a:ext>
            </a:extLst>
          </p:cNvPr>
          <p:cNvSpPr txBox="1"/>
          <p:nvPr/>
        </p:nvSpPr>
        <p:spPr>
          <a:xfrm>
            <a:off x="3321413" y="671051"/>
            <a:ext cx="5425988" cy="5857694"/>
          </a:xfrm>
          <a:prstGeom prst="rect">
            <a:avLst/>
          </a:prstGeom>
          <a:noFill/>
        </p:spPr>
        <p:txBody>
          <a:bodyPr wrap="square" rtlCol="0" anchor="t">
            <a:spAutoFit/>
          </a:bodyPr>
          <a:lstStyle/>
          <a:p>
            <a:pPr>
              <a:lnSpc>
                <a:spcPct val="150000"/>
              </a:lnSpc>
            </a:pPr>
            <a:r>
              <a:rPr lang="en-US" spc="-15" dirty="0" err="1" smtClean="0">
                <a:latin typeface="DM Sans" pitchFamily="2" charset="77"/>
              </a:rPr>
              <a:t>Ya</a:t>
            </a:r>
            <a:r>
              <a:rPr lang="en-US" spc="-15" dirty="0" smtClean="0">
                <a:latin typeface="DM Sans" pitchFamily="2" charset="77"/>
              </a:rPr>
              <a:t> </a:t>
            </a:r>
            <a:r>
              <a:rPr lang="en-US" spc="-15" dirty="0" err="1" smtClean="0">
                <a:latin typeface="DM Sans" pitchFamily="2" charset="77"/>
              </a:rPr>
              <a:t>birşeyler</a:t>
            </a:r>
            <a:r>
              <a:rPr lang="en-US" spc="-15" dirty="0" smtClean="0">
                <a:latin typeface="DM Sans" pitchFamily="2" charset="77"/>
              </a:rPr>
              <a:t> </a:t>
            </a:r>
            <a:r>
              <a:rPr lang="en-US" spc="-15" dirty="0" err="1" smtClean="0">
                <a:latin typeface="DM Sans" pitchFamily="2" charset="77"/>
              </a:rPr>
              <a:t>yapmak</a:t>
            </a:r>
            <a:r>
              <a:rPr lang="en-US" spc="-15" dirty="0" smtClean="0">
                <a:latin typeface="DM Sans" pitchFamily="2" charset="77"/>
              </a:rPr>
              <a:t> </a:t>
            </a:r>
            <a:r>
              <a:rPr lang="en-US" spc="-15" dirty="0" err="1" smtClean="0">
                <a:latin typeface="DM Sans" pitchFamily="2" charset="77"/>
              </a:rPr>
              <a:t>istiyorsun</a:t>
            </a:r>
            <a:r>
              <a:rPr lang="en-US" spc="-15" dirty="0" smtClean="0">
                <a:latin typeface="DM Sans" pitchFamily="2" charset="77"/>
              </a:rPr>
              <a:t>. Ne </a:t>
            </a:r>
            <a:r>
              <a:rPr lang="en-US" spc="-15" dirty="0" err="1" smtClean="0">
                <a:latin typeface="DM Sans" pitchFamily="2" charset="77"/>
              </a:rPr>
              <a:t>bileyim</a:t>
            </a:r>
            <a:r>
              <a:rPr lang="en-US" spc="-15" dirty="0" smtClean="0">
                <a:latin typeface="DM Sans" pitchFamily="2" charset="77"/>
              </a:rPr>
              <a:t>, ne </a:t>
            </a:r>
            <a:r>
              <a:rPr lang="en-US" spc="-15" dirty="0" err="1" smtClean="0">
                <a:latin typeface="DM Sans" pitchFamily="2" charset="77"/>
              </a:rPr>
              <a:t>gibi</a:t>
            </a:r>
            <a:r>
              <a:rPr lang="en-US" spc="-15" dirty="0" smtClean="0">
                <a:latin typeface="DM Sans" pitchFamily="2" charset="77"/>
              </a:rPr>
              <a:t> </a:t>
            </a:r>
            <a:r>
              <a:rPr lang="en-US" spc="-15" dirty="0" err="1" smtClean="0">
                <a:latin typeface="DM Sans" pitchFamily="2" charset="77"/>
              </a:rPr>
              <a:t>olanaklar</a:t>
            </a:r>
            <a:r>
              <a:rPr lang="en-US" spc="-15" dirty="0" smtClean="0">
                <a:latin typeface="DM Sans" pitchFamily="2" charset="77"/>
              </a:rPr>
              <a:t> </a:t>
            </a:r>
            <a:r>
              <a:rPr lang="en-US" spc="-15" dirty="0" err="1" smtClean="0">
                <a:latin typeface="DM Sans" pitchFamily="2" charset="77"/>
              </a:rPr>
              <a:t>var</a:t>
            </a:r>
            <a:r>
              <a:rPr lang="en-US" spc="-15" dirty="0" smtClean="0">
                <a:latin typeface="DM Sans" pitchFamily="2" charset="77"/>
              </a:rPr>
              <a:t> </a:t>
            </a:r>
            <a:r>
              <a:rPr lang="en-US" spc="-15" dirty="0" err="1" smtClean="0">
                <a:latin typeface="DM Sans" pitchFamily="2" charset="77"/>
              </a:rPr>
              <a:t>benim</a:t>
            </a:r>
            <a:r>
              <a:rPr lang="en-US" spc="-15" dirty="0" smtClean="0">
                <a:latin typeface="DM Sans" pitchFamily="2" charset="77"/>
              </a:rPr>
              <a:t> </a:t>
            </a:r>
            <a:r>
              <a:rPr lang="en-US" spc="-15" dirty="0" err="1" smtClean="0">
                <a:latin typeface="DM Sans" pitchFamily="2" charset="77"/>
              </a:rPr>
              <a:t>gibi</a:t>
            </a:r>
            <a:r>
              <a:rPr lang="en-US" spc="-15" dirty="0" smtClean="0">
                <a:latin typeface="DM Sans" pitchFamily="2" charset="77"/>
              </a:rPr>
              <a:t> </a:t>
            </a:r>
            <a:r>
              <a:rPr lang="en-US" spc="-15" dirty="0" err="1" smtClean="0">
                <a:latin typeface="DM Sans" pitchFamily="2" charset="77"/>
              </a:rPr>
              <a:t>bir</a:t>
            </a:r>
            <a:r>
              <a:rPr lang="en-US" spc="-15" dirty="0" smtClean="0">
                <a:latin typeface="DM Sans" pitchFamily="2" charset="77"/>
              </a:rPr>
              <a:t> </a:t>
            </a:r>
            <a:r>
              <a:rPr lang="en-US" spc="-15" dirty="0" err="1" smtClean="0">
                <a:latin typeface="DM Sans" pitchFamily="2" charset="77"/>
              </a:rPr>
              <a:t>öğrenci</a:t>
            </a:r>
            <a:r>
              <a:rPr lang="en-US" spc="-15" dirty="0" smtClean="0">
                <a:latin typeface="DM Sans" pitchFamily="2" charset="77"/>
              </a:rPr>
              <a:t> </a:t>
            </a:r>
            <a:r>
              <a:rPr lang="en-US" spc="-15" dirty="0" err="1" smtClean="0">
                <a:latin typeface="DM Sans" pitchFamily="2" charset="77"/>
              </a:rPr>
              <a:t>için</a:t>
            </a:r>
            <a:r>
              <a:rPr lang="en-US" spc="-15" dirty="0" smtClean="0">
                <a:latin typeface="DM Sans" pitchFamily="2" charset="77"/>
              </a:rPr>
              <a:t> </a:t>
            </a:r>
            <a:r>
              <a:rPr lang="en-US" spc="-15" dirty="0" err="1" smtClean="0">
                <a:latin typeface="DM Sans" pitchFamily="2" charset="77"/>
              </a:rPr>
              <a:t>ya</a:t>
            </a:r>
            <a:r>
              <a:rPr lang="en-US" spc="-15" dirty="0" smtClean="0">
                <a:latin typeface="DM Sans" pitchFamily="2" charset="77"/>
              </a:rPr>
              <a:t> da Erasmus </a:t>
            </a:r>
            <a:r>
              <a:rPr lang="en-US" spc="-15" dirty="0" err="1" smtClean="0">
                <a:latin typeface="DM Sans" pitchFamily="2" charset="77"/>
              </a:rPr>
              <a:t>istiyorsun</a:t>
            </a:r>
            <a:r>
              <a:rPr lang="en-US" spc="-15" dirty="0" smtClean="0">
                <a:latin typeface="DM Sans" pitchFamily="2" charset="77"/>
              </a:rPr>
              <a:t>, </a:t>
            </a:r>
            <a:r>
              <a:rPr lang="en-US" spc="-15" dirty="0" err="1" smtClean="0">
                <a:latin typeface="DM Sans" pitchFamily="2" charset="77"/>
              </a:rPr>
              <a:t>yüksek</a:t>
            </a:r>
            <a:r>
              <a:rPr lang="en-US" spc="-15" dirty="0" smtClean="0">
                <a:latin typeface="DM Sans" pitchFamily="2" charset="77"/>
              </a:rPr>
              <a:t> </a:t>
            </a:r>
            <a:r>
              <a:rPr lang="en-US" spc="-15" dirty="0" err="1" smtClean="0">
                <a:latin typeface="DM Sans" pitchFamily="2" charset="77"/>
              </a:rPr>
              <a:t>lisans</a:t>
            </a:r>
            <a:r>
              <a:rPr lang="en-US" spc="-15" dirty="0" smtClean="0">
                <a:latin typeface="DM Sans" pitchFamily="2" charset="77"/>
              </a:rPr>
              <a:t> </a:t>
            </a:r>
            <a:r>
              <a:rPr lang="en-US" spc="-15" dirty="0" err="1" smtClean="0">
                <a:latin typeface="DM Sans" pitchFamily="2" charset="77"/>
              </a:rPr>
              <a:t>yapmak</a:t>
            </a:r>
            <a:r>
              <a:rPr lang="en-US" spc="-15" dirty="0" smtClean="0">
                <a:latin typeface="DM Sans" pitchFamily="2" charset="77"/>
              </a:rPr>
              <a:t> </a:t>
            </a:r>
            <a:r>
              <a:rPr lang="en-US" spc="-15" dirty="0" err="1" smtClean="0">
                <a:latin typeface="DM Sans" pitchFamily="2" charset="77"/>
              </a:rPr>
              <a:t>istiyorsun</a:t>
            </a:r>
            <a:r>
              <a:rPr lang="en-US" spc="-15" dirty="0" smtClean="0">
                <a:latin typeface="DM Sans" pitchFamily="2" charset="77"/>
              </a:rPr>
              <a:t>, </a:t>
            </a:r>
            <a:r>
              <a:rPr lang="en-US" spc="-15" dirty="0" err="1" smtClean="0">
                <a:latin typeface="DM Sans" pitchFamily="2" charset="77"/>
              </a:rPr>
              <a:t>bunlar</a:t>
            </a:r>
            <a:r>
              <a:rPr lang="en-US" spc="-15" dirty="0" smtClean="0">
                <a:latin typeface="DM Sans" pitchFamily="2" charset="77"/>
              </a:rPr>
              <a:t> </a:t>
            </a:r>
            <a:r>
              <a:rPr lang="en-US" spc="-15" dirty="0" err="1" smtClean="0">
                <a:latin typeface="DM Sans" pitchFamily="2" charset="77"/>
              </a:rPr>
              <a:t>için</a:t>
            </a:r>
            <a:r>
              <a:rPr lang="en-US" spc="-15" dirty="0" smtClean="0">
                <a:latin typeface="DM Sans" pitchFamily="2" charset="77"/>
              </a:rPr>
              <a:t> ne </a:t>
            </a:r>
            <a:r>
              <a:rPr lang="en-US" spc="-15" dirty="0" err="1" smtClean="0">
                <a:latin typeface="DM Sans" pitchFamily="2" charset="77"/>
              </a:rPr>
              <a:t>yapmam</a:t>
            </a:r>
            <a:r>
              <a:rPr lang="en-US" spc="-15" dirty="0" smtClean="0">
                <a:latin typeface="DM Sans" pitchFamily="2" charset="77"/>
              </a:rPr>
              <a:t> </a:t>
            </a:r>
            <a:r>
              <a:rPr lang="en-US" spc="-15" dirty="0" err="1" smtClean="0">
                <a:latin typeface="DM Sans" pitchFamily="2" charset="77"/>
              </a:rPr>
              <a:t>gerek</a:t>
            </a:r>
            <a:r>
              <a:rPr lang="en-US" spc="-15" dirty="0" smtClean="0">
                <a:latin typeface="DM Sans" pitchFamily="2" charset="77"/>
              </a:rPr>
              <a:t>, </a:t>
            </a:r>
            <a:r>
              <a:rPr lang="en-US" spc="-15" dirty="0" err="1" smtClean="0">
                <a:latin typeface="DM Sans" pitchFamily="2" charset="77"/>
              </a:rPr>
              <a:t>nasıl</a:t>
            </a:r>
            <a:r>
              <a:rPr lang="en-US" spc="-15" dirty="0" smtClean="0">
                <a:latin typeface="DM Sans" pitchFamily="2" charset="77"/>
              </a:rPr>
              <a:t> </a:t>
            </a:r>
            <a:r>
              <a:rPr lang="en-US" spc="-15" dirty="0" err="1" smtClean="0">
                <a:latin typeface="DM Sans" pitchFamily="2" charset="77"/>
              </a:rPr>
              <a:t>hazırlanmalıyım</a:t>
            </a:r>
            <a:r>
              <a:rPr lang="en-US" spc="-15" dirty="0" smtClean="0">
                <a:latin typeface="DM Sans" pitchFamily="2" charset="77"/>
              </a:rPr>
              <a:t>, </a:t>
            </a:r>
            <a:r>
              <a:rPr lang="en-US" spc="-15" dirty="0" err="1" smtClean="0">
                <a:latin typeface="DM Sans" pitchFamily="2" charset="77"/>
              </a:rPr>
              <a:t>eksiklerim</a:t>
            </a:r>
            <a:r>
              <a:rPr lang="en-US" spc="-15" dirty="0" smtClean="0">
                <a:latin typeface="DM Sans" pitchFamily="2" charset="77"/>
              </a:rPr>
              <a:t> </a:t>
            </a:r>
            <a:r>
              <a:rPr lang="en-US" spc="-15" dirty="0" err="1" smtClean="0">
                <a:latin typeface="DM Sans" pitchFamily="2" charset="77"/>
              </a:rPr>
              <a:t>neler</a:t>
            </a:r>
            <a:r>
              <a:rPr lang="en-US" spc="-15" dirty="0" smtClean="0">
                <a:latin typeface="DM Sans" pitchFamily="2" charset="77"/>
              </a:rPr>
              <a:t>, </a:t>
            </a:r>
            <a:r>
              <a:rPr lang="en-US" spc="-15" dirty="0" err="1" smtClean="0">
                <a:latin typeface="DM Sans" pitchFamily="2" charset="77"/>
              </a:rPr>
              <a:t>ya</a:t>
            </a:r>
            <a:r>
              <a:rPr lang="en-US" spc="-15" dirty="0" smtClean="0">
                <a:latin typeface="DM Sans" pitchFamily="2" charset="77"/>
              </a:rPr>
              <a:t> da </a:t>
            </a:r>
            <a:r>
              <a:rPr lang="en-US" spc="-15" dirty="0" err="1" smtClean="0">
                <a:latin typeface="DM Sans" pitchFamily="2" charset="77"/>
              </a:rPr>
              <a:t>ileride</a:t>
            </a:r>
            <a:r>
              <a:rPr lang="en-US" spc="-15" dirty="0" smtClean="0">
                <a:latin typeface="DM Sans" pitchFamily="2" charset="77"/>
              </a:rPr>
              <a:t> </a:t>
            </a:r>
            <a:r>
              <a:rPr lang="en-US" spc="-15" dirty="0" err="1" smtClean="0">
                <a:latin typeface="DM Sans" pitchFamily="2" charset="77"/>
              </a:rPr>
              <a:t>şunları</a:t>
            </a:r>
            <a:r>
              <a:rPr lang="en-US" spc="-15" dirty="0" smtClean="0">
                <a:latin typeface="DM Sans" pitchFamily="2" charset="77"/>
              </a:rPr>
              <a:t> </a:t>
            </a:r>
            <a:r>
              <a:rPr lang="en-US" spc="-15" dirty="0" err="1" smtClean="0">
                <a:latin typeface="DM Sans" pitchFamily="2" charset="77"/>
              </a:rPr>
              <a:t>şunları</a:t>
            </a:r>
            <a:r>
              <a:rPr lang="en-US" spc="-15" dirty="0" smtClean="0">
                <a:latin typeface="DM Sans" pitchFamily="2" charset="77"/>
              </a:rPr>
              <a:t> </a:t>
            </a:r>
            <a:r>
              <a:rPr lang="en-US" spc="-15" dirty="0" err="1" smtClean="0">
                <a:latin typeface="DM Sans" pitchFamily="2" charset="77"/>
              </a:rPr>
              <a:t>yapmak</a:t>
            </a:r>
            <a:r>
              <a:rPr lang="en-US" spc="-15" dirty="0" smtClean="0">
                <a:latin typeface="DM Sans" pitchFamily="2" charset="77"/>
              </a:rPr>
              <a:t> </a:t>
            </a:r>
            <a:r>
              <a:rPr lang="en-US" spc="-15" dirty="0" err="1" smtClean="0">
                <a:latin typeface="DM Sans" pitchFamily="2" charset="77"/>
              </a:rPr>
              <a:t>istiyorum</a:t>
            </a:r>
            <a:r>
              <a:rPr lang="en-US" spc="-15" dirty="0" smtClean="0">
                <a:latin typeface="DM Sans" pitchFamily="2" charset="77"/>
              </a:rPr>
              <a:t>, </a:t>
            </a:r>
            <a:r>
              <a:rPr lang="en-US" spc="-15" dirty="0" err="1" smtClean="0">
                <a:latin typeface="DM Sans" pitchFamily="2" charset="77"/>
              </a:rPr>
              <a:t>bunun</a:t>
            </a:r>
            <a:r>
              <a:rPr lang="en-US" spc="-15" dirty="0" smtClean="0">
                <a:latin typeface="DM Sans" pitchFamily="2" charset="77"/>
              </a:rPr>
              <a:t> </a:t>
            </a:r>
            <a:r>
              <a:rPr lang="en-US" spc="-15" dirty="0" err="1" smtClean="0">
                <a:latin typeface="DM Sans" pitchFamily="2" charset="77"/>
              </a:rPr>
              <a:t>için</a:t>
            </a:r>
            <a:r>
              <a:rPr lang="en-US" spc="-15" dirty="0" smtClean="0">
                <a:latin typeface="DM Sans" pitchFamily="2" charset="77"/>
              </a:rPr>
              <a:t> </a:t>
            </a:r>
            <a:r>
              <a:rPr lang="en-US" spc="-15" dirty="0" err="1" smtClean="0">
                <a:latin typeface="DM Sans" pitchFamily="2" charset="77"/>
              </a:rPr>
              <a:t>hangi</a:t>
            </a:r>
            <a:r>
              <a:rPr lang="en-US" spc="-15" dirty="0" smtClean="0">
                <a:latin typeface="DM Sans" pitchFamily="2" charset="77"/>
              </a:rPr>
              <a:t> </a:t>
            </a:r>
            <a:r>
              <a:rPr lang="en-US" spc="-15" dirty="0" err="1" smtClean="0">
                <a:latin typeface="DM Sans" pitchFamily="2" charset="77"/>
              </a:rPr>
              <a:t>dersleri</a:t>
            </a:r>
            <a:r>
              <a:rPr lang="en-US" spc="-15" dirty="0" smtClean="0">
                <a:latin typeface="DM Sans" pitchFamily="2" charset="77"/>
              </a:rPr>
              <a:t> </a:t>
            </a:r>
            <a:r>
              <a:rPr lang="en-US" spc="-15" dirty="0" err="1" smtClean="0">
                <a:latin typeface="DM Sans" pitchFamily="2" charset="77"/>
              </a:rPr>
              <a:t>almam</a:t>
            </a:r>
            <a:r>
              <a:rPr lang="en-US" spc="-15" dirty="0" smtClean="0">
                <a:latin typeface="DM Sans" pitchFamily="2" charset="77"/>
              </a:rPr>
              <a:t> </a:t>
            </a:r>
            <a:r>
              <a:rPr lang="en-US" spc="-15" dirty="0" err="1" smtClean="0">
                <a:latin typeface="DM Sans" pitchFamily="2" charset="77"/>
              </a:rPr>
              <a:t>iyi</a:t>
            </a:r>
            <a:r>
              <a:rPr lang="en-US" spc="-15" dirty="0" smtClean="0">
                <a:latin typeface="DM Sans" pitchFamily="2" charset="77"/>
              </a:rPr>
              <a:t> </a:t>
            </a:r>
            <a:r>
              <a:rPr lang="en-US" spc="-15" dirty="0" err="1" smtClean="0">
                <a:latin typeface="DM Sans" pitchFamily="2" charset="77"/>
              </a:rPr>
              <a:t>olur</a:t>
            </a:r>
            <a:r>
              <a:rPr lang="en-US" spc="-15" dirty="0" smtClean="0">
                <a:latin typeface="DM Sans" pitchFamily="2" charset="77"/>
              </a:rPr>
              <a:t> </a:t>
            </a:r>
            <a:r>
              <a:rPr lang="en-US" spc="-15" dirty="0" err="1" smtClean="0">
                <a:latin typeface="DM Sans" pitchFamily="2" charset="77"/>
              </a:rPr>
              <a:t>gibi</a:t>
            </a:r>
            <a:r>
              <a:rPr lang="en-US" spc="-15" dirty="0" smtClean="0">
                <a:latin typeface="DM Sans" pitchFamily="2" charset="77"/>
              </a:rPr>
              <a:t> </a:t>
            </a:r>
            <a:r>
              <a:rPr lang="en-US" spc="-15" dirty="0" err="1" smtClean="0">
                <a:latin typeface="DM Sans" pitchFamily="2" charset="77"/>
              </a:rPr>
              <a:t>konularda</a:t>
            </a:r>
            <a:r>
              <a:rPr lang="en-US" spc="-15" dirty="0" smtClean="0">
                <a:latin typeface="DM Sans" pitchFamily="2" charset="77"/>
              </a:rPr>
              <a:t> </a:t>
            </a:r>
            <a:r>
              <a:rPr lang="en-US" spc="-15" dirty="0" err="1" smtClean="0">
                <a:latin typeface="DM Sans" pitchFamily="2" charset="77"/>
              </a:rPr>
              <a:t>yol</a:t>
            </a:r>
            <a:r>
              <a:rPr lang="en-US" spc="-15" dirty="0" smtClean="0">
                <a:latin typeface="DM Sans" pitchFamily="2" charset="77"/>
              </a:rPr>
              <a:t> </a:t>
            </a:r>
            <a:r>
              <a:rPr lang="en-US" spc="-15" dirty="0" err="1" smtClean="0">
                <a:latin typeface="DM Sans" pitchFamily="2" charset="77"/>
              </a:rPr>
              <a:t>göstersin</a:t>
            </a:r>
            <a:r>
              <a:rPr lang="en-US" spc="-15" dirty="0" smtClean="0">
                <a:latin typeface="DM Sans" pitchFamily="2" charset="77"/>
              </a:rPr>
              <a:t> </a:t>
            </a:r>
            <a:r>
              <a:rPr lang="en-US" spc="-15" dirty="0" err="1" smtClean="0">
                <a:latin typeface="DM Sans" pitchFamily="2" charset="77"/>
              </a:rPr>
              <a:t>istiyorsun</a:t>
            </a:r>
            <a:r>
              <a:rPr lang="en-US" spc="-15" dirty="0" smtClean="0">
                <a:latin typeface="DM Sans" pitchFamily="2" charset="77"/>
              </a:rPr>
              <a:t>. </a:t>
            </a:r>
            <a:r>
              <a:rPr lang="en-US" spc="-15" dirty="0" err="1" smtClean="0">
                <a:latin typeface="DM Sans" pitchFamily="2" charset="77"/>
              </a:rPr>
              <a:t>Yönlendirsin</a:t>
            </a:r>
            <a:r>
              <a:rPr lang="en-US" spc="-15" dirty="0" smtClean="0">
                <a:latin typeface="DM Sans" pitchFamily="2" charset="77"/>
              </a:rPr>
              <a:t> </a:t>
            </a:r>
            <a:r>
              <a:rPr lang="en-US" spc="-15" dirty="0" err="1" smtClean="0">
                <a:latin typeface="DM Sans" pitchFamily="2" charset="77"/>
              </a:rPr>
              <a:t>istiyorsun</a:t>
            </a:r>
            <a:r>
              <a:rPr lang="en-US" spc="-15" dirty="0" smtClean="0">
                <a:latin typeface="DM Sans" pitchFamily="2" charset="77"/>
              </a:rPr>
              <a:t>. </a:t>
            </a:r>
            <a:r>
              <a:rPr lang="en-US" spc="-15" dirty="0" err="1" smtClean="0">
                <a:latin typeface="DM Sans" pitchFamily="2" charset="77"/>
              </a:rPr>
              <a:t>Ya</a:t>
            </a:r>
            <a:r>
              <a:rPr lang="en-US" spc="-15" dirty="0" smtClean="0">
                <a:latin typeface="DM Sans" pitchFamily="2" charset="77"/>
              </a:rPr>
              <a:t> da ne </a:t>
            </a:r>
            <a:r>
              <a:rPr lang="en-US" spc="-15" dirty="0" err="1" smtClean="0">
                <a:latin typeface="DM Sans" pitchFamily="2" charset="77"/>
              </a:rPr>
              <a:t>bileyim</a:t>
            </a:r>
            <a:r>
              <a:rPr lang="en-US" spc="-15" dirty="0" smtClean="0">
                <a:latin typeface="DM Sans" pitchFamily="2" charset="77"/>
              </a:rPr>
              <a:t> </a:t>
            </a:r>
            <a:r>
              <a:rPr lang="en-US" spc="-15" dirty="0" err="1" smtClean="0">
                <a:latin typeface="DM Sans" pitchFamily="2" charset="77"/>
              </a:rPr>
              <a:t>okuyorsun</a:t>
            </a:r>
            <a:r>
              <a:rPr lang="en-US" spc="-15" dirty="0" smtClean="0">
                <a:latin typeface="DM Sans" pitchFamily="2" charset="77"/>
              </a:rPr>
              <a:t>, </a:t>
            </a:r>
            <a:r>
              <a:rPr lang="en-US" spc="-15" dirty="0" err="1" smtClean="0">
                <a:latin typeface="DM Sans" pitchFamily="2" charset="77"/>
              </a:rPr>
              <a:t>araştırıyorsun</a:t>
            </a:r>
            <a:r>
              <a:rPr lang="en-US" spc="-15" dirty="0" smtClean="0">
                <a:latin typeface="DM Sans" pitchFamily="2" charset="77"/>
              </a:rPr>
              <a:t> </a:t>
            </a:r>
            <a:r>
              <a:rPr lang="en-US" spc="-15" dirty="0" err="1" smtClean="0">
                <a:latin typeface="DM Sans" pitchFamily="2" charset="77"/>
              </a:rPr>
              <a:t>ama</a:t>
            </a:r>
            <a:r>
              <a:rPr lang="en-US" spc="-15" dirty="0" smtClean="0">
                <a:latin typeface="DM Sans" pitchFamily="2" charset="77"/>
              </a:rPr>
              <a:t> </a:t>
            </a:r>
            <a:r>
              <a:rPr lang="en-US" spc="-15" dirty="0" err="1" smtClean="0">
                <a:latin typeface="DM Sans" pitchFamily="2" charset="77"/>
              </a:rPr>
              <a:t>bilen</a:t>
            </a:r>
            <a:r>
              <a:rPr lang="en-US" spc="-15" dirty="0" smtClean="0">
                <a:latin typeface="DM Sans" pitchFamily="2" charset="77"/>
              </a:rPr>
              <a:t> </a:t>
            </a:r>
            <a:r>
              <a:rPr lang="en-US" spc="-15" dirty="0" err="1" smtClean="0">
                <a:latin typeface="DM Sans" pitchFamily="2" charset="77"/>
              </a:rPr>
              <a:t>birine</a:t>
            </a:r>
            <a:r>
              <a:rPr lang="en-US" spc="-15" dirty="0" smtClean="0">
                <a:latin typeface="DM Sans" pitchFamily="2" charset="77"/>
              </a:rPr>
              <a:t> de </a:t>
            </a:r>
            <a:r>
              <a:rPr lang="en-US" spc="-15" dirty="0" err="1" smtClean="0">
                <a:latin typeface="DM Sans" pitchFamily="2" charset="77"/>
              </a:rPr>
              <a:t>danışmak</a:t>
            </a:r>
            <a:r>
              <a:rPr lang="en-US" spc="-15" dirty="0" smtClean="0">
                <a:latin typeface="DM Sans" pitchFamily="2" charset="77"/>
              </a:rPr>
              <a:t>, </a:t>
            </a:r>
            <a:r>
              <a:rPr lang="en-US" spc="-15" dirty="0" err="1" smtClean="0">
                <a:latin typeface="DM Sans" pitchFamily="2" charset="77"/>
              </a:rPr>
              <a:t>fikrini</a:t>
            </a:r>
            <a:r>
              <a:rPr lang="en-US" spc="-15" dirty="0" smtClean="0">
                <a:latin typeface="DM Sans" pitchFamily="2" charset="77"/>
              </a:rPr>
              <a:t>, </a:t>
            </a:r>
            <a:r>
              <a:rPr lang="en-US" spc="-15" dirty="0" err="1" smtClean="0">
                <a:latin typeface="DM Sans" pitchFamily="2" charset="77"/>
              </a:rPr>
              <a:t>onayını</a:t>
            </a:r>
            <a:r>
              <a:rPr lang="en-US" spc="-15" dirty="0" smtClean="0">
                <a:latin typeface="DM Sans" pitchFamily="2" charset="77"/>
              </a:rPr>
              <a:t> </a:t>
            </a:r>
            <a:r>
              <a:rPr lang="en-US" spc="-15" dirty="0" err="1" smtClean="0">
                <a:latin typeface="DM Sans" pitchFamily="2" charset="77"/>
              </a:rPr>
              <a:t>almak</a:t>
            </a:r>
            <a:r>
              <a:rPr lang="en-US" spc="-15" dirty="0" smtClean="0">
                <a:latin typeface="DM Sans" pitchFamily="2" charset="77"/>
              </a:rPr>
              <a:t> </a:t>
            </a:r>
            <a:r>
              <a:rPr lang="en-US" spc="-15" dirty="0" err="1" smtClean="0">
                <a:latin typeface="DM Sans" pitchFamily="2" charset="77"/>
              </a:rPr>
              <a:t>istiyorsun</a:t>
            </a:r>
            <a:r>
              <a:rPr lang="en-US" spc="-15" dirty="0" smtClean="0">
                <a:latin typeface="DM Sans" pitchFamily="2" charset="77"/>
              </a:rPr>
              <a:t>. </a:t>
            </a:r>
            <a:r>
              <a:rPr lang="en-US" spc="-15" dirty="0" err="1" smtClean="0">
                <a:latin typeface="DM Sans" pitchFamily="2" charset="77"/>
              </a:rPr>
              <a:t>Ama</a:t>
            </a:r>
            <a:r>
              <a:rPr lang="en-US" spc="-15" dirty="0" smtClean="0">
                <a:latin typeface="DM Sans" pitchFamily="2" charset="77"/>
              </a:rPr>
              <a:t> </a:t>
            </a:r>
            <a:r>
              <a:rPr lang="en-US" spc="-15" dirty="0" err="1" smtClean="0">
                <a:latin typeface="DM Sans" pitchFamily="2" charset="77"/>
              </a:rPr>
              <a:t>gitmiyoruz</a:t>
            </a:r>
            <a:r>
              <a:rPr lang="en-US" spc="-15" dirty="0" smtClean="0">
                <a:latin typeface="DM Sans" pitchFamily="2" charset="77"/>
              </a:rPr>
              <a:t> </a:t>
            </a:r>
            <a:r>
              <a:rPr lang="en-US" spc="-15" dirty="0" err="1" smtClean="0">
                <a:latin typeface="DM Sans" pitchFamily="2" charset="77"/>
              </a:rPr>
              <a:t>bunlar</a:t>
            </a:r>
            <a:r>
              <a:rPr lang="en-US" spc="-15" dirty="0" smtClean="0">
                <a:latin typeface="DM Sans" pitchFamily="2" charset="77"/>
              </a:rPr>
              <a:t> </a:t>
            </a:r>
            <a:r>
              <a:rPr lang="en-US" spc="-15" dirty="0" err="1" smtClean="0">
                <a:latin typeface="DM Sans" pitchFamily="2" charset="77"/>
              </a:rPr>
              <a:t>için</a:t>
            </a:r>
            <a:r>
              <a:rPr lang="en-US" spc="-15" dirty="0" smtClean="0">
                <a:latin typeface="DM Sans" pitchFamily="2" charset="77"/>
              </a:rPr>
              <a:t>, </a:t>
            </a:r>
            <a:r>
              <a:rPr lang="en-US" spc="-15" dirty="0" err="1" smtClean="0">
                <a:latin typeface="DM Sans" pitchFamily="2" charset="77"/>
              </a:rPr>
              <a:t>çünkü</a:t>
            </a:r>
            <a:r>
              <a:rPr lang="en-US" spc="-15" dirty="0" smtClean="0">
                <a:latin typeface="DM Sans" pitchFamily="2" charset="77"/>
              </a:rPr>
              <a:t> </a:t>
            </a:r>
            <a:r>
              <a:rPr lang="en-US" spc="-15" dirty="0" err="1" smtClean="0">
                <a:latin typeface="DM Sans" pitchFamily="2" charset="77"/>
              </a:rPr>
              <a:t>daha</a:t>
            </a:r>
            <a:r>
              <a:rPr lang="en-US" spc="-15" dirty="0" smtClean="0">
                <a:latin typeface="DM Sans" pitchFamily="2" charset="77"/>
              </a:rPr>
              <a:t> </a:t>
            </a:r>
            <a:r>
              <a:rPr lang="en-US" spc="-15" dirty="0" err="1" smtClean="0">
                <a:latin typeface="DM Sans" pitchFamily="2" charset="77"/>
              </a:rPr>
              <a:t>önce</a:t>
            </a:r>
            <a:r>
              <a:rPr lang="en-US" spc="-15" dirty="0" smtClean="0">
                <a:latin typeface="DM Sans" pitchFamily="2" charset="77"/>
              </a:rPr>
              <a:t> </a:t>
            </a:r>
            <a:r>
              <a:rPr lang="en-US" spc="-15" dirty="0" err="1" smtClean="0">
                <a:latin typeface="DM Sans" pitchFamily="2" charset="77"/>
              </a:rPr>
              <a:t>gittiğimizde</a:t>
            </a:r>
            <a:r>
              <a:rPr lang="en-US" spc="-15" dirty="0" smtClean="0">
                <a:latin typeface="DM Sans" pitchFamily="2" charset="77"/>
              </a:rPr>
              <a:t> </a:t>
            </a:r>
            <a:r>
              <a:rPr lang="en-US" spc="-15" dirty="0" err="1" smtClean="0">
                <a:latin typeface="DM Sans" pitchFamily="2" charset="77"/>
              </a:rPr>
              <a:t>yardımcı</a:t>
            </a:r>
            <a:r>
              <a:rPr lang="en-US" spc="-15" dirty="0" smtClean="0">
                <a:latin typeface="DM Sans" pitchFamily="2" charset="77"/>
              </a:rPr>
              <a:t> </a:t>
            </a:r>
            <a:r>
              <a:rPr lang="en-US" spc="-15" dirty="0" err="1" smtClean="0">
                <a:latin typeface="DM Sans" pitchFamily="2" charset="77"/>
              </a:rPr>
              <a:t>olmuyor</a:t>
            </a:r>
            <a:r>
              <a:rPr lang="en-US" spc="-15" dirty="0" smtClean="0">
                <a:latin typeface="DM Sans" pitchFamily="2" charset="77"/>
              </a:rPr>
              <a:t> </a:t>
            </a:r>
            <a:r>
              <a:rPr lang="en-US" spc="-15" dirty="0" err="1" smtClean="0">
                <a:latin typeface="DM Sans" pitchFamily="2" charset="77"/>
              </a:rPr>
              <a:t>ki</a:t>
            </a:r>
            <a:r>
              <a:rPr lang="en-US" spc="-15" dirty="0" smtClean="0">
                <a:latin typeface="DM Sans" pitchFamily="2" charset="77"/>
              </a:rPr>
              <a:t>, </a:t>
            </a:r>
            <a:r>
              <a:rPr lang="en-US" spc="-15" dirty="0" err="1" smtClean="0">
                <a:latin typeface="DM Sans" pitchFamily="2" charset="77"/>
              </a:rPr>
              <a:t>bulamıyorsun</a:t>
            </a:r>
            <a:r>
              <a:rPr lang="en-US" spc="-15" dirty="0" smtClean="0">
                <a:latin typeface="DM Sans" pitchFamily="2" charset="77"/>
              </a:rPr>
              <a:t> bile </a:t>
            </a:r>
            <a:r>
              <a:rPr lang="en-US" spc="-15" dirty="0" err="1" smtClean="0">
                <a:latin typeface="DM Sans" pitchFamily="2" charset="77"/>
              </a:rPr>
              <a:t>yerinde</a:t>
            </a:r>
            <a:r>
              <a:rPr lang="en-US" spc="-15" dirty="0" smtClean="0">
                <a:latin typeface="DM Sans" pitchFamily="2" charset="77"/>
              </a:rPr>
              <a:t>. Biz de </a:t>
            </a:r>
            <a:r>
              <a:rPr lang="en-US" spc="-15" dirty="0" err="1" smtClean="0">
                <a:latin typeface="DM Sans" pitchFamily="2" charset="77"/>
              </a:rPr>
              <a:t>asistanlara</a:t>
            </a:r>
            <a:r>
              <a:rPr lang="en-US" spc="-15" dirty="0" smtClean="0">
                <a:latin typeface="DM Sans" pitchFamily="2" charset="77"/>
              </a:rPr>
              <a:t>, </a:t>
            </a:r>
            <a:r>
              <a:rPr lang="en-US" spc="-15" dirty="0" err="1" smtClean="0">
                <a:latin typeface="DM Sans" pitchFamily="2" charset="77"/>
              </a:rPr>
              <a:t>yaşı</a:t>
            </a:r>
            <a:r>
              <a:rPr lang="en-US" spc="-15" dirty="0" smtClean="0">
                <a:latin typeface="DM Sans" pitchFamily="2" charset="77"/>
              </a:rPr>
              <a:t> </a:t>
            </a:r>
            <a:r>
              <a:rPr lang="en-US" spc="-15" dirty="0" err="1" smtClean="0">
                <a:latin typeface="DM Sans" pitchFamily="2" charset="77"/>
              </a:rPr>
              <a:t>bize</a:t>
            </a:r>
            <a:r>
              <a:rPr lang="en-US" spc="-15" dirty="0" smtClean="0">
                <a:latin typeface="DM Sans" pitchFamily="2" charset="77"/>
              </a:rPr>
              <a:t> </a:t>
            </a:r>
            <a:r>
              <a:rPr lang="en-US" spc="-15" dirty="0" err="1" smtClean="0">
                <a:latin typeface="DM Sans" pitchFamily="2" charset="77"/>
              </a:rPr>
              <a:t>yakın</a:t>
            </a:r>
            <a:r>
              <a:rPr lang="en-US" spc="-15" dirty="0" smtClean="0">
                <a:latin typeface="DM Sans" pitchFamily="2" charset="77"/>
              </a:rPr>
              <a:t>, </a:t>
            </a:r>
            <a:r>
              <a:rPr lang="en-US" spc="-15" dirty="0" err="1" smtClean="0">
                <a:latin typeface="DM Sans" pitchFamily="2" charset="77"/>
              </a:rPr>
              <a:t>bize</a:t>
            </a:r>
            <a:r>
              <a:rPr lang="en-US" spc="-15" dirty="0" smtClean="0">
                <a:latin typeface="DM Sans" pitchFamily="2" charset="77"/>
              </a:rPr>
              <a:t> </a:t>
            </a:r>
            <a:r>
              <a:rPr lang="en-US" spc="-15" dirty="0" err="1" smtClean="0">
                <a:latin typeface="DM Sans" pitchFamily="2" charset="77"/>
              </a:rPr>
              <a:t>iyi</a:t>
            </a:r>
            <a:r>
              <a:rPr lang="en-US" spc="-15" dirty="0" smtClean="0">
                <a:latin typeface="DM Sans" pitchFamily="2" charset="77"/>
              </a:rPr>
              <a:t> </a:t>
            </a:r>
            <a:r>
              <a:rPr lang="en-US" spc="-15" dirty="0" err="1" smtClean="0">
                <a:latin typeface="DM Sans" pitchFamily="2" charset="77"/>
              </a:rPr>
              <a:t>davranan</a:t>
            </a:r>
            <a:r>
              <a:rPr lang="en-US" spc="-15" dirty="0" smtClean="0">
                <a:latin typeface="DM Sans" pitchFamily="2" charset="77"/>
              </a:rPr>
              <a:t> </a:t>
            </a:r>
            <a:r>
              <a:rPr lang="en-US" spc="-15" dirty="0" err="1" smtClean="0">
                <a:latin typeface="DM Sans" pitchFamily="2" charset="77"/>
              </a:rPr>
              <a:t>hocalara</a:t>
            </a:r>
            <a:r>
              <a:rPr lang="en-US" spc="-15" dirty="0" smtClean="0">
                <a:latin typeface="DM Sans" pitchFamily="2" charset="77"/>
              </a:rPr>
              <a:t> </a:t>
            </a:r>
            <a:r>
              <a:rPr lang="en-US" spc="-15" dirty="0" err="1" smtClean="0">
                <a:latin typeface="DM Sans" pitchFamily="2" charset="77"/>
              </a:rPr>
              <a:t>gidiyoruz</a:t>
            </a:r>
            <a:r>
              <a:rPr lang="en-US" spc="-15" dirty="0" smtClean="0">
                <a:latin typeface="DM Sans" pitchFamily="2" charset="77"/>
              </a:rPr>
              <a:t>. </a:t>
            </a:r>
            <a:r>
              <a:rPr lang="en-US" spc="-15" dirty="0" err="1" smtClean="0">
                <a:latin typeface="DM Sans" pitchFamily="2" charset="77"/>
              </a:rPr>
              <a:t>Unuttuk</a:t>
            </a:r>
            <a:r>
              <a:rPr lang="en-US" spc="-15" dirty="0" smtClean="0">
                <a:latin typeface="DM Sans" pitchFamily="2" charset="77"/>
              </a:rPr>
              <a:t> </a:t>
            </a:r>
            <a:r>
              <a:rPr lang="en-US" spc="-15" dirty="0" err="1" smtClean="0">
                <a:latin typeface="DM Sans" pitchFamily="2" charset="77"/>
              </a:rPr>
              <a:t>yüzünü</a:t>
            </a:r>
            <a:r>
              <a:rPr lang="en-US" spc="-15" dirty="0" smtClean="0">
                <a:latin typeface="DM Sans" pitchFamily="2" charset="77"/>
              </a:rPr>
              <a:t> </a:t>
            </a:r>
            <a:r>
              <a:rPr lang="en-US" spc="-15" dirty="0" err="1" smtClean="0">
                <a:latin typeface="DM Sans" pitchFamily="2" charset="77"/>
              </a:rPr>
              <a:t>artık</a:t>
            </a:r>
            <a:r>
              <a:rPr lang="en-US" spc="-15" dirty="0" smtClean="0">
                <a:latin typeface="DM Sans" pitchFamily="2" charset="77"/>
              </a:rPr>
              <a:t> </a:t>
            </a:r>
            <a:r>
              <a:rPr lang="en-US" spc="-15" dirty="0" err="1" smtClean="0">
                <a:latin typeface="DM Sans" pitchFamily="2" charset="77"/>
              </a:rPr>
              <a:t>danışmanın</a:t>
            </a:r>
            <a:r>
              <a:rPr lang="en-US" spc="-15" dirty="0" smtClean="0">
                <a:latin typeface="DM Sans" pitchFamily="2" charset="77"/>
              </a:rPr>
              <a:t>.</a:t>
            </a:r>
            <a:endParaRPr lang="en-US" spc="-15" dirty="0">
              <a:latin typeface="DM Sans" pitchFamily="2" charset="77"/>
            </a:endParaRPr>
          </a:p>
        </p:txBody>
      </p:sp>
    </p:spTree>
    <p:extLst>
      <p:ext uri="{BB962C8B-B14F-4D97-AF65-F5344CB8AC3E}">
        <p14:creationId xmlns:p14="http://schemas.microsoft.com/office/powerpoint/2010/main" val="165700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7BC30FEA-FBEF-B046-919E-DEA404E48721}"/>
              </a:ext>
            </a:extLst>
          </p:cNvPr>
          <p:cNvSpPr>
            <a:spLocks noChangeArrowheads="1"/>
          </p:cNvSpPr>
          <p:nvPr/>
        </p:nvSpPr>
        <p:spPr bwMode="auto">
          <a:xfrm>
            <a:off x="2124204" y="1803066"/>
            <a:ext cx="3867941" cy="4839877"/>
          </a:xfrm>
          <a:custGeom>
            <a:avLst/>
            <a:gdLst>
              <a:gd name="T0" fmla="*/ 643925 w 6210"/>
              <a:gd name="T1" fmla="*/ 178604 h 7768"/>
              <a:gd name="T2" fmla="*/ 255554 w 6210"/>
              <a:gd name="T3" fmla="*/ 912827 h 7768"/>
              <a:gd name="T4" fmla="*/ 200484 w 6210"/>
              <a:gd name="T5" fmla="*/ 1117358 h 7768"/>
              <a:gd name="T6" fmla="*/ 41753 w 6210"/>
              <a:gd name="T7" fmla="*/ 1309285 h 7768"/>
              <a:gd name="T8" fmla="*/ 150453 w 6210"/>
              <a:gd name="T9" fmla="*/ 1465564 h 7768"/>
              <a:gd name="T10" fmla="*/ 191846 w 6210"/>
              <a:gd name="T11" fmla="*/ 1599157 h 7768"/>
              <a:gd name="T12" fmla="*/ 214162 w 6210"/>
              <a:gd name="T13" fmla="*/ 1746434 h 7768"/>
              <a:gd name="T14" fmla="*/ 238277 w 6210"/>
              <a:gd name="T15" fmla="*/ 1858782 h 7768"/>
              <a:gd name="T16" fmla="*/ 259514 w 6210"/>
              <a:gd name="T17" fmla="*/ 1925398 h 7768"/>
              <a:gd name="T18" fmla="*/ 322862 w 6210"/>
              <a:gd name="T19" fmla="*/ 2174580 h 7768"/>
              <a:gd name="T20" fmla="*/ 691076 w 6210"/>
              <a:gd name="T21" fmla="*/ 2221032 h 7768"/>
              <a:gd name="T22" fmla="*/ 985504 w 6210"/>
              <a:gd name="T23" fmla="*/ 2576440 h 7768"/>
              <a:gd name="T24" fmla="*/ 1149634 w 6210"/>
              <a:gd name="T25" fmla="*/ 2796815 h 7768"/>
              <a:gd name="T26" fmla="*/ 1306926 w 6210"/>
              <a:gd name="T27" fmla="*/ 2742081 h 7768"/>
              <a:gd name="T28" fmla="*/ 1948691 w 6210"/>
              <a:gd name="T29" fmla="*/ 2198346 h 7768"/>
              <a:gd name="T30" fmla="*/ 1946892 w 6210"/>
              <a:gd name="T31" fmla="*/ 2002458 h 7768"/>
              <a:gd name="T32" fmla="*/ 1912698 w 6210"/>
              <a:gd name="T33" fmla="*/ 1850140 h 7768"/>
              <a:gd name="T34" fmla="*/ 2091226 w 6210"/>
              <a:gd name="T35" fmla="*/ 1421273 h 7768"/>
              <a:gd name="T36" fmla="*/ 2232680 w 6210"/>
              <a:gd name="T37" fmla="*/ 932632 h 7768"/>
              <a:gd name="T38" fmla="*/ 2066030 w 6210"/>
              <a:gd name="T39" fmla="*/ 388897 h 7768"/>
              <a:gd name="T40" fmla="*/ 1263014 w 6210"/>
              <a:gd name="T41" fmla="*/ 720 h 7768"/>
              <a:gd name="T42" fmla="*/ 1262654 w 6210"/>
              <a:gd name="T43" fmla="*/ 11523 h 7768"/>
              <a:gd name="T44" fmla="*/ 2057752 w 6210"/>
              <a:gd name="T45" fmla="*/ 395738 h 7768"/>
              <a:gd name="T46" fmla="*/ 2221882 w 6210"/>
              <a:gd name="T47" fmla="*/ 932632 h 7768"/>
              <a:gd name="T48" fmla="*/ 2221882 w 6210"/>
              <a:gd name="T49" fmla="*/ 959999 h 7768"/>
              <a:gd name="T50" fmla="*/ 1946892 w 6210"/>
              <a:gd name="T51" fmla="*/ 1643808 h 7768"/>
              <a:gd name="T52" fmla="*/ 1904059 w 6210"/>
              <a:gd name="T53" fmla="*/ 1866344 h 7768"/>
              <a:gd name="T54" fmla="*/ 1936094 w 6210"/>
              <a:gd name="T55" fmla="*/ 2004978 h 7768"/>
              <a:gd name="T56" fmla="*/ 1940053 w 6210"/>
              <a:gd name="T57" fmla="*/ 2191865 h 7768"/>
              <a:gd name="T58" fmla="*/ 1301887 w 6210"/>
              <a:gd name="T59" fmla="*/ 2732359 h 7768"/>
              <a:gd name="T60" fmla="*/ 1149634 w 6210"/>
              <a:gd name="T61" fmla="*/ 2785652 h 7768"/>
              <a:gd name="T62" fmla="*/ 995582 w 6210"/>
              <a:gd name="T63" fmla="*/ 2571399 h 7768"/>
              <a:gd name="T64" fmla="*/ 888681 w 6210"/>
              <a:gd name="T65" fmla="*/ 2347423 h 7768"/>
              <a:gd name="T66" fmla="*/ 466117 w 6210"/>
              <a:gd name="T67" fmla="*/ 2199787 h 7768"/>
              <a:gd name="T68" fmla="*/ 254474 w 6210"/>
              <a:gd name="T69" fmla="*/ 2091040 h 7768"/>
              <a:gd name="T70" fmla="*/ 270312 w 6210"/>
              <a:gd name="T71" fmla="*/ 1928279 h 7768"/>
              <a:gd name="T72" fmla="*/ 245476 w 6210"/>
              <a:gd name="T73" fmla="*/ 1850860 h 7768"/>
              <a:gd name="T74" fmla="*/ 224240 w 6210"/>
              <a:gd name="T75" fmla="*/ 1750395 h 7768"/>
              <a:gd name="T76" fmla="*/ 202284 w 6210"/>
              <a:gd name="T77" fmla="*/ 1603118 h 7768"/>
              <a:gd name="T78" fmla="*/ 153333 w 6210"/>
              <a:gd name="T79" fmla="*/ 1454761 h 7768"/>
              <a:gd name="T80" fmla="*/ 86744 w 6210"/>
              <a:gd name="T81" fmla="*/ 1435317 h 7768"/>
              <a:gd name="T82" fmla="*/ 51111 w 6210"/>
              <a:gd name="T83" fmla="*/ 1315767 h 7768"/>
              <a:gd name="T84" fmla="*/ 80266 w 6210"/>
              <a:gd name="T85" fmla="*/ 1279758 h 7768"/>
              <a:gd name="T86" fmla="*/ 209123 w 6210"/>
              <a:gd name="T87" fmla="*/ 1124559 h 7768"/>
              <a:gd name="T88" fmla="*/ 266352 w 6210"/>
              <a:gd name="T89" fmla="*/ 910666 h 7768"/>
              <a:gd name="T90" fmla="*/ 322502 w 6210"/>
              <a:gd name="T91" fmla="*/ 564260 h 7768"/>
              <a:gd name="T92" fmla="*/ 650044 w 6210"/>
              <a:gd name="T93" fmla="*/ 187967 h 7768"/>
              <a:gd name="T94" fmla="*/ 1233499 w 6210"/>
              <a:gd name="T95" fmla="*/ 11163 h 7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10" h="7768">
                <a:moveTo>
                  <a:pt x="3427" y="0"/>
                </a:moveTo>
                <a:lnTo>
                  <a:pt x="3427" y="0"/>
                </a:lnTo>
                <a:cubicBezTo>
                  <a:pt x="2836" y="0"/>
                  <a:pt x="2291" y="180"/>
                  <a:pt x="1789" y="496"/>
                </a:cubicBezTo>
                <a:cubicBezTo>
                  <a:pt x="1376" y="756"/>
                  <a:pt x="1055" y="1099"/>
                  <a:pt x="867" y="1556"/>
                </a:cubicBezTo>
                <a:cubicBezTo>
                  <a:pt x="738" y="1869"/>
                  <a:pt x="646" y="2189"/>
                  <a:pt x="710" y="2535"/>
                </a:cubicBezTo>
                <a:cubicBezTo>
                  <a:pt x="713" y="2554"/>
                  <a:pt x="716" y="2572"/>
                  <a:pt x="718" y="2590"/>
                </a:cubicBezTo>
                <a:cubicBezTo>
                  <a:pt x="738" y="2780"/>
                  <a:pt x="680" y="2951"/>
                  <a:pt x="557" y="3103"/>
                </a:cubicBezTo>
                <a:cubicBezTo>
                  <a:pt x="439" y="3249"/>
                  <a:pt x="318" y="3391"/>
                  <a:pt x="199" y="3535"/>
                </a:cubicBezTo>
                <a:cubicBezTo>
                  <a:pt x="172" y="3569"/>
                  <a:pt x="141" y="3601"/>
                  <a:pt x="116" y="3636"/>
                </a:cubicBezTo>
                <a:cubicBezTo>
                  <a:pt x="0" y="3806"/>
                  <a:pt x="39" y="3939"/>
                  <a:pt x="230" y="4014"/>
                </a:cubicBezTo>
                <a:cubicBezTo>
                  <a:pt x="291" y="4037"/>
                  <a:pt x="355" y="4052"/>
                  <a:pt x="418" y="4070"/>
                </a:cubicBezTo>
                <a:cubicBezTo>
                  <a:pt x="505" y="4094"/>
                  <a:pt x="549" y="4152"/>
                  <a:pt x="563" y="4240"/>
                </a:cubicBezTo>
                <a:cubicBezTo>
                  <a:pt x="573" y="4310"/>
                  <a:pt x="557" y="4376"/>
                  <a:pt x="533" y="4441"/>
                </a:cubicBezTo>
                <a:cubicBezTo>
                  <a:pt x="496" y="4539"/>
                  <a:pt x="498" y="4629"/>
                  <a:pt x="575" y="4711"/>
                </a:cubicBezTo>
                <a:cubicBezTo>
                  <a:pt x="613" y="4751"/>
                  <a:pt x="617" y="4797"/>
                  <a:pt x="595" y="4850"/>
                </a:cubicBezTo>
                <a:cubicBezTo>
                  <a:pt x="580" y="4886"/>
                  <a:pt x="571" y="4927"/>
                  <a:pt x="568" y="4967"/>
                </a:cubicBezTo>
                <a:cubicBezTo>
                  <a:pt x="563" y="5048"/>
                  <a:pt x="603" y="5111"/>
                  <a:pt x="662" y="5162"/>
                </a:cubicBezTo>
                <a:cubicBezTo>
                  <a:pt x="667" y="5167"/>
                  <a:pt x="673" y="5173"/>
                  <a:pt x="678" y="5178"/>
                </a:cubicBezTo>
                <a:cubicBezTo>
                  <a:pt x="723" y="5225"/>
                  <a:pt x="738" y="5282"/>
                  <a:pt x="721" y="5347"/>
                </a:cubicBezTo>
                <a:cubicBezTo>
                  <a:pt x="707" y="5402"/>
                  <a:pt x="691" y="5456"/>
                  <a:pt x="675" y="5509"/>
                </a:cubicBezTo>
                <a:cubicBezTo>
                  <a:pt x="604" y="5739"/>
                  <a:pt x="683" y="5928"/>
                  <a:pt x="897" y="6039"/>
                </a:cubicBezTo>
                <a:cubicBezTo>
                  <a:pt x="1021" y="6103"/>
                  <a:pt x="1155" y="6131"/>
                  <a:pt x="1293" y="6140"/>
                </a:cubicBezTo>
                <a:cubicBezTo>
                  <a:pt x="1502" y="6152"/>
                  <a:pt x="1711" y="6160"/>
                  <a:pt x="1920" y="6168"/>
                </a:cubicBezTo>
                <a:cubicBezTo>
                  <a:pt x="2171" y="6179"/>
                  <a:pt x="2343" y="6290"/>
                  <a:pt x="2440" y="6530"/>
                </a:cubicBezTo>
                <a:cubicBezTo>
                  <a:pt x="2527" y="6744"/>
                  <a:pt x="2634" y="6949"/>
                  <a:pt x="2738" y="7155"/>
                </a:cubicBezTo>
                <a:cubicBezTo>
                  <a:pt x="2819" y="7314"/>
                  <a:pt x="2908" y="7470"/>
                  <a:pt x="3001" y="7624"/>
                </a:cubicBezTo>
                <a:cubicBezTo>
                  <a:pt x="3061" y="7724"/>
                  <a:pt x="3114" y="7767"/>
                  <a:pt x="3194" y="7767"/>
                </a:cubicBezTo>
                <a:cubicBezTo>
                  <a:pt x="3231" y="7767"/>
                  <a:pt x="3273" y="7758"/>
                  <a:pt x="3324" y="7741"/>
                </a:cubicBezTo>
                <a:cubicBezTo>
                  <a:pt x="3428" y="7706"/>
                  <a:pt x="3532" y="7664"/>
                  <a:pt x="3631" y="7615"/>
                </a:cubicBezTo>
                <a:cubicBezTo>
                  <a:pt x="4195" y="7337"/>
                  <a:pt x="4673" y="6943"/>
                  <a:pt x="5103" y="6490"/>
                </a:cubicBezTo>
                <a:cubicBezTo>
                  <a:pt x="5216" y="6370"/>
                  <a:pt x="5318" y="6238"/>
                  <a:pt x="5414" y="6105"/>
                </a:cubicBezTo>
                <a:cubicBezTo>
                  <a:pt x="5493" y="5996"/>
                  <a:pt x="5513" y="5871"/>
                  <a:pt x="5464" y="5740"/>
                </a:cubicBezTo>
                <a:cubicBezTo>
                  <a:pt x="5442" y="5681"/>
                  <a:pt x="5424" y="5622"/>
                  <a:pt x="5409" y="5561"/>
                </a:cubicBezTo>
                <a:cubicBezTo>
                  <a:pt x="5378" y="5434"/>
                  <a:pt x="5341" y="5307"/>
                  <a:pt x="5320" y="5178"/>
                </a:cubicBezTo>
                <a:cubicBezTo>
                  <a:pt x="5318" y="5165"/>
                  <a:pt x="5315" y="5151"/>
                  <a:pt x="5314" y="5138"/>
                </a:cubicBezTo>
                <a:cubicBezTo>
                  <a:pt x="5286" y="4940"/>
                  <a:pt x="5344" y="4751"/>
                  <a:pt x="5436" y="4579"/>
                </a:cubicBezTo>
                <a:cubicBezTo>
                  <a:pt x="5553" y="4364"/>
                  <a:pt x="5677" y="4152"/>
                  <a:pt x="5810" y="3947"/>
                </a:cubicBezTo>
                <a:cubicBezTo>
                  <a:pt x="6068" y="3550"/>
                  <a:pt x="6209" y="3121"/>
                  <a:pt x="6203" y="2665"/>
                </a:cubicBezTo>
                <a:cubicBezTo>
                  <a:pt x="6204" y="2640"/>
                  <a:pt x="6203" y="2614"/>
                  <a:pt x="6203" y="2590"/>
                </a:cubicBezTo>
                <a:cubicBezTo>
                  <a:pt x="6200" y="2387"/>
                  <a:pt x="6169" y="2201"/>
                  <a:pt x="6134" y="2015"/>
                </a:cubicBezTo>
                <a:cubicBezTo>
                  <a:pt x="6068" y="1676"/>
                  <a:pt x="5959" y="1356"/>
                  <a:pt x="5740" y="1080"/>
                </a:cubicBezTo>
                <a:cubicBezTo>
                  <a:pt x="5501" y="777"/>
                  <a:pt x="5233" y="505"/>
                  <a:pt x="4887" y="327"/>
                </a:cubicBezTo>
                <a:cubicBezTo>
                  <a:pt x="4455" y="105"/>
                  <a:pt x="3988" y="15"/>
                  <a:pt x="3509" y="2"/>
                </a:cubicBezTo>
                <a:cubicBezTo>
                  <a:pt x="3482" y="0"/>
                  <a:pt x="3454" y="0"/>
                  <a:pt x="3427" y="0"/>
                </a:cubicBezTo>
                <a:close/>
                <a:moveTo>
                  <a:pt x="3427" y="31"/>
                </a:moveTo>
                <a:lnTo>
                  <a:pt x="3427" y="31"/>
                </a:lnTo>
                <a:cubicBezTo>
                  <a:pt x="3454" y="31"/>
                  <a:pt x="3481" y="31"/>
                  <a:pt x="3508" y="32"/>
                </a:cubicBezTo>
                <a:cubicBezTo>
                  <a:pt x="4034" y="46"/>
                  <a:pt x="4480" y="152"/>
                  <a:pt x="4873" y="355"/>
                </a:cubicBezTo>
                <a:cubicBezTo>
                  <a:pt x="5170" y="508"/>
                  <a:pt x="5431" y="738"/>
                  <a:pt x="5717" y="1099"/>
                </a:cubicBezTo>
                <a:cubicBezTo>
                  <a:pt x="5906" y="1338"/>
                  <a:pt x="6028" y="1631"/>
                  <a:pt x="6104" y="2021"/>
                </a:cubicBezTo>
                <a:cubicBezTo>
                  <a:pt x="6137" y="2196"/>
                  <a:pt x="6169" y="2386"/>
                  <a:pt x="6173" y="2590"/>
                </a:cubicBezTo>
                <a:cubicBezTo>
                  <a:pt x="6173" y="2617"/>
                  <a:pt x="6173" y="2641"/>
                  <a:pt x="6173" y="2664"/>
                </a:cubicBezTo>
                <a:lnTo>
                  <a:pt x="6173" y="2665"/>
                </a:lnTo>
                <a:lnTo>
                  <a:pt x="6173" y="2666"/>
                </a:lnTo>
                <a:cubicBezTo>
                  <a:pt x="6178" y="3100"/>
                  <a:pt x="6047" y="3526"/>
                  <a:pt x="5784" y="3931"/>
                </a:cubicBezTo>
                <a:cubicBezTo>
                  <a:pt x="5656" y="4129"/>
                  <a:pt x="5529" y="4342"/>
                  <a:pt x="5409" y="4565"/>
                </a:cubicBezTo>
                <a:cubicBezTo>
                  <a:pt x="5299" y="4769"/>
                  <a:pt x="5258" y="4957"/>
                  <a:pt x="5283" y="5142"/>
                </a:cubicBezTo>
                <a:cubicBezTo>
                  <a:pt x="5285" y="5156"/>
                  <a:pt x="5287" y="5169"/>
                  <a:pt x="5290" y="5183"/>
                </a:cubicBezTo>
                <a:cubicBezTo>
                  <a:pt x="5306" y="5279"/>
                  <a:pt x="5330" y="5375"/>
                  <a:pt x="5354" y="5468"/>
                </a:cubicBezTo>
                <a:cubicBezTo>
                  <a:pt x="5362" y="5501"/>
                  <a:pt x="5371" y="5535"/>
                  <a:pt x="5379" y="5568"/>
                </a:cubicBezTo>
                <a:cubicBezTo>
                  <a:pt x="5394" y="5629"/>
                  <a:pt x="5413" y="5691"/>
                  <a:pt x="5435" y="5750"/>
                </a:cubicBezTo>
                <a:cubicBezTo>
                  <a:pt x="5480" y="5870"/>
                  <a:pt x="5465" y="5984"/>
                  <a:pt x="5390" y="6087"/>
                </a:cubicBezTo>
                <a:cubicBezTo>
                  <a:pt x="5310" y="6197"/>
                  <a:pt x="5203" y="6340"/>
                  <a:pt x="5081" y="6468"/>
                </a:cubicBezTo>
                <a:cubicBezTo>
                  <a:pt x="4604" y="6971"/>
                  <a:pt x="4125" y="7337"/>
                  <a:pt x="3617" y="7588"/>
                </a:cubicBezTo>
                <a:cubicBezTo>
                  <a:pt x="3526" y="7633"/>
                  <a:pt x="3424" y="7674"/>
                  <a:pt x="3314" y="7712"/>
                </a:cubicBezTo>
                <a:cubicBezTo>
                  <a:pt x="3264" y="7728"/>
                  <a:pt x="3226" y="7736"/>
                  <a:pt x="3194" y="7736"/>
                </a:cubicBezTo>
                <a:cubicBezTo>
                  <a:pt x="3129" y="7736"/>
                  <a:pt x="3084" y="7702"/>
                  <a:pt x="3027" y="7609"/>
                </a:cubicBezTo>
                <a:cubicBezTo>
                  <a:pt x="2927" y="7442"/>
                  <a:pt x="2841" y="7289"/>
                  <a:pt x="2766" y="7141"/>
                </a:cubicBezTo>
                <a:lnTo>
                  <a:pt x="2744" y="7098"/>
                </a:lnTo>
                <a:cubicBezTo>
                  <a:pt x="2648" y="6910"/>
                  <a:pt x="2549" y="6716"/>
                  <a:pt x="2469" y="6519"/>
                </a:cubicBezTo>
                <a:cubicBezTo>
                  <a:pt x="2369" y="6273"/>
                  <a:pt x="2190" y="6149"/>
                  <a:pt x="1921" y="6138"/>
                </a:cubicBezTo>
                <a:lnTo>
                  <a:pt x="1859" y="6135"/>
                </a:lnTo>
                <a:cubicBezTo>
                  <a:pt x="1674" y="6128"/>
                  <a:pt x="1483" y="6121"/>
                  <a:pt x="1295" y="6109"/>
                </a:cubicBezTo>
                <a:cubicBezTo>
                  <a:pt x="1145" y="6099"/>
                  <a:pt x="1019" y="6067"/>
                  <a:pt x="911" y="6011"/>
                </a:cubicBezTo>
                <a:cubicBezTo>
                  <a:pt x="811" y="5960"/>
                  <a:pt x="743" y="5891"/>
                  <a:pt x="707" y="5807"/>
                </a:cubicBezTo>
                <a:cubicBezTo>
                  <a:pt x="672" y="5723"/>
                  <a:pt x="671" y="5626"/>
                  <a:pt x="704" y="5518"/>
                </a:cubicBezTo>
                <a:cubicBezTo>
                  <a:pt x="721" y="5464"/>
                  <a:pt x="736" y="5410"/>
                  <a:pt x="751" y="5355"/>
                </a:cubicBezTo>
                <a:cubicBezTo>
                  <a:pt x="770" y="5280"/>
                  <a:pt x="752" y="5212"/>
                  <a:pt x="700" y="5157"/>
                </a:cubicBezTo>
                <a:cubicBezTo>
                  <a:pt x="694" y="5151"/>
                  <a:pt x="688" y="5145"/>
                  <a:pt x="682" y="5140"/>
                </a:cubicBezTo>
                <a:cubicBezTo>
                  <a:pt x="622" y="5087"/>
                  <a:pt x="595" y="5031"/>
                  <a:pt x="599" y="4969"/>
                </a:cubicBezTo>
                <a:cubicBezTo>
                  <a:pt x="602" y="4932"/>
                  <a:pt x="609" y="4895"/>
                  <a:pt x="623" y="4861"/>
                </a:cubicBezTo>
                <a:cubicBezTo>
                  <a:pt x="658" y="4778"/>
                  <a:pt x="628" y="4722"/>
                  <a:pt x="597" y="4690"/>
                </a:cubicBezTo>
                <a:cubicBezTo>
                  <a:pt x="535" y="4624"/>
                  <a:pt x="524" y="4551"/>
                  <a:pt x="562" y="4452"/>
                </a:cubicBezTo>
                <a:cubicBezTo>
                  <a:pt x="583" y="4395"/>
                  <a:pt x="606" y="4319"/>
                  <a:pt x="593" y="4235"/>
                </a:cubicBezTo>
                <a:cubicBezTo>
                  <a:pt x="577" y="4132"/>
                  <a:pt x="521" y="4067"/>
                  <a:pt x="426" y="4040"/>
                </a:cubicBezTo>
                <a:cubicBezTo>
                  <a:pt x="409" y="4035"/>
                  <a:pt x="390" y="4030"/>
                  <a:pt x="373" y="4026"/>
                </a:cubicBezTo>
                <a:cubicBezTo>
                  <a:pt x="329" y="4014"/>
                  <a:pt x="283" y="4002"/>
                  <a:pt x="241" y="3986"/>
                </a:cubicBezTo>
                <a:cubicBezTo>
                  <a:pt x="156" y="3952"/>
                  <a:pt x="104" y="3907"/>
                  <a:pt x="88" y="3852"/>
                </a:cubicBezTo>
                <a:cubicBezTo>
                  <a:pt x="70" y="3797"/>
                  <a:pt x="89" y="3731"/>
                  <a:pt x="142" y="3654"/>
                </a:cubicBezTo>
                <a:cubicBezTo>
                  <a:pt x="158" y="3630"/>
                  <a:pt x="178" y="3608"/>
                  <a:pt x="198" y="3584"/>
                </a:cubicBezTo>
                <a:cubicBezTo>
                  <a:pt x="206" y="3574"/>
                  <a:pt x="214" y="3564"/>
                  <a:pt x="223" y="3554"/>
                </a:cubicBezTo>
                <a:cubicBezTo>
                  <a:pt x="261" y="3509"/>
                  <a:pt x="299" y="3463"/>
                  <a:pt x="337" y="3417"/>
                </a:cubicBezTo>
                <a:cubicBezTo>
                  <a:pt x="417" y="3321"/>
                  <a:pt x="500" y="3222"/>
                  <a:pt x="581" y="3123"/>
                </a:cubicBezTo>
                <a:cubicBezTo>
                  <a:pt x="713" y="2959"/>
                  <a:pt x="770" y="2779"/>
                  <a:pt x="748" y="2586"/>
                </a:cubicBezTo>
                <a:cubicBezTo>
                  <a:pt x="746" y="2565"/>
                  <a:pt x="743" y="2547"/>
                  <a:pt x="740" y="2529"/>
                </a:cubicBezTo>
                <a:cubicBezTo>
                  <a:pt x="711" y="2373"/>
                  <a:pt x="713" y="2212"/>
                  <a:pt x="746" y="2039"/>
                </a:cubicBezTo>
                <a:cubicBezTo>
                  <a:pt x="773" y="1900"/>
                  <a:pt x="820" y="1750"/>
                  <a:pt x="896" y="1567"/>
                </a:cubicBezTo>
                <a:cubicBezTo>
                  <a:pt x="985" y="1349"/>
                  <a:pt x="1109" y="1149"/>
                  <a:pt x="1266" y="973"/>
                </a:cubicBezTo>
                <a:cubicBezTo>
                  <a:pt x="1415" y="805"/>
                  <a:pt x="1596" y="654"/>
                  <a:pt x="1806" y="522"/>
                </a:cubicBezTo>
                <a:cubicBezTo>
                  <a:pt x="2059" y="362"/>
                  <a:pt x="2320" y="240"/>
                  <a:pt x="2583" y="159"/>
                </a:cubicBezTo>
                <a:cubicBezTo>
                  <a:pt x="2858" y="74"/>
                  <a:pt x="3142" y="31"/>
                  <a:pt x="3427" y="31"/>
                </a:cubicBezTo>
                <a:close/>
              </a:path>
            </a:pathLst>
          </a:custGeom>
          <a:solidFill>
            <a:schemeClr val="bg1">
              <a:lumMod val="95000"/>
            </a:schemeClr>
          </a:solidFill>
          <a:ln>
            <a:noFill/>
          </a:ln>
          <a:effectLst/>
        </p:spPr>
        <p:txBody>
          <a:bodyPr wrap="none" anchor="ctr"/>
          <a:lstStyle/>
          <a:p>
            <a:endParaRPr lang="en-US" sz="3265" dirty="0">
              <a:latin typeface="DM Sans" pitchFamily="2" charset="77"/>
            </a:endParaRPr>
          </a:p>
        </p:txBody>
      </p:sp>
      <p:sp>
        <p:nvSpPr>
          <p:cNvPr id="5" name="Freeform 3">
            <a:extLst>
              <a:ext uri="{FF2B5EF4-FFF2-40B4-BE49-F238E27FC236}">
                <a16:creationId xmlns:a16="http://schemas.microsoft.com/office/drawing/2014/main" xmlns="" id="{5E276F7C-7B2F-9B40-9AEF-C056CAB7016A}"/>
              </a:ext>
            </a:extLst>
          </p:cNvPr>
          <p:cNvSpPr>
            <a:spLocks noChangeArrowheads="1"/>
          </p:cNvSpPr>
          <p:nvPr/>
        </p:nvSpPr>
        <p:spPr bwMode="auto">
          <a:xfrm>
            <a:off x="1712137" y="1794825"/>
            <a:ext cx="3867941" cy="4864597"/>
          </a:xfrm>
          <a:custGeom>
            <a:avLst/>
            <a:gdLst>
              <a:gd name="T0" fmla="*/ 2233040 w 6210"/>
              <a:gd name="T1" fmla="*/ 937634 h 7811"/>
              <a:gd name="T2" fmla="*/ 2207845 w 6210"/>
              <a:gd name="T3" fmla="*/ 730671 h 7811"/>
              <a:gd name="T4" fmla="*/ 2066390 w 6210"/>
              <a:gd name="T5" fmla="*/ 394130 h 7811"/>
              <a:gd name="T6" fmla="*/ 1759005 w 6210"/>
              <a:gd name="T7" fmla="*/ 123098 h 7811"/>
              <a:gd name="T8" fmla="*/ 1263014 w 6210"/>
              <a:gd name="T9" fmla="*/ 6119 h 7811"/>
              <a:gd name="T10" fmla="*/ 643925 w 6210"/>
              <a:gd name="T11" fmla="*/ 183927 h 7811"/>
              <a:gd name="T12" fmla="*/ 312064 w 6210"/>
              <a:gd name="T13" fmla="*/ 565460 h 7811"/>
              <a:gd name="T14" fmla="*/ 255554 w 6210"/>
              <a:gd name="T15" fmla="*/ 917837 h 7811"/>
              <a:gd name="T16" fmla="*/ 258434 w 6210"/>
              <a:gd name="T17" fmla="*/ 937634 h 7811"/>
              <a:gd name="T18" fmla="*/ 200844 w 6210"/>
              <a:gd name="T19" fmla="*/ 1122281 h 7811"/>
              <a:gd name="T20" fmla="*/ 71627 w 6210"/>
              <a:gd name="T21" fmla="*/ 1277774 h 7811"/>
              <a:gd name="T22" fmla="*/ 42112 w 6210"/>
              <a:gd name="T23" fmla="*/ 1314127 h 7811"/>
              <a:gd name="T24" fmla="*/ 83145 w 6210"/>
              <a:gd name="T25" fmla="*/ 1450183 h 7811"/>
              <a:gd name="T26" fmla="*/ 150453 w 6210"/>
              <a:gd name="T27" fmla="*/ 1470340 h 7811"/>
              <a:gd name="T28" fmla="*/ 202644 w 6210"/>
              <a:gd name="T29" fmla="*/ 1531529 h 7811"/>
              <a:gd name="T30" fmla="*/ 191846 w 6210"/>
              <a:gd name="T31" fmla="*/ 1603876 h 7811"/>
              <a:gd name="T32" fmla="*/ 206963 w 6210"/>
              <a:gd name="T33" fmla="*/ 1701059 h 7811"/>
              <a:gd name="T34" fmla="*/ 214162 w 6210"/>
              <a:gd name="T35" fmla="*/ 1751090 h 7811"/>
              <a:gd name="T36" fmla="*/ 204803 w 6210"/>
              <a:gd name="T37" fmla="*/ 1793202 h 7811"/>
              <a:gd name="T38" fmla="*/ 238277 w 6210"/>
              <a:gd name="T39" fmla="*/ 1863390 h 7811"/>
              <a:gd name="T40" fmla="*/ 244036 w 6210"/>
              <a:gd name="T41" fmla="*/ 1869149 h 7811"/>
              <a:gd name="T42" fmla="*/ 259514 w 6210"/>
              <a:gd name="T43" fmla="*/ 1929978 h 7811"/>
              <a:gd name="T44" fmla="*/ 242957 w 6210"/>
              <a:gd name="T45" fmla="*/ 1988288 h 7811"/>
              <a:gd name="T46" fmla="*/ 322862 w 6210"/>
              <a:gd name="T47" fmla="*/ 2179054 h 7811"/>
              <a:gd name="T48" fmla="*/ 465397 w 6210"/>
              <a:gd name="T49" fmla="*/ 2215408 h 7811"/>
              <a:gd name="T50" fmla="*/ 691076 w 6210"/>
              <a:gd name="T51" fmla="*/ 2225486 h 7811"/>
              <a:gd name="T52" fmla="*/ 878243 w 6210"/>
              <a:gd name="T53" fmla="*/ 2355783 h 7811"/>
              <a:gd name="T54" fmla="*/ 985864 w 6210"/>
              <a:gd name="T55" fmla="*/ 2580743 h 7811"/>
              <a:gd name="T56" fmla="*/ 1080167 w 6210"/>
              <a:gd name="T57" fmla="*/ 2749553 h 7811"/>
              <a:gd name="T58" fmla="*/ 1196426 w 6210"/>
              <a:gd name="T59" fmla="*/ 2791666 h 7811"/>
              <a:gd name="T60" fmla="*/ 1306926 w 6210"/>
              <a:gd name="T61" fmla="*/ 2746314 h 7811"/>
              <a:gd name="T62" fmla="*/ 1836751 w 6210"/>
              <a:gd name="T63" fmla="*/ 2341385 h 7811"/>
              <a:gd name="T64" fmla="*/ 1949051 w 6210"/>
              <a:gd name="T65" fmla="*/ 2202810 h 7811"/>
              <a:gd name="T66" fmla="*/ 1966688 w 6210"/>
              <a:gd name="T67" fmla="*/ 2071433 h 7811"/>
              <a:gd name="T68" fmla="*/ 1946892 w 6210"/>
              <a:gd name="T69" fmla="*/ 2007004 h 7811"/>
              <a:gd name="T70" fmla="*/ 1914857 w 6210"/>
              <a:gd name="T71" fmla="*/ 1869149 h 7811"/>
              <a:gd name="T72" fmla="*/ 1912698 w 6210"/>
              <a:gd name="T73" fmla="*/ 1854751 h 7811"/>
              <a:gd name="T74" fmla="*/ 1956970 w 6210"/>
              <a:gd name="T75" fmla="*/ 1653547 h 7811"/>
              <a:gd name="T76" fmla="*/ 2091586 w 6210"/>
              <a:gd name="T77" fmla="*/ 1426067 h 7811"/>
              <a:gd name="T78" fmla="*/ 2233040 w 6210"/>
              <a:gd name="T79" fmla="*/ 964629 h 78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0" h="7811">
                <a:moveTo>
                  <a:pt x="6204" y="2605"/>
                </a:moveTo>
                <a:lnTo>
                  <a:pt x="6204" y="2605"/>
                </a:lnTo>
                <a:cubicBezTo>
                  <a:pt x="6200" y="2402"/>
                  <a:pt x="6169" y="2216"/>
                  <a:pt x="6134" y="2030"/>
                </a:cubicBezTo>
                <a:cubicBezTo>
                  <a:pt x="6069" y="1691"/>
                  <a:pt x="5959" y="1371"/>
                  <a:pt x="5741" y="1095"/>
                </a:cubicBezTo>
                <a:cubicBezTo>
                  <a:pt x="5502" y="792"/>
                  <a:pt x="5233" y="520"/>
                  <a:pt x="4887" y="342"/>
                </a:cubicBezTo>
                <a:cubicBezTo>
                  <a:pt x="4456" y="120"/>
                  <a:pt x="3988" y="30"/>
                  <a:pt x="3509" y="17"/>
                </a:cubicBezTo>
                <a:cubicBezTo>
                  <a:pt x="2886" y="0"/>
                  <a:pt x="2314" y="181"/>
                  <a:pt x="1789" y="511"/>
                </a:cubicBezTo>
                <a:cubicBezTo>
                  <a:pt x="1376" y="771"/>
                  <a:pt x="1055" y="1114"/>
                  <a:pt x="867" y="1571"/>
                </a:cubicBezTo>
                <a:cubicBezTo>
                  <a:pt x="739" y="1884"/>
                  <a:pt x="646" y="2204"/>
                  <a:pt x="710" y="2550"/>
                </a:cubicBezTo>
                <a:cubicBezTo>
                  <a:pt x="714" y="2569"/>
                  <a:pt x="716" y="2587"/>
                  <a:pt x="718" y="2605"/>
                </a:cubicBezTo>
                <a:cubicBezTo>
                  <a:pt x="739" y="2795"/>
                  <a:pt x="680" y="2966"/>
                  <a:pt x="558" y="3118"/>
                </a:cubicBezTo>
                <a:cubicBezTo>
                  <a:pt x="439" y="3264"/>
                  <a:pt x="319" y="3406"/>
                  <a:pt x="199" y="3550"/>
                </a:cubicBezTo>
                <a:cubicBezTo>
                  <a:pt x="172" y="3584"/>
                  <a:pt x="141" y="3616"/>
                  <a:pt x="117" y="3651"/>
                </a:cubicBezTo>
                <a:cubicBezTo>
                  <a:pt x="0" y="3821"/>
                  <a:pt x="40" y="3954"/>
                  <a:pt x="231" y="4029"/>
                </a:cubicBezTo>
                <a:cubicBezTo>
                  <a:pt x="291" y="4052"/>
                  <a:pt x="355" y="4067"/>
                  <a:pt x="418" y="4085"/>
                </a:cubicBezTo>
                <a:cubicBezTo>
                  <a:pt x="505" y="4109"/>
                  <a:pt x="550" y="4167"/>
                  <a:pt x="563" y="4255"/>
                </a:cubicBezTo>
                <a:cubicBezTo>
                  <a:pt x="574" y="4325"/>
                  <a:pt x="558" y="4391"/>
                  <a:pt x="533" y="4456"/>
                </a:cubicBezTo>
                <a:cubicBezTo>
                  <a:pt x="496" y="4554"/>
                  <a:pt x="498" y="4644"/>
                  <a:pt x="575" y="4726"/>
                </a:cubicBezTo>
                <a:cubicBezTo>
                  <a:pt x="613" y="4766"/>
                  <a:pt x="617" y="4812"/>
                  <a:pt x="595" y="4865"/>
                </a:cubicBezTo>
                <a:cubicBezTo>
                  <a:pt x="580" y="4901"/>
                  <a:pt x="571" y="4942"/>
                  <a:pt x="569" y="4982"/>
                </a:cubicBezTo>
                <a:cubicBezTo>
                  <a:pt x="564" y="5063"/>
                  <a:pt x="604" y="5126"/>
                  <a:pt x="662" y="5177"/>
                </a:cubicBezTo>
                <a:cubicBezTo>
                  <a:pt x="668" y="5182"/>
                  <a:pt x="673" y="5188"/>
                  <a:pt x="678" y="5193"/>
                </a:cubicBezTo>
                <a:cubicBezTo>
                  <a:pt x="723" y="5240"/>
                  <a:pt x="738" y="5297"/>
                  <a:pt x="721" y="5362"/>
                </a:cubicBezTo>
                <a:cubicBezTo>
                  <a:pt x="708" y="5417"/>
                  <a:pt x="692" y="5471"/>
                  <a:pt x="675" y="5524"/>
                </a:cubicBezTo>
                <a:cubicBezTo>
                  <a:pt x="605" y="5754"/>
                  <a:pt x="684" y="5943"/>
                  <a:pt x="897" y="6054"/>
                </a:cubicBezTo>
                <a:cubicBezTo>
                  <a:pt x="1021" y="6118"/>
                  <a:pt x="1156" y="6146"/>
                  <a:pt x="1293" y="6155"/>
                </a:cubicBezTo>
                <a:cubicBezTo>
                  <a:pt x="1502" y="6167"/>
                  <a:pt x="1711" y="6175"/>
                  <a:pt x="1920" y="6183"/>
                </a:cubicBezTo>
                <a:cubicBezTo>
                  <a:pt x="2171" y="6193"/>
                  <a:pt x="2343" y="6305"/>
                  <a:pt x="2440" y="6545"/>
                </a:cubicBezTo>
                <a:cubicBezTo>
                  <a:pt x="2527" y="6759"/>
                  <a:pt x="2634" y="6964"/>
                  <a:pt x="2739" y="7170"/>
                </a:cubicBezTo>
                <a:cubicBezTo>
                  <a:pt x="2820" y="7329"/>
                  <a:pt x="2908" y="7485"/>
                  <a:pt x="3001" y="7639"/>
                </a:cubicBezTo>
                <a:cubicBezTo>
                  <a:pt x="3089" y="7784"/>
                  <a:pt x="3163" y="7810"/>
                  <a:pt x="3324" y="7756"/>
                </a:cubicBezTo>
                <a:cubicBezTo>
                  <a:pt x="3428" y="7721"/>
                  <a:pt x="3532" y="7679"/>
                  <a:pt x="3631" y="7630"/>
                </a:cubicBezTo>
                <a:cubicBezTo>
                  <a:pt x="4195" y="7352"/>
                  <a:pt x="4673" y="6958"/>
                  <a:pt x="5103" y="6505"/>
                </a:cubicBezTo>
                <a:cubicBezTo>
                  <a:pt x="5216" y="6385"/>
                  <a:pt x="5318" y="6253"/>
                  <a:pt x="5415" y="6120"/>
                </a:cubicBezTo>
                <a:cubicBezTo>
                  <a:pt x="5494" y="6011"/>
                  <a:pt x="5513" y="5886"/>
                  <a:pt x="5464" y="5755"/>
                </a:cubicBezTo>
                <a:cubicBezTo>
                  <a:pt x="5442" y="5696"/>
                  <a:pt x="5424" y="5637"/>
                  <a:pt x="5409" y="5576"/>
                </a:cubicBezTo>
                <a:cubicBezTo>
                  <a:pt x="5378" y="5449"/>
                  <a:pt x="5341" y="5322"/>
                  <a:pt x="5320" y="5193"/>
                </a:cubicBezTo>
                <a:cubicBezTo>
                  <a:pt x="5318" y="5180"/>
                  <a:pt x="5316" y="5166"/>
                  <a:pt x="5314" y="5153"/>
                </a:cubicBezTo>
                <a:cubicBezTo>
                  <a:pt x="5286" y="4955"/>
                  <a:pt x="5344" y="4766"/>
                  <a:pt x="5437" y="4594"/>
                </a:cubicBezTo>
                <a:cubicBezTo>
                  <a:pt x="5553" y="4379"/>
                  <a:pt x="5677" y="4167"/>
                  <a:pt x="5811" y="3962"/>
                </a:cubicBezTo>
                <a:cubicBezTo>
                  <a:pt x="6069" y="3565"/>
                  <a:pt x="6209" y="3136"/>
                  <a:pt x="6204" y="2680"/>
                </a:cubicBezTo>
                <a:cubicBezTo>
                  <a:pt x="6204" y="2655"/>
                  <a:pt x="6204" y="2629"/>
                  <a:pt x="6204" y="2605"/>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6" name="Freeform 68">
            <a:extLst>
              <a:ext uri="{FF2B5EF4-FFF2-40B4-BE49-F238E27FC236}">
                <a16:creationId xmlns:a16="http://schemas.microsoft.com/office/drawing/2014/main" xmlns="" id="{52DF5C5A-A0C8-8C4C-B8D6-5A71EBC8325C}"/>
              </a:ext>
            </a:extLst>
          </p:cNvPr>
          <p:cNvSpPr>
            <a:spLocks noChangeArrowheads="1"/>
          </p:cNvSpPr>
          <p:nvPr/>
        </p:nvSpPr>
        <p:spPr bwMode="auto">
          <a:xfrm>
            <a:off x="1701148" y="1794825"/>
            <a:ext cx="3461368" cy="1623363"/>
          </a:xfrm>
          <a:custGeom>
            <a:avLst/>
            <a:gdLst>
              <a:gd name="T0" fmla="*/ 1975058 w 5558"/>
              <a:gd name="T1" fmla="*/ 730841 h 2606"/>
              <a:gd name="T2" fmla="*/ 1975058 w 5558"/>
              <a:gd name="T3" fmla="*/ 730841 h 2606"/>
              <a:gd name="T4" fmla="*/ 1833622 w 5558"/>
              <a:gd name="T5" fmla="*/ 394222 h 2606"/>
              <a:gd name="T6" fmla="*/ 1833622 w 5558"/>
              <a:gd name="T7" fmla="*/ 394222 h 2606"/>
              <a:gd name="T8" fmla="*/ 1526279 w 5558"/>
              <a:gd name="T9" fmla="*/ 123127 h 2606"/>
              <a:gd name="T10" fmla="*/ 1526279 w 5558"/>
              <a:gd name="T11" fmla="*/ 123127 h 2606"/>
              <a:gd name="T12" fmla="*/ 1030355 w 5558"/>
              <a:gd name="T13" fmla="*/ 6120 h 2606"/>
              <a:gd name="T14" fmla="*/ 1030355 w 5558"/>
              <a:gd name="T15" fmla="*/ 6120 h 2606"/>
              <a:gd name="T16" fmla="*/ 411350 w 5558"/>
              <a:gd name="T17" fmla="*/ 183970 h 2606"/>
              <a:gd name="T18" fmla="*/ 411350 w 5558"/>
              <a:gd name="T19" fmla="*/ 183970 h 2606"/>
              <a:gd name="T20" fmla="*/ 79535 w 5558"/>
              <a:gd name="T21" fmla="*/ 565591 h 2606"/>
              <a:gd name="T22" fmla="*/ 79535 w 5558"/>
              <a:gd name="T23" fmla="*/ 565591 h 2606"/>
              <a:gd name="T24" fmla="*/ 23033 w 5558"/>
              <a:gd name="T25" fmla="*/ 918051 h 2606"/>
              <a:gd name="T26" fmla="*/ 23033 w 5558"/>
              <a:gd name="T27" fmla="*/ 918051 h 2606"/>
              <a:gd name="T28" fmla="*/ 25912 w 5558"/>
              <a:gd name="T29" fmla="*/ 937852 h 2606"/>
              <a:gd name="T30" fmla="*/ 1999890 w 5558"/>
              <a:gd name="T31" fmla="*/ 937852 h 2606"/>
              <a:gd name="T32" fmla="*/ 1999890 w 5558"/>
              <a:gd name="T33" fmla="*/ 937852 h 2606"/>
              <a:gd name="T34" fmla="*/ 1975058 w 5558"/>
              <a:gd name="T35" fmla="*/ 730841 h 26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58" h="2606">
                <a:moveTo>
                  <a:pt x="5488" y="2030"/>
                </a:moveTo>
                <a:lnTo>
                  <a:pt x="5488" y="2030"/>
                </a:lnTo>
                <a:cubicBezTo>
                  <a:pt x="5423" y="1691"/>
                  <a:pt x="5313" y="1371"/>
                  <a:pt x="5095" y="1095"/>
                </a:cubicBezTo>
                <a:cubicBezTo>
                  <a:pt x="4855" y="792"/>
                  <a:pt x="4587" y="520"/>
                  <a:pt x="4241" y="342"/>
                </a:cubicBezTo>
                <a:cubicBezTo>
                  <a:pt x="3810" y="120"/>
                  <a:pt x="3343" y="30"/>
                  <a:pt x="2863" y="17"/>
                </a:cubicBezTo>
                <a:cubicBezTo>
                  <a:pt x="2240" y="0"/>
                  <a:pt x="1668" y="181"/>
                  <a:pt x="1143" y="511"/>
                </a:cubicBezTo>
                <a:cubicBezTo>
                  <a:pt x="731" y="771"/>
                  <a:pt x="408" y="1114"/>
                  <a:pt x="221" y="1571"/>
                </a:cubicBezTo>
                <a:cubicBezTo>
                  <a:pt x="93" y="1884"/>
                  <a:pt x="0" y="2204"/>
                  <a:pt x="64" y="2550"/>
                </a:cubicBezTo>
                <a:cubicBezTo>
                  <a:pt x="68" y="2569"/>
                  <a:pt x="70" y="2587"/>
                  <a:pt x="72" y="2605"/>
                </a:cubicBezTo>
                <a:lnTo>
                  <a:pt x="5557" y="2605"/>
                </a:lnTo>
                <a:cubicBezTo>
                  <a:pt x="5553" y="2402"/>
                  <a:pt x="5523" y="2216"/>
                  <a:pt x="5488" y="2030"/>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7" name="Freeform 69">
            <a:extLst>
              <a:ext uri="{FF2B5EF4-FFF2-40B4-BE49-F238E27FC236}">
                <a16:creationId xmlns:a16="http://schemas.microsoft.com/office/drawing/2014/main" xmlns="" id="{7E5C9397-50A2-A64C-81A3-B4EE64CA0744}"/>
              </a:ext>
            </a:extLst>
          </p:cNvPr>
          <p:cNvSpPr>
            <a:spLocks noChangeArrowheads="1"/>
          </p:cNvSpPr>
          <p:nvPr/>
        </p:nvSpPr>
        <p:spPr bwMode="auto">
          <a:xfrm>
            <a:off x="1300069" y="3415442"/>
            <a:ext cx="3867941" cy="1612376"/>
          </a:xfrm>
          <a:custGeom>
            <a:avLst/>
            <a:gdLst>
              <a:gd name="T0" fmla="*/ 200516 w 6209"/>
              <a:gd name="T1" fmla="*/ 184645 h 2589"/>
              <a:gd name="T2" fmla="*/ 200516 w 6209"/>
              <a:gd name="T3" fmla="*/ 184645 h 2589"/>
              <a:gd name="T4" fmla="*/ 71639 w 6209"/>
              <a:gd name="T5" fmla="*/ 340135 h 2589"/>
              <a:gd name="T6" fmla="*/ 71639 w 6209"/>
              <a:gd name="T7" fmla="*/ 340135 h 2589"/>
              <a:gd name="T8" fmla="*/ 42119 w 6209"/>
              <a:gd name="T9" fmla="*/ 376488 h 2589"/>
              <a:gd name="T10" fmla="*/ 42119 w 6209"/>
              <a:gd name="T11" fmla="*/ 376488 h 2589"/>
              <a:gd name="T12" fmla="*/ 82799 w 6209"/>
              <a:gd name="T13" fmla="*/ 512542 h 2589"/>
              <a:gd name="T14" fmla="*/ 82799 w 6209"/>
              <a:gd name="T15" fmla="*/ 512542 h 2589"/>
              <a:gd name="T16" fmla="*/ 150477 w 6209"/>
              <a:gd name="T17" fmla="*/ 532698 h 2589"/>
              <a:gd name="T18" fmla="*/ 150477 w 6209"/>
              <a:gd name="T19" fmla="*/ 532698 h 2589"/>
              <a:gd name="T20" fmla="*/ 202316 w 6209"/>
              <a:gd name="T21" fmla="*/ 593887 h 2589"/>
              <a:gd name="T22" fmla="*/ 202316 w 6209"/>
              <a:gd name="T23" fmla="*/ 593887 h 2589"/>
              <a:gd name="T24" fmla="*/ 191877 w 6209"/>
              <a:gd name="T25" fmla="*/ 666233 h 2589"/>
              <a:gd name="T26" fmla="*/ 191877 w 6209"/>
              <a:gd name="T27" fmla="*/ 666233 h 2589"/>
              <a:gd name="T28" fmla="*/ 206996 w 6209"/>
              <a:gd name="T29" fmla="*/ 763414 h 2589"/>
              <a:gd name="T30" fmla="*/ 206996 w 6209"/>
              <a:gd name="T31" fmla="*/ 763414 h 2589"/>
              <a:gd name="T32" fmla="*/ 213836 w 6209"/>
              <a:gd name="T33" fmla="*/ 813445 h 2589"/>
              <a:gd name="T34" fmla="*/ 213836 w 6209"/>
              <a:gd name="T35" fmla="*/ 813445 h 2589"/>
              <a:gd name="T36" fmla="*/ 204476 w 6209"/>
              <a:gd name="T37" fmla="*/ 855557 h 2589"/>
              <a:gd name="T38" fmla="*/ 204476 w 6209"/>
              <a:gd name="T39" fmla="*/ 855557 h 2589"/>
              <a:gd name="T40" fmla="*/ 237956 w 6209"/>
              <a:gd name="T41" fmla="*/ 925743 h 2589"/>
              <a:gd name="T42" fmla="*/ 237956 w 6209"/>
              <a:gd name="T43" fmla="*/ 925743 h 2589"/>
              <a:gd name="T44" fmla="*/ 243716 w 6209"/>
              <a:gd name="T45" fmla="*/ 931502 h 2589"/>
              <a:gd name="T46" fmla="*/ 1914806 w 6209"/>
              <a:gd name="T47" fmla="*/ 931502 h 2589"/>
              <a:gd name="T48" fmla="*/ 1914806 w 6209"/>
              <a:gd name="T49" fmla="*/ 931502 h 2589"/>
              <a:gd name="T50" fmla="*/ 1912646 w 6209"/>
              <a:gd name="T51" fmla="*/ 917105 h 2589"/>
              <a:gd name="T52" fmla="*/ 1912646 w 6209"/>
              <a:gd name="T53" fmla="*/ 917105 h 2589"/>
              <a:gd name="T54" fmla="*/ 1956565 w 6209"/>
              <a:gd name="T55" fmla="*/ 715903 h 2589"/>
              <a:gd name="T56" fmla="*/ 1956565 w 6209"/>
              <a:gd name="T57" fmla="*/ 715903 h 2589"/>
              <a:gd name="T58" fmla="*/ 2091563 w 6209"/>
              <a:gd name="T59" fmla="*/ 488427 h 2589"/>
              <a:gd name="T60" fmla="*/ 2091563 w 6209"/>
              <a:gd name="T61" fmla="*/ 488427 h 2589"/>
              <a:gd name="T62" fmla="*/ 2233040 w 6209"/>
              <a:gd name="T63" fmla="*/ 26995 h 2589"/>
              <a:gd name="T64" fmla="*/ 2233040 w 6209"/>
              <a:gd name="T65" fmla="*/ 26995 h 2589"/>
              <a:gd name="T66" fmla="*/ 2232680 w 6209"/>
              <a:gd name="T67" fmla="*/ 0 h 2589"/>
              <a:gd name="T68" fmla="*/ 258115 w 6209"/>
              <a:gd name="T69" fmla="*/ 0 h 2589"/>
              <a:gd name="T70" fmla="*/ 258115 w 6209"/>
              <a:gd name="T71" fmla="*/ 0 h 2589"/>
              <a:gd name="T72" fmla="*/ 200516 w 6209"/>
              <a:gd name="T73" fmla="*/ 184645 h 2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09" h="2589">
                <a:moveTo>
                  <a:pt x="557" y="513"/>
                </a:moveTo>
                <a:lnTo>
                  <a:pt x="557" y="513"/>
                </a:lnTo>
                <a:cubicBezTo>
                  <a:pt x="440" y="659"/>
                  <a:pt x="319" y="801"/>
                  <a:pt x="199" y="945"/>
                </a:cubicBezTo>
                <a:cubicBezTo>
                  <a:pt x="171" y="979"/>
                  <a:pt x="141" y="1011"/>
                  <a:pt x="117" y="1046"/>
                </a:cubicBezTo>
                <a:cubicBezTo>
                  <a:pt x="0" y="1216"/>
                  <a:pt x="40" y="1349"/>
                  <a:pt x="230" y="1424"/>
                </a:cubicBezTo>
                <a:cubicBezTo>
                  <a:pt x="290" y="1447"/>
                  <a:pt x="355" y="1462"/>
                  <a:pt x="418" y="1480"/>
                </a:cubicBezTo>
                <a:cubicBezTo>
                  <a:pt x="505" y="1504"/>
                  <a:pt x="549" y="1562"/>
                  <a:pt x="562" y="1650"/>
                </a:cubicBezTo>
                <a:cubicBezTo>
                  <a:pt x="573" y="1720"/>
                  <a:pt x="557" y="1786"/>
                  <a:pt x="533" y="1851"/>
                </a:cubicBezTo>
                <a:cubicBezTo>
                  <a:pt x="497" y="1949"/>
                  <a:pt x="498" y="2039"/>
                  <a:pt x="575" y="2121"/>
                </a:cubicBezTo>
                <a:cubicBezTo>
                  <a:pt x="612" y="2161"/>
                  <a:pt x="615" y="2207"/>
                  <a:pt x="594" y="2260"/>
                </a:cubicBezTo>
                <a:cubicBezTo>
                  <a:pt x="579" y="2296"/>
                  <a:pt x="570" y="2337"/>
                  <a:pt x="568" y="2377"/>
                </a:cubicBezTo>
                <a:cubicBezTo>
                  <a:pt x="562" y="2458"/>
                  <a:pt x="603" y="2521"/>
                  <a:pt x="661" y="2572"/>
                </a:cubicBezTo>
                <a:cubicBezTo>
                  <a:pt x="667" y="2577"/>
                  <a:pt x="672" y="2583"/>
                  <a:pt x="677" y="2588"/>
                </a:cubicBezTo>
                <a:lnTo>
                  <a:pt x="5319" y="2588"/>
                </a:lnTo>
                <a:cubicBezTo>
                  <a:pt x="5317" y="2575"/>
                  <a:pt x="5315" y="2561"/>
                  <a:pt x="5313" y="2548"/>
                </a:cubicBezTo>
                <a:cubicBezTo>
                  <a:pt x="5285" y="2350"/>
                  <a:pt x="5342" y="2161"/>
                  <a:pt x="5435" y="1989"/>
                </a:cubicBezTo>
                <a:cubicBezTo>
                  <a:pt x="5552" y="1774"/>
                  <a:pt x="5676" y="1562"/>
                  <a:pt x="5810" y="1357"/>
                </a:cubicBezTo>
                <a:cubicBezTo>
                  <a:pt x="6068" y="960"/>
                  <a:pt x="6208" y="531"/>
                  <a:pt x="6203" y="75"/>
                </a:cubicBezTo>
                <a:cubicBezTo>
                  <a:pt x="6203" y="50"/>
                  <a:pt x="6203" y="24"/>
                  <a:pt x="6202" y="0"/>
                </a:cubicBezTo>
                <a:lnTo>
                  <a:pt x="717" y="0"/>
                </a:lnTo>
                <a:cubicBezTo>
                  <a:pt x="738" y="190"/>
                  <a:pt x="680" y="361"/>
                  <a:pt x="557" y="513"/>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8" name="Freeform 70">
            <a:extLst>
              <a:ext uri="{FF2B5EF4-FFF2-40B4-BE49-F238E27FC236}">
                <a16:creationId xmlns:a16="http://schemas.microsoft.com/office/drawing/2014/main" xmlns="" id="{DDDD197D-C530-9649-A051-957CF3A7E397}"/>
              </a:ext>
            </a:extLst>
          </p:cNvPr>
          <p:cNvSpPr>
            <a:spLocks noChangeArrowheads="1"/>
          </p:cNvSpPr>
          <p:nvPr/>
        </p:nvSpPr>
        <p:spPr bwMode="auto">
          <a:xfrm>
            <a:off x="1676424" y="5027819"/>
            <a:ext cx="3057542" cy="1631604"/>
          </a:xfrm>
          <a:custGeom>
            <a:avLst/>
            <a:gdLst>
              <a:gd name="T0" fmla="*/ 42103 w 4910"/>
              <a:gd name="T1" fmla="*/ 60872 h 2618"/>
              <a:gd name="T2" fmla="*/ 42103 w 4910"/>
              <a:gd name="T3" fmla="*/ 60872 h 2618"/>
              <a:gd name="T4" fmla="*/ 25190 w 4910"/>
              <a:gd name="T5" fmla="*/ 119223 h 2618"/>
              <a:gd name="T6" fmla="*/ 25190 w 4910"/>
              <a:gd name="T7" fmla="*/ 119223 h 2618"/>
              <a:gd name="T8" fmla="*/ 105438 w 4910"/>
              <a:gd name="T9" fmla="*/ 310123 h 2618"/>
              <a:gd name="T10" fmla="*/ 105438 w 4910"/>
              <a:gd name="T11" fmla="*/ 310123 h 2618"/>
              <a:gd name="T12" fmla="*/ 247940 w 4910"/>
              <a:gd name="T13" fmla="*/ 346502 h 2618"/>
              <a:gd name="T14" fmla="*/ 247940 w 4910"/>
              <a:gd name="T15" fmla="*/ 346502 h 2618"/>
              <a:gd name="T16" fmla="*/ 473569 w 4910"/>
              <a:gd name="T17" fmla="*/ 356587 h 2618"/>
              <a:gd name="T18" fmla="*/ 473569 w 4910"/>
              <a:gd name="T19" fmla="*/ 356587 h 2618"/>
              <a:gd name="T20" fmla="*/ 660694 w 4910"/>
              <a:gd name="T21" fmla="*/ 486976 h 2618"/>
              <a:gd name="T22" fmla="*/ 660694 w 4910"/>
              <a:gd name="T23" fmla="*/ 486976 h 2618"/>
              <a:gd name="T24" fmla="*/ 768290 w 4910"/>
              <a:gd name="T25" fmla="*/ 712094 h 2618"/>
              <a:gd name="T26" fmla="*/ 768290 w 4910"/>
              <a:gd name="T27" fmla="*/ 712094 h 2618"/>
              <a:gd name="T28" fmla="*/ 862572 w 4910"/>
              <a:gd name="T29" fmla="*/ 881022 h 2618"/>
              <a:gd name="T30" fmla="*/ 862572 w 4910"/>
              <a:gd name="T31" fmla="*/ 881022 h 2618"/>
              <a:gd name="T32" fmla="*/ 978806 w 4910"/>
              <a:gd name="T33" fmla="*/ 923165 h 2618"/>
              <a:gd name="T34" fmla="*/ 978806 w 4910"/>
              <a:gd name="T35" fmla="*/ 923165 h 2618"/>
              <a:gd name="T36" fmla="*/ 1089281 w 4910"/>
              <a:gd name="T37" fmla="*/ 877781 h 2618"/>
              <a:gd name="T38" fmla="*/ 1089281 w 4910"/>
              <a:gd name="T39" fmla="*/ 877781 h 2618"/>
              <a:gd name="T40" fmla="*/ 1618988 w 4910"/>
              <a:gd name="T41" fmla="*/ 472568 h 2618"/>
              <a:gd name="T42" fmla="*/ 1618988 w 4910"/>
              <a:gd name="T43" fmla="*/ 472568 h 2618"/>
              <a:gd name="T44" fmla="*/ 1731262 w 4910"/>
              <a:gd name="T45" fmla="*/ 333895 h 2618"/>
              <a:gd name="T46" fmla="*/ 1731262 w 4910"/>
              <a:gd name="T47" fmla="*/ 333895 h 2618"/>
              <a:gd name="T48" fmla="*/ 1748895 w 4910"/>
              <a:gd name="T49" fmla="*/ 202426 h 2618"/>
              <a:gd name="T50" fmla="*/ 1748895 w 4910"/>
              <a:gd name="T51" fmla="*/ 202426 h 2618"/>
              <a:gd name="T52" fmla="*/ 1729103 w 4910"/>
              <a:gd name="T53" fmla="*/ 137952 h 2618"/>
              <a:gd name="T54" fmla="*/ 1729103 w 4910"/>
              <a:gd name="T55" fmla="*/ 137952 h 2618"/>
              <a:gd name="T56" fmla="*/ 1697076 w 4910"/>
              <a:gd name="T57" fmla="*/ 0 h 2618"/>
              <a:gd name="T58" fmla="*/ 26629 w 4910"/>
              <a:gd name="T59" fmla="*/ 0 h 2618"/>
              <a:gd name="T60" fmla="*/ 26629 w 4910"/>
              <a:gd name="T61" fmla="*/ 0 h 2618"/>
              <a:gd name="T62" fmla="*/ 42103 w 4910"/>
              <a:gd name="T63" fmla="*/ 60872 h 2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0" h="2618">
                <a:moveTo>
                  <a:pt x="117" y="169"/>
                </a:moveTo>
                <a:lnTo>
                  <a:pt x="117" y="169"/>
                </a:lnTo>
                <a:cubicBezTo>
                  <a:pt x="104" y="224"/>
                  <a:pt x="87" y="278"/>
                  <a:pt x="70" y="331"/>
                </a:cubicBezTo>
                <a:cubicBezTo>
                  <a:pt x="0" y="561"/>
                  <a:pt x="80" y="750"/>
                  <a:pt x="293" y="861"/>
                </a:cubicBezTo>
                <a:cubicBezTo>
                  <a:pt x="417" y="925"/>
                  <a:pt x="552" y="953"/>
                  <a:pt x="689" y="962"/>
                </a:cubicBezTo>
                <a:cubicBezTo>
                  <a:pt x="898" y="974"/>
                  <a:pt x="1107" y="982"/>
                  <a:pt x="1316" y="990"/>
                </a:cubicBezTo>
                <a:cubicBezTo>
                  <a:pt x="1567" y="1001"/>
                  <a:pt x="1739" y="1112"/>
                  <a:pt x="1836" y="1352"/>
                </a:cubicBezTo>
                <a:cubicBezTo>
                  <a:pt x="1923" y="1566"/>
                  <a:pt x="2029" y="1771"/>
                  <a:pt x="2135" y="1977"/>
                </a:cubicBezTo>
                <a:cubicBezTo>
                  <a:pt x="2216" y="2136"/>
                  <a:pt x="2304" y="2292"/>
                  <a:pt x="2397" y="2446"/>
                </a:cubicBezTo>
                <a:cubicBezTo>
                  <a:pt x="2485" y="2591"/>
                  <a:pt x="2559" y="2617"/>
                  <a:pt x="2720" y="2563"/>
                </a:cubicBezTo>
                <a:cubicBezTo>
                  <a:pt x="2825" y="2528"/>
                  <a:pt x="2928" y="2486"/>
                  <a:pt x="3027" y="2437"/>
                </a:cubicBezTo>
                <a:cubicBezTo>
                  <a:pt x="3591" y="2159"/>
                  <a:pt x="4069" y="1765"/>
                  <a:pt x="4499" y="1312"/>
                </a:cubicBezTo>
                <a:cubicBezTo>
                  <a:pt x="4613" y="1192"/>
                  <a:pt x="4714" y="1060"/>
                  <a:pt x="4811" y="927"/>
                </a:cubicBezTo>
                <a:cubicBezTo>
                  <a:pt x="4890" y="818"/>
                  <a:pt x="4909" y="693"/>
                  <a:pt x="4860" y="562"/>
                </a:cubicBezTo>
                <a:cubicBezTo>
                  <a:pt x="4838" y="503"/>
                  <a:pt x="4819" y="444"/>
                  <a:pt x="4805" y="383"/>
                </a:cubicBezTo>
                <a:cubicBezTo>
                  <a:pt x="4774" y="256"/>
                  <a:pt x="4737" y="129"/>
                  <a:pt x="4716" y="0"/>
                </a:cubicBezTo>
                <a:lnTo>
                  <a:pt x="74" y="0"/>
                </a:lnTo>
                <a:cubicBezTo>
                  <a:pt x="119" y="47"/>
                  <a:pt x="133" y="104"/>
                  <a:pt x="117" y="169"/>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2" name="Freeform 280">
            <a:extLst>
              <a:ext uri="{FF2B5EF4-FFF2-40B4-BE49-F238E27FC236}">
                <a16:creationId xmlns:a16="http://schemas.microsoft.com/office/drawing/2014/main" xmlns="" id="{F51793B4-B60F-AC40-9226-0838E27365EB}"/>
              </a:ext>
            </a:extLst>
          </p:cNvPr>
          <p:cNvSpPr>
            <a:spLocks noChangeArrowheads="1"/>
          </p:cNvSpPr>
          <p:nvPr/>
        </p:nvSpPr>
        <p:spPr bwMode="auto">
          <a:xfrm>
            <a:off x="2923615" y="2338695"/>
            <a:ext cx="662056" cy="543868"/>
          </a:xfrm>
          <a:custGeom>
            <a:avLst/>
            <a:gdLst>
              <a:gd name="T0" fmla="*/ 121536 w 1064"/>
              <a:gd name="T1" fmla="*/ 296642 h 871"/>
              <a:gd name="T2" fmla="*/ 156415 w 1064"/>
              <a:gd name="T3" fmla="*/ 52327 h 871"/>
              <a:gd name="T4" fmla="*/ 165045 w 1064"/>
              <a:gd name="T5" fmla="*/ 34644 h 871"/>
              <a:gd name="T6" fmla="*/ 112907 w 1064"/>
              <a:gd name="T7" fmla="*/ 34644 h 871"/>
              <a:gd name="T8" fmla="*/ 104277 w 1064"/>
              <a:gd name="T9" fmla="*/ 305303 h 871"/>
              <a:gd name="T10" fmla="*/ 112907 w 1064"/>
              <a:gd name="T11" fmla="*/ 313964 h 871"/>
              <a:gd name="T12" fmla="*/ 165045 w 1064"/>
              <a:gd name="T13" fmla="*/ 313964 h 871"/>
              <a:gd name="T14" fmla="*/ 174034 w 1064"/>
              <a:gd name="T15" fmla="*/ 43666 h 871"/>
              <a:gd name="T16" fmla="*/ 165045 w 1064"/>
              <a:gd name="T17" fmla="*/ 34644 h 871"/>
              <a:gd name="T18" fmla="*/ 330090 w 1064"/>
              <a:gd name="T19" fmla="*/ 296642 h 871"/>
              <a:gd name="T20" fmla="*/ 364969 w 1064"/>
              <a:gd name="T21" fmla="*/ 17322 h 871"/>
              <a:gd name="T22" fmla="*/ 373599 w 1064"/>
              <a:gd name="T23" fmla="*/ 0 h 871"/>
              <a:gd name="T24" fmla="*/ 321460 w 1064"/>
              <a:gd name="T25" fmla="*/ 0 h 871"/>
              <a:gd name="T26" fmla="*/ 312830 w 1064"/>
              <a:gd name="T27" fmla="*/ 305303 h 871"/>
              <a:gd name="T28" fmla="*/ 321460 w 1064"/>
              <a:gd name="T29" fmla="*/ 313964 h 871"/>
              <a:gd name="T30" fmla="*/ 373599 w 1064"/>
              <a:gd name="T31" fmla="*/ 313964 h 871"/>
              <a:gd name="T32" fmla="*/ 382228 w 1064"/>
              <a:gd name="T33" fmla="*/ 8661 h 871"/>
              <a:gd name="T34" fmla="*/ 373599 w 1064"/>
              <a:gd name="T35" fmla="*/ 0 h 871"/>
              <a:gd name="T36" fmla="*/ 225813 w 1064"/>
              <a:gd name="T37" fmla="*/ 296642 h 871"/>
              <a:gd name="T38" fmla="*/ 260692 w 1064"/>
              <a:gd name="T39" fmla="*/ 156982 h 871"/>
              <a:gd name="T40" fmla="*/ 269322 w 1064"/>
              <a:gd name="T41" fmla="*/ 139660 h 871"/>
              <a:gd name="T42" fmla="*/ 217183 w 1064"/>
              <a:gd name="T43" fmla="*/ 139660 h 871"/>
              <a:gd name="T44" fmla="*/ 208554 w 1064"/>
              <a:gd name="T45" fmla="*/ 305303 h 871"/>
              <a:gd name="T46" fmla="*/ 217183 w 1064"/>
              <a:gd name="T47" fmla="*/ 313964 h 871"/>
              <a:gd name="T48" fmla="*/ 269322 w 1064"/>
              <a:gd name="T49" fmla="*/ 313964 h 871"/>
              <a:gd name="T50" fmla="*/ 277952 w 1064"/>
              <a:gd name="T51" fmla="*/ 148321 h 871"/>
              <a:gd name="T52" fmla="*/ 269322 w 1064"/>
              <a:gd name="T53" fmla="*/ 139660 h 871"/>
              <a:gd name="T54" fmla="*/ 17260 w 1064"/>
              <a:gd name="T55" fmla="*/ 296642 h 871"/>
              <a:gd name="T56" fmla="*/ 52138 w 1064"/>
              <a:gd name="T57" fmla="*/ 209309 h 871"/>
              <a:gd name="T58" fmla="*/ 60768 w 1064"/>
              <a:gd name="T59" fmla="*/ 191987 h 871"/>
              <a:gd name="T60" fmla="*/ 8630 w 1064"/>
              <a:gd name="T61" fmla="*/ 191987 h 871"/>
              <a:gd name="T62" fmla="*/ 0 w 1064"/>
              <a:gd name="T63" fmla="*/ 305303 h 871"/>
              <a:gd name="T64" fmla="*/ 8630 w 1064"/>
              <a:gd name="T65" fmla="*/ 313964 h 871"/>
              <a:gd name="T66" fmla="*/ 60768 w 1064"/>
              <a:gd name="T67" fmla="*/ 313964 h 871"/>
              <a:gd name="T68" fmla="*/ 69398 w 1064"/>
              <a:gd name="T69" fmla="*/ 200648 h 871"/>
              <a:gd name="T70" fmla="*/ 60768 w 1064"/>
              <a:gd name="T71" fmla="*/ 191987 h 8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4" h="871">
                <a:moveTo>
                  <a:pt x="435" y="822"/>
                </a:moveTo>
                <a:lnTo>
                  <a:pt x="338" y="822"/>
                </a:lnTo>
                <a:lnTo>
                  <a:pt x="338" y="145"/>
                </a:lnTo>
                <a:lnTo>
                  <a:pt x="435" y="145"/>
                </a:lnTo>
                <a:lnTo>
                  <a:pt x="435" y="822"/>
                </a:lnTo>
                <a:close/>
                <a:moveTo>
                  <a:pt x="459" y="96"/>
                </a:moveTo>
                <a:lnTo>
                  <a:pt x="314" y="96"/>
                </a:lnTo>
                <a:cubicBezTo>
                  <a:pt x="301" y="96"/>
                  <a:pt x="290" y="107"/>
                  <a:pt x="290" y="121"/>
                </a:cubicBezTo>
                <a:lnTo>
                  <a:pt x="290" y="846"/>
                </a:lnTo>
                <a:cubicBezTo>
                  <a:pt x="290" y="860"/>
                  <a:pt x="301" y="870"/>
                  <a:pt x="314" y="870"/>
                </a:cubicBezTo>
                <a:lnTo>
                  <a:pt x="459" y="870"/>
                </a:lnTo>
                <a:cubicBezTo>
                  <a:pt x="473" y="870"/>
                  <a:pt x="484" y="860"/>
                  <a:pt x="484" y="846"/>
                </a:cubicBezTo>
                <a:lnTo>
                  <a:pt x="484" y="121"/>
                </a:lnTo>
                <a:cubicBezTo>
                  <a:pt x="484" y="107"/>
                  <a:pt x="473" y="96"/>
                  <a:pt x="459" y="96"/>
                </a:cubicBezTo>
                <a:close/>
                <a:moveTo>
                  <a:pt x="1015" y="822"/>
                </a:moveTo>
                <a:lnTo>
                  <a:pt x="918" y="822"/>
                </a:lnTo>
                <a:lnTo>
                  <a:pt x="918" y="48"/>
                </a:lnTo>
                <a:lnTo>
                  <a:pt x="1015" y="48"/>
                </a:lnTo>
                <a:lnTo>
                  <a:pt x="1015" y="822"/>
                </a:lnTo>
                <a:close/>
                <a:moveTo>
                  <a:pt x="1039" y="0"/>
                </a:moveTo>
                <a:lnTo>
                  <a:pt x="894" y="0"/>
                </a:lnTo>
                <a:cubicBezTo>
                  <a:pt x="881" y="0"/>
                  <a:pt x="870" y="11"/>
                  <a:pt x="870" y="24"/>
                </a:cubicBezTo>
                <a:lnTo>
                  <a:pt x="870" y="846"/>
                </a:lnTo>
                <a:cubicBezTo>
                  <a:pt x="870" y="860"/>
                  <a:pt x="881" y="870"/>
                  <a:pt x="894" y="870"/>
                </a:cubicBezTo>
                <a:lnTo>
                  <a:pt x="1039" y="870"/>
                </a:lnTo>
                <a:cubicBezTo>
                  <a:pt x="1053" y="870"/>
                  <a:pt x="1063" y="860"/>
                  <a:pt x="1063" y="846"/>
                </a:cubicBezTo>
                <a:lnTo>
                  <a:pt x="1063" y="24"/>
                </a:lnTo>
                <a:cubicBezTo>
                  <a:pt x="1063" y="11"/>
                  <a:pt x="1053" y="0"/>
                  <a:pt x="1039" y="0"/>
                </a:cubicBezTo>
                <a:close/>
                <a:moveTo>
                  <a:pt x="725" y="822"/>
                </a:moveTo>
                <a:lnTo>
                  <a:pt x="628" y="822"/>
                </a:lnTo>
                <a:lnTo>
                  <a:pt x="628" y="435"/>
                </a:lnTo>
                <a:lnTo>
                  <a:pt x="725" y="435"/>
                </a:lnTo>
                <a:lnTo>
                  <a:pt x="725" y="822"/>
                </a:lnTo>
                <a:close/>
                <a:moveTo>
                  <a:pt x="749" y="387"/>
                </a:moveTo>
                <a:lnTo>
                  <a:pt x="604" y="387"/>
                </a:lnTo>
                <a:cubicBezTo>
                  <a:pt x="590" y="387"/>
                  <a:pt x="580" y="397"/>
                  <a:pt x="580" y="411"/>
                </a:cubicBezTo>
                <a:lnTo>
                  <a:pt x="580" y="846"/>
                </a:lnTo>
                <a:cubicBezTo>
                  <a:pt x="580" y="860"/>
                  <a:pt x="590" y="870"/>
                  <a:pt x="604" y="870"/>
                </a:cubicBezTo>
                <a:lnTo>
                  <a:pt x="749" y="870"/>
                </a:lnTo>
                <a:cubicBezTo>
                  <a:pt x="762" y="870"/>
                  <a:pt x="773" y="860"/>
                  <a:pt x="773" y="846"/>
                </a:cubicBezTo>
                <a:lnTo>
                  <a:pt x="773" y="411"/>
                </a:lnTo>
                <a:cubicBezTo>
                  <a:pt x="773" y="397"/>
                  <a:pt x="762" y="387"/>
                  <a:pt x="749" y="387"/>
                </a:cubicBezTo>
                <a:close/>
                <a:moveTo>
                  <a:pt x="145" y="822"/>
                </a:moveTo>
                <a:lnTo>
                  <a:pt x="48" y="822"/>
                </a:lnTo>
                <a:lnTo>
                  <a:pt x="48" y="580"/>
                </a:lnTo>
                <a:lnTo>
                  <a:pt x="145" y="580"/>
                </a:lnTo>
                <a:lnTo>
                  <a:pt x="145" y="822"/>
                </a:lnTo>
                <a:close/>
                <a:moveTo>
                  <a:pt x="169" y="532"/>
                </a:moveTo>
                <a:lnTo>
                  <a:pt x="24" y="532"/>
                </a:lnTo>
                <a:cubicBezTo>
                  <a:pt x="11" y="532"/>
                  <a:pt x="0" y="543"/>
                  <a:pt x="0" y="556"/>
                </a:cubicBezTo>
                <a:lnTo>
                  <a:pt x="0" y="846"/>
                </a:lnTo>
                <a:cubicBezTo>
                  <a:pt x="0" y="860"/>
                  <a:pt x="11" y="870"/>
                  <a:pt x="24" y="870"/>
                </a:cubicBezTo>
                <a:lnTo>
                  <a:pt x="169" y="870"/>
                </a:lnTo>
                <a:cubicBezTo>
                  <a:pt x="182" y="870"/>
                  <a:pt x="193" y="860"/>
                  <a:pt x="193" y="846"/>
                </a:cubicBezTo>
                <a:lnTo>
                  <a:pt x="193" y="556"/>
                </a:lnTo>
                <a:cubicBezTo>
                  <a:pt x="193" y="543"/>
                  <a:pt x="182" y="532"/>
                  <a:pt x="169" y="532"/>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3" name="Freeform 281">
            <a:extLst>
              <a:ext uri="{FF2B5EF4-FFF2-40B4-BE49-F238E27FC236}">
                <a16:creationId xmlns:a16="http://schemas.microsoft.com/office/drawing/2014/main" xmlns="" id="{532B67FC-EA15-3840-9836-95E5454C89D8}"/>
              </a:ext>
            </a:extLst>
          </p:cNvPr>
          <p:cNvSpPr>
            <a:spLocks noChangeArrowheads="1"/>
          </p:cNvSpPr>
          <p:nvPr/>
        </p:nvSpPr>
        <p:spPr bwMode="auto">
          <a:xfrm>
            <a:off x="2923616" y="3890639"/>
            <a:ext cx="664803" cy="661982"/>
          </a:xfrm>
          <a:custGeom>
            <a:avLst/>
            <a:gdLst>
              <a:gd name="T0" fmla="*/ 124451 w 1065"/>
              <a:gd name="T1" fmla="*/ 225813 h 1064"/>
              <a:gd name="T2" fmla="*/ 156917 w 1065"/>
              <a:gd name="T3" fmla="*/ 225813 h 1064"/>
              <a:gd name="T4" fmla="*/ 156917 w 1065"/>
              <a:gd name="T5" fmla="*/ 258175 h 1064"/>
              <a:gd name="T6" fmla="*/ 117597 w 1065"/>
              <a:gd name="T7" fmla="*/ 265007 h 1064"/>
              <a:gd name="T8" fmla="*/ 124451 w 1065"/>
              <a:gd name="T9" fmla="*/ 225813 h 1064"/>
              <a:gd name="T10" fmla="*/ 297961 w 1065"/>
              <a:gd name="T11" fmla="*/ 48183 h 1064"/>
              <a:gd name="T12" fmla="*/ 335116 w 1065"/>
              <a:gd name="T13" fmla="*/ 85219 h 1064"/>
              <a:gd name="T14" fmla="*/ 174592 w 1065"/>
              <a:gd name="T15" fmla="*/ 245230 h 1064"/>
              <a:gd name="T16" fmla="*/ 174592 w 1065"/>
              <a:gd name="T17" fmla="*/ 225813 h 1064"/>
              <a:gd name="T18" fmla="*/ 174592 w 1065"/>
              <a:gd name="T19" fmla="*/ 208554 h 1064"/>
              <a:gd name="T20" fmla="*/ 156917 w 1065"/>
              <a:gd name="T21" fmla="*/ 208554 h 1064"/>
              <a:gd name="T22" fmla="*/ 137437 w 1065"/>
              <a:gd name="T23" fmla="*/ 208554 h 1064"/>
              <a:gd name="T24" fmla="*/ 297961 w 1065"/>
              <a:gd name="T25" fmla="*/ 48183 h 1064"/>
              <a:gd name="T26" fmla="*/ 321408 w 1065"/>
              <a:gd name="T27" fmla="*/ 24811 h 1064"/>
              <a:gd name="T28" fmla="*/ 321408 w 1065"/>
              <a:gd name="T29" fmla="*/ 24811 h 1064"/>
              <a:gd name="T30" fmla="*/ 340166 w 1065"/>
              <a:gd name="T31" fmla="*/ 17260 h 1064"/>
              <a:gd name="T32" fmla="*/ 340166 w 1065"/>
              <a:gd name="T33" fmla="*/ 17260 h 1064"/>
              <a:gd name="T34" fmla="*/ 366139 w 1065"/>
              <a:gd name="T35" fmla="*/ 43509 h 1064"/>
              <a:gd name="T36" fmla="*/ 366139 w 1065"/>
              <a:gd name="T37" fmla="*/ 43509 h 1064"/>
              <a:gd name="T38" fmla="*/ 358563 w 1065"/>
              <a:gd name="T39" fmla="*/ 61487 h 1064"/>
              <a:gd name="T40" fmla="*/ 347381 w 1065"/>
              <a:gd name="T41" fmla="*/ 72994 h 1064"/>
              <a:gd name="T42" fmla="*/ 310226 w 1065"/>
              <a:gd name="T43" fmla="*/ 35958 h 1064"/>
              <a:gd name="T44" fmla="*/ 321408 w 1065"/>
              <a:gd name="T45" fmla="*/ 24811 h 1064"/>
              <a:gd name="T46" fmla="*/ 95954 w 1065"/>
              <a:gd name="T47" fmla="*/ 286581 h 1064"/>
              <a:gd name="T48" fmla="*/ 170624 w 1065"/>
              <a:gd name="T49" fmla="*/ 273996 h 1064"/>
              <a:gd name="T50" fmla="*/ 370828 w 1065"/>
              <a:gd name="T51" fmla="*/ 74072 h 1064"/>
              <a:gd name="T52" fmla="*/ 370828 w 1065"/>
              <a:gd name="T53" fmla="*/ 74072 h 1064"/>
              <a:gd name="T54" fmla="*/ 383814 w 1065"/>
              <a:gd name="T55" fmla="*/ 43509 h 1064"/>
              <a:gd name="T56" fmla="*/ 383814 w 1065"/>
              <a:gd name="T57" fmla="*/ 43509 h 1064"/>
              <a:gd name="T58" fmla="*/ 340166 w 1065"/>
              <a:gd name="T59" fmla="*/ 0 h 1064"/>
              <a:gd name="T60" fmla="*/ 340166 w 1065"/>
              <a:gd name="T61" fmla="*/ 0 h 1064"/>
              <a:gd name="T62" fmla="*/ 309144 w 1065"/>
              <a:gd name="T63" fmla="*/ 12585 h 1064"/>
              <a:gd name="T64" fmla="*/ 108579 w 1065"/>
              <a:gd name="T65" fmla="*/ 212509 h 1064"/>
              <a:gd name="T66" fmla="*/ 95954 w 1065"/>
              <a:gd name="T67" fmla="*/ 286581 h 1064"/>
              <a:gd name="T68" fmla="*/ 374796 w 1065"/>
              <a:gd name="T69" fmla="*/ 130166 h 1064"/>
              <a:gd name="T70" fmla="*/ 374796 w 1065"/>
              <a:gd name="T71" fmla="*/ 130166 h 1064"/>
              <a:gd name="T72" fmla="*/ 366139 w 1065"/>
              <a:gd name="T73" fmla="*/ 138796 h 1064"/>
              <a:gd name="T74" fmla="*/ 366139 w 1065"/>
              <a:gd name="T75" fmla="*/ 330090 h 1064"/>
              <a:gd name="T76" fmla="*/ 366139 w 1065"/>
              <a:gd name="T77" fmla="*/ 330090 h 1064"/>
              <a:gd name="T78" fmla="*/ 331509 w 1065"/>
              <a:gd name="T79" fmla="*/ 364969 h 1064"/>
              <a:gd name="T80" fmla="*/ 52306 w 1065"/>
              <a:gd name="T81" fmla="*/ 364969 h 1064"/>
              <a:gd name="T82" fmla="*/ 52306 w 1065"/>
              <a:gd name="T83" fmla="*/ 364969 h 1064"/>
              <a:gd name="T84" fmla="*/ 17315 w 1065"/>
              <a:gd name="T85" fmla="*/ 330090 h 1064"/>
              <a:gd name="T86" fmla="*/ 17315 w 1065"/>
              <a:gd name="T87" fmla="*/ 51779 h 1064"/>
              <a:gd name="T88" fmla="*/ 17315 w 1065"/>
              <a:gd name="T89" fmla="*/ 51779 h 1064"/>
              <a:gd name="T90" fmla="*/ 52306 w 1065"/>
              <a:gd name="T91" fmla="*/ 17260 h 1064"/>
              <a:gd name="T92" fmla="*/ 244213 w 1065"/>
              <a:gd name="T93" fmla="*/ 17260 h 1064"/>
              <a:gd name="T94" fmla="*/ 244213 w 1065"/>
              <a:gd name="T95" fmla="*/ 17260 h 1064"/>
              <a:gd name="T96" fmla="*/ 252870 w 1065"/>
              <a:gd name="T97" fmla="*/ 8270 h 1064"/>
              <a:gd name="T98" fmla="*/ 252870 w 1065"/>
              <a:gd name="T99" fmla="*/ 8270 h 1064"/>
              <a:gd name="T100" fmla="*/ 244213 w 1065"/>
              <a:gd name="T101" fmla="*/ 0 h 1064"/>
              <a:gd name="T102" fmla="*/ 52306 w 1065"/>
              <a:gd name="T103" fmla="*/ 0 h 1064"/>
              <a:gd name="T104" fmla="*/ 52306 w 1065"/>
              <a:gd name="T105" fmla="*/ 0 h 1064"/>
              <a:gd name="T106" fmla="*/ 0 w 1065"/>
              <a:gd name="T107" fmla="*/ 51779 h 1064"/>
              <a:gd name="T108" fmla="*/ 0 w 1065"/>
              <a:gd name="T109" fmla="*/ 330090 h 1064"/>
              <a:gd name="T110" fmla="*/ 0 w 1065"/>
              <a:gd name="T111" fmla="*/ 330090 h 1064"/>
              <a:gd name="T112" fmla="*/ 52306 w 1065"/>
              <a:gd name="T113" fmla="*/ 382228 h 1064"/>
              <a:gd name="T114" fmla="*/ 331509 w 1065"/>
              <a:gd name="T115" fmla="*/ 382228 h 1064"/>
              <a:gd name="T116" fmla="*/ 331509 w 1065"/>
              <a:gd name="T117" fmla="*/ 382228 h 1064"/>
              <a:gd name="T118" fmla="*/ 383814 w 1065"/>
              <a:gd name="T119" fmla="*/ 330090 h 1064"/>
              <a:gd name="T120" fmla="*/ 383814 w 1065"/>
              <a:gd name="T121" fmla="*/ 138796 h 1064"/>
              <a:gd name="T122" fmla="*/ 383814 w 1065"/>
              <a:gd name="T123" fmla="*/ 138796 h 1064"/>
              <a:gd name="T124" fmla="*/ 374796 w 1065"/>
              <a:gd name="T125" fmla="*/ 130166 h 10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5" h="1064">
                <a:moveTo>
                  <a:pt x="345" y="628"/>
                </a:moveTo>
                <a:lnTo>
                  <a:pt x="435" y="628"/>
                </a:lnTo>
                <a:lnTo>
                  <a:pt x="435" y="718"/>
                </a:lnTo>
                <a:lnTo>
                  <a:pt x="326" y="737"/>
                </a:lnTo>
                <a:lnTo>
                  <a:pt x="345" y="628"/>
                </a:lnTo>
                <a:close/>
                <a:moveTo>
                  <a:pt x="826" y="134"/>
                </a:moveTo>
                <a:lnTo>
                  <a:pt x="929" y="237"/>
                </a:lnTo>
                <a:lnTo>
                  <a:pt x="484" y="682"/>
                </a:lnTo>
                <a:lnTo>
                  <a:pt x="484" y="628"/>
                </a:lnTo>
                <a:lnTo>
                  <a:pt x="484" y="580"/>
                </a:lnTo>
                <a:lnTo>
                  <a:pt x="435" y="580"/>
                </a:lnTo>
                <a:lnTo>
                  <a:pt x="381" y="580"/>
                </a:lnTo>
                <a:lnTo>
                  <a:pt x="826" y="134"/>
                </a:lnTo>
                <a:close/>
                <a:moveTo>
                  <a:pt x="891" y="69"/>
                </a:moveTo>
                <a:lnTo>
                  <a:pt x="891" y="69"/>
                </a:lnTo>
                <a:cubicBezTo>
                  <a:pt x="905" y="56"/>
                  <a:pt x="922" y="48"/>
                  <a:pt x="943" y="48"/>
                </a:cubicBezTo>
                <a:cubicBezTo>
                  <a:pt x="983" y="48"/>
                  <a:pt x="1015" y="80"/>
                  <a:pt x="1015" y="121"/>
                </a:cubicBezTo>
                <a:cubicBezTo>
                  <a:pt x="1015" y="140"/>
                  <a:pt x="1007" y="158"/>
                  <a:pt x="994" y="171"/>
                </a:cubicBezTo>
                <a:lnTo>
                  <a:pt x="963" y="203"/>
                </a:lnTo>
                <a:lnTo>
                  <a:pt x="860" y="100"/>
                </a:lnTo>
                <a:lnTo>
                  <a:pt x="891" y="69"/>
                </a:lnTo>
                <a:close/>
                <a:moveTo>
                  <a:pt x="266" y="797"/>
                </a:moveTo>
                <a:lnTo>
                  <a:pt x="473" y="762"/>
                </a:lnTo>
                <a:lnTo>
                  <a:pt x="1028" y="206"/>
                </a:lnTo>
                <a:cubicBezTo>
                  <a:pt x="1050" y="184"/>
                  <a:pt x="1064" y="154"/>
                  <a:pt x="1064" y="121"/>
                </a:cubicBezTo>
                <a:cubicBezTo>
                  <a:pt x="1064" y="53"/>
                  <a:pt x="1009" y="0"/>
                  <a:pt x="943" y="0"/>
                </a:cubicBezTo>
                <a:cubicBezTo>
                  <a:pt x="909" y="0"/>
                  <a:pt x="879" y="13"/>
                  <a:pt x="857" y="35"/>
                </a:cubicBezTo>
                <a:lnTo>
                  <a:pt x="301" y="591"/>
                </a:lnTo>
                <a:lnTo>
                  <a:pt x="266" y="797"/>
                </a:lnTo>
                <a:close/>
                <a:moveTo>
                  <a:pt x="1039" y="362"/>
                </a:moveTo>
                <a:lnTo>
                  <a:pt x="1039" y="362"/>
                </a:lnTo>
                <a:cubicBezTo>
                  <a:pt x="1026" y="362"/>
                  <a:pt x="1015" y="373"/>
                  <a:pt x="1015" y="386"/>
                </a:cubicBezTo>
                <a:lnTo>
                  <a:pt x="1015" y="918"/>
                </a:lnTo>
                <a:cubicBezTo>
                  <a:pt x="1015" y="971"/>
                  <a:pt x="972" y="1015"/>
                  <a:pt x="919" y="1015"/>
                </a:cubicBezTo>
                <a:lnTo>
                  <a:pt x="145" y="1015"/>
                </a:lnTo>
                <a:cubicBezTo>
                  <a:pt x="91" y="1015"/>
                  <a:pt x="48" y="971"/>
                  <a:pt x="48" y="918"/>
                </a:cubicBezTo>
                <a:lnTo>
                  <a:pt x="48" y="144"/>
                </a:lnTo>
                <a:cubicBezTo>
                  <a:pt x="48" y="91"/>
                  <a:pt x="91" y="48"/>
                  <a:pt x="145" y="48"/>
                </a:cubicBezTo>
                <a:lnTo>
                  <a:pt x="677" y="48"/>
                </a:lnTo>
                <a:cubicBezTo>
                  <a:pt x="690" y="48"/>
                  <a:pt x="701" y="37"/>
                  <a:pt x="701" y="23"/>
                </a:cubicBezTo>
                <a:cubicBezTo>
                  <a:pt x="701" y="11"/>
                  <a:pt x="690" y="0"/>
                  <a:pt x="677" y="0"/>
                </a:cubicBezTo>
                <a:lnTo>
                  <a:pt x="145" y="0"/>
                </a:lnTo>
                <a:cubicBezTo>
                  <a:pt x="65" y="0"/>
                  <a:pt x="0" y="64"/>
                  <a:pt x="0" y="144"/>
                </a:cubicBezTo>
                <a:lnTo>
                  <a:pt x="0" y="918"/>
                </a:lnTo>
                <a:cubicBezTo>
                  <a:pt x="0" y="998"/>
                  <a:pt x="65" y="1063"/>
                  <a:pt x="145" y="1063"/>
                </a:cubicBezTo>
                <a:lnTo>
                  <a:pt x="919" y="1063"/>
                </a:lnTo>
                <a:cubicBezTo>
                  <a:pt x="999" y="1063"/>
                  <a:pt x="1064" y="998"/>
                  <a:pt x="1064" y="918"/>
                </a:cubicBezTo>
                <a:lnTo>
                  <a:pt x="1064" y="386"/>
                </a:lnTo>
                <a:cubicBezTo>
                  <a:pt x="1064" y="373"/>
                  <a:pt x="1053" y="362"/>
                  <a:pt x="1039" y="362"/>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4" name="Freeform 282">
            <a:extLst>
              <a:ext uri="{FF2B5EF4-FFF2-40B4-BE49-F238E27FC236}">
                <a16:creationId xmlns:a16="http://schemas.microsoft.com/office/drawing/2014/main" xmlns="" id="{9B256DA9-E940-8A4B-B30B-9C75F95EA92A}"/>
              </a:ext>
            </a:extLst>
          </p:cNvPr>
          <p:cNvSpPr>
            <a:spLocks noChangeArrowheads="1"/>
          </p:cNvSpPr>
          <p:nvPr/>
        </p:nvSpPr>
        <p:spPr bwMode="auto">
          <a:xfrm>
            <a:off x="2918122" y="5255805"/>
            <a:ext cx="664803" cy="661980"/>
          </a:xfrm>
          <a:custGeom>
            <a:avLst/>
            <a:gdLst>
              <a:gd name="T0" fmla="*/ 148620 w 1065"/>
              <a:gd name="T1" fmla="*/ 189855 h 1064"/>
              <a:gd name="T2" fmla="*/ 192629 w 1065"/>
              <a:gd name="T3" fmla="*/ 255298 h 1064"/>
              <a:gd name="T4" fmla="*/ 194072 w 1065"/>
              <a:gd name="T5" fmla="*/ 258174 h 1064"/>
              <a:gd name="T6" fmla="*/ 200204 w 1065"/>
              <a:gd name="T7" fmla="*/ 260691 h 1064"/>
              <a:gd name="T8" fmla="*/ 206697 w 1065"/>
              <a:gd name="T9" fmla="*/ 258174 h 1064"/>
              <a:gd name="T10" fmla="*/ 306258 w 1065"/>
              <a:gd name="T11" fmla="*/ 312830 h 1064"/>
              <a:gd name="T12" fmla="*/ 330787 w 1065"/>
              <a:gd name="T13" fmla="*/ 318223 h 1064"/>
              <a:gd name="T14" fmla="*/ 330427 w 1065"/>
              <a:gd name="T15" fmla="*/ 318223 h 1064"/>
              <a:gd name="T16" fmla="*/ 252149 w 1065"/>
              <a:gd name="T17" fmla="*/ 205317 h 1064"/>
              <a:gd name="T18" fmla="*/ 252149 w 1065"/>
              <a:gd name="T19" fmla="*/ 205317 h 1064"/>
              <a:gd name="T20" fmla="*/ 244213 w 1065"/>
              <a:gd name="T21" fmla="*/ 199923 h 1064"/>
              <a:gd name="T22" fmla="*/ 201647 w 1065"/>
              <a:gd name="T23" fmla="*/ 238398 h 1064"/>
              <a:gd name="T24" fmla="*/ 156195 w 1065"/>
              <a:gd name="T25" fmla="*/ 170438 h 1064"/>
              <a:gd name="T26" fmla="*/ 147898 w 1065"/>
              <a:gd name="T27" fmla="*/ 165045 h 1064"/>
              <a:gd name="T28" fmla="*/ 140684 w 1065"/>
              <a:gd name="T29" fmla="*/ 168640 h 1064"/>
              <a:gd name="T30" fmla="*/ 53748 w 1065"/>
              <a:gd name="T31" fmla="*/ 316785 h 1064"/>
              <a:gd name="T32" fmla="*/ 51945 w 1065"/>
              <a:gd name="T33" fmla="*/ 321459 h 1064"/>
              <a:gd name="T34" fmla="*/ 60963 w 1065"/>
              <a:gd name="T35" fmla="*/ 330089 h 1064"/>
              <a:gd name="T36" fmla="*/ 322491 w 1065"/>
              <a:gd name="T37" fmla="*/ 330089 h 1064"/>
              <a:gd name="T38" fmla="*/ 331148 w 1065"/>
              <a:gd name="T39" fmla="*/ 321459 h 1064"/>
              <a:gd name="T40" fmla="*/ 330787 w 1065"/>
              <a:gd name="T41" fmla="*/ 318223 h 1064"/>
              <a:gd name="T42" fmla="*/ 366139 w 1065"/>
              <a:gd name="T43" fmla="*/ 347708 h 1064"/>
              <a:gd name="T44" fmla="*/ 34630 w 1065"/>
              <a:gd name="T45" fmla="*/ 364968 h 1064"/>
              <a:gd name="T46" fmla="*/ 17315 w 1065"/>
              <a:gd name="T47" fmla="*/ 347708 h 1064"/>
              <a:gd name="T48" fmla="*/ 17315 w 1065"/>
              <a:gd name="T49" fmla="*/ 34519 h 1064"/>
              <a:gd name="T50" fmla="*/ 348463 w 1065"/>
              <a:gd name="T51" fmla="*/ 17260 h 1064"/>
              <a:gd name="T52" fmla="*/ 366139 w 1065"/>
              <a:gd name="T53" fmla="*/ 34519 h 1064"/>
              <a:gd name="T54" fmla="*/ 348463 w 1065"/>
              <a:gd name="T55" fmla="*/ 0 h 1064"/>
              <a:gd name="T56" fmla="*/ 34630 w 1065"/>
              <a:gd name="T57" fmla="*/ 0 h 1064"/>
              <a:gd name="T58" fmla="*/ 0 w 1065"/>
              <a:gd name="T59" fmla="*/ 347708 h 1064"/>
              <a:gd name="T60" fmla="*/ 34630 w 1065"/>
              <a:gd name="T61" fmla="*/ 382227 h 1064"/>
              <a:gd name="T62" fmla="*/ 348463 w 1065"/>
              <a:gd name="T63" fmla="*/ 382227 h 1064"/>
              <a:gd name="T64" fmla="*/ 383814 w 1065"/>
              <a:gd name="T65" fmla="*/ 34519 h 1064"/>
              <a:gd name="T66" fmla="*/ 348463 w 1065"/>
              <a:gd name="T67" fmla="*/ 0 h 1064"/>
              <a:gd name="T68" fmla="*/ 95593 w 1065"/>
              <a:gd name="T69" fmla="*/ 69398 h 1064"/>
              <a:gd name="T70" fmla="*/ 121926 w 1065"/>
              <a:gd name="T71" fmla="*/ 95287 h 1064"/>
              <a:gd name="T72" fmla="*/ 95593 w 1065"/>
              <a:gd name="T73" fmla="*/ 121536 h 1064"/>
              <a:gd name="T74" fmla="*/ 69620 w 1065"/>
              <a:gd name="T75" fmla="*/ 95287 h 1064"/>
              <a:gd name="T76" fmla="*/ 95593 w 1065"/>
              <a:gd name="T77" fmla="*/ 138796 h 1064"/>
              <a:gd name="T78" fmla="*/ 139602 w 1065"/>
              <a:gd name="T79" fmla="*/ 95287 h 1064"/>
              <a:gd name="T80" fmla="*/ 95593 w 1065"/>
              <a:gd name="T81" fmla="*/ 52138 h 1064"/>
              <a:gd name="T82" fmla="*/ 51945 w 1065"/>
              <a:gd name="T83" fmla="*/ 95287 h 1064"/>
              <a:gd name="T84" fmla="*/ 95593 w 1065"/>
              <a:gd name="T85" fmla="*/ 138796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5" h="1064">
                <a:moveTo>
                  <a:pt x="211" y="870"/>
                </a:moveTo>
                <a:lnTo>
                  <a:pt x="412" y="528"/>
                </a:lnTo>
                <a:lnTo>
                  <a:pt x="534" y="710"/>
                </a:lnTo>
                <a:cubicBezTo>
                  <a:pt x="535" y="713"/>
                  <a:pt x="536" y="715"/>
                  <a:pt x="538" y="718"/>
                </a:cubicBezTo>
                <a:cubicBezTo>
                  <a:pt x="543" y="722"/>
                  <a:pt x="549" y="725"/>
                  <a:pt x="555" y="725"/>
                </a:cubicBezTo>
                <a:cubicBezTo>
                  <a:pt x="562" y="725"/>
                  <a:pt x="568" y="722"/>
                  <a:pt x="573" y="718"/>
                </a:cubicBezTo>
                <a:lnTo>
                  <a:pt x="673" y="617"/>
                </a:lnTo>
                <a:lnTo>
                  <a:pt x="849" y="870"/>
                </a:lnTo>
                <a:lnTo>
                  <a:pt x="211" y="870"/>
                </a:lnTo>
                <a:close/>
                <a:moveTo>
                  <a:pt x="917" y="885"/>
                </a:moveTo>
                <a:lnTo>
                  <a:pt x="916" y="885"/>
                </a:lnTo>
                <a:cubicBezTo>
                  <a:pt x="915" y="882"/>
                  <a:pt x="913" y="879"/>
                  <a:pt x="911" y="877"/>
                </a:cubicBezTo>
                <a:lnTo>
                  <a:pt x="699" y="571"/>
                </a:lnTo>
                <a:cubicBezTo>
                  <a:pt x="695" y="562"/>
                  <a:pt x="687" y="556"/>
                  <a:pt x="677" y="556"/>
                </a:cubicBezTo>
                <a:cubicBezTo>
                  <a:pt x="670" y="556"/>
                  <a:pt x="664" y="558"/>
                  <a:pt x="660" y="562"/>
                </a:cubicBezTo>
                <a:lnTo>
                  <a:pt x="559" y="663"/>
                </a:lnTo>
                <a:lnTo>
                  <a:pt x="433" y="474"/>
                </a:lnTo>
                <a:cubicBezTo>
                  <a:pt x="430" y="465"/>
                  <a:pt x="421" y="459"/>
                  <a:pt x="410" y="459"/>
                </a:cubicBezTo>
                <a:cubicBezTo>
                  <a:pt x="402" y="459"/>
                  <a:pt x="395" y="463"/>
                  <a:pt x="391" y="470"/>
                </a:cubicBezTo>
                <a:lnTo>
                  <a:pt x="390" y="469"/>
                </a:lnTo>
                <a:lnTo>
                  <a:pt x="149" y="881"/>
                </a:lnTo>
                <a:cubicBezTo>
                  <a:pt x="146" y="885"/>
                  <a:pt x="144" y="889"/>
                  <a:pt x="144" y="894"/>
                </a:cubicBezTo>
                <a:cubicBezTo>
                  <a:pt x="144" y="907"/>
                  <a:pt x="155" y="918"/>
                  <a:pt x="169" y="918"/>
                </a:cubicBezTo>
                <a:lnTo>
                  <a:pt x="894" y="918"/>
                </a:lnTo>
                <a:cubicBezTo>
                  <a:pt x="908" y="918"/>
                  <a:pt x="918" y="907"/>
                  <a:pt x="918" y="894"/>
                </a:cubicBezTo>
                <a:cubicBezTo>
                  <a:pt x="918" y="891"/>
                  <a:pt x="918" y="888"/>
                  <a:pt x="916" y="885"/>
                </a:cubicBezTo>
                <a:lnTo>
                  <a:pt x="917" y="885"/>
                </a:lnTo>
                <a:close/>
                <a:moveTo>
                  <a:pt x="1015" y="967"/>
                </a:moveTo>
                <a:lnTo>
                  <a:pt x="1015" y="967"/>
                </a:lnTo>
                <a:cubicBezTo>
                  <a:pt x="1015" y="993"/>
                  <a:pt x="993" y="1015"/>
                  <a:pt x="966" y="1015"/>
                </a:cubicBezTo>
                <a:lnTo>
                  <a:pt x="96" y="1015"/>
                </a:lnTo>
                <a:cubicBezTo>
                  <a:pt x="70" y="1015"/>
                  <a:pt x="48" y="993"/>
                  <a:pt x="48" y="967"/>
                </a:cubicBezTo>
                <a:lnTo>
                  <a:pt x="48" y="96"/>
                </a:lnTo>
                <a:cubicBezTo>
                  <a:pt x="48" y="70"/>
                  <a:pt x="70" y="48"/>
                  <a:pt x="96" y="48"/>
                </a:cubicBezTo>
                <a:lnTo>
                  <a:pt x="966" y="48"/>
                </a:lnTo>
                <a:cubicBezTo>
                  <a:pt x="993" y="48"/>
                  <a:pt x="1015" y="70"/>
                  <a:pt x="1015" y="96"/>
                </a:cubicBezTo>
                <a:lnTo>
                  <a:pt x="1015" y="967"/>
                </a:lnTo>
                <a:close/>
                <a:moveTo>
                  <a:pt x="966" y="0"/>
                </a:moveTo>
                <a:lnTo>
                  <a:pt x="96" y="0"/>
                </a:lnTo>
                <a:cubicBezTo>
                  <a:pt x="43" y="0"/>
                  <a:pt x="0" y="43"/>
                  <a:pt x="0" y="96"/>
                </a:cubicBezTo>
                <a:lnTo>
                  <a:pt x="0" y="967"/>
                </a:lnTo>
                <a:cubicBezTo>
                  <a:pt x="0" y="1020"/>
                  <a:pt x="43" y="1063"/>
                  <a:pt x="96" y="1063"/>
                </a:cubicBezTo>
                <a:lnTo>
                  <a:pt x="966" y="1063"/>
                </a:lnTo>
                <a:cubicBezTo>
                  <a:pt x="1020" y="1063"/>
                  <a:pt x="1064" y="1020"/>
                  <a:pt x="1064" y="967"/>
                </a:cubicBezTo>
                <a:lnTo>
                  <a:pt x="1064" y="96"/>
                </a:lnTo>
                <a:cubicBezTo>
                  <a:pt x="1064" y="43"/>
                  <a:pt x="1020" y="0"/>
                  <a:pt x="966" y="0"/>
                </a:cubicBezTo>
                <a:close/>
                <a:moveTo>
                  <a:pt x="265" y="193"/>
                </a:moveTo>
                <a:lnTo>
                  <a:pt x="265" y="193"/>
                </a:lnTo>
                <a:cubicBezTo>
                  <a:pt x="305" y="193"/>
                  <a:pt x="338" y="226"/>
                  <a:pt x="338" y="265"/>
                </a:cubicBezTo>
                <a:cubicBezTo>
                  <a:pt x="338" y="306"/>
                  <a:pt x="305" y="338"/>
                  <a:pt x="265" y="338"/>
                </a:cubicBezTo>
                <a:cubicBezTo>
                  <a:pt x="225" y="338"/>
                  <a:pt x="193" y="306"/>
                  <a:pt x="193" y="265"/>
                </a:cubicBezTo>
                <a:cubicBezTo>
                  <a:pt x="193" y="226"/>
                  <a:pt x="225" y="193"/>
                  <a:pt x="265" y="193"/>
                </a:cubicBezTo>
                <a:close/>
                <a:moveTo>
                  <a:pt x="265" y="386"/>
                </a:moveTo>
                <a:lnTo>
                  <a:pt x="265" y="386"/>
                </a:lnTo>
                <a:cubicBezTo>
                  <a:pt x="332" y="386"/>
                  <a:pt x="387" y="332"/>
                  <a:pt x="387" y="265"/>
                </a:cubicBezTo>
                <a:cubicBezTo>
                  <a:pt x="387" y="199"/>
                  <a:pt x="332" y="145"/>
                  <a:pt x="265" y="145"/>
                </a:cubicBezTo>
                <a:cubicBezTo>
                  <a:pt x="199" y="145"/>
                  <a:pt x="144" y="199"/>
                  <a:pt x="144" y="265"/>
                </a:cubicBezTo>
                <a:cubicBezTo>
                  <a:pt x="144" y="332"/>
                  <a:pt x="199" y="386"/>
                  <a:pt x="265" y="386"/>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16" name="TextBox 15">
            <a:extLst>
              <a:ext uri="{FF2B5EF4-FFF2-40B4-BE49-F238E27FC236}">
                <a16:creationId xmlns:a16="http://schemas.microsoft.com/office/drawing/2014/main" xmlns="" id="{54B9AA63-E713-3D42-AAE9-2292C2277C1F}"/>
              </a:ext>
            </a:extLst>
          </p:cNvPr>
          <p:cNvSpPr txBox="1"/>
          <p:nvPr/>
        </p:nvSpPr>
        <p:spPr>
          <a:xfrm>
            <a:off x="325600" y="176290"/>
            <a:ext cx="7106558" cy="1785104"/>
          </a:xfrm>
          <a:prstGeom prst="rect">
            <a:avLst/>
          </a:prstGeom>
          <a:noFill/>
        </p:spPr>
        <p:txBody>
          <a:bodyPr wrap="square" rtlCol="0" anchor="t">
            <a:spAutoFit/>
          </a:bodyPr>
          <a:lstStyle/>
          <a:p>
            <a:pPr>
              <a:lnSpc>
                <a:spcPts val="2160"/>
              </a:lnSpc>
            </a:pPr>
            <a:r>
              <a:rPr lang="tr-TR" dirty="0" smtClean="0"/>
              <a:t>Staj yapmam gerekiyor ama nasıl? Nerede yapmam daha iyi olur? Bir yer vardı mesela, iki kısımda da (staj) yapabilirdim ama hangisinde yapmak geleceğim için daha avantajlı olur, bilemedim. Kendisine sordum, ‘bulmuşsun işte bir yer, daha ne istiyorsun, yap işte birinde’ dedi. Anlamadı bile ne yapmak istediğimi. Kendi bu işlerin içinde halbuki, ben onun kadar bilemem ki.</a:t>
            </a:r>
          </a:p>
        </p:txBody>
      </p:sp>
      <p:sp>
        <p:nvSpPr>
          <p:cNvPr id="2" name="Dikdörtgen 1"/>
          <p:cNvSpPr/>
          <p:nvPr/>
        </p:nvSpPr>
        <p:spPr>
          <a:xfrm>
            <a:off x="5961927" y="2095750"/>
            <a:ext cx="6096000" cy="1323439"/>
          </a:xfrm>
          <a:prstGeom prst="rect">
            <a:avLst/>
          </a:prstGeom>
        </p:spPr>
        <p:txBody>
          <a:bodyPr>
            <a:spAutoFit/>
          </a:bodyPr>
          <a:lstStyle/>
          <a:p>
            <a:r>
              <a:rPr lang="tr-TR" sz="2000" dirty="0" smtClean="0"/>
              <a:t>Benim torpilim yok, arkamda kimse yok. Kimse gelip bana iş teklif etmeyecek. Ailemden kimse de bu meslekte değil, çevremiz de yok. Nereden, nasıl iş bulabileceğim konusunda bana fikir verilmesi gerekiyor.</a:t>
            </a:r>
          </a:p>
        </p:txBody>
      </p:sp>
      <p:sp>
        <p:nvSpPr>
          <p:cNvPr id="3" name="Dikdörtgen 2"/>
          <p:cNvSpPr/>
          <p:nvPr/>
        </p:nvSpPr>
        <p:spPr>
          <a:xfrm>
            <a:off x="5961928" y="4109467"/>
            <a:ext cx="6096000" cy="1938992"/>
          </a:xfrm>
          <a:prstGeom prst="rect">
            <a:avLst/>
          </a:prstGeom>
        </p:spPr>
        <p:txBody>
          <a:bodyPr>
            <a:spAutoFit/>
          </a:bodyPr>
          <a:lstStyle/>
          <a:p>
            <a:r>
              <a:rPr lang="tr-TR" sz="2000" dirty="0" smtClean="0"/>
              <a:t>Bizim artık kadrolu olarak devlette çalışmamız çok zor. Atamalar yapılmıyor, herkes açıkta. Başka ne yapabiliriz, </a:t>
            </a:r>
            <a:r>
              <a:rPr lang="tr-TR" sz="2000" dirty="0" err="1" smtClean="0"/>
              <a:t>master</a:t>
            </a:r>
            <a:r>
              <a:rPr lang="tr-TR" sz="2000" dirty="0" smtClean="0"/>
              <a:t> yapsak işe yarar mı? Bizim meslek başka nerelerde iş bulabilir, bunun için ne lazım diye bize yön verseler. Mesela ben tesadüf öğrendim bazı şeyleri, arkadaşlarımın haberi yok.</a:t>
            </a:r>
            <a:endParaRPr lang="tr-TR" sz="2000" dirty="0"/>
          </a:p>
        </p:txBody>
      </p:sp>
    </p:spTree>
    <p:extLst>
      <p:ext uri="{BB962C8B-B14F-4D97-AF65-F5344CB8AC3E}">
        <p14:creationId xmlns:p14="http://schemas.microsoft.com/office/powerpoint/2010/main" val="3764408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xmlns="" id="{881463A5-889B-024C-847C-15EF14B39645}"/>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1588" y="0"/>
            <a:ext cx="4053017" cy="6858000"/>
          </a:xfrm>
        </p:spPr>
      </p:pic>
      <p:sp>
        <p:nvSpPr>
          <p:cNvPr id="5" name="Rectangle 4">
            <a:extLst>
              <a:ext uri="{FF2B5EF4-FFF2-40B4-BE49-F238E27FC236}">
                <a16:creationId xmlns:a16="http://schemas.microsoft.com/office/drawing/2014/main" xmlns="" id="{05E6BD02-ADAF-634B-8F36-58770B3B1D53}"/>
              </a:ext>
            </a:extLst>
          </p:cNvPr>
          <p:cNvSpPr/>
          <p:nvPr/>
        </p:nvSpPr>
        <p:spPr>
          <a:xfrm>
            <a:off x="1588" y="0"/>
            <a:ext cx="4053017" cy="68580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a:extLst>
              <a:ext uri="{FF2B5EF4-FFF2-40B4-BE49-F238E27FC236}">
                <a16:creationId xmlns:a16="http://schemas.microsoft.com/office/drawing/2014/main" xmlns="" id="{683459D4-4AF6-6F47-8BB4-1CA1BBA68B26}"/>
              </a:ext>
            </a:extLst>
          </p:cNvPr>
          <p:cNvSpPr txBox="1"/>
          <p:nvPr/>
        </p:nvSpPr>
        <p:spPr>
          <a:xfrm>
            <a:off x="5088336" y="370664"/>
            <a:ext cx="5536134" cy="2308324"/>
          </a:xfrm>
          <a:prstGeom prst="rect">
            <a:avLst/>
          </a:prstGeom>
          <a:noFill/>
        </p:spPr>
        <p:txBody>
          <a:bodyPr wrap="square" rtlCol="0" anchor="b" anchorCtr="0">
            <a:spAutoFit/>
          </a:bodyPr>
          <a:lstStyle/>
          <a:p>
            <a:r>
              <a:rPr lang="tr-TR" sz="1600" dirty="0" smtClean="0"/>
              <a:t>Lisede bir sürü arkadaşım vardı. Buraya geldim, kimse yok, bir-iki kişiyle tanıştım ilk gün, ama onlar da tabi lisedeki gibi değil. Sınıftakiler selam bile vermiyor, herkes birbirinden çekiniyor. Hoca (danışman) bir toplantı yapsaydı, bizi tanıştırsaydı. Ya da bir piknik gibi bir şey yapıp birbirimizi tanısaydık. Sonradan biz piknik yapalım, kaynaşalım dedik. Hocaya da gittik ‘siz yapın uygun olursa gelirim ben’ dedi, ama gelmedi. Diğer hocalara da haber verdik, bölümden sadece bir hocamız geldi. Yani kendi yapmıyor, biz yapınca da gelmiyor.</a:t>
            </a:r>
          </a:p>
        </p:txBody>
      </p:sp>
      <p:grpSp>
        <p:nvGrpSpPr>
          <p:cNvPr id="2" name="Grup 1"/>
          <p:cNvGrpSpPr/>
          <p:nvPr/>
        </p:nvGrpSpPr>
        <p:grpSpPr>
          <a:xfrm>
            <a:off x="3533503" y="1005842"/>
            <a:ext cx="1037967" cy="1037967"/>
            <a:chOff x="3535621" y="111982"/>
            <a:chExt cx="1037967" cy="1037967"/>
          </a:xfrm>
        </p:grpSpPr>
        <p:sp>
          <p:nvSpPr>
            <p:cNvPr id="6" name="Diamond 5">
              <a:extLst>
                <a:ext uri="{FF2B5EF4-FFF2-40B4-BE49-F238E27FC236}">
                  <a16:creationId xmlns:a16="http://schemas.microsoft.com/office/drawing/2014/main" xmlns="" id="{D75AB539-68A9-3C4B-B57C-4B023BAA9F3A}"/>
                </a:ext>
              </a:extLst>
            </p:cNvPr>
            <p:cNvSpPr/>
            <p:nvPr/>
          </p:nvSpPr>
          <p:spPr>
            <a:xfrm>
              <a:off x="3535621" y="111982"/>
              <a:ext cx="1037967" cy="103796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a:extLst>
                <a:ext uri="{FF2B5EF4-FFF2-40B4-BE49-F238E27FC236}">
                  <a16:creationId xmlns:a16="http://schemas.microsoft.com/office/drawing/2014/main" xmlns="" id="{8B171435-CE3B-DA48-ABAF-76E18E9E7D13}"/>
                </a:ext>
              </a:extLst>
            </p:cNvPr>
            <p:cNvSpPr txBox="1"/>
            <p:nvPr/>
          </p:nvSpPr>
          <p:spPr>
            <a:xfrm>
              <a:off x="3851664" y="404708"/>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grpSp>
      <p:grpSp>
        <p:nvGrpSpPr>
          <p:cNvPr id="3" name="Grup 2"/>
          <p:cNvGrpSpPr/>
          <p:nvPr/>
        </p:nvGrpSpPr>
        <p:grpSpPr>
          <a:xfrm>
            <a:off x="3494572" y="3257186"/>
            <a:ext cx="1037967" cy="1037967"/>
            <a:chOff x="3535621" y="1522508"/>
            <a:chExt cx="1037967" cy="1037967"/>
          </a:xfrm>
        </p:grpSpPr>
        <p:sp>
          <p:nvSpPr>
            <p:cNvPr id="10" name="Diamond 9">
              <a:extLst>
                <a:ext uri="{FF2B5EF4-FFF2-40B4-BE49-F238E27FC236}">
                  <a16:creationId xmlns:a16="http://schemas.microsoft.com/office/drawing/2014/main" xmlns="" id="{BFCE72D1-9595-B548-9B7A-3AB6307C5326}"/>
                </a:ext>
              </a:extLst>
            </p:cNvPr>
            <p:cNvSpPr/>
            <p:nvPr/>
          </p:nvSpPr>
          <p:spPr>
            <a:xfrm>
              <a:off x="3535621" y="1522508"/>
              <a:ext cx="1037967" cy="103796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xmlns="" id="{D2EDFA74-273E-6741-9B19-FEDEFBFA1B5C}"/>
                </a:ext>
              </a:extLst>
            </p:cNvPr>
            <p:cNvSpPr txBox="1"/>
            <p:nvPr/>
          </p:nvSpPr>
          <p:spPr>
            <a:xfrm>
              <a:off x="3851664" y="1764492"/>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2</a:t>
              </a:r>
            </a:p>
          </p:txBody>
        </p:sp>
      </p:grpSp>
      <p:sp>
        <p:nvSpPr>
          <p:cNvPr id="33" name="TextBox 14">
            <a:extLst>
              <a:ext uri="{FF2B5EF4-FFF2-40B4-BE49-F238E27FC236}">
                <a16:creationId xmlns:a16="http://schemas.microsoft.com/office/drawing/2014/main" xmlns="" id="{683459D4-4AF6-6F47-8BB4-1CA1BBA68B26}"/>
              </a:ext>
            </a:extLst>
          </p:cNvPr>
          <p:cNvSpPr txBox="1"/>
          <p:nvPr/>
        </p:nvSpPr>
        <p:spPr>
          <a:xfrm>
            <a:off x="5049406" y="2971714"/>
            <a:ext cx="5536134" cy="1323439"/>
          </a:xfrm>
          <a:prstGeom prst="rect">
            <a:avLst/>
          </a:prstGeom>
          <a:noFill/>
        </p:spPr>
        <p:txBody>
          <a:bodyPr wrap="square" rtlCol="0" anchor="b" anchorCtr="0">
            <a:spAutoFit/>
          </a:bodyPr>
          <a:lstStyle/>
          <a:p>
            <a:r>
              <a:rPr lang="tr-TR" sz="1600" dirty="0" smtClean="0"/>
              <a:t>Kimse kimseyi tanımıyordu. Hala da tanımayan çok kişi var. İkinci sınıf olduk hala bir birliktelik yok. Çünkü birinci sınıfta birliktelik oluşturacak, birbirimizi tanıyıp kaynaşacak bir şey yapılmadı. Ben bırakıp gitmeyi çok düşündüm, hatta eve gittim, ben dönmeyeceğim dedim. Annemler ikna etti.</a:t>
            </a:r>
            <a:endParaRPr lang="tr-TR" sz="1600" dirty="0"/>
          </a:p>
        </p:txBody>
      </p:sp>
      <p:sp>
        <p:nvSpPr>
          <p:cNvPr id="8" name="Dikdörtgen 7"/>
          <p:cNvSpPr/>
          <p:nvPr/>
        </p:nvSpPr>
        <p:spPr>
          <a:xfrm>
            <a:off x="5049406" y="4731787"/>
            <a:ext cx="6096000" cy="1477328"/>
          </a:xfrm>
          <a:prstGeom prst="rect">
            <a:avLst/>
          </a:prstGeom>
        </p:spPr>
        <p:txBody>
          <a:bodyPr>
            <a:spAutoFit/>
          </a:bodyPr>
          <a:lstStyle/>
          <a:p>
            <a:r>
              <a:rPr lang="tr-TR" smtClean="0"/>
              <a:t>Ben lisede sosyal bir insandım. </a:t>
            </a:r>
            <a:r>
              <a:rPr lang="tr-TR" dirty="0" smtClean="0"/>
              <a:t>Etkinliklere katılırdım, seyretmeye giderdim, hiç boş durmazdım. Buraya bir geldim, ne yapacağımı şaşırdım. Kimseyi tanımıyorum ki sorayım. Danışmana sorayım dedim, onu bulmak ne mümkün! Yeni gelmişiz, yol gösterilmesi gerek</a:t>
            </a:r>
            <a:endParaRPr lang="tr-TR" dirty="0"/>
          </a:p>
        </p:txBody>
      </p:sp>
      <p:grpSp>
        <p:nvGrpSpPr>
          <p:cNvPr id="38" name="Grup 37"/>
          <p:cNvGrpSpPr/>
          <p:nvPr/>
        </p:nvGrpSpPr>
        <p:grpSpPr>
          <a:xfrm>
            <a:off x="3539506" y="5109752"/>
            <a:ext cx="1037967" cy="1037967"/>
            <a:chOff x="3535621" y="3480662"/>
            <a:chExt cx="1037967" cy="1037967"/>
          </a:xfrm>
        </p:grpSpPr>
        <p:sp>
          <p:nvSpPr>
            <p:cNvPr id="39" name="Diamond 10">
              <a:extLst>
                <a:ext uri="{FF2B5EF4-FFF2-40B4-BE49-F238E27FC236}">
                  <a16:creationId xmlns:a16="http://schemas.microsoft.com/office/drawing/2014/main" xmlns="" id="{6A05D8C9-5455-EA48-8E04-21E0F5A2CAF0}"/>
                </a:ext>
              </a:extLst>
            </p:cNvPr>
            <p:cNvSpPr/>
            <p:nvPr/>
          </p:nvSpPr>
          <p:spPr>
            <a:xfrm>
              <a:off x="3535621" y="3480662"/>
              <a:ext cx="1037967" cy="103796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27">
              <a:extLst>
                <a:ext uri="{FF2B5EF4-FFF2-40B4-BE49-F238E27FC236}">
                  <a16:creationId xmlns:a16="http://schemas.microsoft.com/office/drawing/2014/main" xmlns="" id="{1792AAC7-9301-134C-88BB-2FEEB9D9B9C1}"/>
                </a:ext>
              </a:extLst>
            </p:cNvPr>
            <p:cNvSpPr txBox="1"/>
            <p:nvPr/>
          </p:nvSpPr>
          <p:spPr>
            <a:xfrm>
              <a:off x="3851664" y="3722646"/>
              <a:ext cx="40588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3</a:t>
              </a:r>
            </a:p>
          </p:txBody>
        </p:sp>
      </p:grpSp>
    </p:spTree>
    <p:extLst>
      <p:ext uri="{BB962C8B-B14F-4D97-AF65-F5344CB8AC3E}">
        <p14:creationId xmlns:p14="http://schemas.microsoft.com/office/powerpoint/2010/main" val="194053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xmlns="" id="{295DDEF2-DB3D-B747-A26B-BF0879B68E61}"/>
              </a:ext>
            </a:extLst>
          </p:cNvPr>
          <p:cNvSpPr>
            <a:spLocks noChangeArrowheads="1"/>
          </p:cNvSpPr>
          <p:nvPr/>
        </p:nvSpPr>
        <p:spPr bwMode="auto">
          <a:xfrm>
            <a:off x="4090607" y="2058344"/>
            <a:ext cx="4203089" cy="4798674"/>
          </a:xfrm>
          <a:custGeom>
            <a:avLst/>
            <a:gdLst>
              <a:gd name="T0" fmla="*/ 2428155 w 6746"/>
              <a:gd name="T1" fmla="*/ 1652500 h 7705"/>
              <a:gd name="T2" fmla="*/ 2427435 w 6746"/>
              <a:gd name="T3" fmla="*/ 1647460 h 7705"/>
              <a:gd name="T4" fmla="*/ 2414473 w 6746"/>
              <a:gd name="T5" fmla="*/ 1613986 h 7705"/>
              <a:gd name="T6" fmla="*/ 2393590 w 6746"/>
              <a:gd name="T7" fmla="*/ 1580871 h 7705"/>
              <a:gd name="T8" fmla="*/ 2214287 w 6746"/>
              <a:gd name="T9" fmla="*/ 1304794 h 7705"/>
              <a:gd name="T10" fmla="*/ 2187284 w 6746"/>
              <a:gd name="T11" fmla="*/ 1107545 h 7705"/>
              <a:gd name="T12" fmla="*/ 2180443 w 6746"/>
              <a:gd name="T13" fmla="*/ 756601 h 7705"/>
              <a:gd name="T14" fmla="*/ 1427225 w 6746"/>
              <a:gd name="T15" fmla="*/ 74508 h 7705"/>
              <a:gd name="T16" fmla="*/ 174983 w 6746"/>
              <a:gd name="T17" fmla="*/ 560792 h 7705"/>
              <a:gd name="T18" fmla="*/ 48246 w 6746"/>
              <a:gd name="T19" fmla="*/ 829309 h 7705"/>
              <a:gd name="T20" fmla="*/ 19443 w 6746"/>
              <a:gd name="T21" fmla="*/ 1289677 h 7705"/>
              <a:gd name="T22" fmla="*/ 50407 w 6746"/>
              <a:gd name="T23" fmla="*/ 1454171 h 7705"/>
              <a:gd name="T24" fmla="*/ 294158 w 6746"/>
              <a:gd name="T25" fmla="*/ 1924257 h 7705"/>
              <a:gd name="T26" fmla="*/ 445378 w 6746"/>
              <a:gd name="T27" fmla="*/ 2612468 h 7705"/>
              <a:gd name="T28" fmla="*/ 1559362 w 6746"/>
              <a:gd name="T29" fmla="*/ 2773003 h 7705"/>
              <a:gd name="T30" fmla="*/ 1565123 w 6746"/>
              <a:gd name="T31" fmla="*/ 2614628 h 7705"/>
              <a:gd name="T32" fmla="*/ 1701221 w 6746"/>
              <a:gd name="T33" fmla="*/ 2473890 h 7705"/>
              <a:gd name="T34" fmla="*/ 2021302 w 6746"/>
              <a:gd name="T35" fmla="*/ 2461652 h 7705"/>
              <a:gd name="T36" fmla="*/ 2106993 w 6746"/>
              <a:gd name="T37" fmla="*/ 2455893 h 7705"/>
              <a:gd name="T38" fmla="*/ 2211047 w 6746"/>
              <a:gd name="T39" fmla="*/ 2314795 h 7705"/>
              <a:gd name="T40" fmla="*/ 2205646 w 6746"/>
              <a:gd name="T41" fmla="*/ 2185576 h 7705"/>
              <a:gd name="T42" fmla="*/ 2236610 w 6746"/>
              <a:gd name="T43" fmla="*/ 2110347 h 7705"/>
              <a:gd name="T44" fmla="*/ 2240571 w 6746"/>
              <a:gd name="T45" fmla="*/ 2003084 h 7705"/>
              <a:gd name="T46" fmla="*/ 2272975 w 6746"/>
              <a:gd name="T47" fmla="*/ 1887183 h 7705"/>
              <a:gd name="T48" fmla="*/ 2301058 w 6746"/>
              <a:gd name="T49" fmla="*/ 1757243 h 7705"/>
              <a:gd name="T50" fmla="*/ 2324461 w 6746"/>
              <a:gd name="T51" fmla="*/ 1746445 h 7705"/>
              <a:gd name="T52" fmla="*/ 2324822 w 6746"/>
              <a:gd name="T53" fmla="*/ 1746085 h 7705"/>
              <a:gd name="T54" fmla="*/ 2325182 w 6746"/>
              <a:gd name="T55" fmla="*/ 1746085 h 7705"/>
              <a:gd name="T56" fmla="*/ 2325902 w 6746"/>
              <a:gd name="T57" fmla="*/ 1745725 h 7705"/>
              <a:gd name="T58" fmla="*/ 2337063 w 6746"/>
              <a:gd name="T59" fmla="*/ 1740326 h 7705"/>
              <a:gd name="T60" fmla="*/ 2343544 w 6746"/>
              <a:gd name="T61" fmla="*/ 1736726 h 7705"/>
              <a:gd name="T62" fmla="*/ 2348225 w 6746"/>
              <a:gd name="T63" fmla="*/ 1734207 h 7705"/>
              <a:gd name="T64" fmla="*/ 2356866 w 6746"/>
              <a:gd name="T65" fmla="*/ 1728808 h 7705"/>
              <a:gd name="T66" fmla="*/ 2357946 w 6746"/>
              <a:gd name="T67" fmla="*/ 1728448 h 7705"/>
              <a:gd name="T68" fmla="*/ 2410153 w 6746"/>
              <a:gd name="T69" fmla="*/ 1694613 h 7705"/>
              <a:gd name="T70" fmla="*/ 2410153 w 6746"/>
              <a:gd name="T71" fmla="*/ 1694613 h 7705"/>
              <a:gd name="T72" fmla="*/ 2410153 w 6746"/>
              <a:gd name="T73" fmla="*/ 1694613 h 7705"/>
              <a:gd name="T74" fmla="*/ 2427435 w 6746"/>
              <a:gd name="T75" fmla="*/ 1665458 h 7705"/>
              <a:gd name="T76" fmla="*/ 2428155 w 6746"/>
              <a:gd name="T77" fmla="*/ 1660058 h 7705"/>
              <a:gd name="T78" fmla="*/ 2428155 w 6746"/>
              <a:gd name="T79" fmla="*/ 1652500 h 77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746" h="7705">
                <a:moveTo>
                  <a:pt x="6744" y="4591"/>
                </a:moveTo>
                <a:lnTo>
                  <a:pt x="6744" y="4591"/>
                </a:lnTo>
                <a:cubicBezTo>
                  <a:pt x="6744" y="4586"/>
                  <a:pt x="6744" y="4582"/>
                  <a:pt x="6742" y="4577"/>
                </a:cubicBezTo>
                <a:cubicBezTo>
                  <a:pt x="6738" y="4550"/>
                  <a:pt x="6727" y="4519"/>
                  <a:pt x="6706" y="4484"/>
                </a:cubicBezTo>
                <a:lnTo>
                  <a:pt x="6648" y="4392"/>
                </a:lnTo>
                <a:cubicBezTo>
                  <a:pt x="6482" y="4136"/>
                  <a:pt x="6315" y="3881"/>
                  <a:pt x="6150" y="3625"/>
                </a:cubicBezTo>
                <a:cubicBezTo>
                  <a:pt x="6041" y="3455"/>
                  <a:pt x="6008" y="3285"/>
                  <a:pt x="6075" y="3077"/>
                </a:cubicBezTo>
                <a:cubicBezTo>
                  <a:pt x="6179" y="2756"/>
                  <a:pt x="6171" y="2420"/>
                  <a:pt x="6056" y="2102"/>
                </a:cubicBezTo>
                <a:cubicBezTo>
                  <a:pt x="5694" y="1105"/>
                  <a:pt x="5058" y="382"/>
                  <a:pt x="3964" y="207"/>
                </a:cubicBezTo>
                <a:cubicBezTo>
                  <a:pt x="2676" y="0"/>
                  <a:pt x="1308" y="338"/>
                  <a:pt x="486" y="1558"/>
                </a:cubicBezTo>
                <a:cubicBezTo>
                  <a:pt x="329" y="1791"/>
                  <a:pt x="209" y="2040"/>
                  <a:pt x="134" y="2304"/>
                </a:cubicBezTo>
                <a:cubicBezTo>
                  <a:pt x="0" y="2908"/>
                  <a:pt x="24" y="3355"/>
                  <a:pt x="54" y="3583"/>
                </a:cubicBezTo>
                <a:cubicBezTo>
                  <a:pt x="81" y="3736"/>
                  <a:pt x="107" y="3888"/>
                  <a:pt x="140" y="4040"/>
                </a:cubicBezTo>
                <a:cubicBezTo>
                  <a:pt x="250" y="4535"/>
                  <a:pt x="468" y="4984"/>
                  <a:pt x="817" y="5346"/>
                </a:cubicBezTo>
                <a:cubicBezTo>
                  <a:pt x="1357" y="5905"/>
                  <a:pt x="1452" y="6542"/>
                  <a:pt x="1237" y="7258"/>
                </a:cubicBezTo>
                <a:cubicBezTo>
                  <a:pt x="1192" y="7406"/>
                  <a:pt x="1150" y="7555"/>
                  <a:pt x="1108" y="7704"/>
                </a:cubicBezTo>
                <a:lnTo>
                  <a:pt x="4331" y="7704"/>
                </a:lnTo>
                <a:cubicBezTo>
                  <a:pt x="4325" y="7559"/>
                  <a:pt x="4332" y="7411"/>
                  <a:pt x="4347" y="7264"/>
                </a:cubicBezTo>
                <a:cubicBezTo>
                  <a:pt x="4371" y="7025"/>
                  <a:pt x="4485" y="6895"/>
                  <a:pt x="4725" y="6873"/>
                </a:cubicBezTo>
                <a:cubicBezTo>
                  <a:pt x="5020" y="6847"/>
                  <a:pt x="5317" y="6850"/>
                  <a:pt x="5614" y="6839"/>
                </a:cubicBezTo>
                <a:cubicBezTo>
                  <a:pt x="5693" y="6836"/>
                  <a:pt x="5775" y="6839"/>
                  <a:pt x="5852" y="6823"/>
                </a:cubicBezTo>
                <a:cubicBezTo>
                  <a:pt x="6105" y="6776"/>
                  <a:pt x="6163" y="6690"/>
                  <a:pt x="6141" y="6431"/>
                </a:cubicBezTo>
                <a:cubicBezTo>
                  <a:pt x="6132" y="6312"/>
                  <a:pt x="6116" y="6191"/>
                  <a:pt x="6126" y="6072"/>
                </a:cubicBezTo>
                <a:cubicBezTo>
                  <a:pt x="6132" y="6000"/>
                  <a:pt x="6161" y="5910"/>
                  <a:pt x="6212" y="5863"/>
                </a:cubicBezTo>
                <a:cubicBezTo>
                  <a:pt x="6317" y="5765"/>
                  <a:pt x="6342" y="5680"/>
                  <a:pt x="6223" y="5565"/>
                </a:cubicBezTo>
                <a:cubicBezTo>
                  <a:pt x="6400" y="5489"/>
                  <a:pt x="6379" y="5380"/>
                  <a:pt x="6313" y="5243"/>
                </a:cubicBezTo>
                <a:cubicBezTo>
                  <a:pt x="6199" y="5007"/>
                  <a:pt x="6199" y="4975"/>
                  <a:pt x="6391" y="4882"/>
                </a:cubicBezTo>
                <a:cubicBezTo>
                  <a:pt x="6410" y="4873"/>
                  <a:pt x="6432" y="4863"/>
                  <a:pt x="6456" y="4852"/>
                </a:cubicBezTo>
                <a:cubicBezTo>
                  <a:pt x="6456" y="4852"/>
                  <a:pt x="6456" y="4851"/>
                  <a:pt x="6457" y="4851"/>
                </a:cubicBezTo>
                <a:cubicBezTo>
                  <a:pt x="6457" y="4851"/>
                  <a:pt x="6457" y="4851"/>
                  <a:pt x="6458" y="4851"/>
                </a:cubicBezTo>
                <a:cubicBezTo>
                  <a:pt x="6458" y="4851"/>
                  <a:pt x="6459" y="4850"/>
                  <a:pt x="6460" y="4850"/>
                </a:cubicBezTo>
                <a:cubicBezTo>
                  <a:pt x="6470" y="4845"/>
                  <a:pt x="6480" y="4840"/>
                  <a:pt x="6491" y="4835"/>
                </a:cubicBezTo>
                <a:cubicBezTo>
                  <a:pt x="6497" y="4832"/>
                  <a:pt x="6503" y="4828"/>
                  <a:pt x="6509" y="4825"/>
                </a:cubicBezTo>
                <a:cubicBezTo>
                  <a:pt x="6513" y="4822"/>
                  <a:pt x="6517" y="4820"/>
                  <a:pt x="6522" y="4818"/>
                </a:cubicBezTo>
                <a:cubicBezTo>
                  <a:pt x="6530" y="4813"/>
                  <a:pt x="6538" y="4808"/>
                  <a:pt x="6546" y="4803"/>
                </a:cubicBezTo>
                <a:cubicBezTo>
                  <a:pt x="6547" y="4803"/>
                  <a:pt x="6548" y="4802"/>
                  <a:pt x="6549" y="4802"/>
                </a:cubicBezTo>
                <a:cubicBezTo>
                  <a:pt x="6598" y="4772"/>
                  <a:pt x="6646" y="4739"/>
                  <a:pt x="6694" y="4708"/>
                </a:cubicBezTo>
                <a:cubicBezTo>
                  <a:pt x="6703" y="4701"/>
                  <a:pt x="6735" y="4675"/>
                  <a:pt x="6742" y="4627"/>
                </a:cubicBezTo>
                <a:cubicBezTo>
                  <a:pt x="6744" y="4622"/>
                  <a:pt x="6744" y="4617"/>
                  <a:pt x="6744" y="4612"/>
                </a:cubicBezTo>
                <a:cubicBezTo>
                  <a:pt x="6745" y="4605"/>
                  <a:pt x="6745" y="4599"/>
                  <a:pt x="6744" y="4591"/>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15" name="Freeform 67">
            <a:extLst>
              <a:ext uri="{FF2B5EF4-FFF2-40B4-BE49-F238E27FC236}">
                <a16:creationId xmlns:a16="http://schemas.microsoft.com/office/drawing/2014/main" xmlns="" id="{33E18564-2170-2D44-980C-89B6B756BCDE}"/>
              </a:ext>
            </a:extLst>
          </p:cNvPr>
          <p:cNvSpPr>
            <a:spLocks noChangeArrowheads="1"/>
          </p:cNvSpPr>
          <p:nvPr/>
        </p:nvSpPr>
        <p:spPr bwMode="auto">
          <a:xfrm>
            <a:off x="4689477" y="4093728"/>
            <a:ext cx="1373559" cy="1373404"/>
          </a:xfrm>
          <a:custGeom>
            <a:avLst/>
            <a:gdLst>
              <a:gd name="T0" fmla="*/ 442731 w 2207"/>
              <a:gd name="T1" fmla="*/ 0 h 2207"/>
              <a:gd name="T2" fmla="*/ 0 w 2207"/>
              <a:gd name="T3" fmla="*/ 0 h 2207"/>
              <a:gd name="T4" fmla="*/ 0 w 2207"/>
              <a:gd name="T5" fmla="*/ 0 h 2207"/>
              <a:gd name="T6" fmla="*/ 793390 w 2207"/>
              <a:gd name="T7" fmla="*/ 793390 h 2207"/>
              <a:gd name="T8" fmla="*/ 793390 w 2207"/>
              <a:gd name="T9" fmla="*/ 350660 h 2207"/>
              <a:gd name="T10" fmla="*/ 793390 w 2207"/>
              <a:gd name="T11" fmla="*/ 350660 h 2207"/>
              <a:gd name="T12" fmla="*/ 442731 w 2207"/>
              <a:gd name="T13" fmla="*/ 0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7" h="2207">
                <a:moveTo>
                  <a:pt x="1231" y="0"/>
                </a:moveTo>
                <a:lnTo>
                  <a:pt x="0" y="0"/>
                </a:lnTo>
                <a:cubicBezTo>
                  <a:pt x="27" y="1206"/>
                  <a:pt x="1000" y="2179"/>
                  <a:pt x="2206" y="2206"/>
                </a:cubicBezTo>
                <a:lnTo>
                  <a:pt x="2206" y="975"/>
                </a:lnTo>
                <a:cubicBezTo>
                  <a:pt x="1680" y="949"/>
                  <a:pt x="1257" y="527"/>
                  <a:pt x="1231" y="0"/>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16" name="Freeform 68">
            <a:extLst>
              <a:ext uri="{FF2B5EF4-FFF2-40B4-BE49-F238E27FC236}">
                <a16:creationId xmlns:a16="http://schemas.microsoft.com/office/drawing/2014/main" xmlns="" id="{E71B3A75-CEC3-094D-B5C8-8C5E54E7B3DA}"/>
              </a:ext>
            </a:extLst>
          </p:cNvPr>
          <p:cNvSpPr>
            <a:spLocks noChangeArrowheads="1"/>
          </p:cNvSpPr>
          <p:nvPr/>
        </p:nvSpPr>
        <p:spPr bwMode="auto">
          <a:xfrm>
            <a:off x="4689477" y="2657147"/>
            <a:ext cx="1373559" cy="1373404"/>
          </a:xfrm>
          <a:custGeom>
            <a:avLst/>
            <a:gdLst>
              <a:gd name="T0" fmla="*/ 793390 w 2207"/>
              <a:gd name="T1" fmla="*/ 442931 h 2206"/>
              <a:gd name="T2" fmla="*/ 793390 w 2207"/>
              <a:gd name="T3" fmla="*/ 0 h 2206"/>
              <a:gd name="T4" fmla="*/ 793390 w 2207"/>
              <a:gd name="T5" fmla="*/ 0 h 2206"/>
              <a:gd name="T6" fmla="*/ 0 w 2207"/>
              <a:gd name="T7" fmla="*/ 793390 h 2206"/>
              <a:gd name="T8" fmla="*/ 442731 w 2207"/>
              <a:gd name="T9" fmla="*/ 793390 h 2206"/>
              <a:gd name="T10" fmla="*/ 442731 w 2207"/>
              <a:gd name="T11" fmla="*/ 793390 h 2206"/>
              <a:gd name="T12" fmla="*/ 793390 w 2207"/>
              <a:gd name="T13" fmla="*/ 442931 h 2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7" h="2206">
                <a:moveTo>
                  <a:pt x="2206" y="1231"/>
                </a:moveTo>
                <a:lnTo>
                  <a:pt x="2206" y="0"/>
                </a:lnTo>
                <a:cubicBezTo>
                  <a:pt x="1000" y="27"/>
                  <a:pt x="27" y="1000"/>
                  <a:pt x="0" y="2205"/>
                </a:cubicBezTo>
                <a:lnTo>
                  <a:pt x="1231" y="2205"/>
                </a:lnTo>
                <a:cubicBezTo>
                  <a:pt x="1257" y="1678"/>
                  <a:pt x="1680" y="1256"/>
                  <a:pt x="2206" y="1231"/>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7" name="Freeform 69">
            <a:extLst>
              <a:ext uri="{FF2B5EF4-FFF2-40B4-BE49-F238E27FC236}">
                <a16:creationId xmlns:a16="http://schemas.microsoft.com/office/drawing/2014/main" xmlns="" id="{EF45F35D-326F-EE48-9AEA-634CA88B0A94}"/>
              </a:ext>
            </a:extLst>
          </p:cNvPr>
          <p:cNvSpPr>
            <a:spLocks noChangeArrowheads="1"/>
          </p:cNvSpPr>
          <p:nvPr/>
        </p:nvSpPr>
        <p:spPr bwMode="auto">
          <a:xfrm>
            <a:off x="6128966" y="2657147"/>
            <a:ext cx="1373559" cy="1373404"/>
          </a:xfrm>
          <a:custGeom>
            <a:avLst/>
            <a:gdLst>
              <a:gd name="T0" fmla="*/ 350459 w 2206"/>
              <a:gd name="T1" fmla="*/ 793390 h 2206"/>
              <a:gd name="T2" fmla="*/ 793390 w 2206"/>
              <a:gd name="T3" fmla="*/ 793390 h 2206"/>
              <a:gd name="T4" fmla="*/ 793390 w 2206"/>
              <a:gd name="T5" fmla="*/ 793390 h 2206"/>
              <a:gd name="T6" fmla="*/ 0 w 2206"/>
              <a:gd name="T7" fmla="*/ 0 h 2206"/>
              <a:gd name="T8" fmla="*/ 0 w 2206"/>
              <a:gd name="T9" fmla="*/ 442931 h 2206"/>
              <a:gd name="T10" fmla="*/ 0 w 2206"/>
              <a:gd name="T11" fmla="*/ 442931 h 2206"/>
              <a:gd name="T12" fmla="*/ 350459 w 2206"/>
              <a:gd name="T13" fmla="*/ 793390 h 2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6" h="2206">
                <a:moveTo>
                  <a:pt x="974" y="2205"/>
                </a:moveTo>
                <a:lnTo>
                  <a:pt x="2205" y="2205"/>
                </a:lnTo>
                <a:cubicBezTo>
                  <a:pt x="2178" y="1000"/>
                  <a:pt x="1206" y="27"/>
                  <a:pt x="0" y="0"/>
                </a:cubicBezTo>
                <a:lnTo>
                  <a:pt x="0" y="1231"/>
                </a:lnTo>
                <a:cubicBezTo>
                  <a:pt x="526" y="1256"/>
                  <a:pt x="949" y="1678"/>
                  <a:pt x="974" y="2205"/>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8" name="Freeform 70">
            <a:extLst>
              <a:ext uri="{FF2B5EF4-FFF2-40B4-BE49-F238E27FC236}">
                <a16:creationId xmlns:a16="http://schemas.microsoft.com/office/drawing/2014/main" xmlns="" id="{CDE699F9-2E00-4F47-8265-38C7A19A6DC2}"/>
              </a:ext>
            </a:extLst>
          </p:cNvPr>
          <p:cNvSpPr>
            <a:spLocks noChangeArrowheads="1"/>
          </p:cNvSpPr>
          <p:nvPr/>
        </p:nvSpPr>
        <p:spPr bwMode="auto">
          <a:xfrm>
            <a:off x="6128966" y="4093728"/>
            <a:ext cx="1373559" cy="1373404"/>
          </a:xfrm>
          <a:custGeom>
            <a:avLst/>
            <a:gdLst>
              <a:gd name="T0" fmla="*/ 0 w 2206"/>
              <a:gd name="T1" fmla="*/ 350660 h 2207"/>
              <a:gd name="T2" fmla="*/ 0 w 2206"/>
              <a:gd name="T3" fmla="*/ 793390 h 2207"/>
              <a:gd name="T4" fmla="*/ 0 w 2206"/>
              <a:gd name="T5" fmla="*/ 793390 h 2207"/>
              <a:gd name="T6" fmla="*/ 793390 w 2206"/>
              <a:gd name="T7" fmla="*/ 0 h 2207"/>
              <a:gd name="T8" fmla="*/ 350459 w 2206"/>
              <a:gd name="T9" fmla="*/ 0 h 2207"/>
              <a:gd name="T10" fmla="*/ 350459 w 2206"/>
              <a:gd name="T11" fmla="*/ 0 h 2207"/>
              <a:gd name="T12" fmla="*/ 0 w 2206"/>
              <a:gd name="T13" fmla="*/ 350660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6" h="2207">
                <a:moveTo>
                  <a:pt x="0" y="975"/>
                </a:moveTo>
                <a:lnTo>
                  <a:pt x="0" y="2206"/>
                </a:lnTo>
                <a:cubicBezTo>
                  <a:pt x="1206" y="2179"/>
                  <a:pt x="2178" y="1206"/>
                  <a:pt x="2205" y="0"/>
                </a:cubicBezTo>
                <a:lnTo>
                  <a:pt x="974" y="0"/>
                </a:lnTo>
                <a:cubicBezTo>
                  <a:pt x="949" y="527"/>
                  <a:pt x="526" y="949"/>
                  <a:pt x="0" y="975"/>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19" name="Freeform 285">
            <a:extLst>
              <a:ext uri="{FF2B5EF4-FFF2-40B4-BE49-F238E27FC236}">
                <a16:creationId xmlns:a16="http://schemas.microsoft.com/office/drawing/2014/main" xmlns="" id="{7B148BA7-CF0F-524E-B074-5A30F7E3ECFA}"/>
              </a:ext>
            </a:extLst>
          </p:cNvPr>
          <p:cNvSpPr>
            <a:spLocks noChangeArrowheads="1"/>
          </p:cNvSpPr>
          <p:nvPr/>
        </p:nvSpPr>
        <p:spPr bwMode="auto">
          <a:xfrm>
            <a:off x="2881873" y="3264194"/>
            <a:ext cx="1898257" cy="521894"/>
          </a:xfrm>
          <a:custGeom>
            <a:avLst/>
            <a:gdLst>
              <a:gd name="T0" fmla="*/ 1096602 w 3046"/>
              <a:gd name="T1" fmla="*/ 301266 h 840"/>
              <a:gd name="T2" fmla="*/ 0 w 3046"/>
              <a:gd name="T3" fmla="*/ 301266 h 840"/>
              <a:gd name="T4" fmla="*/ 0 w 3046"/>
              <a:gd name="T5" fmla="*/ 0 h 840"/>
              <a:gd name="T6" fmla="*/ 11164 w 3046"/>
              <a:gd name="T7" fmla="*/ 0 h 840"/>
              <a:gd name="T8" fmla="*/ 11164 w 3046"/>
              <a:gd name="T9" fmla="*/ 290135 h 840"/>
              <a:gd name="T10" fmla="*/ 1096602 w 3046"/>
              <a:gd name="T11" fmla="*/ 290135 h 840"/>
              <a:gd name="T12" fmla="*/ 1096602 w 3046"/>
              <a:gd name="T13" fmla="*/ 301266 h 8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6" h="840">
                <a:moveTo>
                  <a:pt x="3045" y="839"/>
                </a:moveTo>
                <a:lnTo>
                  <a:pt x="0" y="839"/>
                </a:lnTo>
                <a:lnTo>
                  <a:pt x="0" y="0"/>
                </a:lnTo>
                <a:lnTo>
                  <a:pt x="31" y="0"/>
                </a:lnTo>
                <a:lnTo>
                  <a:pt x="31" y="808"/>
                </a:lnTo>
                <a:lnTo>
                  <a:pt x="3045" y="808"/>
                </a:lnTo>
                <a:lnTo>
                  <a:pt x="3045" y="839"/>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0" name="Freeform 286">
            <a:extLst>
              <a:ext uri="{FF2B5EF4-FFF2-40B4-BE49-F238E27FC236}">
                <a16:creationId xmlns:a16="http://schemas.microsoft.com/office/drawing/2014/main" xmlns="" id="{E72D28D4-5C00-FC41-BEAF-497DEE32279E}"/>
              </a:ext>
            </a:extLst>
          </p:cNvPr>
          <p:cNvSpPr>
            <a:spLocks noChangeArrowheads="1"/>
          </p:cNvSpPr>
          <p:nvPr/>
        </p:nvSpPr>
        <p:spPr bwMode="auto">
          <a:xfrm>
            <a:off x="2782977" y="3154320"/>
            <a:ext cx="219770" cy="219745"/>
          </a:xfrm>
          <a:custGeom>
            <a:avLst/>
            <a:gdLst>
              <a:gd name="T0" fmla="*/ 63500 w 354"/>
              <a:gd name="T1" fmla="*/ 126641 h 354"/>
              <a:gd name="T2" fmla="*/ 63500 w 354"/>
              <a:gd name="T3" fmla="*/ 126641 h 354"/>
              <a:gd name="T4" fmla="*/ 0 w 354"/>
              <a:gd name="T5" fmla="*/ 63500 h 354"/>
              <a:gd name="T6" fmla="*/ 0 w 354"/>
              <a:gd name="T7" fmla="*/ 63500 h 354"/>
              <a:gd name="T8" fmla="*/ 63500 w 354"/>
              <a:gd name="T9" fmla="*/ 0 h 354"/>
              <a:gd name="T10" fmla="*/ 63500 w 354"/>
              <a:gd name="T11" fmla="*/ 0 h 354"/>
              <a:gd name="T12" fmla="*/ 126641 w 354"/>
              <a:gd name="T13" fmla="*/ 63500 h 354"/>
              <a:gd name="T14" fmla="*/ 126641 w 354"/>
              <a:gd name="T15" fmla="*/ 63500 h 354"/>
              <a:gd name="T16" fmla="*/ 63500 w 354"/>
              <a:gd name="T17" fmla="*/ 12664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354">
                <a:moveTo>
                  <a:pt x="177" y="353"/>
                </a:moveTo>
                <a:lnTo>
                  <a:pt x="177" y="353"/>
                </a:lnTo>
                <a:cubicBezTo>
                  <a:pt x="79" y="353"/>
                  <a:pt x="0" y="275"/>
                  <a:pt x="0" y="177"/>
                </a:cubicBezTo>
                <a:cubicBezTo>
                  <a:pt x="0" y="79"/>
                  <a:pt x="79" y="0"/>
                  <a:pt x="177" y="0"/>
                </a:cubicBezTo>
                <a:cubicBezTo>
                  <a:pt x="274" y="0"/>
                  <a:pt x="353" y="79"/>
                  <a:pt x="353" y="177"/>
                </a:cubicBezTo>
                <a:cubicBezTo>
                  <a:pt x="353" y="275"/>
                  <a:pt x="274" y="353"/>
                  <a:pt x="177" y="353"/>
                </a:cubicBez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21" name="Freeform 287">
            <a:extLst>
              <a:ext uri="{FF2B5EF4-FFF2-40B4-BE49-F238E27FC236}">
                <a16:creationId xmlns:a16="http://schemas.microsoft.com/office/drawing/2014/main" xmlns="" id="{C83015C4-CCDA-5845-ABF2-6BAA0B419EE7}"/>
              </a:ext>
            </a:extLst>
          </p:cNvPr>
          <p:cNvSpPr>
            <a:spLocks noChangeArrowheads="1"/>
          </p:cNvSpPr>
          <p:nvPr/>
        </p:nvSpPr>
        <p:spPr bwMode="auto">
          <a:xfrm>
            <a:off x="2881873" y="4338195"/>
            <a:ext cx="1898257" cy="524641"/>
          </a:xfrm>
          <a:custGeom>
            <a:avLst/>
            <a:gdLst>
              <a:gd name="T0" fmla="*/ 11168 w 3045"/>
              <a:gd name="T1" fmla="*/ 302852 h 841"/>
              <a:gd name="T2" fmla="*/ 0 w 3045"/>
              <a:gd name="T3" fmla="*/ 302852 h 841"/>
              <a:gd name="T4" fmla="*/ 0 w 3045"/>
              <a:gd name="T5" fmla="*/ 0 h 841"/>
              <a:gd name="T6" fmla="*/ 1096602 w 3045"/>
              <a:gd name="T7" fmla="*/ 0 h 841"/>
              <a:gd name="T8" fmla="*/ 1096602 w 3045"/>
              <a:gd name="T9" fmla="*/ 11177 h 841"/>
              <a:gd name="T10" fmla="*/ 11168 w 3045"/>
              <a:gd name="T11" fmla="*/ 11177 h 841"/>
              <a:gd name="T12" fmla="*/ 11168 w 3045"/>
              <a:gd name="T13" fmla="*/ 302852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5" h="841">
                <a:moveTo>
                  <a:pt x="31" y="840"/>
                </a:moveTo>
                <a:lnTo>
                  <a:pt x="0" y="840"/>
                </a:lnTo>
                <a:lnTo>
                  <a:pt x="0" y="0"/>
                </a:lnTo>
                <a:lnTo>
                  <a:pt x="3044" y="0"/>
                </a:lnTo>
                <a:lnTo>
                  <a:pt x="3044" y="31"/>
                </a:lnTo>
                <a:lnTo>
                  <a:pt x="31" y="31"/>
                </a:lnTo>
                <a:lnTo>
                  <a:pt x="31" y="84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2" name="Freeform 288">
            <a:extLst>
              <a:ext uri="{FF2B5EF4-FFF2-40B4-BE49-F238E27FC236}">
                <a16:creationId xmlns:a16="http://schemas.microsoft.com/office/drawing/2014/main" xmlns="" id="{026F757C-F9F1-464E-BE58-E1116D65AC99}"/>
              </a:ext>
            </a:extLst>
          </p:cNvPr>
          <p:cNvSpPr>
            <a:spLocks noChangeArrowheads="1"/>
          </p:cNvSpPr>
          <p:nvPr/>
        </p:nvSpPr>
        <p:spPr bwMode="auto">
          <a:xfrm>
            <a:off x="2782977" y="4752962"/>
            <a:ext cx="219770" cy="219745"/>
          </a:xfrm>
          <a:custGeom>
            <a:avLst/>
            <a:gdLst>
              <a:gd name="T0" fmla="*/ 63500 w 354"/>
              <a:gd name="T1" fmla="*/ 0 h 353"/>
              <a:gd name="T2" fmla="*/ 63500 w 354"/>
              <a:gd name="T3" fmla="*/ 0 h 353"/>
              <a:gd name="T4" fmla="*/ 0 w 354"/>
              <a:gd name="T5" fmla="*/ 63680 h 353"/>
              <a:gd name="T6" fmla="*/ 0 w 354"/>
              <a:gd name="T7" fmla="*/ 63680 h 353"/>
              <a:gd name="T8" fmla="*/ 63500 w 354"/>
              <a:gd name="T9" fmla="*/ 126640 h 353"/>
              <a:gd name="T10" fmla="*/ 63500 w 354"/>
              <a:gd name="T11" fmla="*/ 126640 h 353"/>
              <a:gd name="T12" fmla="*/ 126641 w 354"/>
              <a:gd name="T13" fmla="*/ 63680 h 353"/>
              <a:gd name="T14" fmla="*/ 126641 w 354"/>
              <a:gd name="T15" fmla="*/ 63680 h 353"/>
              <a:gd name="T16" fmla="*/ 63500 w 354"/>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353">
                <a:moveTo>
                  <a:pt x="177" y="0"/>
                </a:moveTo>
                <a:lnTo>
                  <a:pt x="177" y="0"/>
                </a:lnTo>
                <a:cubicBezTo>
                  <a:pt x="79" y="0"/>
                  <a:pt x="0" y="79"/>
                  <a:pt x="0" y="177"/>
                </a:cubicBezTo>
                <a:cubicBezTo>
                  <a:pt x="0" y="274"/>
                  <a:pt x="79" y="352"/>
                  <a:pt x="177" y="352"/>
                </a:cubicBezTo>
                <a:cubicBezTo>
                  <a:pt x="274" y="352"/>
                  <a:pt x="353" y="274"/>
                  <a:pt x="353" y="177"/>
                </a:cubicBezTo>
                <a:cubicBezTo>
                  <a:pt x="353" y="79"/>
                  <a:pt x="274" y="0"/>
                  <a:pt x="177" y="0"/>
                </a:cubicBez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23" name="Freeform 289">
            <a:extLst>
              <a:ext uri="{FF2B5EF4-FFF2-40B4-BE49-F238E27FC236}">
                <a16:creationId xmlns:a16="http://schemas.microsoft.com/office/drawing/2014/main" xmlns="" id="{B576AEDA-3E79-8940-93BA-AC34AC856869}"/>
              </a:ext>
            </a:extLst>
          </p:cNvPr>
          <p:cNvSpPr>
            <a:spLocks noChangeArrowheads="1"/>
          </p:cNvSpPr>
          <p:nvPr/>
        </p:nvSpPr>
        <p:spPr bwMode="auto">
          <a:xfrm>
            <a:off x="7409122" y="4338195"/>
            <a:ext cx="1898257" cy="524641"/>
          </a:xfrm>
          <a:custGeom>
            <a:avLst/>
            <a:gdLst>
              <a:gd name="T0" fmla="*/ 1096602 w 3046"/>
              <a:gd name="T1" fmla="*/ 302852 h 841"/>
              <a:gd name="T2" fmla="*/ 1085438 w 3046"/>
              <a:gd name="T3" fmla="*/ 302852 h 841"/>
              <a:gd name="T4" fmla="*/ 1085438 w 3046"/>
              <a:gd name="T5" fmla="*/ 11177 h 841"/>
              <a:gd name="T6" fmla="*/ 0 w 3046"/>
              <a:gd name="T7" fmla="*/ 11177 h 841"/>
              <a:gd name="T8" fmla="*/ 0 w 3046"/>
              <a:gd name="T9" fmla="*/ 0 h 841"/>
              <a:gd name="T10" fmla="*/ 1096602 w 3046"/>
              <a:gd name="T11" fmla="*/ 0 h 841"/>
              <a:gd name="T12" fmla="*/ 1096602 w 3046"/>
              <a:gd name="T13" fmla="*/ 302852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6" h="841">
                <a:moveTo>
                  <a:pt x="3045" y="840"/>
                </a:moveTo>
                <a:lnTo>
                  <a:pt x="3014" y="840"/>
                </a:lnTo>
                <a:lnTo>
                  <a:pt x="3014" y="31"/>
                </a:lnTo>
                <a:lnTo>
                  <a:pt x="0" y="31"/>
                </a:lnTo>
                <a:lnTo>
                  <a:pt x="0" y="0"/>
                </a:lnTo>
                <a:lnTo>
                  <a:pt x="3045" y="0"/>
                </a:lnTo>
                <a:lnTo>
                  <a:pt x="3045" y="840"/>
                </a:ln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4" name="Freeform 290">
            <a:extLst>
              <a:ext uri="{FF2B5EF4-FFF2-40B4-BE49-F238E27FC236}">
                <a16:creationId xmlns:a16="http://schemas.microsoft.com/office/drawing/2014/main" xmlns="" id="{BA58BC3D-99DE-264B-AEDC-42D636EE2CBC}"/>
              </a:ext>
            </a:extLst>
          </p:cNvPr>
          <p:cNvSpPr>
            <a:spLocks noChangeArrowheads="1"/>
          </p:cNvSpPr>
          <p:nvPr/>
        </p:nvSpPr>
        <p:spPr bwMode="auto">
          <a:xfrm>
            <a:off x="9186506" y="4752962"/>
            <a:ext cx="222518" cy="219745"/>
          </a:xfrm>
          <a:custGeom>
            <a:avLst/>
            <a:gdLst>
              <a:gd name="T0" fmla="*/ 64113 w 355"/>
              <a:gd name="T1" fmla="*/ 0 h 353"/>
              <a:gd name="T2" fmla="*/ 64113 w 355"/>
              <a:gd name="T3" fmla="*/ 0 h 353"/>
              <a:gd name="T4" fmla="*/ 128226 w 355"/>
              <a:gd name="T5" fmla="*/ 63680 h 353"/>
              <a:gd name="T6" fmla="*/ 128226 w 355"/>
              <a:gd name="T7" fmla="*/ 63680 h 353"/>
              <a:gd name="T8" fmla="*/ 64113 w 355"/>
              <a:gd name="T9" fmla="*/ 126640 h 353"/>
              <a:gd name="T10" fmla="*/ 64113 w 355"/>
              <a:gd name="T11" fmla="*/ 126640 h 353"/>
              <a:gd name="T12" fmla="*/ 0 w 355"/>
              <a:gd name="T13" fmla="*/ 63680 h 353"/>
              <a:gd name="T14" fmla="*/ 0 w 355"/>
              <a:gd name="T15" fmla="*/ 63680 h 353"/>
              <a:gd name="T16" fmla="*/ 64113 w 355"/>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3">
                <a:moveTo>
                  <a:pt x="177" y="0"/>
                </a:moveTo>
                <a:lnTo>
                  <a:pt x="177" y="0"/>
                </a:lnTo>
                <a:cubicBezTo>
                  <a:pt x="275" y="0"/>
                  <a:pt x="354" y="79"/>
                  <a:pt x="354" y="177"/>
                </a:cubicBezTo>
                <a:cubicBezTo>
                  <a:pt x="354" y="274"/>
                  <a:pt x="275" y="352"/>
                  <a:pt x="177" y="352"/>
                </a:cubicBezTo>
                <a:cubicBezTo>
                  <a:pt x="80" y="352"/>
                  <a:pt x="0" y="274"/>
                  <a:pt x="0" y="177"/>
                </a:cubicBezTo>
                <a:cubicBezTo>
                  <a:pt x="0" y="79"/>
                  <a:pt x="80" y="0"/>
                  <a:pt x="177" y="0"/>
                </a:cubicBezTo>
              </a:path>
            </a:pathLst>
          </a:custGeom>
          <a:solidFill>
            <a:schemeClr val="accent4"/>
          </a:solidFill>
          <a:ln>
            <a:noFill/>
          </a:ln>
          <a:effectLst/>
        </p:spPr>
        <p:txBody>
          <a:bodyPr wrap="none" anchor="ctr"/>
          <a:lstStyle/>
          <a:p>
            <a:endParaRPr lang="en-US" sz="3265" dirty="0">
              <a:latin typeface="DM Sans" pitchFamily="2" charset="77"/>
            </a:endParaRPr>
          </a:p>
        </p:txBody>
      </p:sp>
      <p:sp>
        <p:nvSpPr>
          <p:cNvPr id="25" name="Freeform 291">
            <a:extLst>
              <a:ext uri="{FF2B5EF4-FFF2-40B4-BE49-F238E27FC236}">
                <a16:creationId xmlns:a16="http://schemas.microsoft.com/office/drawing/2014/main" xmlns="" id="{203AA167-6431-6C4D-937D-86072BAA77A5}"/>
              </a:ext>
            </a:extLst>
          </p:cNvPr>
          <p:cNvSpPr>
            <a:spLocks noChangeArrowheads="1"/>
          </p:cNvSpPr>
          <p:nvPr/>
        </p:nvSpPr>
        <p:spPr bwMode="auto">
          <a:xfrm>
            <a:off x="7409122" y="3264194"/>
            <a:ext cx="1898257" cy="521894"/>
          </a:xfrm>
          <a:custGeom>
            <a:avLst/>
            <a:gdLst>
              <a:gd name="T0" fmla="*/ 1096602 w 3046"/>
              <a:gd name="T1" fmla="*/ 301266 h 840"/>
              <a:gd name="T2" fmla="*/ 0 w 3046"/>
              <a:gd name="T3" fmla="*/ 301266 h 840"/>
              <a:gd name="T4" fmla="*/ 0 w 3046"/>
              <a:gd name="T5" fmla="*/ 290135 h 840"/>
              <a:gd name="T6" fmla="*/ 1085438 w 3046"/>
              <a:gd name="T7" fmla="*/ 290135 h 840"/>
              <a:gd name="T8" fmla="*/ 1085438 w 3046"/>
              <a:gd name="T9" fmla="*/ 0 h 840"/>
              <a:gd name="T10" fmla="*/ 1096602 w 3046"/>
              <a:gd name="T11" fmla="*/ 0 h 840"/>
              <a:gd name="T12" fmla="*/ 1096602 w 3046"/>
              <a:gd name="T13" fmla="*/ 301266 h 8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6" h="840">
                <a:moveTo>
                  <a:pt x="3045" y="839"/>
                </a:moveTo>
                <a:lnTo>
                  <a:pt x="0" y="839"/>
                </a:lnTo>
                <a:lnTo>
                  <a:pt x="0" y="808"/>
                </a:lnTo>
                <a:lnTo>
                  <a:pt x="3014" y="808"/>
                </a:lnTo>
                <a:lnTo>
                  <a:pt x="3014" y="0"/>
                </a:lnTo>
                <a:lnTo>
                  <a:pt x="3045" y="0"/>
                </a:lnTo>
                <a:lnTo>
                  <a:pt x="3045" y="839"/>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6" name="Freeform 292">
            <a:extLst>
              <a:ext uri="{FF2B5EF4-FFF2-40B4-BE49-F238E27FC236}">
                <a16:creationId xmlns:a16="http://schemas.microsoft.com/office/drawing/2014/main" xmlns="" id="{A3F37E8D-ADF7-A541-B164-C3CF6DF72EEB}"/>
              </a:ext>
            </a:extLst>
          </p:cNvPr>
          <p:cNvSpPr>
            <a:spLocks noChangeArrowheads="1"/>
          </p:cNvSpPr>
          <p:nvPr/>
        </p:nvSpPr>
        <p:spPr bwMode="auto">
          <a:xfrm>
            <a:off x="9186506" y="3154320"/>
            <a:ext cx="222518" cy="219745"/>
          </a:xfrm>
          <a:custGeom>
            <a:avLst/>
            <a:gdLst>
              <a:gd name="T0" fmla="*/ 64113 w 355"/>
              <a:gd name="T1" fmla="*/ 126641 h 354"/>
              <a:gd name="T2" fmla="*/ 64113 w 355"/>
              <a:gd name="T3" fmla="*/ 126641 h 354"/>
              <a:gd name="T4" fmla="*/ 128226 w 355"/>
              <a:gd name="T5" fmla="*/ 63500 h 354"/>
              <a:gd name="T6" fmla="*/ 128226 w 355"/>
              <a:gd name="T7" fmla="*/ 63500 h 354"/>
              <a:gd name="T8" fmla="*/ 64113 w 355"/>
              <a:gd name="T9" fmla="*/ 0 h 354"/>
              <a:gd name="T10" fmla="*/ 64113 w 355"/>
              <a:gd name="T11" fmla="*/ 0 h 354"/>
              <a:gd name="T12" fmla="*/ 0 w 355"/>
              <a:gd name="T13" fmla="*/ 63500 h 354"/>
              <a:gd name="T14" fmla="*/ 0 w 355"/>
              <a:gd name="T15" fmla="*/ 63500 h 354"/>
              <a:gd name="T16" fmla="*/ 64113 w 355"/>
              <a:gd name="T17" fmla="*/ 12664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4">
                <a:moveTo>
                  <a:pt x="177" y="353"/>
                </a:moveTo>
                <a:lnTo>
                  <a:pt x="177" y="353"/>
                </a:lnTo>
                <a:cubicBezTo>
                  <a:pt x="275" y="353"/>
                  <a:pt x="354" y="275"/>
                  <a:pt x="354" y="177"/>
                </a:cubicBezTo>
                <a:cubicBezTo>
                  <a:pt x="354" y="79"/>
                  <a:pt x="275" y="0"/>
                  <a:pt x="177" y="0"/>
                </a:cubicBezTo>
                <a:cubicBezTo>
                  <a:pt x="80" y="0"/>
                  <a:pt x="0" y="79"/>
                  <a:pt x="0" y="177"/>
                </a:cubicBezTo>
                <a:cubicBezTo>
                  <a:pt x="0" y="275"/>
                  <a:pt x="80" y="353"/>
                  <a:pt x="177" y="353"/>
                </a:cubicBez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27" name="Freeform 366">
            <a:extLst>
              <a:ext uri="{FF2B5EF4-FFF2-40B4-BE49-F238E27FC236}">
                <a16:creationId xmlns:a16="http://schemas.microsoft.com/office/drawing/2014/main" xmlns="" id="{E313B35E-C332-B04D-9E73-A86EE84C2342}"/>
              </a:ext>
            </a:extLst>
          </p:cNvPr>
          <p:cNvSpPr>
            <a:spLocks noChangeArrowheads="1"/>
          </p:cNvSpPr>
          <p:nvPr/>
        </p:nvSpPr>
        <p:spPr bwMode="auto">
          <a:xfrm>
            <a:off x="5153738" y="3212004"/>
            <a:ext cx="384597" cy="313136"/>
          </a:xfrm>
          <a:custGeom>
            <a:avLst/>
            <a:gdLst>
              <a:gd name="T0" fmla="*/ 70601 w 617"/>
              <a:gd name="T1" fmla="*/ 170562 h 504"/>
              <a:gd name="T2" fmla="*/ 90773 w 617"/>
              <a:gd name="T3" fmla="*/ 30163 h 504"/>
              <a:gd name="T4" fmla="*/ 95816 w 617"/>
              <a:gd name="T5" fmla="*/ 20108 h 504"/>
              <a:gd name="T6" fmla="*/ 65558 w 617"/>
              <a:gd name="T7" fmla="*/ 20108 h 504"/>
              <a:gd name="T8" fmla="*/ 60515 w 617"/>
              <a:gd name="T9" fmla="*/ 175589 h 504"/>
              <a:gd name="T10" fmla="*/ 65558 w 617"/>
              <a:gd name="T11" fmla="*/ 180616 h 504"/>
              <a:gd name="T12" fmla="*/ 95816 w 617"/>
              <a:gd name="T13" fmla="*/ 180616 h 504"/>
              <a:gd name="T14" fmla="*/ 100859 w 617"/>
              <a:gd name="T15" fmla="*/ 24776 h 504"/>
              <a:gd name="T16" fmla="*/ 95816 w 617"/>
              <a:gd name="T17" fmla="*/ 20108 h 504"/>
              <a:gd name="T18" fmla="*/ 191632 w 617"/>
              <a:gd name="T19" fmla="*/ 170562 h 504"/>
              <a:gd name="T20" fmla="*/ 211804 w 617"/>
              <a:gd name="T21" fmla="*/ 9695 h 504"/>
              <a:gd name="T22" fmla="*/ 216847 w 617"/>
              <a:gd name="T23" fmla="*/ 0 h 504"/>
              <a:gd name="T24" fmla="*/ 186589 w 617"/>
              <a:gd name="T25" fmla="*/ 0 h 504"/>
              <a:gd name="T26" fmla="*/ 181546 w 617"/>
              <a:gd name="T27" fmla="*/ 175589 h 504"/>
              <a:gd name="T28" fmla="*/ 186589 w 617"/>
              <a:gd name="T29" fmla="*/ 180616 h 504"/>
              <a:gd name="T30" fmla="*/ 216847 w 617"/>
              <a:gd name="T31" fmla="*/ 180616 h 504"/>
              <a:gd name="T32" fmla="*/ 221890 w 617"/>
              <a:gd name="T33" fmla="*/ 4668 h 504"/>
              <a:gd name="T34" fmla="*/ 216847 w 617"/>
              <a:gd name="T35" fmla="*/ 0 h 504"/>
              <a:gd name="T36" fmla="*/ 131117 w 617"/>
              <a:gd name="T37" fmla="*/ 170562 h 504"/>
              <a:gd name="T38" fmla="*/ 151288 w 617"/>
              <a:gd name="T39" fmla="*/ 90488 h 504"/>
              <a:gd name="T40" fmla="*/ 156331 w 617"/>
              <a:gd name="T41" fmla="*/ 80433 h 504"/>
              <a:gd name="T42" fmla="*/ 126074 w 617"/>
              <a:gd name="T43" fmla="*/ 80433 h 504"/>
              <a:gd name="T44" fmla="*/ 121031 w 617"/>
              <a:gd name="T45" fmla="*/ 175589 h 504"/>
              <a:gd name="T46" fmla="*/ 126074 w 617"/>
              <a:gd name="T47" fmla="*/ 180616 h 504"/>
              <a:gd name="T48" fmla="*/ 156331 w 617"/>
              <a:gd name="T49" fmla="*/ 180616 h 504"/>
              <a:gd name="T50" fmla="*/ 161374 w 617"/>
              <a:gd name="T51" fmla="*/ 85460 h 504"/>
              <a:gd name="T52" fmla="*/ 156331 w 617"/>
              <a:gd name="T53" fmla="*/ 80433 h 504"/>
              <a:gd name="T54" fmla="*/ 10086 w 617"/>
              <a:gd name="T55" fmla="*/ 170562 h 504"/>
              <a:gd name="T56" fmla="*/ 30258 w 617"/>
              <a:gd name="T57" fmla="*/ 120650 h 504"/>
              <a:gd name="T58" fmla="*/ 35301 w 617"/>
              <a:gd name="T59" fmla="*/ 110596 h 504"/>
              <a:gd name="T60" fmla="*/ 5043 w 617"/>
              <a:gd name="T61" fmla="*/ 110596 h 504"/>
              <a:gd name="T62" fmla="*/ 0 w 617"/>
              <a:gd name="T63" fmla="*/ 175589 h 504"/>
              <a:gd name="T64" fmla="*/ 5043 w 617"/>
              <a:gd name="T65" fmla="*/ 180616 h 504"/>
              <a:gd name="T66" fmla="*/ 35301 w 617"/>
              <a:gd name="T67" fmla="*/ 180616 h 504"/>
              <a:gd name="T68" fmla="*/ 40344 w 617"/>
              <a:gd name="T69" fmla="*/ 115264 h 504"/>
              <a:gd name="T70" fmla="*/ 35301 w 617"/>
              <a:gd name="T71" fmla="*/ 110596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7" h="504">
                <a:moveTo>
                  <a:pt x="252" y="475"/>
                </a:moveTo>
                <a:lnTo>
                  <a:pt x="196" y="475"/>
                </a:lnTo>
                <a:lnTo>
                  <a:pt x="196" y="84"/>
                </a:lnTo>
                <a:lnTo>
                  <a:pt x="252" y="84"/>
                </a:lnTo>
                <a:lnTo>
                  <a:pt x="252" y="475"/>
                </a:lnTo>
                <a:close/>
                <a:moveTo>
                  <a:pt x="266" y="56"/>
                </a:moveTo>
                <a:lnTo>
                  <a:pt x="182" y="56"/>
                </a:lnTo>
                <a:cubicBezTo>
                  <a:pt x="175" y="56"/>
                  <a:pt x="168" y="62"/>
                  <a:pt x="168" y="69"/>
                </a:cubicBezTo>
                <a:lnTo>
                  <a:pt x="168" y="489"/>
                </a:lnTo>
                <a:cubicBezTo>
                  <a:pt x="168" y="496"/>
                  <a:pt x="175" y="503"/>
                  <a:pt x="182" y="503"/>
                </a:cubicBezTo>
                <a:lnTo>
                  <a:pt x="266" y="503"/>
                </a:lnTo>
                <a:cubicBezTo>
                  <a:pt x="274" y="503"/>
                  <a:pt x="280" y="496"/>
                  <a:pt x="280" y="489"/>
                </a:cubicBezTo>
                <a:lnTo>
                  <a:pt x="280" y="69"/>
                </a:lnTo>
                <a:cubicBezTo>
                  <a:pt x="280" y="62"/>
                  <a:pt x="274" y="56"/>
                  <a:pt x="266" y="56"/>
                </a:cubicBezTo>
                <a:close/>
                <a:moveTo>
                  <a:pt x="588" y="475"/>
                </a:moveTo>
                <a:lnTo>
                  <a:pt x="532" y="475"/>
                </a:lnTo>
                <a:lnTo>
                  <a:pt x="532" y="27"/>
                </a:lnTo>
                <a:lnTo>
                  <a:pt x="588" y="27"/>
                </a:lnTo>
                <a:lnTo>
                  <a:pt x="588" y="475"/>
                </a:lnTo>
                <a:close/>
                <a:moveTo>
                  <a:pt x="602" y="0"/>
                </a:moveTo>
                <a:lnTo>
                  <a:pt x="518" y="0"/>
                </a:lnTo>
                <a:cubicBezTo>
                  <a:pt x="510" y="0"/>
                  <a:pt x="504" y="6"/>
                  <a:pt x="504" y="13"/>
                </a:cubicBezTo>
                <a:lnTo>
                  <a:pt x="504" y="489"/>
                </a:lnTo>
                <a:cubicBezTo>
                  <a:pt x="504" y="496"/>
                  <a:pt x="510" y="503"/>
                  <a:pt x="518" y="503"/>
                </a:cubicBezTo>
                <a:lnTo>
                  <a:pt x="602" y="503"/>
                </a:lnTo>
                <a:cubicBezTo>
                  <a:pt x="610" y="503"/>
                  <a:pt x="616" y="496"/>
                  <a:pt x="616" y="489"/>
                </a:cubicBezTo>
                <a:lnTo>
                  <a:pt x="616" y="13"/>
                </a:lnTo>
                <a:cubicBezTo>
                  <a:pt x="616" y="6"/>
                  <a:pt x="610" y="0"/>
                  <a:pt x="602" y="0"/>
                </a:cubicBezTo>
                <a:close/>
                <a:moveTo>
                  <a:pt x="420" y="475"/>
                </a:moveTo>
                <a:lnTo>
                  <a:pt x="364" y="475"/>
                </a:lnTo>
                <a:lnTo>
                  <a:pt x="364" y="252"/>
                </a:lnTo>
                <a:lnTo>
                  <a:pt x="420" y="252"/>
                </a:lnTo>
                <a:lnTo>
                  <a:pt x="420" y="475"/>
                </a:lnTo>
                <a:close/>
                <a:moveTo>
                  <a:pt x="434" y="224"/>
                </a:moveTo>
                <a:lnTo>
                  <a:pt x="350" y="224"/>
                </a:lnTo>
                <a:cubicBezTo>
                  <a:pt x="342" y="224"/>
                  <a:pt x="336" y="230"/>
                  <a:pt x="336" y="238"/>
                </a:cubicBezTo>
                <a:lnTo>
                  <a:pt x="336" y="489"/>
                </a:lnTo>
                <a:cubicBezTo>
                  <a:pt x="336" y="496"/>
                  <a:pt x="342" y="503"/>
                  <a:pt x="350" y="503"/>
                </a:cubicBezTo>
                <a:lnTo>
                  <a:pt x="434" y="503"/>
                </a:lnTo>
                <a:cubicBezTo>
                  <a:pt x="442" y="503"/>
                  <a:pt x="448" y="496"/>
                  <a:pt x="448" y="489"/>
                </a:cubicBezTo>
                <a:lnTo>
                  <a:pt x="448" y="238"/>
                </a:lnTo>
                <a:cubicBezTo>
                  <a:pt x="448" y="230"/>
                  <a:pt x="442" y="224"/>
                  <a:pt x="434" y="224"/>
                </a:cubicBezTo>
                <a:close/>
                <a:moveTo>
                  <a:pt x="84" y="475"/>
                </a:moveTo>
                <a:lnTo>
                  <a:pt x="28" y="475"/>
                </a:lnTo>
                <a:lnTo>
                  <a:pt x="28" y="336"/>
                </a:lnTo>
                <a:lnTo>
                  <a:pt x="84" y="336"/>
                </a:lnTo>
                <a:lnTo>
                  <a:pt x="84" y="475"/>
                </a:lnTo>
                <a:close/>
                <a:moveTo>
                  <a:pt x="98" y="308"/>
                </a:moveTo>
                <a:lnTo>
                  <a:pt x="14" y="308"/>
                </a:lnTo>
                <a:cubicBezTo>
                  <a:pt x="6" y="308"/>
                  <a:pt x="0" y="314"/>
                  <a:pt x="0" y="321"/>
                </a:cubicBezTo>
                <a:lnTo>
                  <a:pt x="0" y="489"/>
                </a:lnTo>
                <a:cubicBezTo>
                  <a:pt x="0" y="496"/>
                  <a:pt x="6" y="503"/>
                  <a:pt x="14" y="503"/>
                </a:cubicBezTo>
                <a:lnTo>
                  <a:pt x="98" y="503"/>
                </a:lnTo>
                <a:cubicBezTo>
                  <a:pt x="106" y="503"/>
                  <a:pt x="112" y="496"/>
                  <a:pt x="112" y="489"/>
                </a:cubicBezTo>
                <a:lnTo>
                  <a:pt x="112" y="321"/>
                </a:lnTo>
                <a:cubicBezTo>
                  <a:pt x="112" y="314"/>
                  <a:pt x="106" y="308"/>
                  <a:pt x="98" y="308"/>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8" name="Freeform 367">
            <a:extLst>
              <a:ext uri="{FF2B5EF4-FFF2-40B4-BE49-F238E27FC236}">
                <a16:creationId xmlns:a16="http://schemas.microsoft.com/office/drawing/2014/main" xmlns="" id="{ED9B5816-02B0-7F46-81D4-BD80D33868D4}"/>
              </a:ext>
            </a:extLst>
          </p:cNvPr>
          <p:cNvSpPr>
            <a:spLocks noChangeArrowheads="1"/>
          </p:cNvSpPr>
          <p:nvPr/>
        </p:nvSpPr>
        <p:spPr bwMode="auto">
          <a:xfrm>
            <a:off x="5153738" y="4549698"/>
            <a:ext cx="384597" cy="384553"/>
          </a:xfrm>
          <a:custGeom>
            <a:avLst/>
            <a:gdLst>
              <a:gd name="T0" fmla="*/ 72042 w 617"/>
              <a:gd name="T1" fmla="*/ 131117 h 617"/>
              <a:gd name="T2" fmla="*/ 90773 w 617"/>
              <a:gd name="T3" fmla="*/ 131117 h 617"/>
              <a:gd name="T4" fmla="*/ 90773 w 617"/>
              <a:gd name="T5" fmla="*/ 149848 h 617"/>
              <a:gd name="T6" fmla="*/ 68080 w 617"/>
              <a:gd name="T7" fmla="*/ 153810 h 617"/>
              <a:gd name="T8" fmla="*/ 72042 w 617"/>
              <a:gd name="T9" fmla="*/ 131117 h 617"/>
              <a:gd name="T10" fmla="*/ 172181 w 617"/>
              <a:gd name="T11" fmla="*/ 28096 h 617"/>
              <a:gd name="T12" fmla="*/ 193793 w 617"/>
              <a:gd name="T13" fmla="*/ 49349 h 617"/>
              <a:gd name="T14" fmla="*/ 100859 w 617"/>
              <a:gd name="T15" fmla="*/ 142283 h 617"/>
              <a:gd name="T16" fmla="*/ 100859 w 617"/>
              <a:gd name="T17" fmla="*/ 131117 h 617"/>
              <a:gd name="T18" fmla="*/ 100859 w 617"/>
              <a:gd name="T19" fmla="*/ 120671 h 617"/>
              <a:gd name="T20" fmla="*/ 90773 w 617"/>
              <a:gd name="T21" fmla="*/ 120671 h 617"/>
              <a:gd name="T22" fmla="*/ 79246 w 617"/>
              <a:gd name="T23" fmla="*/ 120671 h 617"/>
              <a:gd name="T24" fmla="*/ 172181 w 617"/>
              <a:gd name="T25" fmla="*/ 28096 h 617"/>
              <a:gd name="T26" fmla="*/ 185869 w 617"/>
              <a:gd name="T27" fmla="*/ 14408 h 617"/>
              <a:gd name="T28" fmla="*/ 185869 w 617"/>
              <a:gd name="T29" fmla="*/ 14408 h 617"/>
              <a:gd name="T30" fmla="*/ 196675 w 617"/>
              <a:gd name="T31" fmla="*/ 10086 h 617"/>
              <a:gd name="T32" fmla="*/ 196675 w 617"/>
              <a:gd name="T33" fmla="*/ 10086 h 617"/>
              <a:gd name="T34" fmla="*/ 211804 w 617"/>
              <a:gd name="T35" fmla="*/ 24855 h 617"/>
              <a:gd name="T36" fmla="*/ 211804 w 617"/>
              <a:gd name="T37" fmla="*/ 24855 h 617"/>
              <a:gd name="T38" fmla="*/ 207481 w 617"/>
              <a:gd name="T39" fmla="*/ 35661 h 617"/>
              <a:gd name="T40" fmla="*/ 200998 w 617"/>
              <a:gd name="T41" fmla="*/ 42505 h 617"/>
              <a:gd name="T42" fmla="*/ 179385 w 617"/>
              <a:gd name="T43" fmla="*/ 20892 h 617"/>
              <a:gd name="T44" fmla="*/ 185869 w 617"/>
              <a:gd name="T45" fmla="*/ 14408 h 617"/>
              <a:gd name="T46" fmla="*/ 55472 w 617"/>
              <a:gd name="T47" fmla="*/ 166057 h 617"/>
              <a:gd name="T48" fmla="*/ 98698 w 617"/>
              <a:gd name="T49" fmla="*/ 158853 h 617"/>
              <a:gd name="T50" fmla="*/ 214686 w 617"/>
              <a:gd name="T51" fmla="*/ 42865 h 617"/>
              <a:gd name="T52" fmla="*/ 214686 w 617"/>
              <a:gd name="T53" fmla="*/ 42865 h 617"/>
              <a:gd name="T54" fmla="*/ 221890 w 617"/>
              <a:gd name="T55" fmla="*/ 24855 h 617"/>
              <a:gd name="T56" fmla="*/ 221890 w 617"/>
              <a:gd name="T57" fmla="*/ 24855 h 617"/>
              <a:gd name="T58" fmla="*/ 196675 w 617"/>
              <a:gd name="T59" fmla="*/ 0 h 617"/>
              <a:gd name="T60" fmla="*/ 196675 w 617"/>
              <a:gd name="T61" fmla="*/ 0 h 617"/>
              <a:gd name="T62" fmla="*/ 179025 w 617"/>
              <a:gd name="T63" fmla="*/ 7204 h 617"/>
              <a:gd name="T64" fmla="*/ 63037 w 617"/>
              <a:gd name="T65" fmla="*/ 123192 h 617"/>
              <a:gd name="T66" fmla="*/ 55472 w 617"/>
              <a:gd name="T67" fmla="*/ 166057 h 617"/>
              <a:gd name="T68" fmla="*/ 216847 w 617"/>
              <a:gd name="T69" fmla="*/ 75284 h 617"/>
              <a:gd name="T70" fmla="*/ 216847 w 617"/>
              <a:gd name="T71" fmla="*/ 75284 h 617"/>
              <a:gd name="T72" fmla="*/ 211804 w 617"/>
              <a:gd name="T73" fmla="*/ 80327 h 617"/>
              <a:gd name="T74" fmla="*/ 211804 w 617"/>
              <a:gd name="T75" fmla="*/ 191632 h 617"/>
              <a:gd name="T76" fmla="*/ 211804 w 617"/>
              <a:gd name="T77" fmla="*/ 191632 h 617"/>
              <a:gd name="T78" fmla="*/ 191632 w 617"/>
              <a:gd name="T79" fmla="*/ 211444 h 617"/>
              <a:gd name="T80" fmla="*/ 30258 w 617"/>
              <a:gd name="T81" fmla="*/ 211444 h 617"/>
              <a:gd name="T82" fmla="*/ 30258 w 617"/>
              <a:gd name="T83" fmla="*/ 211444 h 617"/>
              <a:gd name="T84" fmla="*/ 10086 w 617"/>
              <a:gd name="T85" fmla="*/ 191632 h 617"/>
              <a:gd name="T86" fmla="*/ 10086 w 617"/>
              <a:gd name="T87" fmla="*/ 29897 h 617"/>
              <a:gd name="T88" fmla="*/ 10086 w 617"/>
              <a:gd name="T89" fmla="*/ 29897 h 617"/>
              <a:gd name="T90" fmla="*/ 30258 w 617"/>
              <a:gd name="T91" fmla="*/ 10086 h 617"/>
              <a:gd name="T92" fmla="*/ 141203 w 617"/>
              <a:gd name="T93" fmla="*/ 10086 h 617"/>
              <a:gd name="T94" fmla="*/ 141203 w 617"/>
              <a:gd name="T95" fmla="*/ 10086 h 617"/>
              <a:gd name="T96" fmla="*/ 146246 w 617"/>
              <a:gd name="T97" fmla="*/ 5043 h 617"/>
              <a:gd name="T98" fmla="*/ 146246 w 617"/>
              <a:gd name="T99" fmla="*/ 5043 h 617"/>
              <a:gd name="T100" fmla="*/ 141203 w 617"/>
              <a:gd name="T101" fmla="*/ 0 h 617"/>
              <a:gd name="T102" fmla="*/ 30258 w 617"/>
              <a:gd name="T103" fmla="*/ 0 h 617"/>
              <a:gd name="T104" fmla="*/ 30258 w 617"/>
              <a:gd name="T105" fmla="*/ 0 h 617"/>
              <a:gd name="T106" fmla="*/ 0 w 617"/>
              <a:gd name="T107" fmla="*/ 29897 h 617"/>
              <a:gd name="T108" fmla="*/ 0 w 617"/>
              <a:gd name="T109" fmla="*/ 191632 h 617"/>
              <a:gd name="T110" fmla="*/ 0 w 617"/>
              <a:gd name="T111" fmla="*/ 191632 h 617"/>
              <a:gd name="T112" fmla="*/ 30258 w 617"/>
              <a:gd name="T113" fmla="*/ 221890 h 617"/>
              <a:gd name="T114" fmla="*/ 191632 w 617"/>
              <a:gd name="T115" fmla="*/ 221890 h 617"/>
              <a:gd name="T116" fmla="*/ 191632 w 617"/>
              <a:gd name="T117" fmla="*/ 221890 h 617"/>
              <a:gd name="T118" fmla="*/ 221890 w 617"/>
              <a:gd name="T119" fmla="*/ 191632 h 617"/>
              <a:gd name="T120" fmla="*/ 221890 w 617"/>
              <a:gd name="T121" fmla="*/ 80327 h 617"/>
              <a:gd name="T122" fmla="*/ 221890 w 617"/>
              <a:gd name="T123" fmla="*/ 80327 h 617"/>
              <a:gd name="T124" fmla="*/ 216847 w 617"/>
              <a:gd name="T125" fmla="*/ 75284 h 6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7" h="617">
                <a:moveTo>
                  <a:pt x="200" y="364"/>
                </a:moveTo>
                <a:lnTo>
                  <a:pt x="252" y="364"/>
                </a:lnTo>
                <a:lnTo>
                  <a:pt x="252" y="416"/>
                </a:lnTo>
                <a:lnTo>
                  <a:pt x="189" y="427"/>
                </a:lnTo>
                <a:lnTo>
                  <a:pt x="200" y="364"/>
                </a:lnTo>
                <a:close/>
                <a:moveTo>
                  <a:pt x="478" y="78"/>
                </a:moveTo>
                <a:lnTo>
                  <a:pt x="538" y="137"/>
                </a:lnTo>
                <a:lnTo>
                  <a:pt x="280" y="395"/>
                </a:lnTo>
                <a:lnTo>
                  <a:pt x="280" y="364"/>
                </a:lnTo>
                <a:lnTo>
                  <a:pt x="280" y="335"/>
                </a:lnTo>
                <a:lnTo>
                  <a:pt x="252" y="335"/>
                </a:lnTo>
                <a:lnTo>
                  <a:pt x="220" y="335"/>
                </a:lnTo>
                <a:lnTo>
                  <a:pt x="478" y="78"/>
                </a:lnTo>
                <a:close/>
                <a:moveTo>
                  <a:pt x="516" y="40"/>
                </a:moveTo>
                <a:lnTo>
                  <a:pt x="516" y="40"/>
                </a:lnTo>
                <a:cubicBezTo>
                  <a:pt x="524" y="32"/>
                  <a:pt x="535" y="28"/>
                  <a:pt x="546" y="28"/>
                </a:cubicBezTo>
                <a:cubicBezTo>
                  <a:pt x="569" y="28"/>
                  <a:pt x="588" y="46"/>
                  <a:pt x="588" y="69"/>
                </a:cubicBezTo>
                <a:cubicBezTo>
                  <a:pt x="588" y="81"/>
                  <a:pt x="584" y="92"/>
                  <a:pt x="576" y="99"/>
                </a:cubicBezTo>
                <a:lnTo>
                  <a:pt x="558" y="118"/>
                </a:lnTo>
                <a:lnTo>
                  <a:pt x="498" y="58"/>
                </a:lnTo>
                <a:lnTo>
                  <a:pt x="516" y="40"/>
                </a:lnTo>
                <a:close/>
                <a:moveTo>
                  <a:pt x="154" y="461"/>
                </a:moveTo>
                <a:lnTo>
                  <a:pt x="274" y="441"/>
                </a:lnTo>
                <a:lnTo>
                  <a:pt x="596" y="119"/>
                </a:lnTo>
                <a:cubicBezTo>
                  <a:pt x="608" y="107"/>
                  <a:pt x="616" y="89"/>
                  <a:pt x="616" y="69"/>
                </a:cubicBezTo>
                <a:cubicBezTo>
                  <a:pt x="616" y="31"/>
                  <a:pt x="585" y="0"/>
                  <a:pt x="546" y="0"/>
                </a:cubicBezTo>
                <a:cubicBezTo>
                  <a:pt x="527" y="0"/>
                  <a:pt x="509" y="8"/>
                  <a:pt x="497" y="20"/>
                </a:cubicBezTo>
                <a:lnTo>
                  <a:pt x="175" y="342"/>
                </a:lnTo>
                <a:lnTo>
                  <a:pt x="154" y="461"/>
                </a:lnTo>
                <a:close/>
                <a:moveTo>
                  <a:pt x="602" y="209"/>
                </a:moveTo>
                <a:lnTo>
                  <a:pt x="602" y="209"/>
                </a:lnTo>
                <a:cubicBezTo>
                  <a:pt x="595" y="209"/>
                  <a:pt x="588" y="216"/>
                  <a:pt x="588" y="223"/>
                </a:cubicBezTo>
                <a:lnTo>
                  <a:pt x="588" y="532"/>
                </a:lnTo>
                <a:cubicBezTo>
                  <a:pt x="588" y="562"/>
                  <a:pt x="563" y="587"/>
                  <a:pt x="532" y="587"/>
                </a:cubicBezTo>
                <a:lnTo>
                  <a:pt x="84" y="587"/>
                </a:lnTo>
                <a:cubicBezTo>
                  <a:pt x="53" y="587"/>
                  <a:pt x="28" y="562"/>
                  <a:pt x="28" y="532"/>
                </a:cubicBezTo>
                <a:lnTo>
                  <a:pt x="28" y="83"/>
                </a:lnTo>
                <a:cubicBezTo>
                  <a:pt x="28" y="53"/>
                  <a:pt x="53" y="28"/>
                  <a:pt x="84" y="28"/>
                </a:cubicBezTo>
                <a:lnTo>
                  <a:pt x="392" y="28"/>
                </a:lnTo>
                <a:cubicBezTo>
                  <a:pt x="400" y="28"/>
                  <a:pt x="406" y="21"/>
                  <a:pt x="406" y="14"/>
                </a:cubicBezTo>
                <a:cubicBezTo>
                  <a:pt x="406" y="6"/>
                  <a:pt x="400" y="0"/>
                  <a:pt x="392" y="0"/>
                </a:cubicBezTo>
                <a:lnTo>
                  <a:pt x="84" y="0"/>
                </a:lnTo>
                <a:cubicBezTo>
                  <a:pt x="38" y="0"/>
                  <a:pt x="0" y="37"/>
                  <a:pt x="0" y="83"/>
                </a:cubicBezTo>
                <a:lnTo>
                  <a:pt x="0" y="532"/>
                </a:lnTo>
                <a:cubicBezTo>
                  <a:pt x="0" y="578"/>
                  <a:pt x="38" y="616"/>
                  <a:pt x="84" y="616"/>
                </a:cubicBezTo>
                <a:lnTo>
                  <a:pt x="532" y="616"/>
                </a:lnTo>
                <a:cubicBezTo>
                  <a:pt x="579" y="616"/>
                  <a:pt x="616" y="578"/>
                  <a:pt x="616" y="532"/>
                </a:cubicBezTo>
                <a:lnTo>
                  <a:pt x="616" y="223"/>
                </a:lnTo>
                <a:cubicBezTo>
                  <a:pt x="616" y="216"/>
                  <a:pt x="610" y="209"/>
                  <a:pt x="602" y="209"/>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29" name="Freeform 368">
            <a:extLst>
              <a:ext uri="{FF2B5EF4-FFF2-40B4-BE49-F238E27FC236}">
                <a16:creationId xmlns:a16="http://schemas.microsoft.com/office/drawing/2014/main" xmlns="" id="{3174B042-C600-E947-A742-7A7236ECD3E9}"/>
              </a:ext>
            </a:extLst>
          </p:cNvPr>
          <p:cNvSpPr>
            <a:spLocks noChangeArrowheads="1"/>
          </p:cNvSpPr>
          <p:nvPr/>
        </p:nvSpPr>
        <p:spPr bwMode="auto">
          <a:xfrm>
            <a:off x="6653664" y="3176294"/>
            <a:ext cx="384597" cy="384553"/>
          </a:xfrm>
          <a:custGeom>
            <a:avLst/>
            <a:gdLst>
              <a:gd name="T0" fmla="*/ 86090 w 617"/>
              <a:gd name="T1" fmla="*/ 110764 h 616"/>
              <a:gd name="T2" fmla="*/ 111305 w 617"/>
              <a:gd name="T3" fmla="*/ 148287 h 616"/>
              <a:gd name="T4" fmla="*/ 112386 w 617"/>
              <a:gd name="T5" fmla="*/ 150091 h 616"/>
              <a:gd name="T6" fmla="*/ 115988 w 617"/>
              <a:gd name="T7" fmla="*/ 151534 h 616"/>
              <a:gd name="T8" fmla="*/ 119590 w 617"/>
              <a:gd name="T9" fmla="*/ 150091 h 616"/>
              <a:gd name="T10" fmla="*/ 176863 w 617"/>
              <a:gd name="T11" fmla="*/ 181480 h 616"/>
              <a:gd name="T12" fmla="*/ 191272 w 617"/>
              <a:gd name="T13" fmla="*/ 185088 h 616"/>
              <a:gd name="T14" fmla="*/ 191272 w 617"/>
              <a:gd name="T15" fmla="*/ 184727 h 616"/>
              <a:gd name="T16" fmla="*/ 145885 w 617"/>
              <a:gd name="T17" fmla="*/ 119423 h 616"/>
              <a:gd name="T18" fmla="*/ 145885 w 617"/>
              <a:gd name="T19" fmla="*/ 119423 h 616"/>
              <a:gd name="T20" fmla="*/ 141203 w 617"/>
              <a:gd name="T21" fmla="*/ 116537 h 616"/>
              <a:gd name="T22" fmla="*/ 116708 w 617"/>
              <a:gd name="T23" fmla="*/ 138545 h 616"/>
              <a:gd name="T24" fmla="*/ 90413 w 617"/>
              <a:gd name="T25" fmla="*/ 99219 h 616"/>
              <a:gd name="T26" fmla="*/ 85730 w 617"/>
              <a:gd name="T27" fmla="*/ 96332 h 616"/>
              <a:gd name="T28" fmla="*/ 81408 w 617"/>
              <a:gd name="T29" fmla="*/ 98497 h 616"/>
              <a:gd name="T30" fmla="*/ 30978 w 617"/>
              <a:gd name="T31" fmla="*/ 184006 h 616"/>
              <a:gd name="T32" fmla="*/ 30258 w 617"/>
              <a:gd name="T33" fmla="*/ 186892 h 616"/>
              <a:gd name="T34" fmla="*/ 35301 w 617"/>
              <a:gd name="T35" fmla="*/ 191943 h 616"/>
              <a:gd name="T36" fmla="*/ 186589 w 617"/>
              <a:gd name="T37" fmla="*/ 191943 h 616"/>
              <a:gd name="T38" fmla="*/ 191632 w 617"/>
              <a:gd name="T39" fmla="*/ 186892 h 616"/>
              <a:gd name="T40" fmla="*/ 211804 w 617"/>
              <a:gd name="T41" fmla="*/ 202045 h 616"/>
              <a:gd name="T42" fmla="*/ 201718 w 617"/>
              <a:gd name="T43" fmla="*/ 212148 h 616"/>
              <a:gd name="T44" fmla="*/ 20172 w 617"/>
              <a:gd name="T45" fmla="*/ 212148 h 616"/>
              <a:gd name="T46" fmla="*/ 10086 w 617"/>
              <a:gd name="T47" fmla="*/ 20565 h 616"/>
              <a:gd name="T48" fmla="*/ 20172 w 617"/>
              <a:gd name="T49" fmla="*/ 10463 h 616"/>
              <a:gd name="T50" fmla="*/ 201718 w 617"/>
              <a:gd name="T51" fmla="*/ 10463 h 616"/>
              <a:gd name="T52" fmla="*/ 211804 w 617"/>
              <a:gd name="T53" fmla="*/ 202045 h 616"/>
              <a:gd name="T54" fmla="*/ 20172 w 617"/>
              <a:gd name="T55" fmla="*/ 0 h 616"/>
              <a:gd name="T56" fmla="*/ 0 w 617"/>
              <a:gd name="T57" fmla="*/ 20565 h 616"/>
              <a:gd name="T58" fmla="*/ 0 w 617"/>
              <a:gd name="T59" fmla="*/ 202045 h 616"/>
              <a:gd name="T60" fmla="*/ 201718 w 617"/>
              <a:gd name="T61" fmla="*/ 221889 h 616"/>
              <a:gd name="T62" fmla="*/ 221890 w 617"/>
              <a:gd name="T63" fmla="*/ 202045 h 616"/>
              <a:gd name="T64" fmla="*/ 221890 w 617"/>
              <a:gd name="T65" fmla="*/ 20565 h 616"/>
              <a:gd name="T66" fmla="*/ 55472 w 617"/>
              <a:gd name="T67" fmla="*/ 40770 h 616"/>
              <a:gd name="T68" fmla="*/ 70601 w 617"/>
              <a:gd name="T69" fmla="*/ 55923 h 616"/>
              <a:gd name="T70" fmla="*/ 55472 w 617"/>
              <a:gd name="T71" fmla="*/ 71077 h 616"/>
              <a:gd name="T72" fmla="*/ 40344 w 617"/>
              <a:gd name="T73" fmla="*/ 55923 h 616"/>
              <a:gd name="T74" fmla="*/ 55472 w 617"/>
              <a:gd name="T75" fmla="*/ 40770 h 616"/>
              <a:gd name="T76" fmla="*/ 55472 w 617"/>
              <a:gd name="T77" fmla="*/ 80818 h 616"/>
              <a:gd name="T78" fmla="*/ 80687 w 617"/>
              <a:gd name="T79" fmla="*/ 55923 h 616"/>
              <a:gd name="T80" fmla="*/ 55472 w 617"/>
              <a:gd name="T81" fmla="*/ 30307 h 616"/>
              <a:gd name="T82" fmla="*/ 30258 w 617"/>
              <a:gd name="T83" fmla="*/ 55923 h 6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7" h="616">
                <a:moveTo>
                  <a:pt x="122" y="503"/>
                </a:moveTo>
                <a:lnTo>
                  <a:pt x="239" y="307"/>
                </a:lnTo>
                <a:lnTo>
                  <a:pt x="309" y="411"/>
                </a:lnTo>
                <a:cubicBezTo>
                  <a:pt x="310" y="412"/>
                  <a:pt x="310" y="414"/>
                  <a:pt x="312" y="416"/>
                </a:cubicBezTo>
                <a:cubicBezTo>
                  <a:pt x="315" y="418"/>
                  <a:pt x="318" y="420"/>
                  <a:pt x="322" y="420"/>
                </a:cubicBezTo>
                <a:cubicBezTo>
                  <a:pt x="326" y="420"/>
                  <a:pt x="329" y="418"/>
                  <a:pt x="332" y="416"/>
                </a:cubicBezTo>
                <a:lnTo>
                  <a:pt x="390" y="358"/>
                </a:lnTo>
                <a:lnTo>
                  <a:pt x="491" y="503"/>
                </a:lnTo>
                <a:lnTo>
                  <a:pt x="122" y="503"/>
                </a:lnTo>
                <a:close/>
                <a:moveTo>
                  <a:pt x="531" y="513"/>
                </a:moveTo>
                <a:lnTo>
                  <a:pt x="531" y="512"/>
                </a:lnTo>
                <a:cubicBezTo>
                  <a:pt x="530" y="510"/>
                  <a:pt x="529" y="509"/>
                  <a:pt x="527" y="508"/>
                </a:cubicBezTo>
                <a:lnTo>
                  <a:pt x="405" y="331"/>
                </a:lnTo>
                <a:cubicBezTo>
                  <a:pt x="403" y="326"/>
                  <a:pt x="398" y="323"/>
                  <a:pt x="392" y="323"/>
                </a:cubicBezTo>
                <a:cubicBezTo>
                  <a:pt x="388" y="323"/>
                  <a:pt x="384" y="324"/>
                  <a:pt x="382" y="326"/>
                </a:cubicBezTo>
                <a:lnTo>
                  <a:pt x="324" y="384"/>
                </a:lnTo>
                <a:lnTo>
                  <a:pt x="251" y="275"/>
                </a:lnTo>
                <a:cubicBezTo>
                  <a:pt x="249" y="270"/>
                  <a:pt x="244" y="267"/>
                  <a:pt x="238" y="267"/>
                </a:cubicBezTo>
                <a:cubicBezTo>
                  <a:pt x="233" y="267"/>
                  <a:pt x="229" y="269"/>
                  <a:pt x="227" y="273"/>
                </a:cubicBezTo>
                <a:lnTo>
                  <a:pt x="226" y="273"/>
                </a:lnTo>
                <a:lnTo>
                  <a:pt x="86" y="510"/>
                </a:lnTo>
                <a:cubicBezTo>
                  <a:pt x="85" y="512"/>
                  <a:pt x="84" y="514"/>
                  <a:pt x="84" y="518"/>
                </a:cubicBezTo>
                <a:cubicBezTo>
                  <a:pt x="84" y="526"/>
                  <a:pt x="90" y="532"/>
                  <a:pt x="98" y="532"/>
                </a:cubicBezTo>
                <a:lnTo>
                  <a:pt x="518" y="532"/>
                </a:lnTo>
                <a:cubicBezTo>
                  <a:pt x="526" y="532"/>
                  <a:pt x="532" y="526"/>
                  <a:pt x="532" y="518"/>
                </a:cubicBezTo>
                <a:cubicBezTo>
                  <a:pt x="532" y="516"/>
                  <a:pt x="532" y="514"/>
                  <a:pt x="531" y="513"/>
                </a:cubicBezTo>
                <a:close/>
                <a:moveTo>
                  <a:pt x="588" y="560"/>
                </a:moveTo>
                <a:lnTo>
                  <a:pt x="588" y="560"/>
                </a:lnTo>
                <a:cubicBezTo>
                  <a:pt x="588" y="575"/>
                  <a:pt x="575" y="588"/>
                  <a:pt x="560" y="588"/>
                </a:cubicBezTo>
                <a:lnTo>
                  <a:pt x="56" y="588"/>
                </a:lnTo>
                <a:cubicBezTo>
                  <a:pt x="41" y="588"/>
                  <a:pt x="28" y="575"/>
                  <a:pt x="28" y="560"/>
                </a:cubicBezTo>
                <a:lnTo>
                  <a:pt x="28" y="57"/>
                </a:lnTo>
                <a:cubicBezTo>
                  <a:pt x="28" y="41"/>
                  <a:pt x="41" y="29"/>
                  <a:pt x="56" y="29"/>
                </a:cubicBezTo>
                <a:lnTo>
                  <a:pt x="560" y="29"/>
                </a:lnTo>
                <a:cubicBezTo>
                  <a:pt x="575" y="29"/>
                  <a:pt x="588" y="41"/>
                  <a:pt x="588" y="57"/>
                </a:cubicBezTo>
                <a:lnTo>
                  <a:pt x="588" y="560"/>
                </a:lnTo>
                <a:close/>
                <a:moveTo>
                  <a:pt x="560" y="0"/>
                </a:moveTo>
                <a:lnTo>
                  <a:pt x="56" y="0"/>
                </a:lnTo>
                <a:cubicBezTo>
                  <a:pt x="25" y="0"/>
                  <a:pt x="0" y="26"/>
                  <a:pt x="0" y="57"/>
                </a:cubicBezTo>
                <a:lnTo>
                  <a:pt x="0" y="560"/>
                </a:lnTo>
                <a:cubicBezTo>
                  <a:pt x="0" y="590"/>
                  <a:pt x="25" y="615"/>
                  <a:pt x="56" y="615"/>
                </a:cubicBezTo>
                <a:lnTo>
                  <a:pt x="560" y="615"/>
                </a:lnTo>
                <a:cubicBezTo>
                  <a:pt x="591" y="615"/>
                  <a:pt x="616" y="590"/>
                  <a:pt x="616" y="560"/>
                </a:cubicBezTo>
                <a:lnTo>
                  <a:pt x="616" y="57"/>
                </a:lnTo>
                <a:cubicBezTo>
                  <a:pt x="616" y="26"/>
                  <a:pt x="591" y="0"/>
                  <a:pt x="560" y="0"/>
                </a:cubicBezTo>
                <a:close/>
                <a:moveTo>
                  <a:pt x="154" y="113"/>
                </a:moveTo>
                <a:lnTo>
                  <a:pt x="154" y="113"/>
                </a:lnTo>
                <a:cubicBezTo>
                  <a:pt x="177" y="113"/>
                  <a:pt x="196" y="131"/>
                  <a:pt x="196" y="155"/>
                </a:cubicBezTo>
                <a:cubicBezTo>
                  <a:pt x="196" y="178"/>
                  <a:pt x="177" y="197"/>
                  <a:pt x="154" y="197"/>
                </a:cubicBezTo>
                <a:cubicBezTo>
                  <a:pt x="131" y="197"/>
                  <a:pt x="112" y="178"/>
                  <a:pt x="112" y="155"/>
                </a:cubicBezTo>
                <a:cubicBezTo>
                  <a:pt x="112" y="131"/>
                  <a:pt x="131" y="113"/>
                  <a:pt x="154" y="113"/>
                </a:cubicBezTo>
                <a:close/>
                <a:moveTo>
                  <a:pt x="154" y="224"/>
                </a:moveTo>
                <a:lnTo>
                  <a:pt x="154" y="224"/>
                </a:lnTo>
                <a:cubicBezTo>
                  <a:pt x="192" y="224"/>
                  <a:pt x="224" y="193"/>
                  <a:pt x="224" y="155"/>
                </a:cubicBezTo>
                <a:cubicBezTo>
                  <a:pt x="224" y="116"/>
                  <a:pt x="192" y="84"/>
                  <a:pt x="154" y="84"/>
                </a:cubicBezTo>
                <a:cubicBezTo>
                  <a:pt x="115" y="84"/>
                  <a:pt x="84" y="116"/>
                  <a:pt x="84" y="155"/>
                </a:cubicBezTo>
                <a:cubicBezTo>
                  <a:pt x="84" y="193"/>
                  <a:pt x="115" y="224"/>
                  <a:pt x="154" y="224"/>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30" name="Freeform 369">
            <a:extLst>
              <a:ext uri="{FF2B5EF4-FFF2-40B4-BE49-F238E27FC236}">
                <a16:creationId xmlns:a16="http://schemas.microsoft.com/office/drawing/2014/main" xmlns="" id="{CD7CC69F-8A25-0740-AFA3-36C3B1EC1452}"/>
              </a:ext>
            </a:extLst>
          </p:cNvPr>
          <p:cNvSpPr>
            <a:spLocks noChangeArrowheads="1"/>
          </p:cNvSpPr>
          <p:nvPr/>
        </p:nvSpPr>
        <p:spPr bwMode="auto">
          <a:xfrm>
            <a:off x="6664653" y="4549698"/>
            <a:ext cx="384597" cy="384553"/>
          </a:xfrm>
          <a:custGeom>
            <a:avLst/>
            <a:gdLst>
              <a:gd name="T0" fmla="*/ 100859 w 617"/>
              <a:gd name="T1" fmla="*/ 80327 h 617"/>
              <a:gd name="T2" fmla="*/ 126074 w 617"/>
              <a:gd name="T3" fmla="*/ 90413 h 617"/>
              <a:gd name="T4" fmla="*/ 126074 w 617"/>
              <a:gd name="T5" fmla="*/ 50429 h 617"/>
              <a:gd name="T6" fmla="*/ 90773 w 617"/>
              <a:gd name="T7" fmla="*/ 85730 h 617"/>
              <a:gd name="T8" fmla="*/ 171460 w 617"/>
              <a:gd name="T9" fmla="*/ 161374 h 617"/>
              <a:gd name="T10" fmla="*/ 146246 w 617"/>
              <a:gd name="T11" fmla="*/ 191632 h 617"/>
              <a:gd name="T12" fmla="*/ 181546 w 617"/>
              <a:gd name="T13" fmla="*/ 156331 h 617"/>
              <a:gd name="T14" fmla="*/ 146246 w 617"/>
              <a:gd name="T15" fmla="*/ 151288 h 617"/>
              <a:gd name="T16" fmla="*/ 146246 w 617"/>
              <a:gd name="T17" fmla="*/ 191632 h 617"/>
              <a:gd name="T18" fmla="*/ 50429 w 617"/>
              <a:gd name="T19" fmla="*/ 80327 h 617"/>
              <a:gd name="T20" fmla="*/ 75644 w 617"/>
              <a:gd name="T21" fmla="*/ 90413 h 617"/>
              <a:gd name="T22" fmla="*/ 75644 w 617"/>
              <a:gd name="T23" fmla="*/ 50429 h 617"/>
              <a:gd name="T24" fmla="*/ 40344 w 617"/>
              <a:gd name="T25" fmla="*/ 85730 h 617"/>
              <a:gd name="T26" fmla="*/ 121031 w 617"/>
              <a:gd name="T27" fmla="*/ 110945 h 617"/>
              <a:gd name="T28" fmla="*/ 95816 w 617"/>
              <a:gd name="T29" fmla="*/ 141203 h 617"/>
              <a:gd name="T30" fmla="*/ 131117 w 617"/>
              <a:gd name="T31" fmla="*/ 105902 h 617"/>
              <a:gd name="T32" fmla="*/ 95816 w 617"/>
              <a:gd name="T33" fmla="*/ 100859 h 617"/>
              <a:gd name="T34" fmla="*/ 95816 w 617"/>
              <a:gd name="T35" fmla="*/ 141203 h 617"/>
              <a:gd name="T36" fmla="*/ 50429 w 617"/>
              <a:gd name="T37" fmla="*/ 131117 h 617"/>
              <a:gd name="T38" fmla="*/ 75644 w 617"/>
              <a:gd name="T39" fmla="*/ 141203 h 617"/>
              <a:gd name="T40" fmla="*/ 75644 w 617"/>
              <a:gd name="T41" fmla="*/ 100859 h 617"/>
              <a:gd name="T42" fmla="*/ 40344 w 617"/>
              <a:gd name="T43" fmla="*/ 135799 h 617"/>
              <a:gd name="T44" fmla="*/ 70601 w 617"/>
              <a:gd name="T45" fmla="*/ 161374 h 617"/>
              <a:gd name="T46" fmla="*/ 45387 w 617"/>
              <a:gd name="T47" fmla="*/ 191632 h 617"/>
              <a:gd name="T48" fmla="*/ 80687 w 617"/>
              <a:gd name="T49" fmla="*/ 156331 h 617"/>
              <a:gd name="T50" fmla="*/ 45387 w 617"/>
              <a:gd name="T51" fmla="*/ 151288 h 617"/>
              <a:gd name="T52" fmla="*/ 45387 w 617"/>
              <a:gd name="T53" fmla="*/ 191632 h 617"/>
              <a:gd name="T54" fmla="*/ 151288 w 617"/>
              <a:gd name="T55" fmla="*/ 80327 h 617"/>
              <a:gd name="T56" fmla="*/ 176503 w 617"/>
              <a:gd name="T57" fmla="*/ 90413 h 617"/>
              <a:gd name="T58" fmla="*/ 176503 w 617"/>
              <a:gd name="T59" fmla="*/ 50429 h 617"/>
              <a:gd name="T60" fmla="*/ 141203 w 617"/>
              <a:gd name="T61" fmla="*/ 85730 h 617"/>
              <a:gd name="T62" fmla="*/ 171460 w 617"/>
              <a:gd name="T63" fmla="*/ 110945 h 617"/>
              <a:gd name="T64" fmla="*/ 146246 w 617"/>
              <a:gd name="T65" fmla="*/ 141203 h 617"/>
              <a:gd name="T66" fmla="*/ 181546 w 617"/>
              <a:gd name="T67" fmla="*/ 105902 h 617"/>
              <a:gd name="T68" fmla="*/ 146246 w 617"/>
              <a:gd name="T69" fmla="*/ 100859 h 617"/>
              <a:gd name="T70" fmla="*/ 146246 w 617"/>
              <a:gd name="T71" fmla="*/ 141203 h 617"/>
              <a:gd name="T72" fmla="*/ 201718 w 617"/>
              <a:gd name="T73" fmla="*/ 10086 h 617"/>
              <a:gd name="T74" fmla="*/ 131117 w 617"/>
              <a:gd name="T75" fmla="*/ 156331 h 617"/>
              <a:gd name="T76" fmla="*/ 95816 w 617"/>
              <a:gd name="T77" fmla="*/ 151288 h 617"/>
              <a:gd name="T78" fmla="*/ 20172 w 617"/>
              <a:gd name="T79" fmla="*/ 29897 h 617"/>
              <a:gd name="T80" fmla="*/ 100859 w 617"/>
              <a:gd name="T81" fmla="*/ 211444 h 617"/>
              <a:gd name="T82" fmla="*/ 216847 w 617"/>
              <a:gd name="T83" fmla="*/ 19812 h 617"/>
              <a:gd name="T84" fmla="*/ 206761 w 617"/>
              <a:gd name="T85" fmla="*/ 0 h 617"/>
              <a:gd name="T86" fmla="*/ 10086 w 617"/>
              <a:gd name="T87" fmla="*/ 19812 h 617"/>
              <a:gd name="T88" fmla="*/ 0 w 617"/>
              <a:gd name="T89" fmla="*/ 24855 h 617"/>
              <a:gd name="T90" fmla="*/ 10086 w 617"/>
              <a:gd name="T91" fmla="*/ 216487 h 617"/>
              <a:gd name="T92" fmla="*/ 206761 w 617"/>
              <a:gd name="T93" fmla="*/ 221890 h 617"/>
              <a:gd name="T94" fmla="*/ 216847 w 617"/>
              <a:gd name="T95" fmla="*/ 29897 h 617"/>
              <a:gd name="T96" fmla="*/ 216847 w 617"/>
              <a:gd name="T97" fmla="*/ 19812 h 6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7" h="617">
                <a:moveTo>
                  <a:pt x="280" y="168"/>
                </a:moveTo>
                <a:lnTo>
                  <a:pt x="336" y="168"/>
                </a:lnTo>
                <a:lnTo>
                  <a:pt x="336" y="223"/>
                </a:lnTo>
                <a:lnTo>
                  <a:pt x="280" y="223"/>
                </a:lnTo>
                <a:lnTo>
                  <a:pt x="280" y="168"/>
                </a:lnTo>
                <a:close/>
                <a:moveTo>
                  <a:pt x="266" y="251"/>
                </a:moveTo>
                <a:lnTo>
                  <a:pt x="350" y="251"/>
                </a:lnTo>
                <a:cubicBezTo>
                  <a:pt x="358" y="251"/>
                  <a:pt x="364" y="245"/>
                  <a:pt x="364" y="238"/>
                </a:cubicBezTo>
                <a:lnTo>
                  <a:pt x="364" y="154"/>
                </a:lnTo>
                <a:cubicBezTo>
                  <a:pt x="364" y="146"/>
                  <a:pt x="358" y="140"/>
                  <a:pt x="350" y="140"/>
                </a:cubicBezTo>
                <a:lnTo>
                  <a:pt x="266" y="140"/>
                </a:lnTo>
                <a:cubicBezTo>
                  <a:pt x="259" y="140"/>
                  <a:pt x="252" y="146"/>
                  <a:pt x="252" y="154"/>
                </a:cubicBezTo>
                <a:lnTo>
                  <a:pt x="252" y="238"/>
                </a:lnTo>
                <a:cubicBezTo>
                  <a:pt x="252" y="245"/>
                  <a:pt x="259" y="251"/>
                  <a:pt x="266" y="251"/>
                </a:cubicBezTo>
                <a:close/>
                <a:moveTo>
                  <a:pt x="420" y="448"/>
                </a:moveTo>
                <a:lnTo>
                  <a:pt x="476" y="448"/>
                </a:lnTo>
                <a:lnTo>
                  <a:pt x="476" y="503"/>
                </a:lnTo>
                <a:lnTo>
                  <a:pt x="420" y="503"/>
                </a:lnTo>
                <a:lnTo>
                  <a:pt x="420" y="448"/>
                </a:lnTo>
                <a:close/>
                <a:moveTo>
                  <a:pt x="406" y="532"/>
                </a:moveTo>
                <a:lnTo>
                  <a:pt x="490" y="532"/>
                </a:lnTo>
                <a:cubicBezTo>
                  <a:pt x="497" y="532"/>
                  <a:pt x="504" y="526"/>
                  <a:pt x="504" y="518"/>
                </a:cubicBezTo>
                <a:lnTo>
                  <a:pt x="504" y="434"/>
                </a:lnTo>
                <a:cubicBezTo>
                  <a:pt x="504" y="426"/>
                  <a:pt x="497" y="420"/>
                  <a:pt x="490" y="420"/>
                </a:cubicBezTo>
                <a:lnTo>
                  <a:pt x="406" y="420"/>
                </a:lnTo>
                <a:cubicBezTo>
                  <a:pt x="398" y="420"/>
                  <a:pt x="392" y="426"/>
                  <a:pt x="392" y="434"/>
                </a:cubicBezTo>
                <a:lnTo>
                  <a:pt x="392" y="518"/>
                </a:lnTo>
                <a:cubicBezTo>
                  <a:pt x="392" y="526"/>
                  <a:pt x="398" y="532"/>
                  <a:pt x="406" y="532"/>
                </a:cubicBezTo>
                <a:close/>
                <a:moveTo>
                  <a:pt x="140" y="168"/>
                </a:moveTo>
                <a:lnTo>
                  <a:pt x="196" y="168"/>
                </a:lnTo>
                <a:lnTo>
                  <a:pt x="196" y="223"/>
                </a:lnTo>
                <a:lnTo>
                  <a:pt x="140" y="223"/>
                </a:lnTo>
                <a:lnTo>
                  <a:pt x="140" y="168"/>
                </a:lnTo>
                <a:close/>
                <a:moveTo>
                  <a:pt x="126" y="251"/>
                </a:moveTo>
                <a:lnTo>
                  <a:pt x="210" y="251"/>
                </a:lnTo>
                <a:cubicBezTo>
                  <a:pt x="217" y="251"/>
                  <a:pt x="224" y="245"/>
                  <a:pt x="224" y="238"/>
                </a:cubicBezTo>
                <a:lnTo>
                  <a:pt x="224" y="154"/>
                </a:lnTo>
                <a:cubicBezTo>
                  <a:pt x="224" y="146"/>
                  <a:pt x="217" y="140"/>
                  <a:pt x="210" y="140"/>
                </a:cubicBezTo>
                <a:lnTo>
                  <a:pt x="126" y="140"/>
                </a:lnTo>
                <a:cubicBezTo>
                  <a:pt x="118" y="140"/>
                  <a:pt x="112" y="146"/>
                  <a:pt x="112" y="154"/>
                </a:cubicBezTo>
                <a:lnTo>
                  <a:pt x="112" y="238"/>
                </a:lnTo>
                <a:cubicBezTo>
                  <a:pt x="112" y="245"/>
                  <a:pt x="118" y="251"/>
                  <a:pt x="126" y="251"/>
                </a:cubicBezTo>
                <a:close/>
                <a:moveTo>
                  <a:pt x="280" y="308"/>
                </a:moveTo>
                <a:lnTo>
                  <a:pt x="336" y="308"/>
                </a:lnTo>
                <a:lnTo>
                  <a:pt x="336" y="364"/>
                </a:lnTo>
                <a:lnTo>
                  <a:pt x="280" y="364"/>
                </a:lnTo>
                <a:lnTo>
                  <a:pt x="280" y="308"/>
                </a:lnTo>
                <a:close/>
                <a:moveTo>
                  <a:pt x="266" y="392"/>
                </a:moveTo>
                <a:lnTo>
                  <a:pt x="350" y="392"/>
                </a:lnTo>
                <a:cubicBezTo>
                  <a:pt x="358" y="392"/>
                  <a:pt x="364" y="386"/>
                  <a:pt x="364" y="377"/>
                </a:cubicBezTo>
                <a:lnTo>
                  <a:pt x="364" y="294"/>
                </a:lnTo>
                <a:cubicBezTo>
                  <a:pt x="364" y="286"/>
                  <a:pt x="358" y="280"/>
                  <a:pt x="350" y="280"/>
                </a:cubicBezTo>
                <a:lnTo>
                  <a:pt x="266" y="280"/>
                </a:lnTo>
                <a:cubicBezTo>
                  <a:pt x="259" y="280"/>
                  <a:pt x="252" y="286"/>
                  <a:pt x="252" y="294"/>
                </a:cubicBezTo>
                <a:lnTo>
                  <a:pt x="252" y="377"/>
                </a:lnTo>
                <a:cubicBezTo>
                  <a:pt x="252" y="386"/>
                  <a:pt x="259" y="392"/>
                  <a:pt x="266" y="392"/>
                </a:cubicBezTo>
                <a:close/>
                <a:moveTo>
                  <a:pt x="140" y="308"/>
                </a:moveTo>
                <a:lnTo>
                  <a:pt x="196" y="308"/>
                </a:lnTo>
                <a:lnTo>
                  <a:pt x="196" y="364"/>
                </a:lnTo>
                <a:lnTo>
                  <a:pt x="140" y="364"/>
                </a:lnTo>
                <a:lnTo>
                  <a:pt x="140" y="308"/>
                </a:lnTo>
                <a:close/>
                <a:moveTo>
                  <a:pt x="126" y="392"/>
                </a:moveTo>
                <a:lnTo>
                  <a:pt x="210" y="392"/>
                </a:lnTo>
                <a:cubicBezTo>
                  <a:pt x="217" y="392"/>
                  <a:pt x="224" y="386"/>
                  <a:pt x="224" y="377"/>
                </a:cubicBezTo>
                <a:lnTo>
                  <a:pt x="224" y="294"/>
                </a:lnTo>
                <a:cubicBezTo>
                  <a:pt x="224" y="286"/>
                  <a:pt x="217" y="280"/>
                  <a:pt x="210" y="280"/>
                </a:cubicBezTo>
                <a:lnTo>
                  <a:pt x="126" y="280"/>
                </a:lnTo>
                <a:cubicBezTo>
                  <a:pt x="118" y="280"/>
                  <a:pt x="112" y="286"/>
                  <a:pt x="112" y="294"/>
                </a:cubicBezTo>
                <a:lnTo>
                  <a:pt x="112" y="377"/>
                </a:lnTo>
                <a:cubicBezTo>
                  <a:pt x="112" y="386"/>
                  <a:pt x="118" y="392"/>
                  <a:pt x="126" y="392"/>
                </a:cubicBezTo>
                <a:close/>
                <a:moveTo>
                  <a:pt x="140" y="448"/>
                </a:moveTo>
                <a:lnTo>
                  <a:pt x="196" y="448"/>
                </a:lnTo>
                <a:lnTo>
                  <a:pt x="196" y="503"/>
                </a:lnTo>
                <a:lnTo>
                  <a:pt x="140" y="503"/>
                </a:lnTo>
                <a:lnTo>
                  <a:pt x="140" y="448"/>
                </a:lnTo>
                <a:close/>
                <a:moveTo>
                  <a:pt x="126" y="532"/>
                </a:moveTo>
                <a:lnTo>
                  <a:pt x="210" y="532"/>
                </a:lnTo>
                <a:cubicBezTo>
                  <a:pt x="217" y="532"/>
                  <a:pt x="224" y="526"/>
                  <a:pt x="224" y="518"/>
                </a:cubicBezTo>
                <a:lnTo>
                  <a:pt x="224" y="434"/>
                </a:lnTo>
                <a:cubicBezTo>
                  <a:pt x="224" y="426"/>
                  <a:pt x="217" y="420"/>
                  <a:pt x="210" y="420"/>
                </a:cubicBezTo>
                <a:lnTo>
                  <a:pt x="126" y="420"/>
                </a:lnTo>
                <a:cubicBezTo>
                  <a:pt x="118" y="420"/>
                  <a:pt x="112" y="426"/>
                  <a:pt x="112" y="434"/>
                </a:cubicBezTo>
                <a:lnTo>
                  <a:pt x="112" y="518"/>
                </a:lnTo>
                <a:cubicBezTo>
                  <a:pt x="112" y="526"/>
                  <a:pt x="118" y="532"/>
                  <a:pt x="126" y="532"/>
                </a:cubicBezTo>
                <a:close/>
                <a:moveTo>
                  <a:pt x="420" y="168"/>
                </a:moveTo>
                <a:lnTo>
                  <a:pt x="476" y="168"/>
                </a:lnTo>
                <a:lnTo>
                  <a:pt x="476" y="223"/>
                </a:lnTo>
                <a:lnTo>
                  <a:pt x="420" y="223"/>
                </a:lnTo>
                <a:lnTo>
                  <a:pt x="420" y="168"/>
                </a:lnTo>
                <a:close/>
                <a:moveTo>
                  <a:pt x="406" y="251"/>
                </a:moveTo>
                <a:lnTo>
                  <a:pt x="490" y="251"/>
                </a:lnTo>
                <a:cubicBezTo>
                  <a:pt x="497" y="251"/>
                  <a:pt x="504" y="245"/>
                  <a:pt x="504" y="238"/>
                </a:cubicBezTo>
                <a:lnTo>
                  <a:pt x="504" y="154"/>
                </a:lnTo>
                <a:cubicBezTo>
                  <a:pt x="504" y="146"/>
                  <a:pt x="497" y="140"/>
                  <a:pt x="490" y="140"/>
                </a:cubicBezTo>
                <a:lnTo>
                  <a:pt x="406" y="140"/>
                </a:lnTo>
                <a:cubicBezTo>
                  <a:pt x="398" y="140"/>
                  <a:pt x="392" y="146"/>
                  <a:pt x="392" y="154"/>
                </a:cubicBezTo>
                <a:lnTo>
                  <a:pt x="392" y="238"/>
                </a:lnTo>
                <a:cubicBezTo>
                  <a:pt x="392" y="245"/>
                  <a:pt x="398" y="251"/>
                  <a:pt x="406" y="251"/>
                </a:cubicBezTo>
                <a:close/>
                <a:moveTo>
                  <a:pt x="420" y="308"/>
                </a:moveTo>
                <a:lnTo>
                  <a:pt x="476" y="308"/>
                </a:lnTo>
                <a:lnTo>
                  <a:pt x="476" y="364"/>
                </a:lnTo>
                <a:lnTo>
                  <a:pt x="420" y="364"/>
                </a:lnTo>
                <a:lnTo>
                  <a:pt x="420" y="308"/>
                </a:lnTo>
                <a:close/>
                <a:moveTo>
                  <a:pt x="406" y="392"/>
                </a:moveTo>
                <a:lnTo>
                  <a:pt x="490" y="392"/>
                </a:lnTo>
                <a:cubicBezTo>
                  <a:pt x="497" y="392"/>
                  <a:pt x="504" y="386"/>
                  <a:pt x="504" y="377"/>
                </a:cubicBezTo>
                <a:lnTo>
                  <a:pt x="504" y="294"/>
                </a:lnTo>
                <a:cubicBezTo>
                  <a:pt x="504" y="286"/>
                  <a:pt x="497" y="280"/>
                  <a:pt x="490" y="280"/>
                </a:cubicBezTo>
                <a:lnTo>
                  <a:pt x="406" y="280"/>
                </a:lnTo>
                <a:cubicBezTo>
                  <a:pt x="398" y="280"/>
                  <a:pt x="392" y="286"/>
                  <a:pt x="392" y="294"/>
                </a:cubicBezTo>
                <a:lnTo>
                  <a:pt x="392" y="377"/>
                </a:lnTo>
                <a:cubicBezTo>
                  <a:pt x="392" y="386"/>
                  <a:pt x="398" y="392"/>
                  <a:pt x="406" y="392"/>
                </a:cubicBezTo>
                <a:close/>
                <a:moveTo>
                  <a:pt x="560" y="55"/>
                </a:moveTo>
                <a:lnTo>
                  <a:pt x="56" y="55"/>
                </a:lnTo>
                <a:lnTo>
                  <a:pt x="56" y="28"/>
                </a:lnTo>
                <a:lnTo>
                  <a:pt x="560" y="28"/>
                </a:lnTo>
                <a:lnTo>
                  <a:pt x="560" y="55"/>
                </a:lnTo>
                <a:close/>
                <a:moveTo>
                  <a:pt x="560" y="587"/>
                </a:moveTo>
                <a:lnTo>
                  <a:pt x="364" y="587"/>
                </a:lnTo>
                <a:lnTo>
                  <a:pt x="364" y="434"/>
                </a:lnTo>
                <a:cubicBezTo>
                  <a:pt x="364" y="426"/>
                  <a:pt x="358" y="420"/>
                  <a:pt x="350" y="420"/>
                </a:cubicBezTo>
                <a:lnTo>
                  <a:pt x="266" y="420"/>
                </a:lnTo>
                <a:cubicBezTo>
                  <a:pt x="259" y="420"/>
                  <a:pt x="252" y="426"/>
                  <a:pt x="252" y="434"/>
                </a:cubicBezTo>
                <a:lnTo>
                  <a:pt x="252" y="587"/>
                </a:lnTo>
                <a:lnTo>
                  <a:pt x="56" y="587"/>
                </a:lnTo>
                <a:lnTo>
                  <a:pt x="56" y="83"/>
                </a:lnTo>
                <a:lnTo>
                  <a:pt x="560" y="83"/>
                </a:lnTo>
                <a:lnTo>
                  <a:pt x="560" y="587"/>
                </a:lnTo>
                <a:close/>
                <a:moveTo>
                  <a:pt x="336" y="587"/>
                </a:moveTo>
                <a:lnTo>
                  <a:pt x="280" y="587"/>
                </a:lnTo>
                <a:lnTo>
                  <a:pt x="280" y="448"/>
                </a:lnTo>
                <a:lnTo>
                  <a:pt x="336" y="448"/>
                </a:lnTo>
                <a:lnTo>
                  <a:pt x="336" y="587"/>
                </a:lnTo>
                <a:close/>
                <a:moveTo>
                  <a:pt x="602" y="55"/>
                </a:moveTo>
                <a:lnTo>
                  <a:pt x="588" y="55"/>
                </a:lnTo>
                <a:lnTo>
                  <a:pt x="588" y="14"/>
                </a:lnTo>
                <a:cubicBezTo>
                  <a:pt x="588" y="6"/>
                  <a:pt x="582" y="0"/>
                  <a:pt x="574" y="0"/>
                </a:cubicBezTo>
                <a:lnTo>
                  <a:pt x="42" y="0"/>
                </a:lnTo>
                <a:cubicBezTo>
                  <a:pt x="34" y="0"/>
                  <a:pt x="28" y="6"/>
                  <a:pt x="28" y="14"/>
                </a:cubicBezTo>
                <a:lnTo>
                  <a:pt x="28" y="55"/>
                </a:lnTo>
                <a:lnTo>
                  <a:pt x="14" y="55"/>
                </a:lnTo>
                <a:cubicBezTo>
                  <a:pt x="7" y="55"/>
                  <a:pt x="0" y="62"/>
                  <a:pt x="0" y="69"/>
                </a:cubicBezTo>
                <a:cubicBezTo>
                  <a:pt x="0" y="77"/>
                  <a:pt x="7" y="83"/>
                  <a:pt x="14" y="83"/>
                </a:cubicBezTo>
                <a:lnTo>
                  <a:pt x="28" y="83"/>
                </a:lnTo>
                <a:lnTo>
                  <a:pt x="28" y="601"/>
                </a:lnTo>
                <a:cubicBezTo>
                  <a:pt x="28" y="609"/>
                  <a:pt x="34" y="616"/>
                  <a:pt x="42" y="616"/>
                </a:cubicBezTo>
                <a:lnTo>
                  <a:pt x="266" y="616"/>
                </a:lnTo>
                <a:lnTo>
                  <a:pt x="350" y="616"/>
                </a:lnTo>
                <a:lnTo>
                  <a:pt x="574" y="616"/>
                </a:lnTo>
                <a:cubicBezTo>
                  <a:pt x="582" y="616"/>
                  <a:pt x="588" y="609"/>
                  <a:pt x="588" y="601"/>
                </a:cubicBezTo>
                <a:lnTo>
                  <a:pt x="588" y="83"/>
                </a:lnTo>
                <a:lnTo>
                  <a:pt x="602" y="83"/>
                </a:lnTo>
                <a:cubicBezTo>
                  <a:pt x="610" y="83"/>
                  <a:pt x="616" y="77"/>
                  <a:pt x="616" y="69"/>
                </a:cubicBezTo>
                <a:cubicBezTo>
                  <a:pt x="616" y="62"/>
                  <a:pt x="610" y="55"/>
                  <a:pt x="602" y="55"/>
                </a:cubicBezTo>
                <a:close/>
              </a:path>
            </a:pathLst>
          </a:custGeom>
          <a:solidFill>
            <a:schemeClr val="bg1"/>
          </a:solidFill>
          <a:ln>
            <a:noFill/>
          </a:ln>
          <a:effectLst/>
        </p:spPr>
        <p:txBody>
          <a:bodyPr wrap="none" anchor="ctr"/>
          <a:lstStyle/>
          <a:p>
            <a:endParaRPr lang="en-US" sz="3265" dirty="0">
              <a:latin typeface="DM Sans" pitchFamily="2" charset="77"/>
            </a:endParaRPr>
          </a:p>
        </p:txBody>
      </p:sp>
      <p:sp>
        <p:nvSpPr>
          <p:cNvPr id="6" name="TextBox 5">
            <a:extLst>
              <a:ext uri="{FF2B5EF4-FFF2-40B4-BE49-F238E27FC236}">
                <a16:creationId xmlns:a16="http://schemas.microsoft.com/office/drawing/2014/main" xmlns="" id="{1FA68958-C0C0-D44C-931C-B0F309F97CFD}"/>
              </a:ext>
            </a:extLst>
          </p:cNvPr>
          <p:cNvSpPr txBox="1"/>
          <p:nvPr/>
        </p:nvSpPr>
        <p:spPr>
          <a:xfrm>
            <a:off x="130130" y="119352"/>
            <a:ext cx="4238157" cy="2862707"/>
          </a:xfrm>
          <a:prstGeom prst="rect">
            <a:avLst/>
          </a:prstGeom>
          <a:noFill/>
        </p:spPr>
        <p:txBody>
          <a:bodyPr wrap="square" rtlCol="0" anchor="t">
            <a:spAutoFit/>
          </a:bodyPr>
          <a:lstStyle/>
          <a:p>
            <a:pPr algn="r">
              <a:lnSpc>
                <a:spcPts val="1800"/>
              </a:lnSpc>
            </a:pPr>
            <a:r>
              <a:rPr lang="en-US" sz="2000" spc="-15" dirty="0" err="1" smtClean="0">
                <a:latin typeface="DM Sans" pitchFamily="2" charset="77"/>
              </a:rPr>
              <a:t>Odasına</a:t>
            </a:r>
            <a:r>
              <a:rPr lang="en-US" sz="2000" spc="-15" dirty="0" smtClean="0">
                <a:latin typeface="DM Sans" pitchFamily="2" charset="77"/>
              </a:rPr>
              <a:t> </a:t>
            </a:r>
            <a:r>
              <a:rPr lang="en-US" sz="2000" spc="-15" dirty="0" err="1" smtClean="0">
                <a:latin typeface="DM Sans" pitchFamily="2" charset="77"/>
              </a:rPr>
              <a:t>almıyor</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güler</a:t>
            </a:r>
            <a:r>
              <a:rPr lang="en-US" sz="2000" spc="-15" dirty="0" smtClean="0">
                <a:latin typeface="DM Sans" pitchFamily="2" charset="77"/>
              </a:rPr>
              <a:t> </a:t>
            </a:r>
            <a:r>
              <a:rPr lang="en-US" sz="2000" spc="-15" dirty="0" err="1" smtClean="0">
                <a:latin typeface="DM Sans" pitchFamily="2" charset="77"/>
              </a:rPr>
              <a:t>yüz</a:t>
            </a:r>
            <a:r>
              <a:rPr lang="en-US" sz="2000" spc="-15" dirty="0" smtClean="0">
                <a:latin typeface="DM Sans" pitchFamily="2" charset="77"/>
              </a:rPr>
              <a:t> </a:t>
            </a:r>
            <a:r>
              <a:rPr lang="en-US" sz="2000" spc="-15" dirty="0" err="1" smtClean="0">
                <a:latin typeface="DM Sans" pitchFamily="2" charset="77"/>
              </a:rPr>
              <a:t>göstermiyor</a:t>
            </a:r>
            <a:r>
              <a:rPr lang="en-US" sz="2000" spc="-15" dirty="0" smtClean="0">
                <a:latin typeface="DM Sans" pitchFamily="2" charset="77"/>
              </a:rPr>
              <a:t>, zaman </a:t>
            </a:r>
            <a:r>
              <a:rPr lang="en-US" sz="2000" spc="-15" dirty="0" err="1" smtClean="0">
                <a:latin typeface="DM Sans" pitchFamily="2" charset="77"/>
              </a:rPr>
              <a:t>ayırmıyor</a:t>
            </a:r>
            <a:r>
              <a:rPr lang="en-US" sz="2000" spc="-15" dirty="0" smtClean="0">
                <a:latin typeface="DM Sans" pitchFamily="2" charset="77"/>
              </a:rPr>
              <a:t>. </a:t>
            </a:r>
            <a:r>
              <a:rPr lang="en-US" sz="2000" spc="-15" dirty="0" err="1" smtClean="0">
                <a:latin typeface="DM Sans" pitchFamily="2" charset="77"/>
              </a:rPr>
              <a:t>Sürekli</a:t>
            </a:r>
            <a:r>
              <a:rPr lang="en-US" sz="2000" spc="-15" dirty="0" smtClean="0">
                <a:latin typeface="DM Sans" pitchFamily="2" charset="77"/>
              </a:rPr>
              <a:t> ‘</a:t>
            </a:r>
            <a:r>
              <a:rPr lang="en-US" sz="2000" spc="-15" dirty="0" err="1" smtClean="0">
                <a:latin typeface="DM Sans" pitchFamily="2" charset="77"/>
              </a:rPr>
              <a:t>şimdi</a:t>
            </a:r>
            <a:r>
              <a:rPr lang="en-US" sz="2000" spc="-15" dirty="0" smtClean="0">
                <a:latin typeface="DM Sans" pitchFamily="2" charset="77"/>
              </a:rPr>
              <a:t> </a:t>
            </a:r>
            <a:r>
              <a:rPr lang="en-US" sz="2000" spc="-15" dirty="0" err="1" smtClean="0">
                <a:latin typeface="DM Sans" pitchFamily="2" charset="77"/>
              </a:rPr>
              <a:t>işim</a:t>
            </a:r>
            <a:r>
              <a:rPr lang="en-US" sz="2000" spc="-15" dirty="0" smtClean="0">
                <a:latin typeface="DM Sans" pitchFamily="2" charset="77"/>
              </a:rPr>
              <a:t> </a:t>
            </a:r>
            <a:r>
              <a:rPr lang="en-US" sz="2000" spc="-15" dirty="0" err="1" smtClean="0">
                <a:latin typeface="DM Sans" pitchFamily="2" charset="77"/>
              </a:rPr>
              <a:t>var</a:t>
            </a:r>
            <a:r>
              <a:rPr lang="en-US" sz="2000" spc="-15" dirty="0" smtClean="0">
                <a:latin typeface="DM Sans" pitchFamily="2" charset="77"/>
              </a:rPr>
              <a:t>, </a:t>
            </a:r>
            <a:r>
              <a:rPr lang="en-US" sz="2000" spc="-15" dirty="0" err="1" smtClean="0">
                <a:latin typeface="DM Sans" pitchFamily="2" charset="77"/>
              </a:rPr>
              <a:t>sonra</a:t>
            </a:r>
            <a:r>
              <a:rPr lang="en-US" sz="2000" spc="-15" dirty="0" smtClean="0">
                <a:latin typeface="DM Sans" pitchFamily="2" charset="77"/>
              </a:rPr>
              <a:t> </a:t>
            </a:r>
            <a:r>
              <a:rPr lang="en-US" sz="2000" spc="-15" dirty="0" err="1" smtClean="0">
                <a:latin typeface="DM Sans" pitchFamily="2" charset="77"/>
              </a:rPr>
              <a:t>gelin</a:t>
            </a:r>
            <a:r>
              <a:rPr lang="en-US" sz="2000" spc="-15" dirty="0" smtClean="0">
                <a:latin typeface="DM Sans" pitchFamily="2" charset="77"/>
              </a:rPr>
              <a:t>’ </a:t>
            </a:r>
            <a:r>
              <a:rPr lang="en-US" sz="2000" spc="-15" dirty="0" err="1" smtClean="0">
                <a:latin typeface="DM Sans" pitchFamily="2" charset="77"/>
              </a:rPr>
              <a:t>diyor</a:t>
            </a:r>
            <a:r>
              <a:rPr lang="en-US" sz="2000" spc="-15" dirty="0" smtClean="0">
                <a:latin typeface="DM Sans" pitchFamily="2" charset="77"/>
              </a:rPr>
              <a:t>. </a:t>
            </a:r>
            <a:r>
              <a:rPr lang="en-US" sz="2000" spc="-15" dirty="0" err="1" smtClean="0">
                <a:latin typeface="DM Sans" pitchFamily="2" charset="77"/>
              </a:rPr>
              <a:t>Dinlemiyor</a:t>
            </a:r>
            <a:r>
              <a:rPr lang="en-US" sz="2000" spc="-15" dirty="0" smtClean="0">
                <a:latin typeface="DM Sans" pitchFamily="2" charset="77"/>
              </a:rPr>
              <a:t> bile, </a:t>
            </a:r>
            <a:r>
              <a:rPr lang="en-US" sz="2000" spc="-15" dirty="0" err="1" smtClean="0">
                <a:latin typeface="DM Sans" pitchFamily="2" charset="77"/>
              </a:rPr>
              <a:t>anlamaya</a:t>
            </a:r>
            <a:r>
              <a:rPr lang="en-US" sz="2000" spc="-15" dirty="0" smtClean="0">
                <a:latin typeface="DM Sans" pitchFamily="2" charset="77"/>
              </a:rPr>
              <a:t> </a:t>
            </a:r>
            <a:r>
              <a:rPr lang="en-US" sz="2000" spc="-15" dirty="0" err="1" smtClean="0">
                <a:latin typeface="DM Sans" pitchFamily="2" charset="77"/>
              </a:rPr>
              <a:t>çalışmıyor</a:t>
            </a:r>
            <a:r>
              <a:rPr lang="en-US" sz="2000" spc="-15" dirty="0" smtClean="0">
                <a:latin typeface="DM Sans" pitchFamily="2" charset="77"/>
              </a:rPr>
              <a:t>. ‘Bu </a:t>
            </a:r>
            <a:r>
              <a:rPr lang="en-US" sz="2000" spc="-15" dirty="0" err="1" smtClean="0">
                <a:latin typeface="DM Sans" pitchFamily="2" charset="77"/>
              </a:rPr>
              <a:t>konuyu</a:t>
            </a:r>
            <a:r>
              <a:rPr lang="en-US" sz="2000" spc="-15" dirty="0" smtClean="0">
                <a:latin typeface="DM Sans" pitchFamily="2" charset="77"/>
              </a:rPr>
              <a:t> </a:t>
            </a:r>
            <a:r>
              <a:rPr lang="en-US" sz="2000" spc="-15" dirty="0" err="1" smtClean="0">
                <a:latin typeface="DM Sans" pitchFamily="2" charset="77"/>
              </a:rPr>
              <a:t>araştıracağım</a:t>
            </a:r>
            <a:r>
              <a:rPr lang="en-US" sz="2000" spc="-15" dirty="0" smtClean="0">
                <a:latin typeface="DM Sans" pitchFamily="2" charset="77"/>
              </a:rPr>
              <a:t>, </a:t>
            </a:r>
            <a:r>
              <a:rPr lang="en-US" sz="2000" spc="-15" dirty="0" err="1" smtClean="0">
                <a:latin typeface="DM Sans" pitchFamily="2" charset="77"/>
              </a:rPr>
              <a:t>sonra</a:t>
            </a:r>
            <a:r>
              <a:rPr lang="en-US" sz="2000" spc="-15" dirty="0" smtClean="0">
                <a:latin typeface="DM Sans" pitchFamily="2" charset="77"/>
              </a:rPr>
              <a:t> </a:t>
            </a:r>
            <a:r>
              <a:rPr lang="en-US" sz="2000" spc="-15" dirty="0" err="1" smtClean="0">
                <a:latin typeface="DM Sans" pitchFamily="2" charset="77"/>
              </a:rPr>
              <a:t>dönerim</a:t>
            </a:r>
            <a:r>
              <a:rPr lang="en-US" sz="2000" spc="-15" dirty="0" smtClean="0">
                <a:latin typeface="DM Sans" pitchFamily="2" charset="77"/>
              </a:rPr>
              <a:t>’ </a:t>
            </a:r>
            <a:r>
              <a:rPr lang="en-US" sz="2000" spc="-15" dirty="0" err="1" smtClean="0">
                <a:latin typeface="DM Sans" pitchFamily="2" charset="77"/>
              </a:rPr>
              <a:t>diyor</a:t>
            </a:r>
            <a:r>
              <a:rPr lang="en-US" sz="2000" spc="-15" dirty="0" smtClean="0">
                <a:latin typeface="DM Sans" pitchFamily="2" charset="77"/>
              </a:rPr>
              <a:t>, </a:t>
            </a:r>
            <a:r>
              <a:rPr lang="en-US" sz="2000" spc="-15" dirty="0" err="1" smtClean="0">
                <a:latin typeface="DM Sans" pitchFamily="2" charset="77"/>
              </a:rPr>
              <a:t>dönmüyor</a:t>
            </a:r>
            <a:r>
              <a:rPr lang="en-US" sz="2000" spc="-15" dirty="0" smtClean="0">
                <a:latin typeface="DM Sans" pitchFamily="2" charset="77"/>
              </a:rPr>
              <a:t>. Biz </a:t>
            </a:r>
            <a:r>
              <a:rPr lang="en-US" sz="2000" spc="-15" dirty="0" err="1" smtClean="0">
                <a:latin typeface="DM Sans" pitchFamily="2" charset="77"/>
              </a:rPr>
              <a:t>başka</a:t>
            </a:r>
            <a:r>
              <a:rPr lang="en-US" sz="2000" spc="-15" dirty="0" smtClean="0">
                <a:latin typeface="DM Sans" pitchFamily="2" charset="77"/>
              </a:rPr>
              <a:t> </a:t>
            </a:r>
            <a:r>
              <a:rPr lang="en-US" sz="2000" spc="-15" dirty="0" err="1" smtClean="0">
                <a:latin typeface="DM Sans" pitchFamily="2" charset="77"/>
              </a:rPr>
              <a:t>yerlerden</a:t>
            </a:r>
            <a:r>
              <a:rPr lang="en-US" sz="2000" spc="-15" dirty="0" smtClean="0">
                <a:latin typeface="DM Sans" pitchFamily="2" charset="77"/>
              </a:rPr>
              <a:t>, </a:t>
            </a:r>
            <a:r>
              <a:rPr lang="en-US" sz="2000" spc="-15" dirty="0" err="1" smtClean="0">
                <a:latin typeface="DM Sans" pitchFamily="2" charset="77"/>
              </a:rPr>
              <a:t>başka</a:t>
            </a:r>
            <a:r>
              <a:rPr lang="en-US" sz="2000" spc="-15" dirty="0" smtClean="0">
                <a:latin typeface="DM Sans" pitchFamily="2" charset="77"/>
              </a:rPr>
              <a:t> </a:t>
            </a:r>
            <a:r>
              <a:rPr lang="en-US" sz="2000" spc="-15" dirty="0" err="1" smtClean="0">
                <a:latin typeface="DM Sans" pitchFamily="2" charset="77"/>
              </a:rPr>
              <a:t>hocalardan</a:t>
            </a:r>
            <a:r>
              <a:rPr lang="en-US" sz="2000" spc="-15" dirty="0" smtClean="0">
                <a:latin typeface="DM Sans" pitchFamily="2" charset="77"/>
              </a:rPr>
              <a:t> </a:t>
            </a:r>
            <a:r>
              <a:rPr lang="en-US" sz="2000" spc="-15" dirty="0" err="1" smtClean="0">
                <a:latin typeface="DM Sans" pitchFamily="2" charset="77"/>
              </a:rPr>
              <a:t>haberleri</a:t>
            </a:r>
            <a:r>
              <a:rPr lang="en-US" sz="2000" spc="-15" dirty="0" smtClean="0">
                <a:latin typeface="DM Sans" pitchFamily="2" charset="77"/>
              </a:rPr>
              <a:t> </a:t>
            </a:r>
            <a:r>
              <a:rPr lang="en-US" sz="2000" spc="-15" dirty="0" err="1" smtClean="0">
                <a:latin typeface="DM Sans" pitchFamily="2" charset="77"/>
              </a:rPr>
              <a:t>alıyoruz</a:t>
            </a:r>
            <a:r>
              <a:rPr lang="en-US" sz="2000" spc="-15" dirty="0" smtClean="0">
                <a:latin typeface="DM Sans" pitchFamily="2" charset="77"/>
              </a:rPr>
              <a:t>. </a:t>
            </a:r>
            <a:r>
              <a:rPr lang="en-US" sz="2000" spc="-15" dirty="0" err="1" smtClean="0">
                <a:latin typeface="DM Sans" pitchFamily="2" charset="77"/>
              </a:rPr>
              <a:t>Neler</a:t>
            </a:r>
            <a:r>
              <a:rPr lang="en-US" sz="2000" spc="-15" dirty="0" smtClean="0">
                <a:latin typeface="DM Sans" pitchFamily="2" charset="77"/>
              </a:rPr>
              <a:t> </a:t>
            </a:r>
            <a:r>
              <a:rPr lang="en-US" sz="2000" spc="-15" dirty="0" err="1" smtClean="0">
                <a:latin typeface="DM Sans" pitchFamily="2" charset="77"/>
              </a:rPr>
              <a:t>yaşadığımızı</a:t>
            </a:r>
            <a:r>
              <a:rPr lang="en-US" sz="2000" spc="-15" dirty="0" smtClean="0">
                <a:latin typeface="DM Sans" pitchFamily="2" charset="77"/>
              </a:rPr>
              <a:t> </a:t>
            </a:r>
            <a:r>
              <a:rPr lang="en-US" sz="2000" spc="-15" dirty="0" err="1" smtClean="0">
                <a:latin typeface="DM Sans" pitchFamily="2" charset="77"/>
              </a:rPr>
              <a:t>bilmiyor</a:t>
            </a:r>
            <a:r>
              <a:rPr lang="en-US" sz="2000" spc="-15" dirty="0" smtClean="0">
                <a:latin typeface="DM Sans" pitchFamily="2" charset="77"/>
              </a:rPr>
              <a:t>, </a:t>
            </a:r>
            <a:r>
              <a:rPr lang="en-US" sz="2000" spc="-15" dirty="0" err="1" smtClean="0">
                <a:latin typeface="DM Sans" pitchFamily="2" charset="77"/>
              </a:rPr>
              <a:t>bilmeye</a:t>
            </a:r>
            <a:r>
              <a:rPr lang="en-US" sz="2000" spc="-15" dirty="0" smtClean="0">
                <a:latin typeface="DM Sans" pitchFamily="2" charset="77"/>
              </a:rPr>
              <a:t>, </a:t>
            </a:r>
            <a:r>
              <a:rPr lang="en-US" sz="2000" spc="-15" dirty="0" err="1" smtClean="0">
                <a:latin typeface="DM Sans" pitchFamily="2" charset="77"/>
              </a:rPr>
              <a:t>anlamaya</a:t>
            </a:r>
            <a:r>
              <a:rPr lang="en-US" sz="2000" spc="-15" dirty="0" smtClean="0">
                <a:latin typeface="DM Sans" pitchFamily="2" charset="77"/>
              </a:rPr>
              <a:t> </a:t>
            </a:r>
            <a:r>
              <a:rPr lang="en-US" sz="2000" spc="-15" dirty="0" err="1" smtClean="0">
                <a:latin typeface="DM Sans" pitchFamily="2" charset="77"/>
              </a:rPr>
              <a:t>gerek</a:t>
            </a:r>
            <a:r>
              <a:rPr lang="en-US" sz="2000" spc="-15" dirty="0" smtClean="0">
                <a:latin typeface="DM Sans" pitchFamily="2" charset="77"/>
              </a:rPr>
              <a:t> </a:t>
            </a:r>
            <a:r>
              <a:rPr lang="en-US" sz="2000" spc="-15" dirty="0" err="1" smtClean="0">
                <a:latin typeface="DM Sans" pitchFamily="2" charset="77"/>
              </a:rPr>
              <a:t>duymuyor</a:t>
            </a:r>
            <a:r>
              <a:rPr lang="en-US" sz="2000" spc="-15" dirty="0" smtClean="0">
                <a:latin typeface="DM Sans" pitchFamily="2" charset="77"/>
              </a:rPr>
              <a:t> </a:t>
            </a:r>
            <a:r>
              <a:rPr lang="en-US" sz="2000" spc="-15" dirty="0" err="1" smtClean="0">
                <a:latin typeface="DM Sans" pitchFamily="2" charset="77"/>
              </a:rPr>
              <a:t>gibi</a:t>
            </a:r>
            <a:r>
              <a:rPr lang="en-US" sz="2000" spc="-15" dirty="0" smtClean="0">
                <a:latin typeface="DM Sans" pitchFamily="2" charset="77"/>
              </a:rPr>
              <a:t>. </a:t>
            </a:r>
            <a:r>
              <a:rPr lang="en-US" sz="2000" spc="-15" dirty="0" err="1" smtClean="0">
                <a:latin typeface="DM Sans" pitchFamily="2" charset="77"/>
              </a:rPr>
              <a:t>Onlar</a:t>
            </a:r>
            <a:r>
              <a:rPr lang="en-US" sz="2000" spc="-15" dirty="0" smtClean="0">
                <a:latin typeface="DM Sans" pitchFamily="2" charset="77"/>
              </a:rPr>
              <a:t> da </a:t>
            </a:r>
            <a:r>
              <a:rPr lang="en-US" sz="2000" spc="-15" dirty="0" err="1" smtClean="0">
                <a:latin typeface="DM Sans" pitchFamily="2" charset="77"/>
              </a:rPr>
              <a:t>bu</a:t>
            </a:r>
            <a:r>
              <a:rPr lang="en-US" sz="2000" spc="-15" dirty="0" smtClean="0">
                <a:latin typeface="DM Sans" pitchFamily="2" charset="77"/>
              </a:rPr>
              <a:t> </a:t>
            </a:r>
            <a:r>
              <a:rPr lang="en-US" sz="2000" spc="-15" dirty="0" err="1" smtClean="0">
                <a:latin typeface="DM Sans" pitchFamily="2" charset="77"/>
              </a:rPr>
              <a:t>yollardan</a:t>
            </a:r>
            <a:r>
              <a:rPr lang="en-US" sz="2000" spc="-15" dirty="0" smtClean="0">
                <a:latin typeface="DM Sans" pitchFamily="2" charset="77"/>
              </a:rPr>
              <a:t> </a:t>
            </a:r>
            <a:r>
              <a:rPr lang="en-US" sz="2000" spc="-15" dirty="0" err="1" smtClean="0">
                <a:latin typeface="DM Sans" pitchFamily="2" charset="77"/>
              </a:rPr>
              <a:t>geçti</a:t>
            </a:r>
            <a:r>
              <a:rPr lang="en-US" sz="2000" spc="-15" dirty="0" smtClean="0">
                <a:latin typeface="DM Sans" pitchFamily="2" charset="77"/>
              </a:rPr>
              <a:t>, </a:t>
            </a:r>
            <a:r>
              <a:rPr lang="en-US" sz="2000" spc="-15" dirty="0" err="1" smtClean="0">
                <a:latin typeface="DM Sans" pitchFamily="2" charset="77"/>
              </a:rPr>
              <a:t>nasıl</a:t>
            </a:r>
            <a:r>
              <a:rPr lang="en-US" sz="2000" spc="-15" dirty="0" smtClean="0">
                <a:latin typeface="DM Sans" pitchFamily="2" charset="77"/>
              </a:rPr>
              <a:t> </a:t>
            </a:r>
            <a:r>
              <a:rPr lang="en-US" sz="2000" spc="-15" dirty="0" err="1" smtClean="0">
                <a:latin typeface="DM Sans" pitchFamily="2" charset="77"/>
              </a:rPr>
              <a:t>olduğunu</a:t>
            </a:r>
            <a:r>
              <a:rPr lang="en-US" sz="2000" spc="-15" dirty="0" smtClean="0">
                <a:latin typeface="DM Sans" pitchFamily="2" charset="77"/>
              </a:rPr>
              <a:t> </a:t>
            </a:r>
            <a:r>
              <a:rPr lang="en-US" sz="2000" spc="-15" dirty="0" err="1" smtClean="0">
                <a:latin typeface="DM Sans" pitchFamily="2" charset="77"/>
              </a:rPr>
              <a:t>biliyorlar</a:t>
            </a:r>
            <a:r>
              <a:rPr lang="en-US" sz="2000" spc="-15" dirty="0" smtClean="0">
                <a:latin typeface="DM Sans" pitchFamily="2" charset="77"/>
              </a:rPr>
              <a:t>, </a:t>
            </a:r>
            <a:r>
              <a:rPr lang="en-US" sz="2000" spc="-15" dirty="0" err="1" smtClean="0">
                <a:latin typeface="DM Sans" pitchFamily="2" charset="77"/>
              </a:rPr>
              <a:t>ama</a:t>
            </a:r>
            <a:r>
              <a:rPr lang="en-US" sz="2000" spc="-15" dirty="0" smtClean="0">
                <a:latin typeface="DM Sans" pitchFamily="2" charset="77"/>
              </a:rPr>
              <a:t> </a:t>
            </a:r>
            <a:r>
              <a:rPr lang="en-US" sz="2000" spc="-15" dirty="0" err="1" smtClean="0">
                <a:latin typeface="DM Sans" pitchFamily="2" charset="77"/>
              </a:rPr>
              <a:t>empati</a:t>
            </a:r>
            <a:r>
              <a:rPr lang="en-US" sz="2000" spc="-15" dirty="0" smtClean="0">
                <a:latin typeface="DM Sans" pitchFamily="2" charset="77"/>
              </a:rPr>
              <a:t> </a:t>
            </a:r>
            <a:r>
              <a:rPr lang="en-US" sz="2000" spc="-15" dirty="0" err="1" smtClean="0">
                <a:latin typeface="DM Sans" pitchFamily="2" charset="77"/>
              </a:rPr>
              <a:t>kurmuyorlar</a:t>
            </a:r>
            <a:r>
              <a:rPr lang="en-US" sz="2000" spc="-15" dirty="0" smtClean="0">
                <a:latin typeface="DM Sans" pitchFamily="2" charset="77"/>
              </a:rPr>
              <a:t>.</a:t>
            </a:r>
            <a:endParaRPr lang="en-US" sz="2000" spc="-15" dirty="0">
              <a:latin typeface="DM Sans" pitchFamily="2" charset="77"/>
            </a:endParaRPr>
          </a:p>
        </p:txBody>
      </p:sp>
      <p:sp>
        <p:nvSpPr>
          <p:cNvPr id="8" name="TextBox 7">
            <a:extLst>
              <a:ext uri="{FF2B5EF4-FFF2-40B4-BE49-F238E27FC236}">
                <a16:creationId xmlns:a16="http://schemas.microsoft.com/office/drawing/2014/main" xmlns="" id="{B977B215-0748-9142-A129-5E9CA6F790E0}"/>
              </a:ext>
            </a:extLst>
          </p:cNvPr>
          <p:cNvSpPr txBox="1"/>
          <p:nvPr/>
        </p:nvSpPr>
        <p:spPr>
          <a:xfrm>
            <a:off x="304842" y="5216181"/>
            <a:ext cx="3719835" cy="1246880"/>
          </a:xfrm>
          <a:prstGeom prst="rect">
            <a:avLst/>
          </a:prstGeom>
          <a:noFill/>
        </p:spPr>
        <p:txBody>
          <a:bodyPr wrap="square" rtlCol="0" anchor="t">
            <a:spAutoFit/>
          </a:bodyPr>
          <a:lstStyle/>
          <a:p>
            <a:pPr algn="r">
              <a:lnSpc>
                <a:spcPts val="1800"/>
              </a:lnSpc>
            </a:pPr>
            <a:r>
              <a:rPr lang="en-US" sz="2000" spc="-15" dirty="0" err="1" smtClean="0">
                <a:latin typeface="DM Sans" pitchFamily="2" charset="77"/>
              </a:rPr>
              <a:t>Normalde</a:t>
            </a:r>
            <a:r>
              <a:rPr lang="en-US" sz="2000" spc="-15" dirty="0" smtClean="0">
                <a:latin typeface="DM Sans" pitchFamily="2" charset="77"/>
              </a:rPr>
              <a:t> </a:t>
            </a:r>
            <a:r>
              <a:rPr lang="en-US" sz="2000" spc="-15" dirty="0" err="1" smtClean="0">
                <a:latin typeface="DM Sans" pitchFamily="2" charset="77"/>
              </a:rPr>
              <a:t>tanımaz</a:t>
            </a:r>
            <a:r>
              <a:rPr lang="en-US" sz="2000" spc="-15" dirty="0" smtClean="0">
                <a:latin typeface="DM Sans" pitchFamily="2" charset="77"/>
              </a:rPr>
              <a:t>, </a:t>
            </a:r>
            <a:r>
              <a:rPr lang="en-US" sz="2000" spc="-15" dirty="0" err="1" smtClean="0">
                <a:latin typeface="DM Sans" pitchFamily="2" charset="77"/>
              </a:rPr>
              <a:t>selam</a:t>
            </a:r>
            <a:r>
              <a:rPr lang="en-US" sz="2000" spc="-15" dirty="0" smtClean="0">
                <a:latin typeface="DM Sans" pitchFamily="2" charset="77"/>
              </a:rPr>
              <a:t> bile </a:t>
            </a:r>
            <a:r>
              <a:rPr lang="en-US" sz="2000" spc="-15" dirty="0" err="1" smtClean="0">
                <a:latin typeface="DM Sans" pitchFamily="2" charset="77"/>
              </a:rPr>
              <a:t>vermez</a:t>
            </a:r>
            <a:r>
              <a:rPr lang="en-US" sz="2000" spc="-15" dirty="0" smtClean="0">
                <a:latin typeface="DM Sans" pitchFamily="2" charset="77"/>
              </a:rPr>
              <a:t>, </a:t>
            </a:r>
            <a:r>
              <a:rPr lang="en-US" sz="2000" spc="-15" dirty="0" err="1" smtClean="0">
                <a:latin typeface="DM Sans" pitchFamily="2" charset="77"/>
              </a:rPr>
              <a:t>ama</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bakıyorsun</a:t>
            </a:r>
            <a:r>
              <a:rPr lang="en-US" sz="2000" spc="-15" dirty="0" smtClean="0">
                <a:latin typeface="DM Sans" pitchFamily="2" charset="77"/>
              </a:rPr>
              <a:t> </a:t>
            </a:r>
            <a:r>
              <a:rPr lang="en-US" sz="2000" spc="-15" dirty="0" err="1" smtClean="0">
                <a:latin typeface="DM Sans" pitchFamily="2" charset="77"/>
              </a:rPr>
              <a:t>selam</a:t>
            </a:r>
            <a:r>
              <a:rPr lang="en-US" sz="2000" spc="-15" dirty="0" smtClean="0">
                <a:latin typeface="DM Sans" pitchFamily="2" charset="77"/>
              </a:rPr>
              <a:t> </a:t>
            </a:r>
            <a:r>
              <a:rPr lang="en-US" sz="2000" spc="-15" dirty="0" err="1" smtClean="0">
                <a:latin typeface="DM Sans" pitchFamily="2" charset="77"/>
              </a:rPr>
              <a:t>veriyor</a:t>
            </a:r>
            <a:r>
              <a:rPr lang="en-US" sz="2000" spc="-15" dirty="0" smtClean="0">
                <a:latin typeface="DM Sans" pitchFamily="2" charset="77"/>
              </a:rPr>
              <a:t>, </a:t>
            </a:r>
            <a:r>
              <a:rPr lang="en-US" sz="2000" spc="-15" dirty="0" err="1" smtClean="0">
                <a:latin typeface="DM Sans" pitchFamily="2" charset="77"/>
              </a:rPr>
              <a:t>sizinle</a:t>
            </a:r>
            <a:r>
              <a:rPr lang="en-US" sz="2000" spc="-15" dirty="0" smtClean="0">
                <a:latin typeface="DM Sans" pitchFamily="2" charset="77"/>
              </a:rPr>
              <a:t> de </a:t>
            </a:r>
            <a:r>
              <a:rPr lang="en-US" sz="2000" spc="-15" dirty="0" err="1" smtClean="0">
                <a:latin typeface="DM Sans" pitchFamily="2" charset="77"/>
              </a:rPr>
              <a:t>şunu</a:t>
            </a:r>
            <a:r>
              <a:rPr lang="en-US" sz="2000" spc="-15" dirty="0" smtClean="0">
                <a:latin typeface="DM Sans" pitchFamily="2" charset="77"/>
              </a:rPr>
              <a:t> </a:t>
            </a:r>
            <a:r>
              <a:rPr lang="en-US" sz="2000" spc="-15" dirty="0" err="1" smtClean="0">
                <a:latin typeface="DM Sans" pitchFamily="2" charset="77"/>
              </a:rPr>
              <a:t>bunu</a:t>
            </a:r>
            <a:r>
              <a:rPr lang="en-US" sz="2000" spc="-15" dirty="0" smtClean="0">
                <a:latin typeface="DM Sans" pitchFamily="2" charset="77"/>
              </a:rPr>
              <a:t> </a:t>
            </a:r>
            <a:r>
              <a:rPr lang="en-US" sz="2000" spc="-15" dirty="0" err="1" smtClean="0">
                <a:latin typeface="DM Sans" pitchFamily="2" charset="77"/>
              </a:rPr>
              <a:t>yapacaktık</a:t>
            </a:r>
            <a:r>
              <a:rPr lang="en-US" sz="2000" spc="-15" dirty="0" smtClean="0">
                <a:latin typeface="DM Sans" pitchFamily="2" charset="77"/>
              </a:rPr>
              <a:t> </a:t>
            </a:r>
            <a:r>
              <a:rPr lang="en-US" sz="2000" spc="-15" dirty="0" err="1" smtClean="0">
                <a:latin typeface="DM Sans" pitchFamily="2" charset="77"/>
              </a:rPr>
              <a:t>gibi</a:t>
            </a:r>
            <a:r>
              <a:rPr lang="en-US" sz="2000" spc="-15" dirty="0" smtClean="0">
                <a:latin typeface="DM Sans" pitchFamily="2" charset="77"/>
              </a:rPr>
              <a:t> </a:t>
            </a:r>
            <a:r>
              <a:rPr lang="en-US" sz="2000" spc="-15" dirty="0" err="1" smtClean="0">
                <a:latin typeface="DM Sans" pitchFamily="2" charset="77"/>
              </a:rPr>
              <a:t>laflar</a:t>
            </a:r>
            <a:r>
              <a:rPr lang="en-US" sz="2000" spc="-15" dirty="0" smtClean="0">
                <a:latin typeface="DM Sans" pitchFamily="2" charset="77"/>
              </a:rPr>
              <a:t> </a:t>
            </a:r>
            <a:r>
              <a:rPr lang="en-US" sz="2000" spc="-15" dirty="0" err="1" smtClean="0">
                <a:latin typeface="DM Sans" pitchFamily="2" charset="77"/>
              </a:rPr>
              <a:t>eder</a:t>
            </a:r>
            <a:r>
              <a:rPr lang="en-US" sz="2000" spc="-15" dirty="0" smtClean="0">
                <a:latin typeface="DM Sans" pitchFamily="2" charset="77"/>
              </a:rPr>
              <a:t>. Sanki </a:t>
            </a:r>
            <a:r>
              <a:rPr lang="en-US" sz="2000" spc="-15" dirty="0" err="1" smtClean="0">
                <a:latin typeface="DM Sans" pitchFamily="2" charset="77"/>
              </a:rPr>
              <a:t>hep</a:t>
            </a:r>
            <a:r>
              <a:rPr lang="en-US" sz="2000" spc="-15" dirty="0" smtClean="0">
                <a:latin typeface="DM Sans" pitchFamily="2" charset="77"/>
              </a:rPr>
              <a:t> </a:t>
            </a:r>
            <a:r>
              <a:rPr lang="en-US" sz="2000" spc="-15" dirty="0" err="1" smtClean="0">
                <a:latin typeface="DM Sans" pitchFamily="2" charset="77"/>
              </a:rPr>
              <a:t>ilgili</a:t>
            </a:r>
            <a:r>
              <a:rPr lang="en-US" sz="2000" spc="-15" dirty="0" smtClean="0">
                <a:latin typeface="DM Sans" pitchFamily="2" charset="77"/>
              </a:rPr>
              <a:t> </a:t>
            </a:r>
            <a:r>
              <a:rPr lang="en-US" sz="2000" spc="-15" dirty="0" err="1" smtClean="0">
                <a:latin typeface="DM Sans" pitchFamily="2" charset="77"/>
              </a:rPr>
              <a:t>gibi</a:t>
            </a:r>
            <a:r>
              <a:rPr lang="en-US" sz="2000" spc="-15" dirty="0" smtClean="0">
                <a:latin typeface="DM Sans" pitchFamily="2" charset="77"/>
              </a:rPr>
              <a:t>. </a:t>
            </a:r>
            <a:r>
              <a:rPr lang="en-US" sz="2000" spc="-15" dirty="0" err="1" smtClean="0">
                <a:latin typeface="DM Sans" pitchFamily="2" charset="77"/>
              </a:rPr>
              <a:t>Şaşırırsınız</a:t>
            </a:r>
            <a:r>
              <a:rPr lang="en-US" sz="2000" spc="-15" dirty="0" smtClean="0">
                <a:latin typeface="DM Sans" pitchFamily="2" charset="77"/>
              </a:rPr>
              <a:t>.</a:t>
            </a:r>
            <a:endParaRPr lang="en-US" sz="2000" spc="-15" dirty="0">
              <a:latin typeface="DM Sans" pitchFamily="2" charset="77"/>
            </a:endParaRPr>
          </a:p>
        </p:txBody>
      </p:sp>
      <p:sp>
        <p:nvSpPr>
          <p:cNvPr id="10" name="TextBox 9">
            <a:extLst>
              <a:ext uri="{FF2B5EF4-FFF2-40B4-BE49-F238E27FC236}">
                <a16:creationId xmlns:a16="http://schemas.microsoft.com/office/drawing/2014/main" xmlns="" id="{88611FAE-2EDD-2540-9900-66E28D189F57}"/>
              </a:ext>
            </a:extLst>
          </p:cNvPr>
          <p:cNvSpPr txBox="1"/>
          <p:nvPr/>
        </p:nvSpPr>
        <p:spPr>
          <a:xfrm>
            <a:off x="7219371" y="80597"/>
            <a:ext cx="5176800" cy="2631490"/>
          </a:xfrm>
          <a:prstGeom prst="rect">
            <a:avLst/>
          </a:prstGeom>
          <a:noFill/>
        </p:spPr>
        <p:txBody>
          <a:bodyPr wrap="square" rtlCol="0" anchor="t">
            <a:spAutoFit/>
          </a:bodyPr>
          <a:lstStyle/>
          <a:p>
            <a:pPr>
              <a:lnSpc>
                <a:spcPts val="1800"/>
              </a:lnSpc>
            </a:pPr>
            <a:r>
              <a:rPr lang="en-US" spc="-15" dirty="0" err="1" smtClean="0">
                <a:latin typeface="DM Sans" pitchFamily="2" charset="77"/>
              </a:rPr>
              <a:t>Bizler</a:t>
            </a:r>
            <a:r>
              <a:rPr lang="en-US" spc="-15" dirty="0" smtClean="0">
                <a:latin typeface="DM Sans" pitchFamily="2" charset="77"/>
              </a:rPr>
              <a:t> </a:t>
            </a:r>
            <a:r>
              <a:rPr lang="en-US" spc="-15" dirty="0" err="1" smtClean="0">
                <a:latin typeface="DM Sans" pitchFamily="2" charset="77"/>
              </a:rPr>
              <a:t>derslerde</a:t>
            </a:r>
            <a:r>
              <a:rPr lang="en-US" spc="-15" dirty="0" smtClean="0">
                <a:latin typeface="DM Sans" pitchFamily="2" charset="77"/>
              </a:rPr>
              <a:t> </a:t>
            </a:r>
            <a:r>
              <a:rPr lang="en-US" spc="-15" dirty="0" err="1" smtClean="0">
                <a:latin typeface="DM Sans" pitchFamily="2" charset="77"/>
              </a:rPr>
              <a:t>ya</a:t>
            </a:r>
            <a:r>
              <a:rPr lang="en-US" spc="-15" dirty="0" smtClean="0">
                <a:latin typeface="DM Sans" pitchFamily="2" charset="77"/>
              </a:rPr>
              <a:t> da </a:t>
            </a:r>
            <a:r>
              <a:rPr lang="en-US" spc="-15" dirty="0" err="1" smtClean="0">
                <a:latin typeface="DM Sans" pitchFamily="2" charset="77"/>
              </a:rPr>
              <a:t>başka</a:t>
            </a:r>
            <a:r>
              <a:rPr lang="en-US" spc="-15" dirty="0" smtClean="0">
                <a:latin typeface="DM Sans" pitchFamily="2" charset="77"/>
              </a:rPr>
              <a:t> </a:t>
            </a:r>
            <a:r>
              <a:rPr lang="en-US" spc="-15" dirty="0" err="1" smtClean="0">
                <a:latin typeface="DM Sans" pitchFamily="2" charset="77"/>
              </a:rPr>
              <a:t>konularda</a:t>
            </a:r>
            <a:r>
              <a:rPr lang="en-US" spc="-15" dirty="0" smtClean="0">
                <a:latin typeface="DM Sans" pitchFamily="2" charset="77"/>
              </a:rPr>
              <a:t> </a:t>
            </a:r>
            <a:r>
              <a:rPr lang="en-US" spc="-15" dirty="0" err="1" smtClean="0">
                <a:latin typeface="DM Sans" pitchFamily="2" charset="77"/>
              </a:rPr>
              <a:t>çok</a:t>
            </a:r>
            <a:r>
              <a:rPr lang="en-US" spc="-15" dirty="0" smtClean="0">
                <a:latin typeface="DM Sans" pitchFamily="2" charset="77"/>
              </a:rPr>
              <a:t> </a:t>
            </a:r>
            <a:r>
              <a:rPr lang="en-US" spc="-15" dirty="0" err="1" smtClean="0">
                <a:latin typeface="DM Sans" pitchFamily="2" charset="77"/>
              </a:rPr>
              <a:t>zorlanabiliyoruz</a:t>
            </a:r>
            <a:r>
              <a:rPr lang="en-US" spc="-15" dirty="0" smtClean="0">
                <a:latin typeface="DM Sans" pitchFamily="2" charset="77"/>
              </a:rPr>
              <a:t>. </a:t>
            </a:r>
            <a:r>
              <a:rPr lang="en-US" spc="-15" dirty="0" err="1" smtClean="0">
                <a:latin typeface="DM Sans" pitchFamily="2" charset="77"/>
              </a:rPr>
              <a:t>Yani</a:t>
            </a:r>
            <a:r>
              <a:rPr lang="en-US" spc="-15" dirty="0" smtClean="0">
                <a:latin typeface="DM Sans" pitchFamily="2" charset="77"/>
              </a:rPr>
              <a:t> </a:t>
            </a:r>
            <a:r>
              <a:rPr lang="en-US" spc="-15" dirty="0" err="1" smtClean="0">
                <a:latin typeface="DM Sans" pitchFamily="2" charset="77"/>
              </a:rPr>
              <a:t>şey</a:t>
            </a:r>
            <a:r>
              <a:rPr lang="en-US" spc="-15" dirty="0" smtClean="0">
                <a:latin typeface="DM Sans" pitchFamily="2" charset="77"/>
              </a:rPr>
              <a:t>, her </a:t>
            </a:r>
            <a:r>
              <a:rPr lang="en-US" spc="-15" dirty="0" err="1" smtClean="0">
                <a:latin typeface="DM Sans" pitchFamily="2" charset="77"/>
              </a:rPr>
              <a:t>konuda</a:t>
            </a:r>
            <a:r>
              <a:rPr lang="en-US" spc="-15" dirty="0" smtClean="0">
                <a:latin typeface="DM Sans" pitchFamily="2" charset="77"/>
              </a:rPr>
              <a:t> </a:t>
            </a:r>
            <a:r>
              <a:rPr lang="en-US" spc="-15" dirty="0" err="1" smtClean="0">
                <a:latin typeface="DM Sans" pitchFamily="2" charset="77"/>
              </a:rPr>
              <a:t>ihtiyaç</a:t>
            </a:r>
            <a:r>
              <a:rPr lang="en-US" spc="-15" dirty="0" smtClean="0">
                <a:latin typeface="DM Sans" pitchFamily="2" charset="77"/>
              </a:rPr>
              <a:t> </a:t>
            </a:r>
            <a:r>
              <a:rPr lang="en-US" spc="-15" dirty="0" err="1" smtClean="0">
                <a:latin typeface="DM Sans" pitchFamily="2" charset="77"/>
              </a:rPr>
              <a:t>duyuyoruz</a:t>
            </a:r>
            <a:r>
              <a:rPr lang="en-US" spc="-15" dirty="0" smtClean="0">
                <a:latin typeface="DM Sans" pitchFamily="2" charset="77"/>
              </a:rPr>
              <a:t> </a:t>
            </a:r>
            <a:r>
              <a:rPr lang="en-US" spc="-15" dirty="0" err="1" smtClean="0">
                <a:latin typeface="DM Sans" pitchFamily="2" charset="77"/>
              </a:rPr>
              <a:t>birisine</a:t>
            </a:r>
            <a:r>
              <a:rPr lang="en-US" spc="-15" dirty="0" smtClean="0">
                <a:latin typeface="DM Sans" pitchFamily="2" charset="77"/>
              </a:rPr>
              <a:t>. </a:t>
            </a:r>
            <a:r>
              <a:rPr lang="en-US" spc="-15" dirty="0" err="1" smtClean="0">
                <a:latin typeface="DM Sans" pitchFamily="2" charset="77"/>
              </a:rPr>
              <a:t>Evimizden</a:t>
            </a:r>
            <a:r>
              <a:rPr lang="en-US" spc="-15" dirty="0" smtClean="0">
                <a:latin typeface="DM Sans" pitchFamily="2" charset="77"/>
              </a:rPr>
              <a:t> </a:t>
            </a:r>
            <a:r>
              <a:rPr lang="en-US" spc="-15" dirty="0" err="1" smtClean="0">
                <a:latin typeface="DM Sans" pitchFamily="2" charset="77"/>
              </a:rPr>
              <a:t>uzaktayız</a:t>
            </a:r>
            <a:r>
              <a:rPr lang="en-US" spc="-15" dirty="0" smtClean="0">
                <a:latin typeface="DM Sans" pitchFamily="2" charset="77"/>
              </a:rPr>
              <a:t>, </a:t>
            </a:r>
            <a:r>
              <a:rPr lang="en-US" spc="-15" dirty="0" err="1" smtClean="0">
                <a:latin typeface="DM Sans" pitchFamily="2" charset="77"/>
              </a:rPr>
              <a:t>burada</a:t>
            </a:r>
            <a:r>
              <a:rPr lang="en-US" spc="-15" dirty="0" smtClean="0">
                <a:latin typeface="DM Sans" pitchFamily="2" charset="77"/>
              </a:rPr>
              <a:t> </a:t>
            </a:r>
            <a:r>
              <a:rPr lang="en-US" spc="-15" dirty="0" err="1" smtClean="0">
                <a:latin typeface="DM Sans" pitchFamily="2" charset="77"/>
              </a:rPr>
              <a:t>yalnızız</a:t>
            </a:r>
            <a:r>
              <a:rPr lang="en-US" spc="-15" dirty="0" smtClean="0">
                <a:latin typeface="DM Sans" pitchFamily="2" charset="77"/>
              </a:rPr>
              <a:t>, </a:t>
            </a:r>
            <a:r>
              <a:rPr lang="en-US" spc="-15" dirty="0" err="1" smtClean="0">
                <a:latin typeface="DM Sans" pitchFamily="2" charset="77"/>
              </a:rPr>
              <a:t>ekonomik</a:t>
            </a:r>
            <a:r>
              <a:rPr lang="en-US" spc="-15" dirty="0" smtClean="0">
                <a:latin typeface="DM Sans" pitchFamily="2" charset="77"/>
              </a:rPr>
              <a:t> </a:t>
            </a:r>
            <a:r>
              <a:rPr lang="en-US" spc="-15" dirty="0" err="1" smtClean="0">
                <a:latin typeface="DM Sans" pitchFamily="2" charset="77"/>
              </a:rPr>
              <a:t>sorunlar</a:t>
            </a:r>
            <a:r>
              <a:rPr lang="en-US" spc="-15" dirty="0" smtClean="0">
                <a:latin typeface="DM Sans" pitchFamily="2" charset="77"/>
              </a:rPr>
              <a:t> </a:t>
            </a:r>
            <a:r>
              <a:rPr lang="en-US" spc="-15" dirty="0" err="1" smtClean="0">
                <a:latin typeface="DM Sans" pitchFamily="2" charset="77"/>
              </a:rPr>
              <a:t>var</a:t>
            </a:r>
            <a:r>
              <a:rPr lang="en-US" spc="-15" dirty="0" smtClean="0">
                <a:latin typeface="DM Sans" pitchFamily="2" charset="77"/>
              </a:rPr>
              <a:t>, ne </a:t>
            </a:r>
            <a:r>
              <a:rPr lang="en-US" spc="-15" dirty="0" err="1" smtClean="0">
                <a:latin typeface="DM Sans" pitchFamily="2" charset="77"/>
              </a:rPr>
              <a:t>bileyim</a:t>
            </a:r>
            <a:r>
              <a:rPr lang="en-US" spc="-15" dirty="0" smtClean="0">
                <a:latin typeface="DM Sans" pitchFamily="2" charset="77"/>
              </a:rPr>
              <a:t> </a:t>
            </a:r>
            <a:r>
              <a:rPr lang="en-US" spc="-15" dirty="0" err="1" smtClean="0">
                <a:latin typeface="DM Sans" pitchFamily="2" charset="77"/>
              </a:rPr>
              <a:t>arkadaşlık</a:t>
            </a:r>
            <a:r>
              <a:rPr lang="en-US" spc="-15" dirty="0" smtClean="0">
                <a:latin typeface="DM Sans" pitchFamily="2" charset="77"/>
              </a:rPr>
              <a:t> </a:t>
            </a:r>
            <a:r>
              <a:rPr lang="en-US" spc="-15" dirty="0" err="1" smtClean="0">
                <a:latin typeface="DM Sans" pitchFamily="2" charset="77"/>
              </a:rPr>
              <a:t>sorunları</a:t>
            </a:r>
            <a:r>
              <a:rPr lang="en-US" spc="-15" dirty="0" smtClean="0">
                <a:latin typeface="DM Sans" pitchFamily="2" charset="77"/>
              </a:rPr>
              <a:t> var. </a:t>
            </a:r>
            <a:r>
              <a:rPr lang="en-US" spc="-15" dirty="0" err="1" smtClean="0">
                <a:latin typeface="DM Sans" pitchFamily="2" charset="77"/>
              </a:rPr>
              <a:t>Bunlarla</a:t>
            </a:r>
            <a:r>
              <a:rPr lang="en-US" spc="-15" dirty="0" smtClean="0">
                <a:latin typeface="DM Sans" pitchFamily="2" charset="77"/>
              </a:rPr>
              <a:t> </a:t>
            </a:r>
            <a:r>
              <a:rPr lang="en-US" spc="-15" dirty="0" err="1" smtClean="0">
                <a:latin typeface="DM Sans" pitchFamily="2" charset="77"/>
              </a:rPr>
              <a:t>ilgilenmese</a:t>
            </a:r>
            <a:r>
              <a:rPr lang="en-US" spc="-15" dirty="0" smtClean="0">
                <a:latin typeface="DM Sans" pitchFamily="2" charset="77"/>
              </a:rPr>
              <a:t> bile </a:t>
            </a:r>
            <a:r>
              <a:rPr lang="en-US" spc="-15" dirty="0" err="1" smtClean="0">
                <a:latin typeface="DM Sans" pitchFamily="2" charset="77"/>
              </a:rPr>
              <a:t>en</a:t>
            </a:r>
            <a:r>
              <a:rPr lang="en-US" spc="-15" dirty="0" smtClean="0">
                <a:latin typeface="DM Sans" pitchFamily="2" charset="77"/>
              </a:rPr>
              <a:t> </a:t>
            </a:r>
            <a:r>
              <a:rPr lang="en-US" spc="-15" dirty="0" err="1" smtClean="0">
                <a:latin typeface="DM Sans" pitchFamily="2" charset="77"/>
              </a:rPr>
              <a:t>azından</a:t>
            </a:r>
            <a:r>
              <a:rPr lang="en-US" spc="-15" dirty="0" smtClean="0">
                <a:latin typeface="DM Sans" pitchFamily="2" charset="77"/>
              </a:rPr>
              <a:t> </a:t>
            </a:r>
            <a:r>
              <a:rPr lang="en-US" spc="-15" dirty="0" err="1" smtClean="0">
                <a:latin typeface="DM Sans" pitchFamily="2" charset="77"/>
              </a:rPr>
              <a:t>derslerimizle</a:t>
            </a:r>
            <a:r>
              <a:rPr lang="en-US" spc="-15" dirty="0" smtClean="0">
                <a:latin typeface="DM Sans" pitchFamily="2" charset="77"/>
              </a:rPr>
              <a:t> </a:t>
            </a:r>
            <a:r>
              <a:rPr lang="en-US" spc="-15" dirty="0" err="1" smtClean="0">
                <a:latin typeface="DM Sans" pitchFamily="2" charset="77"/>
              </a:rPr>
              <a:t>ilgili</a:t>
            </a:r>
            <a:r>
              <a:rPr lang="en-US" spc="-15" dirty="0" smtClean="0">
                <a:latin typeface="DM Sans" pitchFamily="2" charset="77"/>
              </a:rPr>
              <a:t> </a:t>
            </a:r>
            <a:r>
              <a:rPr lang="en-US" spc="-15" dirty="0" err="1" smtClean="0">
                <a:latin typeface="DM Sans" pitchFamily="2" charset="77"/>
              </a:rPr>
              <a:t>konularda</a:t>
            </a:r>
            <a:r>
              <a:rPr lang="en-US" spc="-15" dirty="0" smtClean="0">
                <a:latin typeface="DM Sans" pitchFamily="2" charset="77"/>
              </a:rPr>
              <a:t> </a:t>
            </a:r>
            <a:r>
              <a:rPr lang="en-US" spc="-15" dirty="0" err="1" smtClean="0">
                <a:latin typeface="DM Sans" pitchFamily="2" charset="77"/>
              </a:rPr>
              <a:t>yönlendirebilirler</a:t>
            </a:r>
            <a:r>
              <a:rPr lang="en-US" spc="-15" dirty="0" smtClean="0">
                <a:latin typeface="DM Sans" pitchFamily="2" charset="77"/>
              </a:rPr>
              <a:t>, </a:t>
            </a:r>
            <a:r>
              <a:rPr lang="en-US" spc="-15" dirty="0" err="1" smtClean="0">
                <a:latin typeface="DM Sans" pitchFamily="2" charset="77"/>
              </a:rPr>
              <a:t>yardım</a:t>
            </a:r>
            <a:r>
              <a:rPr lang="en-US" spc="-15" dirty="0" smtClean="0">
                <a:latin typeface="DM Sans" pitchFamily="2" charset="77"/>
              </a:rPr>
              <a:t> </a:t>
            </a:r>
            <a:r>
              <a:rPr lang="en-US" spc="-15" dirty="0" err="1" smtClean="0">
                <a:latin typeface="DM Sans" pitchFamily="2" charset="77"/>
              </a:rPr>
              <a:t>edebilirler</a:t>
            </a:r>
            <a:r>
              <a:rPr lang="en-US" spc="-15" dirty="0" smtClean="0">
                <a:latin typeface="DM Sans" pitchFamily="2" charset="77"/>
              </a:rPr>
              <a:t>, </a:t>
            </a:r>
            <a:r>
              <a:rPr lang="en-US" spc="-15" dirty="0" err="1" smtClean="0">
                <a:latin typeface="DM Sans" pitchFamily="2" charset="77"/>
              </a:rPr>
              <a:t>etmiyorlar</a:t>
            </a:r>
            <a:r>
              <a:rPr lang="en-US" spc="-15" dirty="0" smtClean="0">
                <a:latin typeface="DM Sans" pitchFamily="2" charset="77"/>
              </a:rPr>
              <a:t>. </a:t>
            </a:r>
            <a:r>
              <a:rPr lang="en-US" spc="-15" dirty="0" err="1" smtClean="0">
                <a:latin typeface="DM Sans" pitchFamily="2" charset="77"/>
              </a:rPr>
              <a:t>Öyle</a:t>
            </a:r>
            <a:r>
              <a:rPr lang="en-US" spc="-15" dirty="0" smtClean="0">
                <a:latin typeface="DM Sans" pitchFamily="2" charset="77"/>
              </a:rPr>
              <a:t> </a:t>
            </a:r>
            <a:r>
              <a:rPr lang="en-US" spc="-15" dirty="0" err="1" smtClean="0">
                <a:latin typeface="DM Sans" pitchFamily="2" charset="77"/>
              </a:rPr>
              <a:t>ilgisiz</a:t>
            </a:r>
            <a:r>
              <a:rPr lang="en-US" spc="-15" dirty="0" smtClean="0">
                <a:latin typeface="DM Sans" pitchFamily="2" charset="77"/>
              </a:rPr>
              <a:t>, </a:t>
            </a:r>
            <a:r>
              <a:rPr lang="en-US" spc="-15" dirty="0" err="1" smtClean="0">
                <a:latin typeface="DM Sans" pitchFamily="2" charset="77"/>
              </a:rPr>
              <a:t>soğuk</a:t>
            </a:r>
            <a:r>
              <a:rPr lang="en-US" spc="-15" dirty="0" smtClean="0">
                <a:latin typeface="DM Sans" pitchFamily="2" charset="77"/>
              </a:rPr>
              <a:t> </a:t>
            </a:r>
            <a:r>
              <a:rPr lang="en-US" spc="-15" dirty="0" err="1" smtClean="0">
                <a:latin typeface="DM Sans" pitchFamily="2" charset="77"/>
              </a:rPr>
              <a:t>davranıyorlar</a:t>
            </a:r>
            <a:r>
              <a:rPr lang="en-US" spc="-15" dirty="0" smtClean="0">
                <a:latin typeface="DM Sans" pitchFamily="2" charset="77"/>
              </a:rPr>
              <a:t> </a:t>
            </a:r>
            <a:r>
              <a:rPr lang="en-US" spc="-15" dirty="0" err="1" smtClean="0">
                <a:latin typeface="DM Sans" pitchFamily="2" charset="77"/>
              </a:rPr>
              <a:t>ki</a:t>
            </a:r>
            <a:r>
              <a:rPr lang="en-US" spc="-15" dirty="0" smtClean="0">
                <a:latin typeface="DM Sans" pitchFamily="2" charset="77"/>
              </a:rPr>
              <a:t> </a:t>
            </a:r>
            <a:r>
              <a:rPr lang="en-US" spc="-15" dirty="0" err="1" smtClean="0">
                <a:latin typeface="DM Sans" pitchFamily="2" charset="77"/>
              </a:rPr>
              <a:t>öfeleniyorsunuz</a:t>
            </a:r>
            <a:r>
              <a:rPr lang="en-US" spc="-15" dirty="0" smtClean="0">
                <a:latin typeface="DM Sans" pitchFamily="2" charset="77"/>
              </a:rPr>
              <a:t>, </a:t>
            </a:r>
            <a:r>
              <a:rPr lang="en-US" spc="-15" dirty="0" err="1" smtClean="0">
                <a:latin typeface="DM Sans" pitchFamily="2" charset="77"/>
              </a:rPr>
              <a:t>kendinizi</a:t>
            </a:r>
            <a:r>
              <a:rPr lang="en-US" spc="-15" dirty="0" smtClean="0">
                <a:latin typeface="DM Sans" pitchFamily="2" charset="77"/>
              </a:rPr>
              <a:t> </a:t>
            </a:r>
            <a:r>
              <a:rPr lang="en-US" spc="-15" dirty="0" err="1" smtClean="0">
                <a:latin typeface="DM Sans" pitchFamily="2" charset="77"/>
              </a:rPr>
              <a:t>önemsiz</a:t>
            </a:r>
            <a:r>
              <a:rPr lang="en-US" spc="-15" dirty="0" smtClean="0">
                <a:latin typeface="DM Sans" pitchFamily="2" charset="77"/>
              </a:rPr>
              <a:t>, </a:t>
            </a:r>
            <a:r>
              <a:rPr lang="en-US" spc="-15" dirty="0" err="1" smtClean="0">
                <a:latin typeface="DM Sans" pitchFamily="2" charset="77"/>
              </a:rPr>
              <a:t>anlaşılmamış</a:t>
            </a:r>
            <a:r>
              <a:rPr lang="en-US" spc="-15" dirty="0" smtClean="0">
                <a:latin typeface="DM Sans" pitchFamily="2" charset="77"/>
              </a:rPr>
              <a:t> </a:t>
            </a:r>
            <a:r>
              <a:rPr lang="en-US" spc="-15" dirty="0" err="1" smtClean="0">
                <a:latin typeface="DM Sans" pitchFamily="2" charset="77"/>
              </a:rPr>
              <a:t>hissediyorsunuz</a:t>
            </a:r>
            <a:r>
              <a:rPr lang="en-US" spc="-15" dirty="0" smtClean="0">
                <a:latin typeface="DM Sans" pitchFamily="2" charset="77"/>
              </a:rPr>
              <a:t>. </a:t>
            </a:r>
            <a:r>
              <a:rPr lang="en-US" spc="-15" dirty="0" err="1" smtClean="0">
                <a:latin typeface="DM Sans" pitchFamily="2" charset="77"/>
              </a:rPr>
              <a:t>Yardım</a:t>
            </a:r>
            <a:r>
              <a:rPr lang="en-US" spc="-15" dirty="0" smtClean="0">
                <a:latin typeface="DM Sans" pitchFamily="2" charset="77"/>
              </a:rPr>
              <a:t> </a:t>
            </a:r>
            <a:r>
              <a:rPr lang="en-US" spc="-15" dirty="0" err="1" smtClean="0">
                <a:latin typeface="DM Sans" pitchFamily="2" charset="77"/>
              </a:rPr>
              <a:t>etseler</a:t>
            </a:r>
            <a:r>
              <a:rPr lang="en-US" spc="-15" dirty="0" smtClean="0">
                <a:latin typeface="DM Sans" pitchFamily="2" charset="77"/>
              </a:rPr>
              <a:t> </a:t>
            </a:r>
            <a:r>
              <a:rPr lang="en-US" spc="-15" dirty="0" err="1" smtClean="0">
                <a:latin typeface="DM Sans" pitchFamily="2" charset="77"/>
              </a:rPr>
              <a:t>belki</a:t>
            </a:r>
            <a:r>
              <a:rPr lang="en-US" spc="-15" dirty="0" smtClean="0">
                <a:latin typeface="DM Sans" pitchFamily="2" charset="77"/>
              </a:rPr>
              <a:t> de </a:t>
            </a:r>
            <a:r>
              <a:rPr lang="en-US" spc="-15" dirty="0" err="1" smtClean="0">
                <a:latin typeface="DM Sans" pitchFamily="2" charset="77"/>
              </a:rPr>
              <a:t>birçok</a:t>
            </a:r>
            <a:r>
              <a:rPr lang="en-US" spc="-15" dirty="0" smtClean="0">
                <a:latin typeface="DM Sans" pitchFamily="2" charset="77"/>
              </a:rPr>
              <a:t> </a:t>
            </a:r>
            <a:r>
              <a:rPr lang="en-US" spc="-15" dirty="0" err="1" smtClean="0">
                <a:latin typeface="DM Sans" pitchFamily="2" charset="77"/>
              </a:rPr>
              <a:t>şeyi</a:t>
            </a:r>
            <a:r>
              <a:rPr lang="en-US" spc="-15" dirty="0" smtClean="0">
                <a:latin typeface="DM Sans" pitchFamily="2" charset="77"/>
              </a:rPr>
              <a:t> </a:t>
            </a:r>
            <a:r>
              <a:rPr lang="en-US" spc="-15" dirty="0" err="1" smtClean="0">
                <a:latin typeface="DM Sans" pitchFamily="2" charset="77"/>
              </a:rPr>
              <a:t>halledeceğiz</a:t>
            </a:r>
            <a:r>
              <a:rPr lang="en-US" spc="-15" dirty="0" smtClean="0">
                <a:latin typeface="DM Sans" pitchFamily="2" charset="77"/>
              </a:rPr>
              <a:t>.</a:t>
            </a:r>
            <a:endParaRPr lang="en-US" spc="-15" dirty="0">
              <a:latin typeface="DM Sans" pitchFamily="2" charset="77"/>
            </a:endParaRPr>
          </a:p>
        </p:txBody>
      </p:sp>
      <p:sp>
        <p:nvSpPr>
          <p:cNvPr id="12" name="TextBox 11">
            <a:extLst>
              <a:ext uri="{FF2B5EF4-FFF2-40B4-BE49-F238E27FC236}">
                <a16:creationId xmlns:a16="http://schemas.microsoft.com/office/drawing/2014/main" xmlns="" id="{557BBD5A-9281-B143-BBFD-DACFC4D8704A}"/>
              </a:ext>
            </a:extLst>
          </p:cNvPr>
          <p:cNvSpPr txBox="1"/>
          <p:nvPr/>
        </p:nvSpPr>
        <p:spPr>
          <a:xfrm>
            <a:off x="8545694" y="5085308"/>
            <a:ext cx="3405301" cy="1708545"/>
          </a:xfrm>
          <a:prstGeom prst="rect">
            <a:avLst/>
          </a:prstGeom>
          <a:noFill/>
        </p:spPr>
        <p:txBody>
          <a:bodyPr wrap="square" rtlCol="0" anchor="t">
            <a:spAutoFit/>
          </a:bodyPr>
          <a:lstStyle/>
          <a:p>
            <a:pPr>
              <a:lnSpc>
                <a:spcPts val="1800"/>
              </a:lnSpc>
            </a:pPr>
            <a:r>
              <a:rPr lang="en-US" sz="2000" spc="-15" dirty="0" err="1" smtClean="0">
                <a:latin typeface="DM Sans" pitchFamily="2" charset="77"/>
              </a:rPr>
              <a:t>Bazı</a:t>
            </a:r>
            <a:r>
              <a:rPr lang="en-US" sz="2000" spc="-15" dirty="0" smtClean="0">
                <a:latin typeface="DM Sans" pitchFamily="2" charset="77"/>
              </a:rPr>
              <a:t> </a:t>
            </a:r>
            <a:r>
              <a:rPr lang="en-US" sz="2000" spc="-15" dirty="0" err="1" smtClean="0">
                <a:latin typeface="DM Sans" pitchFamily="2" charset="77"/>
              </a:rPr>
              <a:t>hocalar</a:t>
            </a:r>
            <a:r>
              <a:rPr lang="en-US" sz="2000" spc="-15" dirty="0" smtClean="0">
                <a:latin typeface="DM Sans" pitchFamily="2" charset="77"/>
              </a:rPr>
              <a:t> </a:t>
            </a:r>
            <a:r>
              <a:rPr lang="en-US" sz="2000" spc="-15" dirty="0" err="1" smtClean="0">
                <a:latin typeface="DM Sans" pitchFamily="2" charset="77"/>
              </a:rPr>
              <a:t>bizimle</a:t>
            </a:r>
            <a:r>
              <a:rPr lang="en-US" sz="2000" spc="-15" dirty="0" smtClean="0">
                <a:latin typeface="DM Sans" pitchFamily="2" charset="77"/>
              </a:rPr>
              <a:t> </a:t>
            </a:r>
            <a:r>
              <a:rPr lang="en-US" sz="2000" spc="-15" dirty="0" err="1" smtClean="0">
                <a:latin typeface="DM Sans" pitchFamily="2" charset="77"/>
              </a:rPr>
              <a:t>daha</a:t>
            </a:r>
            <a:r>
              <a:rPr lang="en-US" sz="2000" spc="-15" dirty="0" smtClean="0">
                <a:latin typeface="DM Sans" pitchFamily="2" charset="77"/>
              </a:rPr>
              <a:t> </a:t>
            </a:r>
            <a:r>
              <a:rPr lang="en-US" sz="2000" spc="-15" dirty="0" err="1" smtClean="0">
                <a:latin typeface="DM Sans" pitchFamily="2" charset="77"/>
              </a:rPr>
              <a:t>ilgili</a:t>
            </a:r>
            <a:r>
              <a:rPr lang="en-US" sz="2000" spc="-15" dirty="0" smtClean="0">
                <a:latin typeface="DM Sans" pitchFamily="2" charset="77"/>
              </a:rPr>
              <a:t>, </a:t>
            </a:r>
            <a:r>
              <a:rPr lang="en-US" sz="2000" spc="-15" dirty="0" err="1" smtClean="0">
                <a:latin typeface="DM Sans" pitchFamily="2" charset="77"/>
              </a:rPr>
              <a:t>güleryüzlü</a:t>
            </a:r>
            <a:r>
              <a:rPr lang="en-US" sz="2000" spc="-15" dirty="0" smtClean="0">
                <a:latin typeface="DM Sans" pitchFamily="2" charset="77"/>
              </a:rPr>
              <a:t>, ne </a:t>
            </a:r>
            <a:r>
              <a:rPr lang="en-US" sz="2000" spc="-15" dirty="0" err="1" smtClean="0">
                <a:latin typeface="DM Sans" pitchFamily="2" charset="77"/>
              </a:rPr>
              <a:t>bileyim</a:t>
            </a:r>
            <a:r>
              <a:rPr lang="en-US" sz="2000" spc="-15" dirty="0" smtClean="0">
                <a:latin typeface="DM Sans" pitchFamily="2" charset="77"/>
              </a:rPr>
              <a:t> </a:t>
            </a:r>
            <a:r>
              <a:rPr lang="en-US" sz="2000" spc="-15" dirty="0" err="1" smtClean="0">
                <a:latin typeface="DM Sans" pitchFamily="2" charset="77"/>
              </a:rPr>
              <a:t>yardımsever</a:t>
            </a:r>
            <a:r>
              <a:rPr lang="en-US" sz="2000" spc="-15" dirty="0" smtClean="0">
                <a:latin typeface="DM Sans" pitchFamily="2" charset="77"/>
              </a:rPr>
              <a:t>. </a:t>
            </a:r>
            <a:r>
              <a:rPr lang="en-US" sz="2000" spc="-15" dirty="0" err="1" smtClean="0">
                <a:latin typeface="DM Sans" pitchFamily="2" charset="77"/>
              </a:rPr>
              <a:t>Öyle</a:t>
            </a:r>
            <a:r>
              <a:rPr lang="en-US" sz="2000" spc="-15" dirty="0" smtClean="0">
                <a:latin typeface="DM Sans" pitchFamily="2" charset="77"/>
              </a:rPr>
              <a:t> </a:t>
            </a:r>
            <a:r>
              <a:rPr lang="en-US" sz="2000" spc="-15" dirty="0" err="1" smtClean="0">
                <a:latin typeface="DM Sans" pitchFamily="2" charset="77"/>
              </a:rPr>
              <a:t>olunca</a:t>
            </a:r>
            <a:r>
              <a:rPr lang="en-US" sz="2000" spc="-15" dirty="0" smtClean="0">
                <a:latin typeface="DM Sans" pitchFamily="2" charset="77"/>
              </a:rPr>
              <a:t> </a:t>
            </a:r>
            <a:r>
              <a:rPr lang="en-US" sz="2000" spc="-15" dirty="0" err="1" smtClean="0">
                <a:latin typeface="DM Sans" pitchFamily="2" charset="77"/>
              </a:rPr>
              <a:t>onlara</a:t>
            </a:r>
            <a:r>
              <a:rPr lang="en-US" sz="2000" spc="-15" dirty="0" smtClean="0">
                <a:latin typeface="DM Sans" pitchFamily="2" charset="77"/>
              </a:rPr>
              <a:t> </a:t>
            </a:r>
            <a:r>
              <a:rPr lang="en-US" sz="2000" spc="-15" dirty="0" err="1" smtClean="0">
                <a:latin typeface="DM Sans" pitchFamily="2" charset="77"/>
              </a:rPr>
              <a:t>gitmeyi</a:t>
            </a:r>
            <a:r>
              <a:rPr lang="en-US" sz="2000" spc="-15" dirty="0" smtClean="0">
                <a:latin typeface="DM Sans" pitchFamily="2" charset="77"/>
              </a:rPr>
              <a:t> </a:t>
            </a:r>
            <a:r>
              <a:rPr lang="en-US" sz="2000" spc="-15" dirty="0" err="1" smtClean="0">
                <a:latin typeface="DM Sans" pitchFamily="2" charset="77"/>
              </a:rPr>
              <a:t>tercih</a:t>
            </a:r>
            <a:r>
              <a:rPr lang="en-US" sz="2000" spc="-15" dirty="0" smtClean="0">
                <a:latin typeface="DM Sans" pitchFamily="2" charset="77"/>
              </a:rPr>
              <a:t> </a:t>
            </a:r>
            <a:r>
              <a:rPr lang="en-US" sz="2000" spc="-15" dirty="0" err="1" smtClean="0">
                <a:latin typeface="DM Sans" pitchFamily="2" charset="77"/>
              </a:rPr>
              <a:t>ediyoruz</a:t>
            </a:r>
            <a:r>
              <a:rPr lang="en-US" sz="2000" spc="-15" dirty="0" smtClean="0">
                <a:latin typeface="DM Sans" pitchFamily="2" charset="77"/>
              </a:rPr>
              <a:t>, </a:t>
            </a:r>
            <a:r>
              <a:rPr lang="en-US" sz="2000" spc="-15" dirty="0" err="1" smtClean="0">
                <a:latin typeface="DM Sans" pitchFamily="2" charset="77"/>
              </a:rPr>
              <a:t>danışmanımıza</a:t>
            </a:r>
            <a:r>
              <a:rPr lang="en-US" sz="2000" spc="-15" dirty="0" smtClean="0">
                <a:latin typeface="DM Sans" pitchFamily="2" charset="77"/>
              </a:rPr>
              <a:t> </a:t>
            </a:r>
            <a:r>
              <a:rPr lang="en-US" sz="2000" spc="-15" dirty="0" err="1" smtClean="0">
                <a:latin typeface="DM Sans" pitchFamily="2" charset="77"/>
              </a:rPr>
              <a:t>gitsek</a:t>
            </a:r>
            <a:r>
              <a:rPr lang="en-US" sz="2000" spc="-15" dirty="0" smtClean="0">
                <a:latin typeface="DM Sans" pitchFamily="2" charset="77"/>
              </a:rPr>
              <a:t> </a:t>
            </a:r>
            <a:r>
              <a:rPr lang="en-US" sz="2000" spc="-15" dirty="0" err="1" smtClean="0">
                <a:latin typeface="DM Sans" pitchFamily="2" charset="77"/>
              </a:rPr>
              <a:t>onlar</a:t>
            </a:r>
            <a:r>
              <a:rPr lang="en-US" sz="2000" spc="-15" dirty="0" smtClean="0">
                <a:latin typeface="DM Sans" pitchFamily="2" charset="77"/>
              </a:rPr>
              <a:t> </a:t>
            </a:r>
            <a:r>
              <a:rPr lang="en-US" sz="2000" spc="-15" dirty="0" err="1" smtClean="0">
                <a:latin typeface="DM Sans" pitchFamily="2" charset="77"/>
              </a:rPr>
              <a:t>kadar</a:t>
            </a:r>
            <a:r>
              <a:rPr lang="en-US" sz="2000" spc="-15" dirty="0" smtClean="0">
                <a:latin typeface="DM Sans" pitchFamily="2" charset="77"/>
              </a:rPr>
              <a:t> </a:t>
            </a:r>
            <a:r>
              <a:rPr lang="en-US" sz="2000" spc="-15" dirty="0" err="1" smtClean="0">
                <a:latin typeface="DM Sans" pitchFamily="2" charset="77"/>
              </a:rPr>
              <a:t>ilgilenmeyecek</a:t>
            </a:r>
            <a:r>
              <a:rPr lang="en-US" sz="2000" spc="-15" dirty="0" smtClean="0">
                <a:latin typeface="DM Sans" pitchFamily="2" charset="77"/>
              </a:rPr>
              <a:t>, </a:t>
            </a:r>
            <a:r>
              <a:rPr lang="en-US" sz="2000" spc="-15" dirty="0" err="1" smtClean="0">
                <a:latin typeface="DM Sans" pitchFamily="2" charset="77"/>
              </a:rPr>
              <a:t>biliyoruz</a:t>
            </a:r>
            <a:r>
              <a:rPr lang="en-US" sz="2000" spc="-15" dirty="0" smtClean="0">
                <a:latin typeface="DM Sans" pitchFamily="2" charset="77"/>
              </a:rPr>
              <a:t>.</a:t>
            </a:r>
            <a:endParaRPr lang="en-US" sz="2000" spc="-15" dirty="0">
              <a:latin typeface="DM Sans" pitchFamily="2" charset="77"/>
            </a:endParaRPr>
          </a:p>
        </p:txBody>
      </p:sp>
    </p:spTree>
    <p:extLst>
      <p:ext uri="{BB962C8B-B14F-4D97-AF65-F5344CB8AC3E}">
        <p14:creationId xmlns:p14="http://schemas.microsoft.com/office/powerpoint/2010/main" val="17123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xmlns="" id="{22B6A766-48A5-E84C-B920-3A8627E431AC}"/>
              </a:ext>
            </a:extLst>
          </p:cNvPr>
          <p:cNvSpPr>
            <a:spLocks noChangeArrowheads="1"/>
          </p:cNvSpPr>
          <p:nvPr/>
        </p:nvSpPr>
        <p:spPr bwMode="auto">
          <a:xfrm>
            <a:off x="4582697" y="3957794"/>
            <a:ext cx="3446818" cy="2903544"/>
          </a:xfrm>
          <a:custGeom>
            <a:avLst/>
            <a:gdLst>
              <a:gd name="T0" fmla="*/ 1981157 w 5536"/>
              <a:gd name="T1" fmla="*/ 595322 h 4662"/>
              <a:gd name="T2" fmla="*/ 1977198 w 5536"/>
              <a:gd name="T3" fmla="*/ 584164 h 4662"/>
              <a:gd name="T4" fmla="*/ 1936171 w 5536"/>
              <a:gd name="T5" fmla="*/ 503900 h 4662"/>
              <a:gd name="T6" fmla="*/ 1760548 w 5536"/>
              <a:gd name="T7" fmla="*/ 275705 h 4662"/>
              <a:gd name="T8" fmla="*/ 1728519 w 5536"/>
              <a:gd name="T9" fmla="*/ 219916 h 4662"/>
              <a:gd name="T10" fmla="*/ 1723120 w 5536"/>
              <a:gd name="T11" fmla="*/ 175645 h 4662"/>
              <a:gd name="T12" fmla="*/ 1717362 w 5536"/>
              <a:gd name="T13" fmla="*/ 75585 h 4662"/>
              <a:gd name="T14" fmla="*/ 874876 w 5536"/>
              <a:gd name="T15" fmla="*/ 0 h 4662"/>
              <a:gd name="T16" fmla="*/ 32030 w 5536"/>
              <a:gd name="T17" fmla="*/ 73425 h 4662"/>
              <a:gd name="T18" fmla="*/ 32030 w 5536"/>
              <a:gd name="T19" fmla="*/ 73785 h 4662"/>
              <a:gd name="T20" fmla="*/ 31670 w 5536"/>
              <a:gd name="T21" fmla="*/ 75945 h 4662"/>
              <a:gd name="T22" fmla="*/ 31670 w 5536"/>
              <a:gd name="T23" fmla="*/ 76665 h 4662"/>
              <a:gd name="T24" fmla="*/ 8997 w 5536"/>
              <a:gd name="T25" fmla="*/ 219916 h 4662"/>
              <a:gd name="T26" fmla="*/ 5758 w 5536"/>
              <a:gd name="T27" fmla="*/ 268147 h 4662"/>
              <a:gd name="T28" fmla="*/ 49304 w 5536"/>
              <a:gd name="T29" fmla="*/ 584164 h 4662"/>
              <a:gd name="T30" fmla="*/ 84932 w 5536"/>
              <a:gd name="T31" fmla="*/ 661549 h 4662"/>
              <a:gd name="T32" fmla="*/ 217010 w 5536"/>
              <a:gd name="T33" fmla="*/ 869947 h 4662"/>
              <a:gd name="T34" fmla="*/ 260915 w 5536"/>
              <a:gd name="T35" fmla="*/ 948772 h 4662"/>
              <a:gd name="T36" fmla="*/ 295464 w 5536"/>
              <a:gd name="T37" fmla="*/ 1137374 h 4662"/>
              <a:gd name="T38" fmla="*/ 280349 w 5536"/>
              <a:gd name="T39" fmla="*/ 1313019 h 4662"/>
              <a:gd name="T40" fmla="*/ 242921 w 5536"/>
              <a:gd name="T41" fmla="*/ 1545893 h 4662"/>
              <a:gd name="T42" fmla="*/ 218089 w 5536"/>
              <a:gd name="T43" fmla="*/ 1677627 h 4662"/>
              <a:gd name="T44" fmla="*/ 1286942 w 5536"/>
              <a:gd name="T45" fmla="*/ 1677627 h 4662"/>
              <a:gd name="T46" fmla="*/ 1294859 w 5536"/>
              <a:gd name="T47" fmla="*/ 1641274 h 4662"/>
              <a:gd name="T48" fmla="*/ 1333367 w 5536"/>
              <a:gd name="T49" fmla="*/ 1467069 h 4662"/>
              <a:gd name="T50" fmla="*/ 1425497 w 5536"/>
              <a:gd name="T51" fmla="*/ 1400482 h 4662"/>
              <a:gd name="T52" fmla="*/ 1581326 w 5536"/>
              <a:gd name="T53" fmla="*/ 1403002 h 4662"/>
              <a:gd name="T54" fmla="*/ 1726359 w 5536"/>
              <a:gd name="T55" fmla="*/ 1391124 h 4662"/>
              <a:gd name="T56" fmla="*/ 1830366 w 5536"/>
              <a:gd name="T57" fmla="*/ 1313019 h 4662"/>
              <a:gd name="T58" fmla="*/ 1830725 w 5536"/>
              <a:gd name="T59" fmla="*/ 1201442 h 4662"/>
              <a:gd name="T60" fmla="*/ 1812731 w 5536"/>
              <a:gd name="T61" fmla="*/ 1142053 h 4662"/>
              <a:gd name="T62" fmla="*/ 1842962 w 5536"/>
              <a:gd name="T63" fmla="*/ 1018598 h 4662"/>
              <a:gd name="T64" fmla="*/ 1849799 w 5536"/>
              <a:gd name="T65" fmla="*/ 960289 h 4662"/>
              <a:gd name="T66" fmla="*/ 1841882 w 5536"/>
              <a:gd name="T67" fmla="*/ 948772 h 4662"/>
              <a:gd name="T68" fmla="*/ 1824248 w 5536"/>
              <a:gd name="T69" fmla="*/ 926096 h 4662"/>
              <a:gd name="T70" fmla="*/ 1853398 w 5536"/>
              <a:gd name="T71" fmla="*/ 819197 h 4662"/>
              <a:gd name="T72" fmla="*/ 1832885 w 5536"/>
              <a:gd name="T73" fmla="*/ 779965 h 4662"/>
              <a:gd name="T74" fmla="*/ 1870673 w 5536"/>
              <a:gd name="T75" fmla="*/ 700781 h 4662"/>
              <a:gd name="T76" fmla="*/ 1949487 w 5536"/>
              <a:gd name="T77" fmla="*/ 669107 h 4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36" h="4662">
                <a:moveTo>
                  <a:pt x="5505" y="1654"/>
                </a:moveTo>
                <a:lnTo>
                  <a:pt x="5505" y="1654"/>
                </a:lnTo>
                <a:cubicBezTo>
                  <a:pt x="5502" y="1644"/>
                  <a:pt x="5498" y="1633"/>
                  <a:pt x="5494" y="1623"/>
                </a:cubicBezTo>
                <a:cubicBezTo>
                  <a:pt x="5466" y="1545"/>
                  <a:pt x="5428" y="1466"/>
                  <a:pt x="5380" y="1400"/>
                </a:cubicBezTo>
                <a:cubicBezTo>
                  <a:pt x="5222" y="1185"/>
                  <a:pt x="5054" y="977"/>
                  <a:pt x="4892" y="766"/>
                </a:cubicBezTo>
                <a:cubicBezTo>
                  <a:pt x="4855" y="717"/>
                  <a:pt x="4822" y="666"/>
                  <a:pt x="4803" y="611"/>
                </a:cubicBezTo>
                <a:cubicBezTo>
                  <a:pt x="4790" y="572"/>
                  <a:pt x="4784" y="532"/>
                  <a:pt x="4788" y="488"/>
                </a:cubicBezTo>
                <a:cubicBezTo>
                  <a:pt x="4796" y="393"/>
                  <a:pt x="4789" y="301"/>
                  <a:pt x="4772" y="210"/>
                </a:cubicBezTo>
                <a:cubicBezTo>
                  <a:pt x="4772" y="94"/>
                  <a:pt x="3723" y="0"/>
                  <a:pt x="2431" y="0"/>
                </a:cubicBezTo>
                <a:cubicBezTo>
                  <a:pt x="1159" y="0"/>
                  <a:pt x="123" y="91"/>
                  <a:pt x="89" y="204"/>
                </a:cubicBezTo>
                <a:lnTo>
                  <a:pt x="89" y="205"/>
                </a:lnTo>
                <a:lnTo>
                  <a:pt x="88" y="210"/>
                </a:lnTo>
                <a:lnTo>
                  <a:pt x="88" y="211"/>
                </a:lnTo>
                <a:lnTo>
                  <a:pt x="88" y="212"/>
                </a:lnTo>
                <a:lnTo>
                  <a:pt x="88" y="213"/>
                </a:lnTo>
                <a:cubicBezTo>
                  <a:pt x="56" y="343"/>
                  <a:pt x="36" y="476"/>
                  <a:pt x="25" y="611"/>
                </a:cubicBezTo>
                <a:cubicBezTo>
                  <a:pt x="20" y="656"/>
                  <a:pt x="18" y="700"/>
                  <a:pt x="16" y="745"/>
                </a:cubicBezTo>
                <a:cubicBezTo>
                  <a:pt x="0" y="1049"/>
                  <a:pt x="31" y="1345"/>
                  <a:pt x="137" y="1623"/>
                </a:cubicBezTo>
                <a:cubicBezTo>
                  <a:pt x="165" y="1696"/>
                  <a:pt x="197" y="1767"/>
                  <a:pt x="236" y="1838"/>
                </a:cubicBezTo>
                <a:cubicBezTo>
                  <a:pt x="346" y="2037"/>
                  <a:pt x="475" y="2228"/>
                  <a:pt x="603" y="2417"/>
                </a:cubicBezTo>
                <a:cubicBezTo>
                  <a:pt x="652" y="2488"/>
                  <a:pt x="693" y="2560"/>
                  <a:pt x="725" y="2636"/>
                </a:cubicBezTo>
                <a:cubicBezTo>
                  <a:pt x="796" y="2799"/>
                  <a:pt x="828" y="2973"/>
                  <a:pt x="821" y="3160"/>
                </a:cubicBezTo>
                <a:cubicBezTo>
                  <a:pt x="813" y="3324"/>
                  <a:pt x="799" y="3486"/>
                  <a:pt x="779" y="3648"/>
                </a:cubicBezTo>
                <a:cubicBezTo>
                  <a:pt x="752" y="3865"/>
                  <a:pt x="716" y="4080"/>
                  <a:pt x="675" y="4295"/>
                </a:cubicBezTo>
                <a:cubicBezTo>
                  <a:pt x="652" y="4417"/>
                  <a:pt x="629" y="4539"/>
                  <a:pt x="606" y="4661"/>
                </a:cubicBezTo>
                <a:lnTo>
                  <a:pt x="3576" y="4661"/>
                </a:lnTo>
                <a:cubicBezTo>
                  <a:pt x="3583" y="4627"/>
                  <a:pt x="3590" y="4593"/>
                  <a:pt x="3598" y="4560"/>
                </a:cubicBezTo>
                <a:cubicBezTo>
                  <a:pt x="3633" y="4399"/>
                  <a:pt x="3661" y="4236"/>
                  <a:pt x="3705" y="4076"/>
                </a:cubicBezTo>
                <a:cubicBezTo>
                  <a:pt x="3746" y="3926"/>
                  <a:pt x="3806" y="3889"/>
                  <a:pt x="3961" y="3891"/>
                </a:cubicBezTo>
                <a:cubicBezTo>
                  <a:pt x="4105" y="3892"/>
                  <a:pt x="4250" y="3902"/>
                  <a:pt x="4394" y="3898"/>
                </a:cubicBezTo>
                <a:cubicBezTo>
                  <a:pt x="4529" y="3894"/>
                  <a:pt x="4667" y="3894"/>
                  <a:pt x="4797" y="3865"/>
                </a:cubicBezTo>
                <a:cubicBezTo>
                  <a:pt x="4933" y="3835"/>
                  <a:pt x="5036" y="3755"/>
                  <a:pt x="5086" y="3648"/>
                </a:cubicBezTo>
                <a:cubicBezTo>
                  <a:pt x="5126" y="3560"/>
                  <a:pt x="5130" y="3453"/>
                  <a:pt x="5087" y="3338"/>
                </a:cubicBezTo>
                <a:cubicBezTo>
                  <a:pt x="5067" y="3284"/>
                  <a:pt x="5052" y="3228"/>
                  <a:pt x="5037" y="3173"/>
                </a:cubicBezTo>
                <a:cubicBezTo>
                  <a:pt x="5001" y="3043"/>
                  <a:pt x="5020" y="2928"/>
                  <a:pt x="5121" y="2830"/>
                </a:cubicBezTo>
                <a:cubicBezTo>
                  <a:pt x="5169" y="2782"/>
                  <a:pt x="5175" y="2726"/>
                  <a:pt x="5140" y="2668"/>
                </a:cubicBezTo>
                <a:cubicBezTo>
                  <a:pt x="5133" y="2656"/>
                  <a:pt x="5126" y="2645"/>
                  <a:pt x="5118" y="2636"/>
                </a:cubicBezTo>
                <a:cubicBezTo>
                  <a:pt x="5102" y="2614"/>
                  <a:pt x="5085" y="2594"/>
                  <a:pt x="5069" y="2573"/>
                </a:cubicBezTo>
                <a:cubicBezTo>
                  <a:pt x="5189" y="2524"/>
                  <a:pt x="5253" y="2398"/>
                  <a:pt x="5150" y="2276"/>
                </a:cubicBezTo>
                <a:cubicBezTo>
                  <a:pt x="5124" y="2245"/>
                  <a:pt x="5105" y="2205"/>
                  <a:pt x="5093" y="2167"/>
                </a:cubicBezTo>
                <a:cubicBezTo>
                  <a:pt x="5058" y="2052"/>
                  <a:pt x="5075" y="1981"/>
                  <a:pt x="5198" y="1947"/>
                </a:cubicBezTo>
                <a:cubicBezTo>
                  <a:pt x="5273" y="1926"/>
                  <a:pt x="5348" y="1896"/>
                  <a:pt x="5417" y="1859"/>
                </a:cubicBezTo>
                <a:cubicBezTo>
                  <a:pt x="5500" y="1816"/>
                  <a:pt x="5535" y="1741"/>
                  <a:pt x="5505" y="1654"/>
                </a:cubicBezTo>
              </a:path>
            </a:pathLst>
          </a:custGeom>
          <a:solidFill>
            <a:schemeClr val="bg1">
              <a:lumMod val="85000"/>
            </a:schemeClr>
          </a:solidFill>
          <a:ln>
            <a:noFill/>
          </a:ln>
          <a:effectLst/>
        </p:spPr>
        <p:txBody>
          <a:bodyPr wrap="none" anchor="ctr"/>
          <a:lstStyle/>
          <a:p>
            <a:endParaRPr lang="en-US" sz="3265" dirty="0">
              <a:latin typeface="DM Sans" pitchFamily="2" charset="77"/>
            </a:endParaRPr>
          </a:p>
        </p:txBody>
      </p:sp>
      <p:sp>
        <p:nvSpPr>
          <p:cNvPr id="15" name="Freeform 323">
            <a:extLst>
              <a:ext uri="{FF2B5EF4-FFF2-40B4-BE49-F238E27FC236}">
                <a16:creationId xmlns:a16="http://schemas.microsoft.com/office/drawing/2014/main" xmlns="" id="{359A17AA-4DA7-D041-BF2F-FF353B025CAC}"/>
              </a:ext>
            </a:extLst>
          </p:cNvPr>
          <p:cNvSpPr>
            <a:spLocks noChangeArrowheads="1"/>
          </p:cNvSpPr>
          <p:nvPr/>
        </p:nvSpPr>
        <p:spPr bwMode="auto">
          <a:xfrm>
            <a:off x="4637627" y="3957792"/>
            <a:ext cx="2916749" cy="260961"/>
          </a:xfrm>
          <a:custGeom>
            <a:avLst/>
            <a:gdLst>
              <a:gd name="T0" fmla="*/ 1685565 w 4684"/>
              <a:gd name="T1" fmla="*/ 75227 h 421"/>
              <a:gd name="T2" fmla="*/ 1685565 w 4684"/>
              <a:gd name="T3" fmla="*/ 75227 h 421"/>
              <a:gd name="T4" fmla="*/ 842963 w 4684"/>
              <a:gd name="T5" fmla="*/ 150454 h 421"/>
              <a:gd name="T6" fmla="*/ 842963 w 4684"/>
              <a:gd name="T7" fmla="*/ 150454 h 421"/>
              <a:gd name="T8" fmla="*/ 0 w 4684"/>
              <a:gd name="T9" fmla="*/ 75227 h 421"/>
              <a:gd name="T10" fmla="*/ 0 w 4684"/>
              <a:gd name="T11" fmla="*/ 75227 h 421"/>
              <a:gd name="T12" fmla="*/ 842963 w 4684"/>
              <a:gd name="T13" fmla="*/ 0 h 421"/>
              <a:gd name="T14" fmla="*/ 842963 w 4684"/>
              <a:gd name="T15" fmla="*/ 0 h 421"/>
              <a:gd name="T16" fmla="*/ 1685565 w 4684"/>
              <a:gd name="T17" fmla="*/ 75227 h 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84" h="421">
                <a:moveTo>
                  <a:pt x="4683" y="210"/>
                </a:moveTo>
                <a:lnTo>
                  <a:pt x="4683" y="210"/>
                </a:lnTo>
                <a:cubicBezTo>
                  <a:pt x="4683" y="326"/>
                  <a:pt x="3634" y="420"/>
                  <a:pt x="2342" y="420"/>
                </a:cubicBezTo>
                <a:cubicBezTo>
                  <a:pt x="1048" y="420"/>
                  <a:pt x="0" y="326"/>
                  <a:pt x="0" y="210"/>
                </a:cubicBezTo>
                <a:cubicBezTo>
                  <a:pt x="0" y="94"/>
                  <a:pt x="1048" y="0"/>
                  <a:pt x="2342" y="0"/>
                </a:cubicBezTo>
                <a:cubicBezTo>
                  <a:pt x="3634" y="0"/>
                  <a:pt x="4683" y="94"/>
                  <a:pt x="4683" y="210"/>
                </a:cubicBezTo>
              </a:path>
            </a:pathLst>
          </a:custGeom>
          <a:solidFill>
            <a:srgbClr val="000000">
              <a:alpha val="20000"/>
            </a:srgbClr>
          </a:solidFill>
          <a:ln>
            <a:noFill/>
          </a:ln>
          <a:effectLst/>
        </p:spPr>
        <p:txBody>
          <a:bodyPr wrap="none" anchor="ctr"/>
          <a:lstStyle/>
          <a:p>
            <a:endParaRPr lang="en-US" sz="3265" dirty="0">
              <a:latin typeface="DM Sans" pitchFamily="2" charset="77"/>
            </a:endParaRPr>
          </a:p>
        </p:txBody>
      </p:sp>
      <p:sp>
        <p:nvSpPr>
          <p:cNvPr id="16" name="Freeform 324">
            <a:extLst>
              <a:ext uri="{FF2B5EF4-FFF2-40B4-BE49-F238E27FC236}">
                <a16:creationId xmlns:a16="http://schemas.microsoft.com/office/drawing/2014/main" xmlns="" id="{A9CE52D1-5528-604E-89CA-389971E682F5}"/>
              </a:ext>
            </a:extLst>
          </p:cNvPr>
          <p:cNvSpPr>
            <a:spLocks noChangeArrowheads="1"/>
          </p:cNvSpPr>
          <p:nvPr/>
        </p:nvSpPr>
        <p:spPr bwMode="auto">
          <a:xfrm>
            <a:off x="3498111" y="467833"/>
            <a:ext cx="2397397" cy="3750921"/>
          </a:xfrm>
          <a:custGeom>
            <a:avLst/>
            <a:gdLst>
              <a:gd name="T0" fmla="*/ 275003 w 4278"/>
              <a:gd name="T1" fmla="*/ 64775 h 4182"/>
              <a:gd name="T2" fmla="*/ 275003 w 4278"/>
              <a:gd name="T3" fmla="*/ 0 h 4182"/>
              <a:gd name="T4" fmla="*/ 0 w 4278"/>
              <a:gd name="T5" fmla="*/ 159060 h 4182"/>
              <a:gd name="T6" fmla="*/ 275003 w 4278"/>
              <a:gd name="T7" fmla="*/ 317760 h 4182"/>
              <a:gd name="T8" fmla="*/ 275003 w 4278"/>
              <a:gd name="T9" fmla="*/ 253344 h 4182"/>
              <a:gd name="T10" fmla="*/ 1351260 w 4278"/>
              <a:gd name="T11" fmla="*/ 253344 h 4182"/>
              <a:gd name="T12" fmla="*/ 1351260 w 4278"/>
              <a:gd name="T13" fmla="*/ 1359565 h 4182"/>
              <a:gd name="T14" fmla="*/ 1351260 w 4278"/>
              <a:gd name="T15" fmla="*/ 1500632 h 4182"/>
              <a:gd name="T16" fmla="*/ 1351260 w 4278"/>
              <a:gd name="T17" fmla="*/ 1500632 h 4182"/>
              <a:gd name="T18" fmla="*/ 1539515 w 4278"/>
              <a:gd name="T19" fmla="*/ 1504590 h 4182"/>
              <a:gd name="T20" fmla="*/ 1539515 w 4278"/>
              <a:gd name="T21" fmla="*/ 1355247 h 4182"/>
              <a:gd name="T22" fmla="*/ 1539515 w 4278"/>
              <a:gd name="T23" fmla="*/ 253344 h 4182"/>
              <a:gd name="T24" fmla="*/ 1539515 w 4278"/>
              <a:gd name="T25" fmla="*/ 211600 h 4182"/>
              <a:gd name="T26" fmla="*/ 1539515 w 4278"/>
              <a:gd name="T27" fmla="*/ 64775 h 4182"/>
              <a:gd name="T28" fmla="*/ 275003 w 4278"/>
              <a:gd name="T29" fmla="*/ 64775 h 4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78" h="4182">
                <a:moveTo>
                  <a:pt x="764" y="180"/>
                </a:moveTo>
                <a:lnTo>
                  <a:pt x="764" y="0"/>
                </a:lnTo>
                <a:lnTo>
                  <a:pt x="0" y="442"/>
                </a:lnTo>
                <a:lnTo>
                  <a:pt x="764" y="883"/>
                </a:lnTo>
                <a:lnTo>
                  <a:pt x="764" y="704"/>
                </a:lnTo>
                <a:lnTo>
                  <a:pt x="3754" y="704"/>
                </a:lnTo>
                <a:lnTo>
                  <a:pt x="3754" y="3778"/>
                </a:lnTo>
                <a:lnTo>
                  <a:pt x="3754" y="4170"/>
                </a:lnTo>
                <a:cubicBezTo>
                  <a:pt x="3919" y="4175"/>
                  <a:pt x="4095" y="4180"/>
                  <a:pt x="4277" y="4181"/>
                </a:cubicBezTo>
                <a:lnTo>
                  <a:pt x="4277" y="3766"/>
                </a:lnTo>
                <a:lnTo>
                  <a:pt x="4277" y="704"/>
                </a:lnTo>
                <a:lnTo>
                  <a:pt x="4277" y="588"/>
                </a:lnTo>
                <a:lnTo>
                  <a:pt x="4277" y="180"/>
                </a:lnTo>
                <a:lnTo>
                  <a:pt x="764" y="180"/>
                </a:lnTo>
              </a:path>
            </a:pathLst>
          </a:custGeom>
          <a:solidFill>
            <a:schemeClr val="accent1"/>
          </a:solidFill>
          <a:ln>
            <a:noFill/>
          </a:ln>
          <a:effectLst/>
        </p:spPr>
        <p:txBody>
          <a:bodyPr wrap="none" anchor="ctr"/>
          <a:lstStyle/>
          <a:p>
            <a:endParaRPr lang="en-US" sz="3265" dirty="0">
              <a:latin typeface="DM Sans" pitchFamily="2" charset="77"/>
            </a:endParaRPr>
          </a:p>
        </p:txBody>
      </p:sp>
      <p:sp>
        <p:nvSpPr>
          <p:cNvPr id="17" name="Freeform 325">
            <a:extLst>
              <a:ext uri="{FF2B5EF4-FFF2-40B4-BE49-F238E27FC236}">
                <a16:creationId xmlns:a16="http://schemas.microsoft.com/office/drawing/2014/main" xmlns="" id="{AF49F9A7-5C92-AF4D-884E-1FCE31FEF562}"/>
              </a:ext>
            </a:extLst>
          </p:cNvPr>
          <p:cNvSpPr>
            <a:spLocks noChangeArrowheads="1"/>
          </p:cNvSpPr>
          <p:nvPr/>
        </p:nvSpPr>
        <p:spPr bwMode="auto">
          <a:xfrm>
            <a:off x="3231435" y="3147438"/>
            <a:ext cx="2180696" cy="1060330"/>
          </a:xfrm>
          <a:custGeom>
            <a:avLst/>
            <a:gdLst>
              <a:gd name="T0" fmla="*/ 1071925 w 3503"/>
              <a:gd name="T1" fmla="*/ 64882 h 1700"/>
              <a:gd name="T2" fmla="*/ 274908 w 3503"/>
              <a:gd name="T3" fmla="*/ 64882 h 1700"/>
              <a:gd name="T4" fmla="*/ 274908 w 3503"/>
              <a:gd name="T5" fmla="*/ 0 h 1700"/>
              <a:gd name="T6" fmla="*/ 0 w 3503"/>
              <a:gd name="T7" fmla="*/ 158961 h 1700"/>
              <a:gd name="T8" fmla="*/ 274908 w 3503"/>
              <a:gd name="T9" fmla="*/ 317922 h 1700"/>
              <a:gd name="T10" fmla="*/ 274908 w 3503"/>
              <a:gd name="T11" fmla="*/ 253040 h 1700"/>
              <a:gd name="T12" fmla="*/ 1071925 w 3503"/>
              <a:gd name="T13" fmla="*/ 253040 h 1700"/>
              <a:gd name="T14" fmla="*/ 1071925 w 3503"/>
              <a:gd name="T15" fmla="*/ 491301 h 1700"/>
              <a:gd name="T16" fmla="*/ 1071925 w 3503"/>
              <a:gd name="T17" fmla="*/ 600159 h 1700"/>
              <a:gd name="T18" fmla="*/ 1071925 w 3503"/>
              <a:gd name="T19" fmla="*/ 600159 h 1700"/>
              <a:gd name="T20" fmla="*/ 1260115 w 3503"/>
              <a:gd name="T21" fmla="*/ 612415 h 1700"/>
              <a:gd name="T22" fmla="*/ 1260115 w 3503"/>
              <a:gd name="T23" fmla="*/ 478685 h 1700"/>
              <a:gd name="T24" fmla="*/ 1260115 w 3503"/>
              <a:gd name="T25" fmla="*/ 253040 h 1700"/>
              <a:gd name="T26" fmla="*/ 1260115 w 3503"/>
              <a:gd name="T27" fmla="*/ 64882 h 1700"/>
              <a:gd name="T28" fmla="*/ 1071925 w 3503"/>
              <a:gd name="T29" fmla="*/ 64882 h 1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03" h="1700">
                <a:moveTo>
                  <a:pt x="2979" y="180"/>
                </a:moveTo>
                <a:lnTo>
                  <a:pt x="764" y="180"/>
                </a:lnTo>
                <a:lnTo>
                  <a:pt x="764" y="0"/>
                </a:lnTo>
                <a:lnTo>
                  <a:pt x="0" y="441"/>
                </a:lnTo>
                <a:lnTo>
                  <a:pt x="764" y="882"/>
                </a:lnTo>
                <a:lnTo>
                  <a:pt x="764" y="702"/>
                </a:lnTo>
                <a:lnTo>
                  <a:pt x="2979" y="702"/>
                </a:lnTo>
                <a:lnTo>
                  <a:pt x="2979" y="1363"/>
                </a:lnTo>
                <a:lnTo>
                  <a:pt x="2979" y="1665"/>
                </a:lnTo>
                <a:cubicBezTo>
                  <a:pt x="3134" y="1679"/>
                  <a:pt x="3310" y="1690"/>
                  <a:pt x="3502" y="1699"/>
                </a:cubicBezTo>
                <a:lnTo>
                  <a:pt x="3502" y="1328"/>
                </a:lnTo>
                <a:lnTo>
                  <a:pt x="3502" y="702"/>
                </a:lnTo>
                <a:lnTo>
                  <a:pt x="3502" y="180"/>
                </a:lnTo>
                <a:lnTo>
                  <a:pt x="2979" y="180"/>
                </a:lnTo>
              </a:path>
            </a:pathLst>
          </a:custGeom>
          <a:solidFill>
            <a:schemeClr val="accent2"/>
          </a:solidFill>
          <a:ln>
            <a:noFill/>
          </a:ln>
          <a:effectLst/>
        </p:spPr>
        <p:txBody>
          <a:bodyPr wrap="none" anchor="ctr"/>
          <a:lstStyle/>
          <a:p>
            <a:endParaRPr lang="en-US" sz="3265" dirty="0">
              <a:latin typeface="DM Sans" pitchFamily="2" charset="77"/>
            </a:endParaRPr>
          </a:p>
        </p:txBody>
      </p:sp>
      <p:sp>
        <p:nvSpPr>
          <p:cNvPr id="18" name="Freeform 326">
            <a:extLst>
              <a:ext uri="{FF2B5EF4-FFF2-40B4-BE49-F238E27FC236}">
                <a16:creationId xmlns:a16="http://schemas.microsoft.com/office/drawing/2014/main" xmlns="" id="{E0131262-23C8-0E48-A2EE-E3C18042EE52}"/>
              </a:ext>
            </a:extLst>
          </p:cNvPr>
          <p:cNvSpPr>
            <a:spLocks noChangeArrowheads="1"/>
          </p:cNvSpPr>
          <p:nvPr/>
        </p:nvSpPr>
        <p:spPr bwMode="auto">
          <a:xfrm>
            <a:off x="6285507" y="1614628"/>
            <a:ext cx="1658867" cy="2606874"/>
          </a:xfrm>
          <a:custGeom>
            <a:avLst/>
            <a:gdLst>
              <a:gd name="T0" fmla="*/ 1539515 w 4279"/>
              <a:gd name="T1" fmla="*/ 159190 h 4183"/>
              <a:gd name="T2" fmla="*/ 1264216 w 4279"/>
              <a:gd name="T3" fmla="*/ 0 h 4183"/>
              <a:gd name="T4" fmla="*/ 1264216 w 4279"/>
              <a:gd name="T5" fmla="*/ 64828 h 4183"/>
              <a:gd name="T6" fmla="*/ 0 w 4279"/>
              <a:gd name="T7" fmla="*/ 64828 h 4183"/>
              <a:gd name="T8" fmla="*/ 0 w 4279"/>
              <a:gd name="T9" fmla="*/ 211772 h 4183"/>
              <a:gd name="T10" fmla="*/ 0 w 4279"/>
              <a:gd name="T11" fmla="*/ 253551 h 4183"/>
              <a:gd name="T12" fmla="*/ 0 w 4279"/>
              <a:gd name="T13" fmla="*/ 1356352 h 4183"/>
              <a:gd name="T14" fmla="*/ 0 w 4279"/>
              <a:gd name="T15" fmla="*/ 1506178 h 4183"/>
              <a:gd name="T16" fmla="*/ 0 w 4279"/>
              <a:gd name="T17" fmla="*/ 1506178 h 4183"/>
              <a:gd name="T18" fmla="*/ 188571 w 4279"/>
              <a:gd name="T19" fmla="*/ 1501856 h 4183"/>
              <a:gd name="T20" fmla="*/ 188571 w 4279"/>
              <a:gd name="T21" fmla="*/ 1360314 h 4183"/>
              <a:gd name="T22" fmla="*/ 188571 w 4279"/>
              <a:gd name="T23" fmla="*/ 253551 h 4183"/>
              <a:gd name="T24" fmla="*/ 1264216 w 4279"/>
              <a:gd name="T25" fmla="*/ 253551 h 4183"/>
              <a:gd name="T26" fmla="*/ 1264216 w 4279"/>
              <a:gd name="T27" fmla="*/ 318019 h 4183"/>
              <a:gd name="T28" fmla="*/ 1539515 w 4279"/>
              <a:gd name="T29" fmla="*/ 159190 h 4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79" h="4183">
                <a:moveTo>
                  <a:pt x="4278" y="442"/>
                </a:moveTo>
                <a:lnTo>
                  <a:pt x="3513" y="0"/>
                </a:lnTo>
                <a:lnTo>
                  <a:pt x="3513" y="180"/>
                </a:lnTo>
                <a:lnTo>
                  <a:pt x="0" y="180"/>
                </a:lnTo>
                <a:lnTo>
                  <a:pt x="0" y="588"/>
                </a:lnTo>
                <a:lnTo>
                  <a:pt x="0" y="704"/>
                </a:lnTo>
                <a:lnTo>
                  <a:pt x="0" y="3766"/>
                </a:lnTo>
                <a:lnTo>
                  <a:pt x="0" y="4182"/>
                </a:lnTo>
                <a:cubicBezTo>
                  <a:pt x="182" y="4180"/>
                  <a:pt x="357" y="4176"/>
                  <a:pt x="524" y="4170"/>
                </a:cubicBezTo>
                <a:lnTo>
                  <a:pt x="524" y="3777"/>
                </a:lnTo>
                <a:lnTo>
                  <a:pt x="524" y="704"/>
                </a:lnTo>
                <a:lnTo>
                  <a:pt x="3513" y="704"/>
                </a:lnTo>
                <a:lnTo>
                  <a:pt x="3513" y="883"/>
                </a:lnTo>
                <a:lnTo>
                  <a:pt x="4278" y="442"/>
                </a:lnTo>
              </a:path>
            </a:pathLst>
          </a:custGeom>
          <a:solidFill>
            <a:schemeClr val="accent3"/>
          </a:solidFill>
          <a:ln>
            <a:noFill/>
          </a:ln>
          <a:effectLst/>
        </p:spPr>
        <p:txBody>
          <a:bodyPr wrap="none" anchor="ctr"/>
          <a:lstStyle/>
          <a:p>
            <a:endParaRPr lang="en-US" sz="3265" dirty="0">
              <a:latin typeface="DM Sans" pitchFamily="2" charset="77"/>
            </a:endParaRPr>
          </a:p>
        </p:txBody>
      </p:sp>
      <p:sp>
        <p:nvSpPr>
          <p:cNvPr id="10" name="TextBox 9">
            <a:extLst>
              <a:ext uri="{FF2B5EF4-FFF2-40B4-BE49-F238E27FC236}">
                <a16:creationId xmlns:a16="http://schemas.microsoft.com/office/drawing/2014/main" xmlns="" id="{3D7A52CA-52BD-6B47-8D55-BB12262E0C57}"/>
              </a:ext>
            </a:extLst>
          </p:cNvPr>
          <p:cNvSpPr txBox="1"/>
          <p:nvPr/>
        </p:nvSpPr>
        <p:spPr>
          <a:xfrm>
            <a:off x="0" y="46027"/>
            <a:ext cx="3498112" cy="2785378"/>
          </a:xfrm>
          <a:prstGeom prst="rect">
            <a:avLst/>
          </a:prstGeom>
          <a:noFill/>
        </p:spPr>
        <p:txBody>
          <a:bodyPr wrap="square" rtlCol="0" anchor="t">
            <a:spAutoFit/>
          </a:bodyPr>
          <a:lstStyle/>
          <a:p>
            <a:pPr algn="r">
              <a:lnSpc>
                <a:spcPct val="125000"/>
              </a:lnSpc>
            </a:pPr>
            <a:r>
              <a:rPr lang="en-US" sz="2000" spc="-15" dirty="0" err="1" smtClean="0">
                <a:latin typeface="DM Sans" pitchFamily="2" charset="77"/>
              </a:rPr>
              <a:t>Zaten</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bu</a:t>
            </a:r>
            <a:r>
              <a:rPr lang="en-US" sz="2000" spc="-15" dirty="0" smtClean="0">
                <a:latin typeface="DM Sans" pitchFamily="2" charset="77"/>
              </a:rPr>
              <a:t> </a:t>
            </a:r>
            <a:r>
              <a:rPr lang="en-US" sz="2000" spc="-15" dirty="0" err="1" smtClean="0">
                <a:latin typeface="DM Sans" pitchFamily="2" charset="77"/>
              </a:rPr>
              <a:t>işleri</a:t>
            </a:r>
            <a:r>
              <a:rPr lang="en-US" sz="2000" spc="-15" dirty="0" smtClean="0">
                <a:latin typeface="DM Sans" pitchFamily="2" charset="77"/>
              </a:rPr>
              <a:t> </a:t>
            </a:r>
            <a:r>
              <a:rPr lang="en-US" sz="2000" spc="-15" dirty="0" err="1" smtClean="0">
                <a:latin typeface="DM Sans" pitchFamily="2" charset="77"/>
              </a:rPr>
              <a:t>yapıyorlar</a:t>
            </a:r>
            <a:r>
              <a:rPr lang="en-US" sz="2000" spc="-15" dirty="0" smtClean="0">
                <a:latin typeface="DM Sans" pitchFamily="2" charset="77"/>
              </a:rPr>
              <a:t>, </a:t>
            </a:r>
            <a:r>
              <a:rPr lang="en-US" sz="2000" spc="-15" dirty="0" err="1" smtClean="0">
                <a:latin typeface="DM Sans" pitchFamily="2" charset="77"/>
              </a:rPr>
              <a:t>onu</a:t>
            </a:r>
            <a:r>
              <a:rPr lang="en-US" sz="2000" spc="-15" dirty="0" smtClean="0">
                <a:latin typeface="DM Sans" pitchFamily="2" charset="77"/>
              </a:rPr>
              <a:t> da tam </a:t>
            </a:r>
            <a:r>
              <a:rPr lang="en-US" sz="2000" spc="-15" dirty="0" err="1" smtClean="0">
                <a:latin typeface="DM Sans" pitchFamily="2" charset="77"/>
              </a:rPr>
              <a:t>yapsalar</a:t>
            </a:r>
            <a:r>
              <a:rPr lang="en-US" sz="2000" spc="-15" dirty="0" smtClean="0">
                <a:latin typeface="DM Sans" pitchFamily="2" charset="77"/>
              </a:rPr>
              <a:t> </a:t>
            </a:r>
            <a:r>
              <a:rPr lang="en-US" sz="2000" spc="-15" dirty="0" err="1" smtClean="0">
                <a:latin typeface="DM Sans" pitchFamily="2" charset="77"/>
              </a:rPr>
              <a:t>bari</a:t>
            </a:r>
            <a:r>
              <a:rPr lang="en-US" sz="2000" spc="-15" dirty="0" smtClean="0">
                <a:latin typeface="DM Sans" pitchFamily="2" charset="77"/>
              </a:rPr>
              <a:t>. </a:t>
            </a:r>
            <a:r>
              <a:rPr lang="en-US" sz="2000" spc="-15" dirty="0" err="1" smtClean="0">
                <a:latin typeface="DM Sans" pitchFamily="2" charset="77"/>
              </a:rPr>
              <a:t>Bizimki</a:t>
            </a:r>
            <a:r>
              <a:rPr lang="en-US" sz="2000" spc="-15" dirty="0" smtClean="0">
                <a:latin typeface="DM Sans" pitchFamily="2" charset="77"/>
              </a:rPr>
              <a:t> </a:t>
            </a:r>
            <a:r>
              <a:rPr lang="en-US" sz="2000" spc="-15" dirty="0" err="1" smtClean="0">
                <a:latin typeface="DM Sans" pitchFamily="2" charset="77"/>
              </a:rPr>
              <a:t>daha</a:t>
            </a:r>
            <a:r>
              <a:rPr lang="en-US" sz="2000" spc="-15" dirty="0" smtClean="0">
                <a:latin typeface="DM Sans" pitchFamily="2" charset="77"/>
              </a:rPr>
              <a:t> </a:t>
            </a:r>
            <a:r>
              <a:rPr lang="en-US" sz="2000" spc="-15" dirty="0" err="1" smtClean="0">
                <a:latin typeface="DM Sans" pitchFamily="2" charset="77"/>
              </a:rPr>
              <a:t>neyin</a:t>
            </a:r>
            <a:r>
              <a:rPr lang="en-US" sz="2000" spc="-15" dirty="0" smtClean="0">
                <a:latin typeface="DM Sans" pitchFamily="2" charset="77"/>
              </a:rPr>
              <a:t> ne </a:t>
            </a:r>
            <a:r>
              <a:rPr lang="en-US" sz="2000" spc="-15" dirty="0" err="1" smtClean="0">
                <a:latin typeface="DM Sans" pitchFamily="2" charset="77"/>
              </a:rPr>
              <a:t>olduğunu</a:t>
            </a:r>
            <a:r>
              <a:rPr lang="en-US" sz="2000" spc="-15" dirty="0" smtClean="0">
                <a:latin typeface="DM Sans" pitchFamily="2" charset="77"/>
              </a:rPr>
              <a:t> </a:t>
            </a:r>
            <a:r>
              <a:rPr lang="en-US" sz="2000" spc="-15" dirty="0" err="1" smtClean="0">
                <a:latin typeface="DM Sans" pitchFamily="2" charset="77"/>
              </a:rPr>
              <a:t>bilmiyor</a:t>
            </a:r>
            <a:r>
              <a:rPr lang="en-US" sz="2000" spc="-15" dirty="0" smtClean="0">
                <a:latin typeface="DM Sans" pitchFamily="2" charset="77"/>
              </a:rPr>
              <a:t>, </a:t>
            </a:r>
            <a:r>
              <a:rPr lang="en-US" sz="2000" spc="-15" dirty="0" err="1" smtClean="0">
                <a:latin typeface="DM Sans" pitchFamily="2" charset="77"/>
              </a:rPr>
              <a:t>asistanlara</a:t>
            </a:r>
            <a:r>
              <a:rPr lang="en-US" sz="2000" spc="-15" dirty="0" smtClean="0">
                <a:latin typeface="DM Sans" pitchFamily="2" charset="77"/>
              </a:rPr>
              <a:t> </a:t>
            </a:r>
            <a:r>
              <a:rPr lang="en-US" sz="2000" spc="-15" dirty="0" err="1" smtClean="0">
                <a:latin typeface="DM Sans" pitchFamily="2" charset="77"/>
              </a:rPr>
              <a:t>soruyor</a:t>
            </a:r>
            <a:r>
              <a:rPr lang="en-US" sz="2000" spc="-15" dirty="0" smtClean="0">
                <a:latin typeface="DM Sans" pitchFamily="2" charset="77"/>
              </a:rPr>
              <a:t>. </a:t>
            </a:r>
            <a:r>
              <a:rPr lang="en-US" sz="2000" spc="-15" dirty="0" err="1" smtClean="0">
                <a:latin typeface="DM Sans" pitchFamily="2" charset="77"/>
              </a:rPr>
              <a:t>Madem</a:t>
            </a:r>
            <a:r>
              <a:rPr lang="en-US" sz="2000" spc="-15" dirty="0" smtClean="0">
                <a:latin typeface="DM Sans" pitchFamily="2" charset="77"/>
              </a:rPr>
              <a:t> </a:t>
            </a:r>
            <a:r>
              <a:rPr lang="en-US" sz="2000" spc="-15" dirty="0" err="1" smtClean="0">
                <a:latin typeface="DM Sans" pitchFamily="2" charset="77"/>
              </a:rPr>
              <a:t>bu</a:t>
            </a:r>
            <a:r>
              <a:rPr lang="en-US" sz="2000" spc="-15" dirty="0" smtClean="0">
                <a:latin typeface="DM Sans" pitchFamily="2" charset="77"/>
              </a:rPr>
              <a:t> </a:t>
            </a:r>
            <a:r>
              <a:rPr lang="en-US" sz="2000" spc="-15" dirty="0" err="1" smtClean="0">
                <a:latin typeface="DM Sans" pitchFamily="2" charset="77"/>
              </a:rPr>
              <a:t>işi</a:t>
            </a:r>
            <a:r>
              <a:rPr lang="en-US" sz="2000" spc="-15" dirty="0" smtClean="0">
                <a:latin typeface="DM Sans" pitchFamily="2" charset="77"/>
              </a:rPr>
              <a:t> </a:t>
            </a:r>
            <a:r>
              <a:rPr lang="en-US" sz="2000" spc="-15" dirty="0" err="1" smtClean="0">
                <a:latin typeface="DM Sans" pitchFamily="2" charset="77"/>
              </a:rPr>
              <a:t>yapacak</a:t>
            </a:r>
            <a:r>
              <a:rPr lang="en-US" sz="2000" spc="-15" dirty="0" smtClean="0">
                <a:latin typeface="DM Sans" pitchFamily="2" charset="77"/>
              </a:rPr>
              <a:t> </a:t>
            </a:r>
            <a:r>
              <a:rPr lang="en-US" sz="2000" spc="-15" dirty="0" err="1" smtClean="0">
                <a:latin typeface="DM Sans" pitchFamily="2" charset="77"/>
              </a:rPr>
              <a:t>önce</a:t>
            </a:r>
            <a:r>
              <a:rPr lang="en-US" sz="2000" spc="-15" dirty="0" smtClean="0">
                <a:latin typeface="DM Sans" pitchFamily="2" charset="77"/>
              </a:rPr>
              <a:t> </a:t>
            </a:r>
            <a:r>
              <a:rPr lang="en-US" sz="2000" spc="-15" dirty="0" err="1" smtClean="0">
                <a:latin typeface="DM Sans" pitchFamily="2" charset="77"/>
              </a:rPr>
              <a:t>onun</a:t>
            </a:r>
            <a:r>
              <a:rPr lang="en-US" sz="2000" spc="-15" dirty="0" smtClean="0">
                <a:latin typeface="DM Sans" pitchFamily="2" charset="77"/>
              </a:rPr>
              <a:t> </a:t>
            </a:r>
            <a:r>
              <a:rPr lang="en-US" sz="2000" spc="-15" dirty="0" err="1" smtClean="0">
                <a:latin typeface="DM Sans" pitchFamily="2" charset="77"/>
              </a:rPr>
              <a:t>öğrenmesi</a:t>
            </a:r>
            <a:r>
              <a:rPr lang="en-US" sz="2000" spc="-15" dirty="0" smtClean="0">
                <a:latin typeface="DM Sans" pitchFamily="2" charset="77"/>
              </a:rPr>
              <a:t> </a:t>
            </a:r>
            <a:r>
              <a:rPr lang="en-US" sz="2000" spc="-15" dirty="0" err="1" smtClean="0">
                <a:latin typeface="DM Sans" pitchFamily="2" charset="77"/>
              </a:rPr>
              <a:t>gerekmez</a:t>
            </a:r>
            <a:r>
              <a:rPr lang="en-US" sz="2000" spc="-15" dirty="0" smtClean="0">
                <a:latin typeface="DM Sans" pitchFamily="2" charset="77"/>
              </a:rPr>
              <a:t> mi </a:t>
            </a:r>
            <a:r>
              <a:rPr lang="en-US" sz="2000" spc="-15" dirty="0" err="1" smtClean="0">
                <a:latin typeface="DM Sans" pitchFamily="2" charset="77"/>
              </a:rPr>
              <a:t>yani</a:t>
            </a:r>
            <a:r>
              <a:rPr lang="en-US" sz="2000" spc="-15" dirty="0" smtClean="0">
                <a:latin typeface="DM Sans" pitchFamily="2" charset="77"/>
              </a:rPr>
              <a:t>!</a:t>
            </a:r>
            <a:endParaRPr lang="en-US" sz="2000" spc="-15" dirty="0">
              <a:latin typeface="DM Sans" pitchFamily="2" charset="77"/>
            </a:endParaRPr>
          </a:p>
        </p:txBody>
      </p:sp>
      <p:sp>
        <p:nvSpPr>
          <p:cNvPr id="11" name="TextBox 10">
            <a:extLst>
              <a:ext uri="{FF2B5EF4-FFF2-40B4-BE49-F238E27FC236}">
                <a16:creationId xmlns:a16="http://schemas.microsoft.com/office/drawing/2014/main" xmlns="" id="{3D347A13-5D01-EA4F-9534-A866591F12C9}"/>
              </a:ext>
            </a:extLst>
          </p:cNvPr>
          <p:cNvSpPr txBox="1"/>
          <p:nvPr/>
        </p:nvSpPr>
        <p:spPr>
          <a:xfrm>
            <a:off x="7944374" y="0"/>
            <a:ext cx="4091682" cy="6959982"/>
          </a:xfrm>
          <a:prstGeom prst="rect">
            <a:avLst/>
          </a:prstGeom>
          <a:noFill/>
        </p:spPr>
        <p:txBody>
          <a:bodyPr wrap="square" rtlCol="0" anchor="t">
            <a:spAutoFit/>
          </a:bodyPr>
          <a:lstStyle/>
          <a:p>
            <a:pPr>
              <a:lnSpc>
                <a:spcPct val="150000"/>
              </a:lnSpc>
            </a:pPr>
            <a:r>
              <a:rPr lang="en-US" sz="2000" spc="-15" dirty="0" err="1" smtClean="0">
                <a:latin typeface="DM Sans" pitchFamily="2" charset="77"/>
              </a:rPr>
              <a:t>Hocalarımız</a:t>
            </a:r>
            <a:r>
              <a:rPr lang="en-US" sz="2000" spc="-15" dirty="0" smtClean="0">
                <a:latin typeface="DM Sans" pitchFamily="2" charset="77"/>
              </a:rPr>
              <a:t> </a:t>
            </a:r>
            <a:r>
              <a:rPr lang="en-US" sz="2000" spc="-15" dirty="0" err="1" smtClean="0">
                <a:latin typeface="DM Sans" pitchFamily="2" charset="77"/>
              </a:rPr>
              <a:t>mükemmel</a:t>
            </a:r>
            <a:r>
              <a:rPr lang="en-US" sz="2000" spc="-15" dirty="0" smtClean="0">
                <a:latin typeface="DM Sans" pitchFamily="2" charset="77"/>
              </a:rPr>
              <a:t> </a:t>
            </a:r>
            <a:r>
              <a:rPr lang="en-US" sz="2000" spc="-15" dirty="0" err="1" smtClean="0">
                <a:latin typeface="DM Sans" pitchFamily="2" charset="77"/>
              </a:rPr>
              <a:t>değil</a:t>
            </a:r>
            <a:r>
              <a:rPr lang="en-US" sz="2000" spc="-15" dirty="0" smtClean="0">
                <a:latin typeface="DM Sans" pitchFamily="2" charset="77"/>
              </a:rPr>
              <a:t>, </a:t>
            </a:r>
            <a:r>
              <a:rPr lang="en-US" sz="2000" spc="-15" dirty="0" err="1" smtClean="0">
                <a:latin typeface="DM Sans" pitchFamily="2" charset="77"/>
              </a:rPr>
              <a:t>herşeyi</a:t>
            </a:r>
            <a:r>
              <a:rPr lang="en-US" sz="2000" spc="-15" dirty="0" smtClean="0">
                <a:latin typeface="DM Sans" pitchFamily="2" charset="77"/>
              </a:rPr>
              <a:t> </a:t>
            </a:r>
            <a:r>
              <a:rPr lang="en-US" sz="2000" spc="-15" dirty="0" err="1" smtClean="0">
                <a:latin typeface="DM Sans" pitchFamily="2" charset="77"/>
              </a:rPr>
              <a:t>bilemezler</a:t>
            </a:r>
            <a:r>
              <a:rPr lang="en-US" sz="2000" spc="-15" dirty="0" smtClean="0">
                <a:latin typeface="DM Sans" pitchFamily="2" charset="77"/>
              </a:rPr>
              <a:t> </a:t>
            </a:r>
            <a:r>
              <a:rPr lang="en-US" sz="2000" spc="-15" dirty="0" err="1" smtClean="0">
                <a:latin typeface="DM Sans" pitchFamily="2" charset="77"/>
              </a:rPr>
              <a:t>ama</a:t>
            </a:r>
            <a:r>
              <a:rPr lang="en-US" sz="2000" spc="-15" dirty="0" smtClean="0">
                <a:latin typeface="DM Sans" pitchFamily="2" charset="77"/>
              </a:rPr>
              <a:t> </a:t>
            </a:r>
            <a:r>
              <a:rPr lang="en-US" sz="2000" spc="-15" dirty="0" err="1" smtClean="0">
                <a:latin typeface="DM Sans" pitchFamily="2" charset="77"/>
              </a:rPr>
              <a:t>bizi</a:t>
            </a:r>
            <a:r>
              <a:rPr lang="en-US" sz="2000" spc="-15" dirty="0" smtClean="0">
                <a:latin typeface="DM Sans" pitchFamily="2" charset="77"/>
              </a:rPr>
              <a:t> </a:t>
            </a:r>
            <a:r>
              <a:rPr lang="en-US" sz="2000" spc="-15" dirty="0" err="1" smtClean="0">
                <a:latin typeface="DM Sans" pitchFamily="2" charset="77"/>
              </a:rPr>
              <a:t>doğru</a:t>
            </a:r>
            <a:r>
              <a:rPr lang="en-US" sz="2000" spc="-15" dirty="0" smtClean="0">
                <a:latin typeface="DM Sans" pitchFamily="2" charset="77"/>
              </a:rPr>
              <a:t> </a:t>
            </a:r>
            <a:r>
              <a:rPr lang="en-US" sz="2000" spc="-15" dirty="0" err="1" smtClean="0">
                <a:latin typeface="DM Sans" pitchFamily="2" charset="77"/>
              </a:rPr>
              <a:t>yere</a:t>
            </a:r>
            <a:r>
              <a:rPr lang="en-US" sz="2000" spc="-15" dirty="0" smtClean="0">
                <a:latin typeface="DM Sans" pitchFamily="2" charset="77"/>
              </a:rPr>
              <a:t> </a:t>
            </a:r>
            <a:r>
              <a:rPr lang="en-US" sz="2000" spc="-15" dirty="0" err="1" smtClean="0">
                <a:latin typeface="DM Sans" pitchFamily="2" charset="77"/>
              </a:rPr>
              <a:t>yönlendirmeliler</a:t>
            </a:r>
            <a:r>
              <a:rPr lang="en-US" sz="2000" spc="-15" dirty="0" smtClean="0">
                <a:latin typeface="DM Sans" pitchFamily="2" charset="77"/>
              </a:rPr>
              <a:t>. </a:t>
            </a:r>
            <a:r>
              <a:rPr lang="en-US" sz="2000" spc="-15" dirty="0" err="1" smtClean="0">
                <a:latin typeface="DM Sans" pitchFamily="2" charset="77"/>
              </a:rPr>
              <a:t>Yoğun</a:t>
            </a:r>
            <a:r>
              <a:rPr lang="en-US" sz="2000" spc="-15" dirty="0" smtClean="0">
                <a:latin typeface="DM Sans" pitchFamily="2" charset="77"/>
              </a:rPr>
              <a:t> </a:t>
            </a:r>
            <a:r>
              <a:rPr lang="en-US" sz="2000" spc="-15" dirty="0" err="1" smtClean="0">
                <a:latin typeface="DM Sans" pitchFamily="2" charset="77"/>
              </a:rPr>
              <a:t>olduklarını</a:t>
            </a:r>
            <a:r>
              <a:rPr lang="en-US" sz="2000" spc="-15" dirty="0" smtClean="0">
                <a:latin typeface="DM Sans" pitchFamily="2" charset="77"/>
              </a:rPr>
              <a:t> da </a:t>
            </a:r>
            <a:r>
              <a:rPr lang="en-US" sz="2000" spc="-15" dirty="0" err="1" smtClean="0">
                <a:latin typeface="DM Sans" pitchFamily="2" charset="77"/>
              </a:rPr>
              <a:t>biliyoruz</a:t>
            </a:r>
            <a:r>
              <a:rPr lang="en-US" sz="2000" spc="-15" dirty="0" smtClean="0">
                <a:latin typeface="DM Sans" pitchFamily="2" charset="77"/>
              </a:rPr>
              <a:t>. </a:t>
            </a:r>
            <a:r>
              <a:rPr lang="en-US" sz="2000" spc="-15" dirty="0" err="1" smtClean="0">
                <a:latin typeface="DM Sans" pitchFamily="2" charset="77"/>
              </a:rPr>
              <a:t>Ama</a:t>
            </a:r>
            <a:r>
              <a:rPr lang="en-US" sz="2000" spc="-15" dirty="0" smtClean="0">
                <a:latin typeface="DM Sans" pitchFamily="2" charset="77"/>
              </a:rPr>
              <a:t> </a:t>
            </a:r>
            <a:r>
              <a:rPr lang="en-US" sz="2000" spc="-15" dirty="0" err="1" smtClean="0">
                <a:latin typeface="DM Sans" pitchFamily="2" charset="77"/>
              </a:rPr>
              <a:t>en</a:t>
            </a:r>
            <a:r>
              <a:rPr lang="en-US" sz="2000" spc="-15" dirty="0" smtClean="0">
                <a:latin typeface="DM Sans" pitchFamily="2" charset="77"/>
              </a:rPr>
              <a:t> </a:t>
            </a:r>
            <a:r>
              <a:rPr lang="en-US" sz="2000" spc="-15" dirty="0" err="1" smtClean="0">
                <a:latin typeface="DM Sans" pitchFamily="2" charset="77"/>
              </a:rPr>
              <a:t>azından</a:t>
            </a:r>
            <a:r>
              <a:rPr lang="en-US" sz="2000" spc="-15" dirty="0" smtClean="0">
                <a:latin typeface="DM Sans" pitchFamily="2" charset="77"/>
              </a:rPr>
              <a:t> </a:t>
            </a:r>
            <a:r>
              <a:rPr lang="en-US" sz="2000" spc="-15" dirty="0" err="1" smtClean="0">
                <a:latin typeface="DM Sans" pitchFamily="2" charset="77"/>
              </a:rPr>
              <a:t>birşeyler</a:t>
            </a:r>
            <a:r>
              <a:rPr lang="en-US" sz="2000" spc="-15" dirty="0" smtClean="0">
                <a:latin typeface="DM Sans" pitchFamily="2" charset="77"/>
              </a:rPr>
              <a:t> </a:t>
            </a:r>
            <a:r>
              <a:rPr lang="en-US" sz="2000" spc="-15" dirty="0" err="1" smtClean="0">
                <a:latin typeface="DM Sans" pitchFamily="2" charset="77"/>
              </a:rPr>
              <a:t>yapmaya</a:t>
            </a:r>
            <a:r>
              <a:rPr lang="en-US" sz="2000" spc="-15" dirty="0" smtClean="0">
                <a:latin typeface="DM Sans" pitchFamily="2" charset="77"/>
              </a:rPr>
              <a:t> </a:t>
            </a:r>
            <a:r>
              <a:rPr lang="en-US" sz="2000" spc="-15" dirty="0" err="1" smtClean="0">
                <a:latin typeface="DM Sans" pitchFamily="2" charset="77"/>
              </a:rPr>
              <a:t>çalıştıklarını</a:t>
            </a:r>
            <a:r>
              <a:rPr lang="en-US" sz="2000" spc="-15" dirty="0" smtClean="0">
                <a:latin typeface="DM Sans" pitchFamily="2" charset="77"/>
              </a:rPr>
              <a:t>, </a:t>
            </a:r>
            <a:r>
              <a:rPr lang="en-US" sz="2000" spc="-15" dirty="0" err="1" smtClean="0">
                <a:latin typeface="DM Sans" pitchFamily="2" charset="77"/>
              </a:rPr>
              <a:t>ilgilendiklerini</a:t>
            </a:r>
            <a:r>
              <a:rPr lang="en-US" sz="2000" spc="-15" dirty="0" smtClean="0">
                <a:latin typeface="DM Sans" pitchFamily="2" charset="77"/>
              </a:rPr>
              <a:t> </a:t>
            </a:r>
            <a:r>
              <a:rPr lang="en-US" sz="2000" spc="-15" dirty="0" err="1" smtClean="0">
                <a:latin typeface="DM Sans" pitchFamily="2" charset="77"/>
              </a:rPr>
              <a:t>bilmek</a:t>
            </a:r>
            <a:r>
              <a:rPr lang="en-US" sz="2000" spc="-15" dirty="0" smtClean="0">
                <a:latin typeface="DM Sans" pitchFamily="2" charset="77"/>
              </a:rPr>
              <a:t> </a:t>
            </a:r>
            <a:r>
              <a:rPr lang="en-US" sz="2000" spc="-15" dirty="0" err="1" smtClean="0">
                <a:latin typeface="DM Sans" pitchFamily="2" charset="77"/>
              </a:rPr>
              <a:t>önemli</a:t>
            </a:r>
            <a:r>
              <a:rPr lang="en-US" sz="2000" spc="-15" dirty="0" smtClean="0">
                <a:latin typeface="DM Sans" pitchFamily="2" charset="77"/>
              </a:rPr>
              <a:t>. </a:t>
            </a:r>
            <a:r>
              <a:rPr lang="en-US" sz="2000" spc="-15" dirty="0" err="1" smtClean="0">
                <a:latin typeface="DM Sans" pitchFamily="2" charset="77"/>
              </a:rPr>
              <a:t>Bizim</a:t>
            </a:r>
            <a:r>
              <a:rPr lang="en-US" sz="2000" spc="-15" dirty="0" smtClean="0">
                <a:latin typeface="DM Sans" pitchFamily="2" charset="77"/>
              </a:rPr>
              <a:t> ne </a:t>
            </a:r>
            <a:r>
              <a:rPr lang="en-US" sz="2000" spc="-15" dirty="0" err="1" smtClean="0">
                <a:latin typeface="DM Sans" pitchFamily="2" charset="77"/>
              </a:rPr>
              <a:t>yaşabileceğimizi</a:t>
            </a:r>
            <a:r>
              <a:rPr lang="en-US" sz="2000" spc="-15" dirty="0" smtClean="0">
                <a:latin typeface="DM Sans" pitchFamily="2" charset="77"/>
              </a:rPr>
              <a:t> </a:t>
            </a:r>
            <a:r>
              <a:rPr lang="en-US" sz="2000" spc="-15" dirty="0" err="1" smtClean="0">
                <a:latin typeface="DM Sans" pitchFamily="2" charset="77"/>
              </a:rPr>
              <a:t>anlamaları</a:t>
            </a:r>
            <a:r>
              <a:rPr lang="en-US" sz="2000" spc="-15" dirty="0" smtClean="0">
                <a:latin typeface="DM Sans" pitchFamily="2" charset="77"/>
              </a:rPr>
              <a:t>, </a:t>
            </a:r>
            <a:r>
              <a:rPr lang="en-US" sz="2000" spc="-15" dirty="0" err="1" smtClean="0">
                <a:latin typeface="DM Sans" pitchFamily="2" charset="77"/>
              </a:rPr>
              <a:t>saygı</a:t>
            </a:r>
            <a:r>
              <a:rPr lang="en-US" sz="2000" spc="-15" dirty="0" smtClean="0">
                <a:latin typeface="DM Sans" pitchFamily="2" charset="77"/>
              </a:rPr>
              <a:t> </a:t>
            </a:r>
            <a:r>
              <a:rPr lang="en-US" sz="2000" spc="-15" dirty="0" err="1" smtClean="0">
                <a:latin typeface="DM Sans" pitchFamily="2" charset="77"/>
              </a:rPr>
              <a:t>göstermeleri</a:t>
            </a:r>
            <a:r>
              <a:rPr lang="en-US" sz="2000" spc="-15" dirty="0" smtClean="0">
                <a:latin typeface="DM Sans" pitchFamily="2" charset="77"/>
              </a:rPr>
              <a:t> </a:t>
            </a:r>
            <a:r>
              <a:rPr lang="en-US" sz="2000" spc="-15" dirty="0" err="1" smtClean="0">
                <a:latin typeface="DM Sans" pitchFamily="2" charset="77"/>
              </a:rPr>
              <a:t>önemli</a:t>
            </a:r>
            <a:r>
              <a:rPr lang="en-US" sz="2000" spc="-15" dirty="0" smtClean="0">
                <a:latin typeface="DM Sans" pitchFamily="2" charset="77"/>
              </a:rPr>
              <a:t>. </a:t>
            </a:r>
            <a:r>
              <a:rPr lang="en-US" sz="2000" spc="-15" dirty="0" err="1" smtClean="0">
                <a:latin typeface="DM Sans" pitchFamily="2" charset="77"/>
              </a:rPr>
              <a:t>Bizimle</a:t>
            </a:r>
            <a:r>
              <a:rPr lang="en-US" sz="2000" spc="-15" dirty="0" smtClean="0">
                <a:latin typeface="DM Sans" pitchFamily="2" charset="77"/>
              </a:rPr>
              <a:t> </a:t>
            </a:r>
            <a:r>
              <a:rPr lang="en-US" sz="2000" spc="-15" dirty="0" err="1" smtClean="0">
                <a:latin typeface="DM Sans" pitchFamily="2" charset="77"/>
              </a:rPr>
              <a:t>ya</a:t>
            </a:r>
            <a:r>
              <a:rPr lang="en-US" sz="2000" spc="-15" dirty="0" smtClean="0">
                <a:latin typeface="DM Sans" pitchFamily="2" charset="77"/>
              </a:rPr>
              <a:t> </a:t>
            </a:r>
            <a:r>
              <a:rPr lang="en-US" sz="2000" spc="-15" dirty="0" err="1" smtClean="0">
                <a:latin typeface="DM Sans" pitchFamily="2" charset="77"/>
              </a:rPr>
              <a:t>iletişim</a:t>
            </a:r>
            <a:r>
              <a:rPr lang="en-US" sz="2000" spc="-15" dirty="0" smtClean="0">
                <a:latin typeface="DM Sans" pitchFamily="2" charset="77"/>
              </a:rPr>
              <a:t> </a:t>
            </a:r>
            <a:r>
              <a:rPr lang="en-US" sz="2000" spc="-15" dirty="0" err="1" smtClean="0">
                <a:latin typeface="DM Sans" pitchFamily="2" charset="77"/>
              </a:rPr>
              <a:t>kurmuyorlar</a:t>
            </a:r>
            <a:r>
              <a:rPr lang="en-US" sz="2000" spc="-15" dirty="0" smtClean="0">
                <a:latin typeface="DM Sans" pitchFamily="2" charset="77"/>
              </a:rPr>
              <a:t>, </a:t>
            </a:r>
            <a:r>
              <a:rPr lang="en-US" sz="2000" spc="-15" dirty="0" err="1" smtClean="0">
                <a:latin typeface="DM Sans" pitchFamily="2" charset="77"/>
              </a:rPr>
              <a:t>kursalar</a:t>
            </a:r>
            <a:r>
              <a:rPr lang="en-US" sz="2000" spc="-15" dirty="0" smtClean="0">
                <a:latin typeface="DM Sans" pitchFamily="2" charset="77"/>
              </a:rPr>
              <a:t> da </a:t>
            </a:r>
            <a:r>
              <a:rPr lang="en-US" sz="2000" spc="-15" dirty="0" err="1" smtClean="0">
                <a:latin typeface="DM Sans" pitchFamily="2" charset="77"/>
              </a:rPr>
              <a:t>soğuk</a:t>
            </a:r>
            <a:r>
              <a:rPr lang="en-US" sz="2000" spc="-15" dirty="0" smtClean="0">
                <a:latin typeface="DM Sans" pitchFamily="2" charset="77"/>
              </a:rPr>
              <a:t>, </a:t>
            </a:r>
            <a:r>
              <a:rPr lang="en-US" sz="2000" spc="-15" dirty="0" err="1" smtClean="0">
                <a:latin typeface="DM Sans" pitchFamily="2" charset="77"/>
              </a:rPr>
              <a:t>ilgisiz</a:t>
            </a:r>
            <a:r>
              <a:rPr lang="en-US" sz="2000" spc="-15" dirty="0" smtClean="0">
                <a:latin typeface="DM Sans" pitchFamily="2" charset="77"/>
              </a:rPr>
              <a:t>, </a:t>
            </a:r>
            <a:r>
              <a:rPr lang="en-US" sz="2000" spc="-15" dirty="0" err="1" smtClean="0">
                <a:latin typeface="DM Sans" pitchFamily="2" charset="77"/>
              </a:rPr>
              <a:t>kaba</a:t>
            </a:r>
            <a:r>
              <a:rPr lang="en-US" sz="2000" spc="-15" dirty="0" smtClean="0">
                <a:latin typeface="DM Sans" pitchFamily="2" charset="77"/>
              </a:rPr>
              <a:t> </a:t>
            </a:r>
            <a:r>
              <a:rPr lang="en-US" sz="2000" spc="-15" dirty="0" err="1" smtClean="0">
                <a:latin typeface="DM Sans" pitchFamily="2" charset="77"/>
              </a:rPr>
              <a:t>olabiliyorlar</a:t>
            </a:r>
            <a:r>
              <a:rPr lang="en-US" sz="2000" spc="-15" dirty="0" smtClean="0">
                <a:latin typeface="DM Sans" pitchFamily="2" charset="77"/>
              </a:rPr>
              <a:t>. </a:t>
            </a:r>
            <a:r>
              <a:rPr lang="en-US" sz="2000" spc="-15" dirty="0" err="1" smtClean="0">
                <a:latin typeface="DM Sans" pitchFamily="2" charset="77"/>
              </a:rPr>
              <a:t>Kendinizi</a:t>
            </a:r>
            <a:r>
              <a:rPr lang="en-US" sz="2000" spc="-15" dirty="0" smtClean="0">
                <a:latin typeface="DM Sans" pitchFamily="2" charset="77"/>
              </a:rPr>
              <a:t> </a:t>
            </a:r>
            <a:r>
              <a:rPr lang="en-US" sz="2000" spc="-15" dirty="0" err="1" smtClean="0">
                <a:latin typeface="DM Sans" pitchFamily="2" charset="77"/>
              </a:rPr>
              <a:t>kötü</a:t>
            </a:r>
            <a:r>
              <a:rPr lang="en-US" sz="2000" spc="-15" dirty="0" smtClean="0">
                <a:latin typeface="DM Sans" pitchFamily="2" charset="77"/>
              </a:rPr>
              <a:t> </a:t>
            </a:r>
            <a:r>
              <a:rPr lang="en-US" sz="2000" spc="-15" dirty="0" err="1" smtClean="0">
                <a:latin typeface="DM Sans" pitchFamily="2" charset="77"/>
              </a:rPr>
              <a:t>hissediyorsunuz</a:t>
            </a:r>
            <a:r>
              <a:rPr lang="en-US" sz="2000" spc="-15" dirty="0" smtClean="0">
                <a:latin typeface="DM Sans" pitchFamily="2" charset="77"/>
              </a:rPr>
              <a:t>. </a:t>
            </a:r>
            <a:r>
              <a:rPr lang="en-US" sz="2000" spc="-15" dirty="0" err="1" smtClean="0">
                <a:latin typeface="DM Sans" pitchFamily="2" charset="77"/>
              </a:rPr>
              <a:t>Resmen</a:t>
            </a:r>
            <a:r>
              <a:rPr lang="en-US" sz="2000" spc="-15" dirty="0" smtClean="0">
                <a:latin typeface="DM Sans" pitchFamily="2" charset="77"/>
              </a:rPr>
              <a:t> </a:t>
            </a:r>
            <a:r>
              <a:rPr lang="en-US" sz="2000" spc="-15" dirty="0" err="1" smtClean="0">
                <a:latin typeface="DM Sans" pitchFamily="2" charset="77"/>
              </a:rPr>
              <a:t>bölümden</a:t>
            </a:r>
            <a:r>
              <a:rPr lang="en-US" sz="2000" spc="-15" dirty="0" smtClean="0">
                <a:latin typeface="DM Sans" pitchFamily="2" charset="77"/>
              </a:rPr>
              <a:t> </a:t>
            </a:r>
            <a:r>
              <a:rPr lang="en-US" sz="2000" spc="-15" dirty="0" err="1" smtClean="0">
                <a:latin typeface="DM Sans" pitchFamily="2" charset="77"/>
              </a:rPr>
              <a:t>soğuduk</a:t>
            </a:r>
            <a:r>
              <a:rPr lang="en-US" sz="2000" spc="-15" dirty="0" smtClean="0">
                <a:latin typeface="DM Sans" pitchFamily="2" charset="77"/>
              </a:rPr>
              <a:t>. Ben </a:t>
            </a:r>
            <a:r>
              <a:rPr lang="en-US" sz="2000" spc="-15" dirty="0" err="1" smtClean="0">
                <a:latin typeface="DM Sans" pitchFamily="2" charset="77"/>
              </a:rPr>
              <a:t>soğudum</a:t>
            </a:r>
            <a:r>
              <a:rPr lang="en-US" sz="2000" spc="-15" dirty="0" smtClean="0">
                <a:latin typeface="DM Sans" pitchFamily="2" charset="77"/>
              </a:rPr>
              <a:t>, </a:t>
            </a:r>
            <a:r>
              <a:rPr lang="en-US" sz="2000" spc="-15" dirty="0" err="1" smtClean="0">
                <a:latin typeface="DM Sans" pitchFamily="2" charset="77"/>
              </a:rPr>
              <a:t>kendimi</a:t>
            </a:r>
            <a:r>
              <a:rPr lang="en-US" sz="2000" spc="-15" dirty="0" smtClean="0">
                <a:latin typeface="DM Sans" pitchFamily="2" charset="77"/>
              </a:rPr>
              <a:t> </a:t>
            </a:r>
            <a:r>
              <a:rPr lang="en-US" sz="2000" spc="-15" dirty="0" err="1" smtClean="0">
                <a:latin typeface="DM Sans" pitchFamily="2" charset="77"/>
              </a:rPr>
              <a:t>buraya</a:t>
            </a:r>
            <a:r>
              <a:rPr lang="en-US" sz="2000" spc="-15" dirty="0" smtClean="0">
                <a:latin typeface="DM Sans" pitchFamily="2" charset="77"/>
              </a:rPr>
              <a:t> </a:t>
            </a:r>
            <a:r>
              <a:rPr lang="en-US" sz="2000" spc="-15" dirty="0" err="1" smtClean="0">
                <a:latin typeface="DM Sans" pitchFamily="2" charset="77"/>
              </a:rPr>
              <a:t>ait</a:t>
            </a:r>
            <a:r>
              <a:rPr lang="en-US" sz="2000" spc="-15" dirty="0" smtClean="0">
                <a:latin typeface="DM Sans" pitchFamily="2" charset="77"/>
              </a:rPr>
              <a:t> </a:t>
            </a:r>
            <a:r>
              <a:rPr lang="en-US" sz="2000" spc="-15" dirty="0" err="1" smtClean="0">
                <a:latin typeface="DM Sans" pitchFamily="2" charset="77"/>
              </a:rPr>
              <a:t>hissedemiyorum</a:t>
            </a:r>
            <a:endParaRPr lang="en-US" sz="2000" spc="-15" dirty="0">
              <a:latin typeface="DM Sans" pitchFamily="2" charset="77"/>
            </a:endParaRPr>
          </a:p>
        </p:txBody>
      </p:sp>
      <p:sp>
        <p:nvSpPr>
          <p:cNvPr id="12" name="TextBox 11">
            <a:extLst>
              <a:ext uri="{FF2B5EF4-FFF2-40B4-BE49-F238E27FC236}">
                <a16:creationId xmlns:a16="http://schemas.microsoft.com/office/drawing/2014/main" xmlns="" id="{880068A3-BE60-674A-ADB9-96A3ECBACAA7}"/>
              </a:ext>
            </a:extLst>
          </p:cNvPr>
          <p:cNvSpPr txBox="1"/>
          <p:nvPr/>
        </p:nvSpPr>
        <p:spPr>
          <a:xfrm>
            <a:off x="301509" y="3479991"/>
            <a:ext cx="2655279" cy="3170099"/>
          </a:xfrm>
          <a:prstGeom prst="rect">
            <a:avLst/>
          </a:prstGeom>
          <a:noFill/>
        </p:spPr>
        <p:txBody>
          <a:bodyPr wrap="square" rtlCol="0" anchor="t">
            <a:spAutoFit/>
          </a:bodyPr>
          <a:lstStyle/>
          <a:p>
            <a:pPr algn="r">
              <a:lnSpc>
                <a:spcPts val="2400"/>
              </a:lnSpc>
            </a:pPr>
            <a:r>
              <a:rPr lang="en-US" sz="2000" spc="-15" dirty="0" smtClean="0">
                <a:latin typeface="DM Sans" pitchFamily="2" charset="77"/>
              </a:rPr>
              <a:t>Bu (</a:t>
            </a:r>
            <a:r>
              <a:rPr lang="en-US" sz="2000" spc="-15" dirty="0" err="1" smtClean="0">
                <a:latin typeface="DM Sans" pitchFamily="2" charset="77"/>
              </a:rPr>
              <a:t>danışmanlık</a:t>
            </a:r>
            <a:r>
              <a:rPr lang="en-US" sz="2000" spc="-15" dirty="0" smtClean="0">
                <a:latin typeface="DM Sans" pitchFamily="2" charset="77"/>
              </a:rPr>
              <a:t>) </a:t>
            </a:r>
            <a:r>
              <a:rPr lang="en-US" sz="2000" spc="-15" dirty="0" err="1" smtClean="0">
                <a:latin typeface="DM Sans" pitchFamily="2" charset="77"/>
              </a:rPr>
              <a:t>demek</a:t>
            </a:r>
            <a:r>
              <a:rPr lang="en-US" sz="2000" spc="-15" dirty="0" smtClean="0">
                <a:latin typeface="DM Sans" pitchFamily="2" charset="77"/>
              </a:rPr>
              <a:t> </a:t>
            </a:r>
            <a:r>
              <a:rPr lang="en-US" sz="2000" spc="-15" dirty="0" err="1" smtClean="0">
                <a:latin typeface="DM Sans" pitchFamily="2" charset="77"/>
              </a:rPr>
              <a:t>ki</a:t>
            </a:r>
            <a:r>
              <a:rPr lang="en-US" sz="2000" spc="-15" dirty="0" smtClean="0">
                <a:latin typeface="DM Sans" pitchFamily="2" charset="77"/>
              </a:rPr>
              <a:t> </a:t>
            </a:r>
            <a:r>
              <a:rPr lang="en-US" sz="2000" spc="-15" dirty="0" err="1" smtClean="0">
                <a:latin typeface="DM Sans" pitchFamily="2" charset="77"/>
              </a:rPr>
              <a:t>görevinin</a:t>
            </a:r>
            <a:r>
              <a:rPr lang="en-US" sz="2000" spc="-15" dirty="0" smtClean="0">
                <a:latin typeface="DM Sans" pitchFamily="2" charset="77"/>
              </a:rPr>
              <a:t> </a:t>
            </a:r>
            <a:r>
              <a:rPr lang="en-US" sz="2000" spc="-15" dirty="0" err="1" smtClean="0">
                <a:latin typeface="DM Sans" pitchFamily="2" charset="77"/>
              </a:rPr>
              <a:t>bir</a:t>
            </a:r>
            <a:r>
              <a:rPr lang="en-US" sz="2000" spc="-15" dirty="0" smtClean="0">
                <a:latin typeface="DM Sans" pitchFamily="2" charset="77"/>
              </a:rPr>
              <a:t> </a:t>
            </a:r>
            <a:r>
              <a:rPr lang="en-US" sz="2000" spc="-15" dirty="0" err="1" smtClean="0">
                <a:latin typeface="DM Sans" pitchFamily="2" charset="77"/>
              </a:rPr>
              <a:t>parçası</a:t>
            </a:r>
            <a:r>
              <a:rPr lang="en-US" sz="2000" spc="-15" dirty="0" smtClean="0">
                <a:latin typeface="DM Sans" pitchFamily="2" charset="77"/>
              </a:rPr>
              <a:t>. </a:t>
            </a:r>
            <a:r>
              <a:rPr lang="en-US" sz="2000" spc="-15" dirty="0" err="1" smtClean="0">
                <a:latin typeface="DM Sans" pitchFamily="2" charset="77"/>
              </a:rPr>
              <a:t>Bize</a:t>
            </a:r>
            <a:r>
              <a:rPr lang="en-US" sz="2000" spc="-15" dirty="0" smtClean="0">
                <a:latin typeface="DM Sans" pitchFamily="2" charset="77"/>
              </a:rPr>
              <a:t> ‘</a:t>
            </a:r>
            <a:r>
              <a:rPr lang="en-US" sz="2000" spc="-15" dirty="0" err="1" smtClean="0">
                <a:latin typeface="DM Sans" pitchFamily="2" charset="77"/>
              </a:rPr>
              <a:t>öğrencisiniz</a:t>
            </a:r>
            <a:r>
              <a:rPr lang="en-US" sz="2000" spc="-15" dirty="0" smtClean="0">
                <a:latin typeface="DM Sans" pitchFamily="2" charset="77"/>
              </a:rPr>
              <a:t>, </a:t>
            </a:r>
            <a:r>
              <a:rPr lang="en-US" sz="2000" spc="-15" dirty="0" err="1" smtClean="0">
                <a:latin typeface="DM Sans" pitchFamily="2" charset="77"/>
              </a:rPr>
              <a:t>bunun</a:t>
            </a:r>
            <a:r>
              <a:rPr lang="en-US" sz="2000" spc="-15" dirty="0" smtClean="0">
                <a:latin typeface="DM Sans" pitchFamily="2" charset="77"/>
              </a:rPr>
              <a:t> </a:t>
            </a:r>
            <a:r>
              <a:rPr lang="en-US" sz="2000" spc="-15" dirty="0" err="1" smtClean="0">
                <a:latin typeface="DM Sans" pitchFamily="2" charset="77"/>
              </a:rPr>
              <a:t>sorumluluklarını</a:t>
            </a:r>
            <a:r>
              <a:rPr lang="en-US" sz="2000" spc="-15" dirty="0" smtClean="0">
                <a:latin typeface="DM Sans" pitchFamily="2" charset="77"/>
              </a:rPr>
              <a:t> </a:t>
            </a:r>
            <a:r>
              <a:rPr lang="en-US" sz="2000" spc="-15" dirty="0" err="1" smtClean="0">
                <a:latin typeface="DM Sans" pitchFamily="2" charset="77"/>
              </a:rPr>
              <a:t>almalısınız</a:t>
            </a:r>
            <a:r>
              <a:rPr lang="en-US" sz="2000" spc="-15" dirty="0" smtClean="0">
                <a:latin typeface="DM Sans" pitchFamily="2" charset="77"/>
              </a:rPr>
              <a:t>’ </a:t>
            </a:r>
            <a:r>
              <a:rPr lang="en-US" sz="2000" spc="-15" dirty="0" err="1" smtClean="0">
                <a:latin typeface="DM Sans" pitchFamily="2" charset="77"/>
              </a:rPr>
              <a:t>diyorlar</a:t>
            </a:r>
            <a:r>
              <a:rPr lang="en-US" sz="2000" spc="-15" dirty="0" smtClean="0">
                <a:latin typeface="DM Sans" pitchFamily="2" charset="77"/>
              </a:rPr>
              <a:t>. </a:t>
            </a:r>
            <a:r>
              <a:rPr lang="en-US" sz="2000" spc="-15" dirty="0" err="1" smtClean="0">
                <a:latin typeface="DM Sans" pitchFamily="2" charset="77"/>
              </a:rPr>
              <a:t>Onlar</a:t>
            </a:r>
            <a:r>
              <a:rPr lang="en-US" sz="2000" spc="-15" dirty="0" smtClean="0">
                <a:latin typeface="DM Sans" pitchFamily="2" charset="77"/>
              </a:rPr>
              <a:t> da </a:t>
            </a:r>
            <a:r>
              <a:rPr lang="en-US" sz="2000" spc="-15" dirty="0" err="1" smtClean="0">
                <a:latin typeface="DM Sans" pitchFamily="2" charset="77"/>
              </a:rPr>
              <a:t>istemeseler</a:t>
            </a:r>
            <a:r>
              <a:rPr lang="en-US" sz="2000" spc="-15" dirty="0" smtClean="0">
                <a:latin typeface="DM Sans" pitchFamily="2" charset="77"/>
              </a:rPr>
              <a:t> de </a:t>
            </a:r>
            <a:r>
              <a:rPr lang="en-US" sz="2000" spc="-15" dirty="0" err="1" smtClean="0">
                <a:latin typeface="DM Sans" pitchFamily="2" charset="77"/>
              </a:rPr>
              <a:t>sorumluluklarını</a:t>
            </a:r>
            <a:r>
              <a:rPr lang="en-US" sz="2000" spc="-15" dirty="0" smtClean="0">
                <a:latin typeface="DM Sans" pitchFamily="2" charset="77"/>
              </a:rPr>
              <a:t> </a:t>
            </a:r>
            <a:r>
              <a:rPr lang="en-US" sz="2000" spc="-15" dirty="0" err="1" smtClean="0">
                <a:latin typeface="DM Sans" pitchFamily="2" charset="77"/>
              </a:rPr>
              <a:t>yerine</a:t>
            </a:r>
            <a:r>
              <a:rPr lang="en-US" sz="2000" spc="-15" dirty="0" smtClean="0">
                <a:latin typeface="DM Sans" pitchFamily="2" charset="77"/>
              </a:rPr>
              <a:t> </a:t>
            </a:r>
            <a:r>
              <a:rPr lang="en-US" sz="2000" spc="-15" dirty="0" err="1" smtClean="0">
                <a:latin typeface="DM Sans" pitchFamily="2" charset="77"/>
              </a:rPr>
              <a:t>getirmek</a:t>
            </a:r>
            <a:r>
              <a:rPr lang="en-US" sz="2000" spc="-15" dirty="0" smtClean="0">
                <a:latin typeface="DM Sans" pitchFamily="2" charset="77"/>
              </a:rPr>
              <a:t> </a:t>
            </a:r>
            <a:r>
              <a:rPr lang="en-US" sz="2000" spc="-15" dirty="0" err="1" smtClean="0">
                <a:latin typeface="DM Sans" pitchFamily="2" charset="77"/>
              </a:rPr>
              <a:t>zorundalar</a:t>
            </a:r>
            <a:r>
              <a:rPr lang="en-US" sz="2000" spc="-15" dirty="0" smtClean="0">
                <a:latin typeface="DM Sans" pitchFamily="2" charset="77"/>
              </a:rPr>
              <a:t>.</a:t>
            </a:r>
            <a:endParaRPr lang="en-US" sz="2000" spc="-15" dirty="0">
              <a:latin typeface="DM Sans" pitchFamily="2" charset="77"/>
            </a:endParaRPr>
          </a:p>
        </p:txBody>
      </p:sp>
    </p:spTree>
    <p:extLst>
      <p:ext uri="{BB962C8B-B14F-4D97-AF65-F5344CB8AC3E}">
        <p14:creationId xmlns:p14="http://schemas.microsoft.com/office/powerpoint/2010/main" val="1230392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267</TotalTime>
  <Words>1681</Words>
  <Application>Microsoft Office PowerPoint</Application>
  <PresentationFormat>Özel</PresentationFormat>
  <Paragraphs>121</Paragraphs>
  <Slides>18</Slides>
  <Notes>10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Peki  Akademik Danışman  Ne Yapmalı ?</vt:lpstr>
      <vt:lpstr>PowerPoint Sunusu</vt:lpstr>
      <vt:lpstr>PowerPoint Sunusu</vt:lpstr>
      <vt:lpstr>PowerPoint Sunusu</vt:lpstr>
      <vt:lpstr>PowerPoint Sunusu</vt:lpstr>
      <vt:lpstr>PowerPoint Sunusu</vt:lpstr>
      <vt:lpstr>Kültür ve Sanat Etkinlikleri</vt:lpstr>
      <vt:lpstr>Kaynak</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İhsan Üstüntaş</dc:creator>
  <cp:lastModifiedBy>Acer</cp:lastModifiedBy>
  <cp:revision>30</cp:revision>
  <dcterms:created xsi:type="dcterms:W3CDTF">2023-09-15T06:58:47Z</dcterms:created>
  <dcterms:modified xsi:type="dcterms:W3CDTF">2024-09-11T13:24:48Z</dcterms:modified>
</cp:coreProperties>
</file>