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4"/>
  </p:notesMasterIdLst>
  <p:sldIdLst>
    <p:sldId id="257" r:id="rId2"/>
    <p:sldId id="258" r:id="rId3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CC3300"/>
    <a:srgbClr val="DCF4FA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1512" y="96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853AF5-77A0-4BDD-8FE4-2BAFF8463605}" type="datetimeFigureOut">
              <a:rPr lang="tr-TR" smtClean="0"/>
              <a:t>23.09.2024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52EC3F-BD22-4BA6-8926-FDEAC362B5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22521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2EC3F-BD22-4BA6-8926-FDEAC362B5D5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42251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1E0DE-1AFE-4C88-B85A-8630037ABCF5}" type="datetimeFigureOut">
              <a:rPr lang="tr-TR" smtClean="0"/>
              <a:t>23.09.2024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AB2A3-D668-4FD8-A77D-719D67EDD0D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89683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1E0DE-1AFE-4C88-B85A-8630037ABCF5}" type="datetimeFigureOut">
              <a:rPr lang="tr-TR" smtClean="0"/>
              <a:t>23.09.2024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AB2A3-D668-4FD8-A77D-719D67EDD0D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65787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1E0DE-1AFE-4C88-B85A-8630037ABCF5}" type="datetimeFigureOut">
              <a:rPr lang="tr-TR" smtClean="0"/>
              <a:t>23.09.2024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AB2A3-D668-4FD8-A77D-719D67EDD0D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65568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1518082"/>
            <a:ext cx="8543925" cy="601846"/>
          </a:xfrm>
        </p:spPr>
        <p:txBody>
          <a:bodyPr>
            <a:normAutofit/>
          </a:bodyPr>
          <a:lstStyle>
            <a:lvl1pPr>
              <a:defRPr sz="3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tr-TR" dirty="0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38" y="2299317"/>
            <a:ext cx="8543925" cy="3877646"/>
          </a:xfrm>
        </p:spPr>
        <p:txBody>
          <a:bodyPr/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tr-TR" dirty="0"/>
              <a:t>Asıl metin stillerini düzenlemek için tıklayın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1E0DE-1AFE-4C88-B85A-8630037ABCF5}" type="datetimeFigureOut">
              <a:rPr lang="tr-TR" smtClean="0"/>
              <a:t>23.09.2024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AB2A3-D668-4FD8-A77D-719D67EDD0D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473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1E0DE-1AFE-4C88-B85A-8630037ABCF5}" type="datetimeFigureOut">
              <a:rPr lang="tr-TR" smtClean="0"/>
              <a:t>23.09.2024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AB2A3-D668-4FD8-A77D-719D67EDD0D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91649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1E0DE-1AFE-4C88-B85A-8630037ABCF5}" type="datetimeFigureOut">
              <a:rPr lang="tr-TR" smtClean="0"/>
              <a:t>23.09.2024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AB2A3-D668-4FD8-A77D-719D67EDD0D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13427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1E0DE-1AFE-4C88-B85A-8630037ABCF5}" type="datetimeFigureOut">
              <a:rPr lang="tr-TR" smtClean="0"/>
              <a:t>23.09.2024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AB2A3-D668-4FD8-A77D-719D67EDD0D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51086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1E0DE-1AFE-4C88-B85A-8630037ABCF5}" type="datetimeFigureOut">
              <a:rPr lang="tr-TR" smtClean="0"/>
              <a:t>23.09.2024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AB2A3-D668-4FD8-A77D-719D67EDD0D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60489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1E0DE-1AFE-4C88-B85A-8630037ABCF5}" type="datetimeFigureOut">
              <a:rPr lang="tr-TR" smtClean="0"/>
              <a:t>23.09.2024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AB2A3-D668-4FD8-A77D-719D67EDD0D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40684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1E0DE-1AFE-4C88-B85A-8630037ABCF5}" type="datetimeFigureOut">
              <a:rPr lang="tr-TR" smtClean="0"/>
              <a:t>23.09.2024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AB2A3-D668-4FD8-A77D-719D67EDD0D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3009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1E0DE-1AFE-4C88-B85A-8630037ABCF5}" type="datetimeFigureOut">
              <a:rPr lang="tr-TR" smtClean="0"/>
              <a:t>23.09.2024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AB2A3-D668-4FD8-A77D-719D67EDD0D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13759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91E0DE-1AFE-4C88-B85A-8630037ABCF5}" type="datetimeFigureOut">
              <a:rPr lang="tr-TR" smtClean="0"/>
              <a:t>23.09.2024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4AB2A3-D668-4FD8-A77D-719D67EDD0D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77242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6F088F4-C766-4BE9-B314-F932E78D08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3215045"/>
            <a:ext cx="9906000" cy="1822782"/>
          </a:xfrm>
          <a:solidFill>
            <a:srgbClr val="C00000"/>
          </a:solidFill>
        </p:spPr>
        <p:txBody>
          <a:bodyPr>
            <a:normAutofit fontScale="90000"/>
          </a:bodyPr>
          <a:lstStyle/>
          <a:p>
            <a:br>
              <a:rPr lang="tr-TR" dirty="0">
                <a:solidFill>
                  <a:schemeClr val="bg1"/>
                </a:solidFill>
              </a:rPr>
            </a:br>
            <a:br>
              <a:rPr lang="tr-TR" dirty="0">
                <a:solidFill>
                  <a:schemeClr val="bg1"/>
                </a:solidFill>
              </a:rPr>
            </a:br>
            <a:br>
              <a:rPr lang="tr-TR" dirty="0">
                <a:solidFill>
                  <a:schemeClr val="bg1"/>
                </a:solidFill>
              </a:rPr>
            </a:br>
            <a:r>
              <a:rPr lang="tr-TR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Ders Adı ……</a:t>
            </a:r>
            <a:br>
              <a:rPr lang="tr-TR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tr-TR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 Dr./Doç. Dr./Dr. </a:t>
            </a:r>
            <a:r>
              <a:rPr lang="tr-TR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Öğr</a:t>
            </a:r>
            <a:r>
              <a:rPr lang="tr-T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Üyesi/</a:t>
            </a:r>
            <a:r>
              <a:rPr lang="tr-TR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Öğr</a:t>
            </a:r>
            <a:r>
              <a:rPr lang="tr-T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Gör./</a:t>
            </a:r>
            <a:r>
              <a:rPr lang="tr-TR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Araş</a:t>
            </a:r>
            <a:r>
              <a:rPr lang="tr-T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Gör. Dr. İsim </a:t>
            </a:r>
            <a:r>
              <a:rPr lang="tr-TR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Soyisim</a:t>
            </a:r>
            <a:r>
              <a:rPr lang="tr-T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tr-T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tr-TR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0" y="6263427"/>
            <a:ext cx="1008667" cy="261610"/>
          </a:xfrm>
          <a:prstGeom prst="rect">
            <a:avLst/>
          </a:prstGeom>
          <a:solidFill>
            <a:srgbClr val="DCF4FA"/>
          </a:solidFill>
        </p:spPr>
        <p:txBody>
          <a:bodyPr wrap="square" rtlCol="0">
            <a:spAutoFit/>
          </a:bodyPr>
          <a:lstStyle/>
          <a:p>
            <a:r>
              <a:rPr lang="tr-TR" sz="1100" dirty="0">
                <a:latin typeface="Arial" panose="020B0604020202020204" pitchFamily="34" charset="0"/>
                <a:cs typeface="Arial" panose="020B0604020202020204" pitchFamily="34" charset="0"/>
              </a:rPr>
              <a:t>Hafta ….</a:t>
            </a:r>
          </a:p>
        </p:txBody>
      </p:sp>
    </p:spTree>
    <p:extLst>
      <p:ext uri="{BB962C8B-B14F-4D97-AF65-F5344CB8AC3E}">
        <p14:creationId xmlns:p14="http://schemas.microsoft.com/office/powerpoint/2010/main" val="2994806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700" dirty="0">
                <a:latin typeface="Arial" panose="020B0604020202020204" pitchFamily="34" charset="0"/>
                <a:cs typeface="Arial" panose="020B0604020202020204" pitchFamily="34" charset="0"/>
              </a:rPr>
              <a:t>Konu Başlığı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1800" dirty="0">
                <a:latin typeface="Arial" panose="020B0604020202020204" pitchFamily="34" charset="0"/>
                <a:cs typeface="Arial" panose="020B0604020202020204" pitchFamily="34" charset="0"/>
              </a:rPr>
              <a:t>Slaytlara ekleyeceğiniz metinler, 18 punto ve  </a:t>
            </a:r>
            <a:r>
              <a:rPr lang="tr-TR" sz="1800" dirty="0" err="1">
                <a:latin typeface="Arial" panose="020B0604020202020204" pitchFamily="34" charset="0"/>
                <a:cs typeface="Arial" panose="020B0604020202020204" pitchFamily="34" charset="0"/>
              </a:rPr>
              <a:t>Arial</a:t>
            </a:r>
            <a:r>
              <a:rPr lang="tr-TR" sz="1800" dirty="0">
                <a:latin typeface="Arial" panose="020B0604020202020204" pitchFamily="34" charset="0"/>
                <a:cs typeface="Arial" panose="020B0604020202020204" pitchFamily="34" charset="0"/>
              </a:rPr>
              <a:t> yazı tipinde olmalıdır</a:t>
            </a:r>
          </a:p>
          <a:p>
            <a:r>
              <a:rPr lang="tr-TR" sz="1800" dirty="0">
                <a:latin typeface="Arial" panose="020B0604020202020204" pitchFamily="34" charset="0"/>
                <a:cs typeface="Arial" panose="020B0604020202020204" pitchFamily="34" charset="0"/>
              </a:rPr>
              <a:t>Paragraflar yerine, kelimeler, maddeler ve kısa cümleler tercih edilmelidir. </a:t>
            </a:r>
          </a:p>
          <a:p>
            <a:r>
              <a:rPr lang="tr-TR" sz="1800" dirty="0">
                <a:latin typeface="Arial" panose="020B0604020202020204" pitchFamily="34" charset="0"/>
                <a:cs typeface="Arial" panose="020B0604020202020204" pitchFamily="34" charset="0"/>
              </a:rPr>
              <a:t>Bir slaytta en fazla 10 satır metin olmalıdır. </a:t>
            </a:r>
          </a:p>
          <a:p>
            <a:r>
              <a:rPr lang="tr-TR" sz="1800" dirty="0">
                <a:latin typeface="Arial" panose="020B0604020202020204" pitchFamily="34" charset="0"/>
                <a:cs typeface="Arial" panose="020B0604020202020204" pitchFamily="34" charset="0"/>
              </a:rPr>
              <a:t>Anlatım ilgili görsellerle zenginleştirilmelidir. (Örneğin Slayt Gösterisi sekmesinden slayt gösterisi kaydet ile) </a:t>
            </a:r>
          </a:p>
          <a:p>
            <a:endParaRPr lang="tr-T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4260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Özel 2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</TotalTime>
  <Words>87</Words>
  <Application>Microsoft Office PowerPoint</Application>
  <PresentationFormat>A4 Kağıt (210x297 mm)</PresentationFormat>
  <Paragraphs>8</Paragraphs>
  <Slides>2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</vt:i4>
      </vt:variant>
    </vt:vector>
  </HeadingPairs>
  <TitlesOfParts>
    <vt:vector size="6" baseType="lpstr">
      <vt:lpstr>Arial</vt:lpstr>
      <vt:lpstr>Calibri</vt:lpstr>
      <vt:lpstr>Garamond</vt:lpstr>
      <vt:lpstr>Office Teması</vt:lpstr>
      <vt:lpstr>   Ders Adı ……  Prof. Dr./Doç. Dr./Dr. Öğr. Üyesi/Öğr. Gör./Araş. Gör. Dr. İsim Soyisim  </vt:lpstr>
      <vt:lpstr>Konu Başlığı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Gamze AYDIN</dc:creator>
  <cp:lastModifiedBy>Seyyid Ali ERTAŞ</cp:lastModifiedBy>
  <cp:revision>18</cp:revision>
  <cp:lastPrinted>2024-09-23T06:13:26Z</cp:lastPrinted>
  <dcterms:created xsi:type="dcterms:W3CDTF">2019-10-08T08:16:33Z</dcterms:created>
  <dcterms:modified xsi:type="dcterms:W3CDTF">2024-09-23T06:13:29Z</dcterms:modified>
</cp:coreProperties>
</file>