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9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10969"/>
            <a:ext cx="9906000" cy="182278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Bitirme Tezi Başlığı</a:t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İsim 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Soyisim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 İsim </a:t>
            </a:r>
            <a:r>
              <a:rPr lang="tr-T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Soyisim</a:t>
            </a: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263427"/>
            <a:ext cx="1008667" cy="261610"/>
          </a:xfrm>
          <a:prstGeom prst="rect">
            <a:avLst/>
          </a:prstGeom>
          <a:solidFill>
            <a:srgbClr val="DCF4FA"/>
          </a:solidFill>
        </p:spPr>
        <p:txBody>
          <a:bodyPr wrap="square" rtlCol="0">
            <a:spAutoFit/>
          </a:bodyPr>
          <a:lstStyle/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…/…/20..</a:t>
            </a:r>
          </a:p>
        </p:txBody>
      </p:sp>
      <p:pic>
        <p:nvPicPr>
          <p:cNvPr id="3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010A9749-7897-939F-B5DF-A90E4ED72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13" y="2542365"/>
            <a:ext cx="1348633" cy="13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29FE3-4D3A-0474-F9AB-5F69474F0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5F2FD5FB-5E4A-A127-2045-538BBAFD5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361F5EC-F94D-5F81-CD4E-0AED7F89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132836-6AB2-C399-334E-787D0E26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73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0E26B-D40C-96FA-15C8-AFE40CF2C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8524171E-6910-A3E7-8382-F1888A8D3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DB2C748-A98C-F091-4B90-E0983288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E2CD0A-A1C2-B80E-C4D6-E71748CE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038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60180-B2CD-92A0-31BB-FD11C38B2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2B5427D4-40A3-2B8D-8F87-2C8D10AE4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D812C94-79D3-75CC-FC87-9C98284F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952F51-4785-77F9-C722-9B2C6677D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118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7A1A3-9A49-F753-81C5-391CFDB2E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AFEDBCD3-61E9-5660-6469-F776B09A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E352FB9-3130-DE8C-E0FC-92BC754A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B7CA4B-FBAF-A616-4E14-6373D506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917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E8B7E-66E2-DFA6-C55D-985FFEDA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68B90005-C105-CEEE-8C87-7143713D0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307C92E-AD61-6810-51B1-1A5CB98B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92ED48-19B4-03DA-3CA4-091CBA52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031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5990-83D1-325B-7DE8-FFD89005B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20F59617-7626-381D-344D-10DAF920F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C0FABE3-8A5C-AD3F-29C6-378A7C08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D824C2-4C5E-40D6-D238-6EFAC374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108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B13DF-404A-0417-AC64-6C54BE2A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27A67877-7468-EC83-606C-F3DDEE19D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CC6EC0D0-FBA6-81D1-F8D6-A180CBF2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A775DB-6385-041F-D998-7D6B7DCD2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930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02E39-19F3-DDA0-E472-627DB2D38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F886FCDF-D38A-9F20-C431-5CA33688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656BA67-B5F4-4DB5-A9CE-0229D0B5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1F7B0A-78E5-F342-0CBA-0DE7A51A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543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76A2-2D80-3626-51C4-A3ECE55F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B832AA75-2D44-1950-6EEE-224E2B0D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C0573C84-083E-929A-7DDE-EF5F4883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84391E-9426-F9E6-6DEA-2D1EBD22C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59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53BFB-EDC6-4DEA-7A62-F582555D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514FF496-3FEF-CBAE-AF51-6FAC5D70F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FBCCC24A-0805-7AF2-AD38-29254F22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369DDE-11BA-DE8E-D2B9-D91CA3F35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673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FC3E2258-DE59-2F05-832C-F461B86BD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734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03136-A8E7-94B9-1537-86A261ED0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EDC84FA1-3AEF-0C7B-C598-B3042538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AF1F27ED-CCD9-8F92-C07B-18D0C774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7D83C5-C38B-3B77-EA33-E9D757BF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899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DD2E5-41FF-AA2E-4547-DBD7477D5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BE65501C-7866-E52F-AB57-19E9F849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1B9C8F6-A37B-875D-AB6C-34A2A218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4FC910-9B64-DD6B-BE1D-1345C8301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307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40C-4955-94EA-0E74-278A6965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7185C1AF-BAB6-ABFB-BAA5-B6C0E63EA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AC0B6DB5-C167-88C3-51B0-F5254E5A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766DDF-74E8-04AE-82BE-3DFF37CE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648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7115-712C-29DF-FF0D-502E6A33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99913604-D26E-1008-9B8A-3EEDC1C9B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0F931A14-EB83-61D3-E3EB-329C02CC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0A794E-24C1-C034-D85B-FDD57D10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066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C5C8D-D37E-779F-4DA1-A91171D3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1946CCF1-E080-E4AA-D565-306E2E9AD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0D3CA7DF-382A-7BB5-DCF7-C7B25ECA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7AA239-C030-E133-1194-3E8262F5C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146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0BE7-1617-9246-2873-A4C613870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7E2B2865-85A3-9107-C56D-9E021DAA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C73FA0B-4075-F427-94DE-CCA0C206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E4CCC2-01C4-418F-951E-9EBF986F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725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48774-0426-213E-2911-708E19B2C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956A9C7B-EB9F-F6EC-4323-6A737D052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0EB63E4-5FEE-5236-F4F4-3FE168CF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018BEC-31E2-9911-F584-954CF7E4F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130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F57A0-CDBA-469A-36A1-77D52FFFA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1CEE7CF4-1078-3333-A2A6-64CA319BD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8C6F7B3-F1F1-BECB-1D06-68C97D0F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14AE55-34AA-1C3F-ADF8-C2E9F771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85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8880C-9573-BC15-36ED-60811E55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 descr="metin, yazı tipi, simge, sembol, logo içeren bir resim&#10;&#10;Açıklama otomatik olarak oluşturuldu">
            <a:extLst>
              <a:ext uri="{FF2B5EF4-FFF2-40B4-BE49-F238E27FC236}">
                <a16:creationId xmlns:a16="http://schemas.microsoft.com/office/drawing/2014/main" id="{A3239410-D6EE-019D-1501-0DDAB4031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1" y="103970"/>
            <a:ext cx="1224066" cy="122406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38E37CF-E00B-003A-AB0B-23B55186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02" y="215755"/>
            <a:ext cx="5341071" cy="601846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DB60FA-527B-B38D-2935-D995D6F69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615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20</Words>
  <Application>Microsoft Office PowerPoint</Application>
  <PresentationFormat>A4 Kağıt (210x297 mm)</PresentationFormat>
  <Paragraphs>3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Office Teması</vt:lpstr>
      <vt:lpstr>   Bitirme Tezi Başlığı  Öğrenci İsim Soyisim   Danışman İsim Soyisim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AYDIN</dc:creator>
  <cp:lastModifiedBy>Mehmet YAKAN</cp:lastModifiedBy>
  <cp:revision>19</cp:revision>
  <dcterms:created xsi:type="dcterms:W3CDTF">2019-10-08T08:16:33Z</dcterms:created>
  <dcterms:modified xsi:type="dcterms:W3CDTF">2026-03-12T11:11:05Z</dcterms:modified>
</cp:coreProperties>
</file>