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33"/>
  </p:notesMasterIdLst>
  <p:handoutMasterIdLst>
    <p:handoutMasterId r:id="rId34"/>
  </p:handoutMasterIdLst>
  <p:sldIdLst>
    <p:sldId id="375" r:id="rId5"/>
    <p:sldId id="515" r:id="rId6"/>
    <p:sldId id="437" r:id="rId7"/>
    <p:sldId id="517" r:id="rId8"/>
    <p:sldId id="448" r:id="rId9"/>
    <p:sldId id="443" r:id="rId10"/>
    <p:sldId id="488" r:id="rId11"/>
    <p:sldId id="449" r:id="rId12"/>
    <p:sldId id="492" r:id="rId13"/>
    <p:sldId id="465" r:id="rId14"/>
    <p:sldId id="501" r:id="rId15"/>
    <p:sldId id="476" r:id="rId16"/>
    <p:sldId id="479" r:id="rId17"/>
    <p:sldId id="477" r:id="rId18"/>
    <p:sldId id="467" r:id="rId19"/>
    <p:sldId id="481" r:id="rId20"/>
    <p:sldId id="510" r:id="rId21"/>
    <p:sldId id="514" r:id="rId22"/>
    <p:sldId id="469" r:id="rId23"/>
    <p:sldId id="471" r:id="rId24"/>
    <p:sldId id="480" r:id="rId25"/>
    <p:sldId id="502" r:id="rId26"/>
    <p:sldId id="503" r:id="rId27"/>
    <p:sldId id="504" r:id="rId28"/>
    <p:sldId id="505" r:id="rId29"/>
    <p:sldId id="457" r:id="rId30"/>
    <p:sldId id="442" r:id="rId31"/>
    <p:sldId id="406" r:id="rId32"/>
  </p:sldIdLst>
  <p:sldSz cx="12192000" cy="6858000"/>
  <p:notesSz cx="9918700" cy="67849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FFFFFF"/>
    <a:srgbClr val="052665"/>
    <a:srgbClr val="9A822D"/>
    <a:srgbClr val="000000"/>
    <a:srgbClr val="FF6161"/>
    <a:srgbClr val="FFC1C1"/>
    <a:srgbClr val="F12D2D"/>
    <a:srgbClr val="FFC000"/>
    <a:srgbClr val="8C8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5332" autoAdjust="0"/>
  </p:normalViewPr>
  <p:slideViewPr>
    <p:cSldViewPr snapToGrid="0">
      <p:cViewPr>
        <p:scale>
          <a:sx n="70" d="100"/>
          <a:sy n="70" d="100"/>
        </p:scale>
        <p:origin x="-2028" y="-11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35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453C6-E293-4C1B-819C-8F7514E36B7B}" type="doc">
      <dgm:prSet loTypeId="urn:microsoft.com/office/officeart/2005/8/layout/default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F9550276-94AD-43B4-B1B5-05AE9852D6F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ctr" rtl="0"/>
          <a:r>
            <a:rPr lang="tr-TR" sz="2800" b="1" smtClean="0"/>
            <a:t>5018 sayılı Kanunla kamu yönetim sistemine dahil olan idarelerde</a:t>
          </a:r>
          <a:endParaRPr lang="tr-TR" sz="2800" b="1" dirty="0"/>
        </a:p>
      </dgm:t>
    </dgm:pt>
    <dgm:pt modelId="{D565B99D-E3E7-4420-8E69-AB1950A1F125}" type="parTrans" cxnId="{2ACA529F-F757-486E-A537-EEEDCB7532CD}">
      <dgm:prSet/>
      <dgm:spPr/>
      <dgm:t>
        <a:bodyPr/>
        <a:lstStyle/>
        <a:p>
          <a:endParaRPr lang="tr-TR"/>
        </a:p>
      </dgm:t>
    </dgm:pt>
    <dgm:pt modelId="{F2F2C5F4-87D5-49C8-8E58-E7D204DA9AF1}" type="sibTrans" cxnId="{2ACA529F-F757-486E-A537-EEEDCB7532CD}">
      <dgm:prSet/>
      <dgm:spPr/>
      <dgm:t>
        <a:bodyPr/>
        <a:lstStyle/>
        <a:p>
          <a:endParaRPr lang="tr-TR"/>
        </a:p>
      </dgm:t>
    </dgm:pt>
    <dgm:pt modelId="{3CD0A112-B76A-4B52-99AE-70132D954AA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Kamu kaynaklarının idarenin amaçlarına ve politikalara uygun olarak etkin, ekonomik ve verimli ve kullanılması,</a:t>
          </a:r>
          <a:endParaRPr lang="tr-TR" sz="2800" dirty="0"/>
        </a:p>
      </dgm:t>
    </dgm:pt>
    <dgm:pt modelId="{C729CF55-EC86-490A-B02B-36C218E22639}" type="parTrans" cxnId="{D4617A74-9DE5-4D91-8306-2B206C18A617}">
      <dgm:prSet/>
      <dgm:spPr/>
      <dgm:t>
        <a:bodyPr/>
        <a:lstStyle/>
        <a:p>
          <a:endParaRPr lang="tr-TR"/>
        </a:p>
      </dgm:t>
    </dgm:pt>
    <dgm:pt modelId="{5FA3E221-0A86-464C-B775-104E13BDB927}" type="sibTrans" cxnId="{D4617A74-9DE5-4D91-8306-2B206C18A617}">
      <dgm:prSet/>
      <dgm:spPr/>
      <dgm:t>
        <a:bodyPr/>
        <a:lstStyle/>
        <a:p>
          <a:endParaRPr lang="tr-TR"/>
        </a:p>
      </dgm:t>
    </dgm:pt>
    <dgm:pt modelId="{75682C4D-00F3-487C-AA1E-A26437DF008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Mevzuata uygunluğun sağlanması, </a:t>
          </a:r>
          <a:endParaRPr lang="tr-TR" sz="2800" dirty="0"/>
        </a:p>
      </dgm:t>
    </dgm:pt>
    <dgm:pt modelId="{37CAB6CF-0E9A-4166-A854-E264841C28BE}" type="parTrans" cxnId="{AB29E805-B393-4ED0-AC64-8C7DC7853935}">
      <dgm:prSet/>
      <dgm:spPr/>
      <dgm:t>
        <a:bodyPr/>
        <a:lstStyle/>
        <a:p>
          <a:endParaRPr lang="tr-TR"/>
        </a:p>
      </dgm:t>
    </dgm:pt>
    <dgm:pt modelId="{7C8FE13C-AA97-42C4-9F03-AD61B0ED7BEE}" type="sibTrans" cxnId="{AB29E805-B393-4ED0-AC64-8C7DC7853935}">
      <dgm:prSet/>
      <dgm:spPr/>
      <dgm:t>
        <a:bodyPr/>
        <a:lstStyle/>
        <a:p>
          <a:endParaRPr lang="tr-TR"/>
        </a:p>
      </dgm:t>
    </dgm:pt>
    <dgm:pt modelId="{C628FF15-27BD-4F34-878C-5DCFF9BE3808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Zamanında ve güvenilir bilgi üretilmesi, </a:t>
          </a:r>
          <a:endParaRPr lang="tr-TR" sz="2800" dirty="0"/>
        </a:p>
      </dgm:t>
    </dgm:pt>
    <dgm:pt modelId="{60D53D48-82AF-4AB6-ADFE-27AA323E56F8}" type="parTrans" cxnId="{011572EE-1582-4336-965B-F93CFD7723C3}">
      <dgm:prSet/>
      <dgm:spPr/>
      <dgm:t>
        <a:bodyPr/>
        <a:lstStyle/>
        <a:p>
          <a:endParaRPr lang="tr-TR"/>
        </a:p>
      </dgm:t>
    </dgm:pt>
    <dgm:pt modelId="{2FEA5636-BA83-4057-9DD9-63C3B3101B59}" type="sibTrans" cxnId="{011572EE-1582-4336-965B-F93CFD7723C3}">
      <dgm:prSet/>
      <dgm:spPr/>
      <dgm:t>
        <a:bodyPr/>
        <a:lstStyle/>
        <a:p>
          <a:endParaRPr lang="tr-TR"/>
        </a:p>
      </dgm:t>
    </dgm:pt>
    <dgm:pt modelId="{F18E4A34-6F8C-4791-8FEF-1889790D4B8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Varlıkların korunması, yolsuzluk ve usulsüzlüklerin önlenmesi konularında </a:t>
          </a:r>
          <a:endParaRPr lang="tr-TR" sz="2800" dirty="0"/>
        </a:p>
      </dgm:t>
    </dgm:pt>
    <dgm:pt modelId="{4CB0F985-AC58-4B4C-8CD3-8866B8B0BCDC}" type="parTrans" cxnId="{AFE53759-6CBC-42E4-B0B0-96FE18163CD9}">
      <dgm:prSet/>
      <dgm:spPr/>
      <dgm:t>
        <a:bodyPr/>
        <a:lstStyle/>
        <a:p>
          <a:endParaRPr lang="tr-TR"/>
        </a:p>
      </dgm:t>
    </dgm:pt>
    <dgm:pt modelId="{1111B97F-58C9-44F2-B7E4-E41ED061E637}" type="sibTrans" cxnId="{AFE53759-6CBC-42E4-B0B0-96FE18163CD9}">
      <dgm:prSet/>
      <dgm:spPr/>
      <dgm:t>
        <a:bodyPr/>
        <a:lstStyle/>
        <a:p>
          <a:endParaRPr lang="tr-TR"/>
        </a:p>
      </dgm:t>
    </dgm:pt>
    <dgm:pt modelId="{0694FA03-E095-4C3B-A02D-BADC577C63A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Yeterli ve makul güvence sağlamak üzere kurulması zorunlu kılınan bir </a:t>
          </a:r>
          <a:r>
            <a:rPr lang="tr-TR" sz="2800" b="0" dirty="0" smtClean="0"/>
            <a:t>yönetim aracıdır.</a:t>
          </a:r>
          <a:endParaRPr lang="tr-TR" sz="2800" b="0" dirty="0"/>
        </a:p>
      </dgm:t>
    </dgm:pt>
    <dgm:pt modelId="{CBAE2AB4-6B50-4DE9-8FA1-006F4766378B}" type="parTrans" cxnId="{1D5A506E-F9E6-4522-A7C9-3AABC6D43711}">
      <dgm:prSet/>
      <dgm:spPr/>
      <dgm:t>
        <a:bodyPr/>
        <a:lstStyle/>
        <a:p>
          <a:endParaRPr lang="tr-TR"/>
        </a:p>
      </dgm:t>
    </dgm:pt>
    <dgm:pt modelId="{029AEB43-B850-4A37-B58C-CBDC61BD0276}" type="sibTrans" cxnId="{1D5A506E-F9E6-4522-A7C9-3AABC6D43711}">
      <dgm:prSet/>
      <dgm:spPr/>
      <dgm:t>
        <a:bodyPr/>
        <a:lstStyle/>
        <a:p>
          <a:endParaRPr lang="tr-TR"/>
        </a:p>
      </dgm:t>
    </dgm:pt>
    <dgm:pt modelId="{169D7D86-F4EA-46C8-9B88-2AF86E2B18BC}" type="pres">
      <dgm:prSet presAssocID="{E23453C6-E293-4C1B-819C-8F7514E36B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24A7E19-513B-414B-A767-4AA75883F526}" type="pres">
      <dgm:prSet presAssocID="{F9550276-94AD-43B4-B1B5-05AE9852D6F7}" presName="node" presStyleLbl="node1" presStyleIdx="0" presStyleCnt="1" custScaleX="12778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C50E22-ADA3-4A6B-A432-FEEAD8DAE311}" type="presOf" srcId="{F18E4A34-6F8C-4791-8FEF-1889790D4B80}" destId="{624A7E19-513B-414B-A767-4AA75883F526}" srcOrd="0" destOrd="4" presId="urn:microsoft.com/office/officeart/2005/8/layout/default"/>
    <dgm:cxn modelId="{430D5819-E6BF-4578-BF19-F99EB40E7281}" type="presOf" srcId="{C628FF15-27BD-4F34-878C-5DCFF9BE3808}" destId="{624A7E19-513B-414B-A767-4AA75883F526}" srcOrd="0" destOrd="3" presId="urn:microsoft.com/office/officeart/2005/8/layout/default"/>
    <dgm:cxn modelId="{C9C8944D-7AC9-492B-B84E-3B87E3E1ECAE}" type="presOf" srcId="{E23453C6-E293-4C1B-819C-8F7514E36B7B}" destId="{169D7D86-F4EA-46C8-9B88-2AF86E2B18BC}" srcOrd="0" destOrd="0" presId="urn:microsoft.com/office/officeart/2005/8/layout/default"/>
    <dgm:cxn modelId="{011572EE-1582-4336-965B-F93CFD7723C3}" srcId="{F9550276-94AD-43B4-B1B5-05AE9852D6F7}" destId="{C628FF15-27BD-4F34-878C-5DCFF9BE3808}" srcOrd="2" destOrd="0" parTransId="{60D53D48-82AF-4AB6-ADFE-27AA323E56F8}" sibTransId="{2FEA5636-BA83-4057-9DD9-63C3B3101B59}"/>
    <dgm:cxn modelId="{B2E29631-1288-4461-BAC1-5933A60D3727}" type="presOf" srcId="{F9550276-94AD-43B4-B1B5-05AE9852D6F7}" destId="{624A7E19-513B-414B-A767-4AA75883F526}" srcOrd="0" destOrd="0" presId="urn:microsoft.com/office/officeart/2005/8/layout/default"/>
    <dgm:cxn modelId="{2ACA529F-F757-486E-A537-EEEDCB7532CD}" srcId="{E23453C6-E293-4C1B-819C-8F7514E36B7B}" destId="{F9550276-94AD-43B4-B1B5-05AE9852D6F7}" srcOrd="0" destOrd="0" parTransId="{D565B99D-E3E7-4420-8E69-AB1950A1F125}" sibTransId="{F2F2C5F4-87D5-49C8-8E58-E7D204DA9AF1}"/>
    <dgm:cxn modelId="{AB29E805-B393-4ED0-AC64-8C7DC7853935}" srcId="{F9550276-94AD-43B4-B1B5-05AE9852D6F7}" destId="{75682C4D-00F3-487C-AA1E-A26437DF008F}" srcOrd="1" destOrd="0" parTransId="{37CAB6CF-0E9A-4166-A854-E264841C28BE}" sibTransId="{7C8FE13C-AA97-42C4-9F03-AD61B0ED7BEE}"/>
    <dgm:cxn modelId="{1D5A506E-F9E6-4522-A7C9-3AABC6D43711}" srcId="{F9550276-94AD-43B4-B1B5-05AE9852D6F7}" destId="{0694FA03-E095-4C3B-A02D-BADC577C63A6}" srcOrd="4" destOrd="0" parTransId="{CBAE2AB4-6B50-4DE9-8FA1-006F4766378B}" sibTransId="{029AEB43-B850-4A37-B58C-CBDC61BD0276}"/>
    <dgm:cxn modelId="{0D155A77-0237-4DDE-AAD7-6726E1A33E80}" type="presOf" srcId="{75682C4D-00F3-487C-AA1E-A26437DF008F}" destId="{624A7E19-513B-414B-A767-4AA75883F526}" srcOrd="0" destOrd="2" presId="urn:microsoft.com/office/officeart/2005/8/layout/default"/>
    <dgm:cxn modelId="{AFE53759-6CBC-42E4-B0B0-96FE18163CD9}" srcId="{F9550276-94AD-43B4-B1B5-05AE9852D6F7}" destId="{F18E4A34-6F8C-4791-8FEF-1889790D4B80}" srcOrd="3" destOrd="0" parTransId="{4CB0F985-AC58-4B4C-8CD3-8866B8B0BCDC}" sibTransId="{1111B97F-58C9-44F2-B7E4-E41ED061E637}"/>
    <dgm:cxn modelId="{749EB9BA-B09D-459A-BE08-D72F6F8FEE32}" type="presOf" srcId="{0694FA03-E095-4C3B-A02D-BADC577C63A6}" destId="{624A7E19-513B-414B-A767-4AA75883F526}" srcOrd="0" destOrd="5" presId="urn:microsoft.com/office/officeart/2005/8/layout/default"/>
    <dgm:cxn modelId="{D4617A74-9DE5-4D91-8306-2B206C18A617}" srcId="{F9550276-94AD-43B4-B1B5-05AE9852D6F7}" destId="{3CD0A112-B76A-4B52-99AE-70132D954AAA}" srcOrd="0" destOrd="0" parTransId="{C729CF55-EC86-490A-B02B-36C218E22639}" sibTransId="{5FA3E221-0A86-464C-B775-104E13BDB927}"/>
    <dgm:cxn modelId="{BC934235-6506-45B8-BED8-DC3E34A6284B}" type="presOf" srcId="{3CD0A112-B76A-4B52-99AE-70132D954AAA}" destId="{624A7E19-513B-414B-A767-4AA75883F526}" srcOrd="0" destOrd="1" presId="urn:microsoft.com/office/officeart/2005/8/layout/default"/>
    <dgm:cxn modelId="{E3C5D176-969E-4173-AE06-76411BC40C25}" type="presParOf" srcId="{169D7D86-F4EA-46C8-9B88-2AF86E2B18BC}" destId="{624A7E19-513B-414B-A767-4AA75883F52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9DF83B-A2D8-4940-AA8D-E6E778565D98}" type="doc">
      <dgm:prSet loTypeId="urn:microsoft.com/office/officeart/2008/layout/VerticalCurvedList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B02CBB6A-02EC-4407-8269-2C8B3B06166B}">
      <dgm:prSet phldrT="[Metin]"/>
      <dgm:spPr/>
      <dgm:t>
        <a:bodyPr/>
        <a:lstStyle/>
        <a:p>
          <a:r>
            <a:rPr lang="tr-TR" dirty="0" smtClean="0"/>
            <a:t>Birden fazla personel çalıştırılmalı</a:t>
          </a:r>
          <a:endParaRPr lang="tr-TR" dirty="0"/>
        </a:p>
      </dgm:t>
    </dgm:pt>
    <dgm:pt modelId="{8104671F-32C0-4501-A49F-49FE74B6115C}" type="parTrans" cxnId="{656F0AB5-A5B1-4A50-A9FC-75697FCBB9A0}">
      <dgm:prSet/>
      <dgm:spPr/>
      <dgm:t>
        <a:bodyPr/>
        <a:lstStyle/>
        <a:p>
          <a:endParaRPr lang="tr-TR"/>
        </a:p>
      </dgm:t>
    </dgm:pt>
    <dgm:pt modelId="{D76B9216-7408-44D6-B110-7D1032407297}" type="sibTrans" cxnId="{656F0AB5-A5B1-4A50-A9FC-75697FCBB9A0}">
      <dgm:prSet/>
      <dgm:spPr/>
      <dgm:t>
        <a:bodyPr/>
        <a:lstStyle/>
        <a:p>
          <a:endParaRPr lang="tr-TR"/>
        </a:p>
      </dgm:t>
    </dgm:pt>
    <dgm:pt modelId="{07A23616-114B-4DF5-864D-B664596B0953}">
      <dgm:prSet phldrT="[Metin]"/>
      <dgm:spPr/>
      <dgm:t>
        <a:bodyPr/>
        <a:lstStyle/>
        <a:p>
          <a:r>
            <a:rPr lang="tr-TR" dirty="0" smtClean="0"/>
            <a:t>Yetkilerin paylaştırılması</a:t>
          </a:r>
          <a:endParaRPr lang="tr-TR" dirty="0"/>
        </a:p>
      </dgm:t>
    </dgm:pt>
    <dgm:pt modelId="{90FCB8DB-32DE-4BEA-AEA8-8EB1BA426807}" type="parTrans" cxnId="{4BC306BB-E9B9-4545-AAE1-8DF854352E0D}">
      <dgm:prSet/>
      <dgm:spPr/>
      <dgm:t>
        <a:bodyPr/>
        <a:lstStyle/>
        <a:p>
          <a:endParaRPr lang="tr-TR"/>
        </a:p>
      </dgm:t>
    </dgm:pt>
    <dgm:pt modelId="{A35ACD53-2102-4062-AE0A-229C39A5EBA1}" type="sibTrans" cxnId="{4BC306BB-E9B9-4545-AAE1-8DF854352E0D}">
      <dgm:prSet/>
      <dgm:spPr/>
      <dgm:t>
        <a:bodyPr/>
        <a:lstStyle/>
        <a:p>
          <a:endParaRPr lang="tr-TR"/>
        </a:p>
      </dgm:t>
    </dgm:pt>
    <dgm:pt modelId="{BB8B7C70-06A1-4B0A-A933-A5DB043A41A7}">
      <dgm:prSet phldrT="[Metin]"/>
      <dgm:spPr/>
      <dgm:t>
        <a:bodyPr/>
        <a:lstStyle/>
        <a:p>
          <a:r>
            <a:rPr lang="tr-TR" dirty="0" smtClean="0"/>
            <a:t>Alanda gerekli eğitimlerin alınarak  bunların  kayıt altına alınması</a:t>
          </a:r>
          <a:endParaRPr lang="tr-TR" dirty="0"/>
        </a:p>
      </dgm:t>
    </dgm:pt>
    <dgm:pt modelId="{170BEF19-7EA0-4E16-A03D-A20B64F35599}" type="parTrans" cxnId="{053B44DB-0F56-4FA9-9F50-5E599A85930A}">
      <dgm:prSet/>
      <dgm:spPr/>
      <dgm:t>
        <a:bodyPr/>
        <a:lstStyle/>
        <a:p>
          <a:endParaRPr lang="tr-TR"/>
        </a:p>
      </dgm:t>
    </dgm:pt>
    <dgm:pt modelId="{B6F2E4BF-4CAA-46F8-A9E5-E44E0D187430}" type="sibTrans" cxnId="{053B44DB-0F56-4FA9-9F50-5E599A85930A}">
      <dgm:prSet/>
      <dgm:spPr/>
      <dgm:t>
        <a:bodyPr/>
        <a:lstStyle/>
        <a:p>
          <a:endParaRPr lang="tr-TR"/>
        </a:p>
      </dgm:t>
    </dgm:pt>
    <dgm:pt modelId="{05A30F07-7198-458B-96A6-F51B1ECBAD73}">
      <dgm:prSet/>
      <dgm:spPr/>
      <dgm:t>
        <a:bodyPr/>
        <a:lstStyle/>
        <a:p>
          <a:r>
            <a:rPr lang="tr-TR" smtClean="0"/>
            <a:t>İş sürekliliğinin sağlanması</a:t>
          </a:r>
          <a:endParaRPr lang="tr-TR" dirty="0"/>
        </a:p>
      </dgm:t>
    </dgm:pt>
    <dgm:pt modelId="{2C450669-38F6-4A2E-8FD6-14F4FD9E3D49}" type="parTrans" cxnId="{E50259BF-40EF-447F-9398-5A5007485A3A}">
      <dgm:prSet/>
      <dgm:spPr/>
      <dgm:t>
        <a:bodyPr/>
        <a:lstStyle/>
        <a:p>
          <a:endParaRPr lang="tr-TR"/>
        </a:p>
      </dgm:t>
    </dgm:pt>
    <dgm:pt modelId="{CB7E2570-F0BE-4570-814B-956CF63E3A89}" type="sibTrans" cxnId="{E50259BF-40EF-447F-9398-5A5007485A3A}">
      <dgm:prSet/>
      <dgm:spPr/>
      <dgm:t>
        <a:bodyPr/>
        <a:lstStyle/>
        <a:p>
          <a:endParaRPr lang="tr-TR"/>
        </a:p>
      </dgm:t>
    </dgm:pt>
    <dgm:pt modelId="{B160FFA3-0920-4463-BBF6-4783EF22BEC9}">
      <dgm:prSet/>
      <dgm:spPr/>
      <dgm:t>
        <a:bodyPr/>
        <a:lstStyle/>
        <a:p>
          <a:r>
            <a:rPr lang="tr-TR" smtClean="0"/>
            <a:t>Riskler tespit edilerek kontrol faaliyetleri belirlenmeli</a:t>
          </a:r>
          <a:endParaRPr lang="tr-TR" dirty="0"/>
        </a:p>
      </dgm:t>
    </dgm:pt>
    <dgm:pt modelId="{25E17687-9263-4C2C-91F6-34B5DEFFDCAF}" type="parTrans" cxnId="{6C0C818D-963B-49D8-A0FF-64DE9C400336}">
      <dgm:prSet/>
      <dgm:spPr/>
      <dgm:t>
        <a:bodyPr/>
        <a:lstStyle/>
        <a:p>
          <a:endParaRPr lang="tr-TR"/>
        </a:p>
      </dgm:t>
    </dgm:pt>
    <dgm:pt modelId="{C3CC6220-286B-4F1A-A50E-B2B4CCFF3D65}" type="sibTrans" cxnId="{6C0C818D-963B-49D8-A0FF-64DE9C400336}">
      <dgm:prSet/>
      <dgm:spPr/>
      <dgm:t>
        <a:bodyPr/>
        <a:lstStyle/>
        <a:p>
          <a:endParaRPr lang="tr-TR"/>
        </a:p>
      </dgm:t>
    </dgm:pt>
    <dgm:pt modelId="{40A7FE6A-0E0E-4DB1-8708-B2F79F938813}">
      <dgm:prSet/>
      <dgm:spPr/>
      <dgm:t>
        <a:bodyPr/>
        <a:lstStyle/>
        <a:p>
          <a:r>
            <a:rPr lang="tr-TR" smtClean="0"/>
            <a:t>Personel rotasyonu</a:t>
          </a:r>
          <a:endParaRPr lang="tr-TR" dirty="0"/>
        </a:p>
      </dgm:t>
    </dgm:pt>
    <dgm:pt modelId="{4957310B-DE28-44A9-8182-0F61D82DFFFB}" type="parTrans" cxnId="{8FBE56DF-1B67-4160-A0F1-B8540087952F}">
      <dgm:prSet/>
      <dgm:spPr/>
      <dgm:t>
        <a:bodyPr/>
        <a:lstStyle/>
        <a:p>
          <a:endParaRPr lang="tr-TR"/>
        </a:p>
      </dgm:t>
    </dgm:pt>
    <dgm:pt modelId="{66123CF8-EAAE-4E51-83B9-2AE7ABB10D51}" type="sibTrans" cxnId="{8FBE56DF-1B67-4160-A0F1-B8540087952F}">
      <dgm:prSet/>
      <dgm:spPr/>
      <dgm:t>
        <a:bodyPr/>
        <a:lstStyle/>
        <a:p>
          <a:endParaRPr lang="tr-TR"/>
        </a:p>
      </dgm:t>
    </dgm:pt>
    <dgm:pt modelId="{7A9A407F-8EF7-4EB6-AE50-A11505AC682A}" type="pres">
      <dgm:prSet presAssocID="{E69DF83B-A2D8-4940-AA8D-E6E778565D9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8167F0F5-81E2-4E86-B62A-375402ACDFC5}" type="pres">
      <dgm:prSet presAssocID="{E69DF83B-A2D8-4940-AA8D-E6E778565D98}" presName="Name1" presStyleCnt="0"/>
      <dgm:spPr/>
      <dgm:t>
        <a:bodyPr/>
        <a:lstStyle/>
        <a:p>
          <a:endParaRPr lang="tr-TR"/>
        </a:p>
      </dgm:t>
    </dgm:pt>
    <dgm:pt modelId="{0899F8BD-4B9C-482B-BCEF-2673CE0E3056}" type="pres">
      <dgm:prSet presAssocID="{E69DF83B-A2D8-4940-AA8D-E6E778565D98}" presName="cycle" presStyleCnt="0"/>
      <dgm:spPr/>
      <dgm:t>
        <a:bodyPr/>
        <a:lstStyle/>
        <a:p>
          <a:endParaRPr lang="tr-TR"/>
        </a:p>
      </dgm:t>
    </dgm:pt>
    <dgm:pt modelId="{0B9EF2D3-DBB0-4E3A-8AFF-3E4DCF09FB03}" type="pres">
      <dgm:prSet presAssocID="{E69DF83B-A2D8-4940-AA8D-E6E778565D98}" presName="srcNode" presStyleLbl="node1" presStyleIdx="0" presStyleCnt="6"/>
      <dgm:spPr/>
      <dgm:t>
        <a:bodyPr/>
        <a:lstStyle/>
        <a:p>
          <a:endParaRPr lang="tr-TR"/>
        </a:p>
      </dgm:t>
    </dgm:pt>
    <dgm:pt modelId="{781E947E-BEA6-4F98-9AFE-2E22CB2DE624}" type="pres">
      <dgm:prSet presAssocID="{E69DF83B-A2D8-4940-AA8D-E6E778565D98}" presName="conn" presStyleLbl="parChTrans1D2" presStyleIdx="0" presStyleCnt="1"/>
      <dgm:spPr/>
      <dgm:t>
        <a:bodyPr/>
        <a:lstStyle/>
        <a:p>
          <a:endParaRPr lang="tr-TR"/>
        </a:p>
      </dgm:t>
    </dgm:pt>
    <dgm:pt modelId="{5D300BDB-F11C-459C-87C6-A9AA00C35559}" type="pres">
      <dgm:prSet presAssocID="{E69DF83B-A2D8-4940-AA8D-E6E778565D98}" presName="extraNode" presStyleLbl="node1" presStyleIdx="0" presStyleCnt="6"/>
      <dgm:spPr/>
      <dgm:t>
        <a:bodyPr/>
        <a:lstStyle/>
        <a:p>
          <a:endParaRPr lang="tr-TR"/>
        </a:p>
      </dgm:t>
    </dgm:pt>
    <dgm:pt modelId="{49B0070C-E555-4651-9661-3ED5CBFF1C20}" type="pres">
      <dgm:prSet presAssocID="{E69DF83B-A2D8-4940-AA8D-E6E778565D98}" presName="dstNode" presStyleLbl="node1" presStyleIdx="0" presStyleCnt="6"/>
      <dgm:spPr/>
      <dgm:t>
        <a:bodyPr/>
        <a:lstStyle/>
        <a:p>
          <a:endParaRPr lang="tr-TR"/>
        </a:p>
      </dgm:t>
    </dgm:pt>
    <dgm:pt modelId="{7D850CF9-6AE2-462D-B795-CE65B57A951F}" type="pres">
      <dgm:prSet presAssocID="{B02CBB6A-02EC-4407-8269-2C8B3B06166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2EF37F-87B9-4AEB-A42A-F1244567AFF8}" type="pres">
      <dgm:prSet presAssocID="{B02CBB6A-02EC-4407-8269-2C8B3B06166B}" presName="accent_1" presStyleCnt="0"/>
      <dgm:spPr/>
      <dgm:t>
        <a:bodyPr/>
        <a:lstStyle/>
        <a:p>
          <a:endParaRPr lang="tr-TR"/>
        </a:p>
      </dgm:t>
    </dgm:pt>
    <dgm:pt modelId="{44D52B16-3A9A-4277-A3D9-019C42E98982}" type="pres">
      <dgm:prSet presAssocID="{B02CBB6A-02EC-4407-8269-2C8B3B06166B}" presName="accentRepeatNode" presStyleLbl="solidFgAcc1" presStyleIdx="0" presStyleCnt="6"/>
      <dgm:spPr/>
      <dgm:t>
        <a:bodyPr/>
        <a:lstStyle/>
        <a:p>
          <a:endParaRPr lang="tr-TR"/>
        </a:p>
      </dgm:t>
    </dgm:pt>
    <dgm:pt modelId="{AE5020A7-67A4-479C-8522-FCFEE47F0626}" type="pres">
      <dgm:prSet presAssocID="{07A23616-114B-4DF5-864D-B664596B095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162B26-26BB-432A-AA51-E6FE06EFD9F8}" type="pres">
      <dgm:prSet presAssocID="{07A23616-114B-4DF5-864D-B664596B0953}" presName="accent_2" presStyleCnt="0"/>
      <dgm:spPr/>
      <dgm:t>
        <a:bodyPr/>
        <a:lstStyle/>
        <a:p>
          <a:endParaRPr lang="tr-TR"/>
        </a:p>
      </dgm:t>
    </dgm:pt>
    <dgm:pt modelId="{6C8A0DDB-7897-45D5-AB41-5EC1F639F900}" type="pres">
      <dgm:prSet presAssocID="{07A23616-114B-4DF5-864D-B664596B0953}" presName="accentRepeatNode" presStyleLbl="solidFgAcc1" presStyleIdx="1" presStyleCnt="6"/>
      <dgm:spPr/>
      <dgm:t>
        <a:bodyPr/>
        <a:lstStyle/>
        <a:p>
          <a:endParaRPr lang="tr-TR"/>
        </a:p>
      </dgm:t>
    </dgm:pt>
    <dgm:pt modelId="{D46800F6-4F40-44A9-A16D-E8E8E75A8795}" type="pres">
      <dgm:prSet presAssocID="{BB8B7C70-06A1-4B0A-A933-A5DB043A41A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E9A73C-DBED-49BB-95F1-E64DB2374A2C}" type="pres">
      <dgm:prSet presAssocID="{BB8B7C70-06A1-4B0A-A933-A5DB043A41A7}" presName="accent_3" presStyleCnt="0"/>
      <dgm:spPr/>
      <dgm:t>
        <a:bodyPr/>
        <a:lstStyle/>
        <a:p>
          <a:endParaRPr lang="tr-TR"/>
        </a:p>
      </dgm:t>
    </dgm:pt>
    <dgm:pt modelId="{315F8244-A01F-4E04-BCEB-98099F346985}" type="pres">
      <dgm:prSet presAssocID="{BB8B7C70-06A1-4B0A-A933-A5DB043A41A7}" presName="accentRepeatNode" presStyleLbl="solidFgAcc1" presStyleIdx="2" presStyleCnt="6"/>
      <dgm:spPr/>
      <dgm:t>
        <a:bodyPr/>
        <a:lstStyle/>
        <a:p>
          <a:endParaRPr lang="tr-TR"/>
        </a:p>
      </dgm:t>
    </dgm:pt>
    <dgm:pt modelId="{B851F0D7-4E5D-409B-BA95-F085FE9BE6C5}" type="pres">
      <dgm:prSet presAssocID="{05A30F07-7198-458B-96A6-F51B1ECBAD73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08C650-7CF3-4574-BB78-5B5360CBCC26}" type="pres">
      <dgm:prSet presAssocID="{05A30F07-7198-458B-96A6-F51B1ECBAD73}" presName="accent_4" presStyleCnt="0"/>
      <dgm:spPr/>
      <dgm:t>
        <a:bodyPr/>
        <a:lstStyle/>
        <a:p>
          <a:endParaRPr lang="tr-TR"/>
        </a:p>
      </dgm:t>
    </dgm:pt>
    <dgm:pt modelId="{0CCE229E-FE9F-4EDD-8D17-854370AB4F5D}" type="pres">
      <dgm:prSet presAssocID="{05A30F07-7198-458B-96A6-F51B1ECBAD73}" presName="accentRepeatNode" presStyleLbl="solidFgAcc1" presStyleIdx="3" presStyleCnt="6"/>
      <dgm:spPr/>
      <dgm:t>
        <a:bodyPr/>
        <a:lstStyle/>
        <a:p>
          <a:endParaRPr lang="tr-TR"/>
        </a:p>
      </dgm:t>
    </dgm:pt>
    <dgm:pt modelId="{A00A3CB8-6C80-4558-B418-009DB2B736C3}" type="pres">
      <dgm:prSet presAssocID="{B160FFA3-0920-4463-BBF6-4783EF22BEC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76972F-9428-469A-B679-FAC28F1889F0}" type="pres">
      <dgm:prSet presAssocID="{B160FFA3-0920-4463-BBF6-4783EF22BEC9}" presName="accent_5" presStyleCnt="0"/>
      <dgm:spPr/>
      <dgm:t>
        <a:bodyPr/>
        <a:lstStyle/>
        <a:p>
          <a:endParaRPr lang="tr-TR"/>
        </a:p>
      </dgm:t>
    </dgm:pt>
    <dgm:pt modelId="{22AAF5B0-66CB-4C0D-AA85-DDEACB98AF64}" type="pres">
      <dgm:prSet presAssocID="{B160FFA3-0920-4463-BBF6-4783EF22BEC9}" presName="accentRepeatNode" presStyleLbl="solidFgAcc1" presStyleIdx="4" presStyleCnt="6"/>
      <dgm:spPr/>
      <dgm:t>
        <a:bodyPr/>
        <a:lstStyle/>
        <a:p>
          <a:endParaRPr lang="tr-TR"/>
        </a:p>
      </dgm:t>
    </dgm:pt>
    <dgm:pt modelId="{49BE937C-7324-4B4D-AED3-9C47CC5395D1}" type="pres">
      <dgm:prSet presAssocID="{40A7FE6A-0E0E-4DB1-8708-B2F79F938813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FB3C41-947F-4F71-85AD-3568AD4F8586}" type="pres">
      <dgm:prSet presAssocID="{40A7FE6A-0E0E-4DB1-8708-B2F79F938813}" presName="accent_6" presStyleCnt="0"/>
      <dgm:spPr/>
      <dgm:t>
        <a:bodyPr/>
        <a:lstStyle/>
        <a:p>
          <a:endParaRPr lang="tr-TR"/>
        </a:p>
      </dgm:t>
    </dgm:pt>
    <dgm:pt modelId="{4531F3D8-F3DB-46EC-A486-54D51B3E9C80}" type="pres">
      <dgm:prSet presAssocID="{40A7FE6A-0E0E-4DB1-8708-B2F79F938813}" presName="accentRepeatNode" presStyleLbl="solidFgAcc1" presStyleIdx="5" presStyleCnt="6"/>
      <dgm:spPr/>
      <dgm:t>
        <a:bodyPr/>
        <a:lstStyle/>
        <a:p>
          <a:endParaRPr lang="tr-TR"/>
        </a:p>
      </dgm:t>
    </dgm:pt>
  </dgm:ptLst>
  <dgm:cxnLst>
    <dgm:cxn modelId="{B9E01AF9-EE56-4BFB-8770-5F5699317C49}" type="presOf" srcId="{07A23616-114B-4DF5-864D-B664596B0953}" destId="{AE5020A7-67A4-479C-8522-FCFEE47F0626}" srcOrd="0" destOrd="0" presId="urn:microsoft.com/office/officeart/2008/layout/VerticalCurvedList"/>
    <dgm:cxn modelId="{3EF0408A-58BA-471A-8CBA-26E2B329CEBB}" type="presOf" srcId="{40A7FE6A-0E0E-4DB1-8708-B2F79F938813}" destId="{49BE937C-7324-4B4D-AED3-9C47CC5395D1}" srcOrd="0" destOrd="0" presId="urn:microsoft.com/office/officeart/2008/layout/VerticalCurvedList"/>
    <dgm:cxn modelId="{4BC306BB-E9B9-4545-AAE1-8DF854352E0D}" srcId="{E69DF83B-A2D8-4940-AA8D-E6E778565D98}" destId="{07A23616-114B-4DF5-864D-B664596B0953}" srcOrd="1" destOrd="0" parTransId="{90FCB8DB-32DE-4BEA-AEA8-8EB1BA426807}" sibTransId="{A35ACD53-2102-4062-AE0A-229C39A5EBA1}"/>
    <dgm:cxn modelId="{8FBE56DF-1B67-4160-A0F1-B8540087952F}" srcId="{E69DF83B-A2D8-4940-AA8D-E6E778565D98}" destId="{40A7FE6A-0E0E-4DB1-8708-B2F79F938813}" srcOrd="5" destOrd="0" parTransId="{4957310B-DE28-44A9-8182-0F61D82DFFFB}" sibTransId="{66123CF8-EAAE-4E51-83B9-2AE7ABB10D51}"/>
    <dgm:cxn modelId="{656F0AB5-A5B1-4A50-A9FC-75697FCBB9A0}" srcId="{E69DF83B-A2D8-4940-AA8D-E6E778565D98}" destId="{B02CBB6A-02EC-4407-8269-2C8B3B06166B}" srcOrd="0" destOrd="0" parTransId="{8104671F-32C0-4501-A49F-49FE74B6115C}" sibTransId="{D76B9216-7408-44D6-B110-7D1032407297}"/>
    <dgm:cxn modelId="{6C0C818D-963B-49D8-A0FF-64DE9C400336}" srcId="{E69DF83B-A2D8-4940-AA8D-E6E778565D98}" destId="{B160FFA3-0920-4463-BBF6-4783EF22BEC9}" srcOrd="4" destOrd="0" parTransId="{25E17687-9263-4C2C-91F6-34B5DEFFDCAF}" sibTransId="{C3CC6220-286B-4F1A-A50E-B2B4CCFF3D65}"/>
    <dgm:cxn modelId="{053B44DB-0F56-4FA9-9F50-5E599A85930A}" srcId="{E69DF83B-A2D8-4940-AA8D-E6E778565D98}" destId="{BB8B7C70-06A1-4B0A-A933-A5DB043A41A7}" srcOrd="2" destOrd="0" parTransId="{170BEF19-7EA0-4E16-A03D-A20B64F35599}" sibTransId="{B6F2E4BF-4CAA-46F8-A9E5-E44E0D187430}"/>
    <dgm:cxn modelId="{A2F738E2-1C9A-49C2-9DE0-DF4ECF312E96}" type="presOf" srcId="{B02CBB6A-02EC-4407-8269-2C8B3B06166B}" destId="{7D850CF9-6AE2-462D-B795-CE65B57A951F}" srcOrd="0" destOrd="0" presId="urn:microsoft.com/office/officeart/2008/layout/VerticalCurvedList"/>
    <dgm:cxn modelId="{7B8E8FD1-F21E-4F10-BBC2-352319ABA917}" type="presOf" srcId="{BB8B7C70-06A1-4B0A-A933-A5DB043A41A7}" destId="{D46800F6-4F40-44A9-A16D-E8E8E75A8795}" srcOrd="0" destOrd="0" presId="urn:microsoft.com/office/officeart/2008/layout/VerticalCurvedList"/>
    <dgm:cxn modelId="{FAD84AEA-00DD-45B9-8D5F-7506D49426CC}" type="presOf" srcId="{05A30F07-7198-458B-96A6-F51B1ECBAD73}" destId="{B851F0D7-4E5D-409B-BA95-F085FE9BE6C5}" srcOrd="0" destOrd="0" presId="urn:microsoft.com/office/officeart/2008/layout/VerticalCurvedList"/>
    <dgm:cxn modelId="{A8A807EF-33B3-46B9-9802-D3487205504B}" type="presOf" srcId="{B160FFA3-0920-4463-BBF6-4783EF22BEC9}" destId="{A00A3CB8-6C80-4558-B418-009DB2B736C3}" srcOrd="0" destOrd="0" presId="urn:microsoft.com/office/officeart/2008/layout/VerticalCurvedList"/>
    <dgm:cxn modelId="{AFC80D63-6903-4509-9455-434C7D1F0FB6}" type="presOf" srcId="{E69DF83B-A2D8-4940-AA8D-E6E778565D98}" destId="{7A9A407F-8EF7-4EB6-AE50-A11505AC682A}" srcOrd="0" destOrd="0" presId="urn:microsoft.com/office/officeart/2008/layout/VerticalCurvedList"/>
    <dgm:cxn modelId="{A617273C-377A-4162-AE19-435618AF8AFA}" type="presOf" srcId="{D76B9216-7408-44D6-B110-7D1032407297}" destId="{781E947E-BEA6-4F98-9AFE-2E22CB2DE624}" srcOrd="0" destOrd="0" presId="urn:microsoft.com/office/officeart/2008/layout/VerticalCurvedList"/>
    <dgm:cxn modelId="{E50259BF-40EF-447F-9398-5A5007485A3A}" srcId="{E69DF83B-A2D8-4940-AA8D-E6E778565D98}" destId="{05A30F07-7198-458B-96A6-F51B1ECBAD73}" srcOrd="3" destOrd="0" parTransId="{2C450669-38F6-4A2E-8FD6-14F4FD9E3D49}" sibTransId="{CB7E2570-F0BE-4570-814B-956CF63E3A89}"/>
    <dgm:cxn modelId="{3FC6B20A-90E5-4B2B-A111-1BF7DCB4EDDB}" type="presParOf" srcId="{7A9A407F-8EF7-4EB6-AE50-A11505AC682A}" destId="{8167F0F5-81E2-4E86-B62A-375402ACDFC5}" srcOrd="0" destOrd="0" presId="urn:microsoft.com/office/officeart/2008/layout/VerticalCurvedList"/>
    <dgm:cxn modelId="{916A9AF4-8467-4864-B053-3BF026B7EC3B}" type="presParOf" srcId="{8167F0F5-81E2-4E86-B62A-375402ACDFC5}" destId="{0899F8BD-4B9C-482B-BCEF-2673CE0E3056}" srcOrd="0" destOrd="0" presId="urn:microsoft.com/office/officeart/2008/layout/VerticalCurvedList"/>
    <dgm:cxn modelId="{5332DC67-1CCF-4C7B-99FB-85493635B761}" type="presParOf" srcId="{0899F8BD-4B9C-482B-BCEF-2673CE0E3056}" destId="{0B9EF2D3-DBB0-4E3A-8AFF-3E4DCF09FB03}" srcOrd="0" destOrd="0" presId="urn:microsoft.com/office/officeart/2008/layout/VerticalCurvedList"/>
    <dgm:cxn modelId="{F02AA0E0-DF37-4811-B631-A6D32A4F800C}" type="presParOf" srcId="{0899F8BD-4B9C-482B-BCEF-2673CE0E3056}" destId="{781E947E-BEA6-4F98-9AFE-2E22CB2DE624}" srcOrd="1" destOrd="0" presId="urn:microsoft.com/office/officeart/2008/layout/VerticalCurvedList"/>
    <dgm:cxn modelId="{2656F693-60FA-4C0C-9166-2234F1B06FC8}" type="presParOf" srcId="{0899F8BD-4B9C-482B-BCEF-2673CE0E3056}" destId="{5D300BDB-F11C-459C-87C6-A9AA00C35559}" srcOrd="2" destOrd="0" presId="urn:microsoft.com/office/officeart/2008/layout/VerticalCurvedList"/>
    <dgm:cxn modelId="{1C51F128-AAD0-41BB-89D8-2698055ABAAA}" type="presParOf" srcId="{0899F8BD-4B9C-482B-BCEF-2673CE0E3056}" destId="{49B0070C-E555-4651-9661-3ED5CBFF1C20}" srcOrd="3" destOrd="0" presId="urn:microsoft.com/office/officeart/2008/layout/VerticalCurvedList"/>
    <dgm:cxn modelId="{138A82A7-7C6B-46FE-966A-E15C57B363B9}" type="presParOf" srcId="{8167F0F5-81E2-4E86-B62A-375402ACDFC5}" destId="{7D850CF9-6AE2-462D-B795-CE65B57A951F}" srcOrd="1" destOrd="0" presId="urn:microsoft.com/office/officeart/2008/layout/VerticalCurvedList"/>
    <dgm:cxn modelId="{DFDF27F3-4BED-4190-B8AD-F6046D827C6F}" type="presParOf" srcId="{8167F0F5-81E2-4E86-B62A-375402ACDFC5}" destId="{DA2EF37F-87B9-4AEB-A42A-F1244567AFF8}" srcOrd="2" destOrd="0" presId="urn:microsoft.com/office/officeart/2008/layout/VerticalCurvedList"/>
    <dgm:cxn modelId="{38F42885-C47D-4E40-B403-41717894544C}" type="presParOf" srcId="{DA2EF37F-87B9-4AEB-A42A-F1244567AFF8}" destId="{44D52B16-3A9A-4277-A3D9-019C42E98982}" srcOrd="0" destOrd="0" presId="urn:microsoft.com/office/officeart/2008/layout/VerticalCurvedList"/>
    <dgm:cxn modelId="{7ADBAE62-487B-498E-8F2E-4024BD45C374}" type="presParOf" srcId="{8167F0F5-81E2-4E86-B62A-375402ACDFC5}" destId="{AE5020A7-67A4-479C-8522-FCFEE47F0626}" srcOrd="3" destOrd="0" presId="urn:microsoft.com/office/officeart/2008/layout/VerticalCurvedList"/>
    <dgm:cxn modelId="{4EF253BC-07FF-4188-96F2-9A545018357B}" type="presParOf" srcId="{8167F0F5-81E2-4E86-B62A-375402ACDFC5}" destId="{DA162B26-26BB-432A-AA51-E6FE06EFD9F8}" srcOrd="4" destOrd="0" presId="urn:microsoft.com/office/officeart/2008/layout/VerticalCurvedList"/>
    <dgm:cxn modelId="{98778846-6ECB-4085-B9B8-36F1E6E097A4}" type="presParOf" srcId="{DA162B26-26BB-432A-AA51-E6FE06EFD9F8}" destId="{6C8A0DDB-7897-45D5-AB41-5EC1F639F900}" srcOrd="0" destOrd="0" presId="urn:microsoft.com/office/officeart/2008/layout/VerticalCurvedList"/>
    <dgm:cxn modelId="{F99DB414-57EE-46E5-A6B2-D11883C01549}" type="presParOf" srcId="{8167F0F5-81E2-4E86-B62A-375402ACDFC5}" destId="{D46800F6-4F40-44A9-A16D-E8E8E75A8795}" srcOrd="5" destOrd="0" presId="urn:microsoft.com/office/officeart/2008/layout/VerticalCurvedList"/>
    <dgm:cxn modelId="{5E34E110-13A0-4E12-926E-935F0FF44A78}" type="presParOf" srcId="{8167F0F5-81E2-4E86-B62A-375402ACDFC5}" destId="{22E9A73C-DBED-49BB-95F1-E64DB2374A2C}" srcOrd="6" destOrd="0" presId="urn:microsoft.com/office/officeart/2008/layout/VerticalCurvedList"/>
    <dgm:cxn modelId="{D967DD9D-BFED-44EE-8B36-3D45662C8F28}" type="presParOf" srcId="{22E9A73C-DBED-49BB-95F1-E64DB2374A2C}" destId="{315F8244-A01F-4E04-BCEB-98099F346985}" srcOrd="0" destOrd="0" presId="urn:microsoft.com/office/officeart/2008/layout/VerticalCurvedList"/>
    <dgm:cxn modelId="{A1111DE2-4265-4128-9FC0-959D80D69EAF}" type="presParOf" srcId="{8167F0F5-81E2-4E86-B62A-375402ACDFC5}" destId="{B851F0D7-4E5D-409B-BA95-F085FE9BE6C5}" srcOrd="7" destOrd="0" presId="urn:microsoft.com/office/officeart/2008/layout/VerticalCurvedList"/>
    <dgm:cxn modelId="{1B87B8BB-3AE4-4B1A-B936-B6FC6F6AA549}" type="presParOf" srcId="{8167F0F5-81E2-4E86-B62A-375402ACDFC5}" destId="{3308C650-7CF3-4574-BB78-5B5360CBCC26}" srcOrd="8" destOrd="0" presId="urn:microsoft.com/office/officeart/2008/layout/VerticalCurvedList"/>
    <dgm:cxn modelId="{C43A746B-9523-4B59-82CC-72D8F1970B29}" type="presParOf" srcId="{3308C650-7CF3-4574-BB78-5B5360CBCC26}" destId="{0CCE229E-FE9F-4EDD-8D17-854370AB4F5D}" srcOrd="0" destOrd="0" presId="urn:microsoft.com/office/officeart/2008/layout/VerticalCurvedList"/>
    <dgm:cxn modelId="{FD14AF71-AA83-4F49-AE52-0693B539B11C}" type="presParOf" srcId="{8167F0F5-81E2-4E86-B62A-375402ACDFC5}" destId="{A00A3CB8-6C80-4558-B418-009DB2B736C3}" srcOrd="9" destOrd="0" presId="urn:microsoft.com/office/officeart/2008/layout/VerticalCurvedList"/>
    <dgm:cxn modelId="{F29DB9C8-9F9F-432B-AD35-EE5B0C24EEC3}" type="presParOf" srcId="{8167F0F5-81E2-4E86-B62A-375402ACDFC5}" destId="{BE76972F-9428-469A-B679-FAC28F1889F0}" srcOrd="10" destOrd="0" presId="urn:microsoft.com/office/officeart/2008/layout/VerticalCurvedList"/>
    <dgm:cxn modelId="{6AA6FDD2-1146-4CBB-9480-A45028C2EE67}" type="presParOf" srcId="{BE76972F-9428-469A-B679-FAC28F1889F0}" destId="{22AAF5B0-66CB-4C0D-AA85-DDEACB98AF64}" srcOrd="0" destOrd="0" presId="urn:microsoft.com/office/officeart/2008/layout/VerticalCurvedList"/>
    <dgm:cxn modelId="{3832A487-A33B-4F7E-B85C-D6CFE7B4785D}" type="presParOf" srcId="{8167F0F5-81E2-4E86-B62A-375402ACDFC5}" destId="{49BE937C-7324-4B4D-AED3-9C47CC5395D1}" srcOrd="11" destOrd="0" presId="urn:microsoft.com/office/officeart/2008/layout/VerticalCurvedList"/>
    <dgm:cxn modelId="{E9B319E1-67FF-4DDB-B68B-E66985DB843B}" type="presParOf" srcId="{8167F0F5-81E2-4E86-B62A-375402ACDFC5}" destId="{5AFB3C41-947F-4F71-85AD-3568AD4F8586}" srcOrd="12" destOrd="0" presId="urn:microsoft.com/office/officeart/2008/layout/VerticalCurvedList"/>
    <dgm:cxn modelId="{1FC99723-1A97-4514-850C-A2431FCF6032}" type="presParOf" srcId="{5AFB3C41-947F-4F71-85AD-3568AD4F8586}" destId="{4531F3D8-F3DB-46EC-A486-54D51B3E9C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5D493E1-86B6-4EBA-A434-0C8A0F2DAEE5}" type="doc">
      <dgm:prSet loTypeId="urn:microsoft.com/office/officeart/2005/8/layout/vList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6BA4D0A3-7E92-4957-917F-37622C73CC52}">
      <dgm:prSet/>
      <dgm:spPr/>
      <dgm:t>
        <a:bodyPr/>
        <a:lstStyle/>
        <a:p>
          <a:pPr rtl="0"/>
          <a:r>
            <a:rPr lang="tr-TR" dirty="0" smtClean="0"/>
            <a:t>Denetim İşleri/Denetim Görevlisi</a:t>
          </a:r>
          <a:endParaRPr lang="tr-TR" dirty="0"/>
        </a:p>
      </dgm:t>
    </dgm:pt>
    <dgm:pt modelId="{DA1A0092-CE6F-418A-B562-42383484CE23}" type="parTrans" cxnId="{F9607179-275A-4266-B577-F3399FEB4AE1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C666365-728B-4FB8-8FBA-50F9601FACD6}" type="sibTrans" cxnId="{F9607179-275A-4266-B577-F3399FEB4AE1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43F3E9A-110E-43D0-8B1C-C56FE6AF0745}">
      <dgm:prSet custT="1"/>
      <dgm:spPr/>
      <dgm:t>
        <a:bodyPr/>
        <a:lstStyle/>
        <a:p>
          <a:pPr rtl="0"/>
          <a:r>
            <a:rPr lang="tr-TR" sz="2800" dirty="0" smtClean="0"/>
            <a:t>Muayene Kabul İşlemleri/Komisyon Üyeleri</a:t>
          </a:r>
          <a:endParaRPr lang="tr-TR" sz="2800" dirty="0"/>
        </a:p>
      </dgm:t>
    </dgm:pt>
    <dgm:pt modelId="{87726CE3-A5CB-4130-BCCC-684A2047D1D5}" type="sibTrans" cxnId="{617C243B-5AD6-4C35-9C7F-EFCA50EC2E1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22D6F7BF-11AD-4B5C-B95C-0452D3A39B17}" type="parTrans" cxnId="{617C243B-5AD6-4C35-9C7F-EFCA50EC2E1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24C47429-F6D1-4E95-826E-BD73CE3D86B8}">
      <dgm:prSet/>
      <dgm:spPr/>
      <dgm:t>
        <a:bodyPr/>
        <a:lstStyle/>
        <a:p>
          <a:r>
            <a:rPr lang="tr-TR" smtClean="0"/>
            <a:t>Destekleme İşleri/Destekleme Görevlisi</a:t>
          </a:r>
          <a:endParaRPr lang="tr-TR" dirty="0"/>
        </a:p>
      </dgm:t>
    </dgm:pt>
    <dgm:pt modelId="{2C7AEB8D-D0E5-4265-A63A-D1BDBD09C561}" type="parTrans" cxnId="{03112308-3711-40F4-9C8C-A78431EBCB52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D850BF2-D8D3-42CE-9FF3-D8E3AF0A592F}" type="sibTrans" cxnId="{03112308-3711-40F4-9C8C-A78431EBCB52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046FC58-45EB-41C2-9227-9B7A1E822408}">
      <dgm:prSet/>
      <dgm:spPr/>
      <dgm:t>
        <a:bodyPr/>
        <a:lstStyle/>
        <a:p>
          <a:r>
            <a:rPr lang="tr-TR" smtClean="0"/>
            <a:t>Mal ve Hizmet Alımı/Satınalma Görevlisi</a:t>
          </a:r>
          <a:endParaRPr lang="tr-TR" dirty="0"/>
        </a:p>
      </dgm:t>
    </dgm:pt>
    <dgm:pt modelId="{A15257A7-A959-4308-8B65-A8DF742B35C2}" type="parTrans" cxnId="{816F0B6F-9059-4027-9AD0-5E73369FA3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9DF33C30-C8D7-410B-919A-7AE5F2699881}" type="sibTrans" cxnId="{816F0B6F-9059-4027-9AD0-5E73369FA339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D993DD41-35CF-4008-AA96-D7897E177098}">
      <dgm:prSet/>
      <dgm:spPr/>
      <dgm:t>
        <a:bodyPr/>
        <a:lstStyle/>
        <a:p>
          <a:r>
            <a:rPr lang="tr-TR" dirty="0" smtClean="0"/>
            <a:t>Bütçenin hazırlanması ve uygulanması/Bütçe Görevlisi</a:t>
          </a:r>
          <a:endParaRPr lang="tr-TR" dirty="0"/>
        </a:p>
      </dgm:t>
    </dgm:pt>
    <dgm:pt modelId="{DCAFE463-3C7B-4DB9-B954-86DA8BF2100A}" type="parTrans" cxnId="{2D36C2E7-EA77-42C1-A691-F97B9A7E6AC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E457910-96C3-4412-8F14-99128B03A82B}" type="sibTrans" cxnId="{2D36C2E7-EA77-42C1-A691-F97B9A7E6AC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609DDD53-0BA4-4B9A-A77D-6B13C3AD4DE7}">
      <dgm:prSet/>
      <dgm:spPr/>
      <dgm:t>
        <a:bodyPr/>
        <a:lstStyle/>
        <a:p>
          <a:r>
            <a:rPr lang="tr-TR" dirty="0" smtClean="0"/>
            <a:t>Bilgi işlem güvenlik işleri/Bilgi İşlem Görevlisi</a:t>
          </a:r>
          <a:endParaRPr lang="tr-TR" dirty="0"/>
        </a:p>
      </dgm:t>
    </dgm:pt>
    <dgm:pt modelId="{0645FD36-E9BB-4D67-9294-7A9DF0AE7EC0}" type="parTrans" cxnId="{6DF59A7F-F290-400C-AF76-FBBEFF45D1B4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2CF85FA8-F5C8-4C96-96FF-BFE8909BE133}" type="sibTrans" cxnId="{6DF59A7F-F290-400C-AF76-FBBEFF45D1B4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5319E98D-6529-47C6-A8B0-723F0FB6C811}" type="pres">
      <dgm:prSet presAssocID="{15D493E1-86B6-4EBA-A434-0C8A0F2DAE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7BAA2C0-F104-4183-9845-ECA051CC6079}" type="pres">
      <dgm:prSet presAssocID="{A43F3E9A-110E-43D0-8B1C-C56FE6AF074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96CA81-7EBF-43AE-B8EB-B302CA19BF6F}" type="pres">
      <dgm:prSet presAssocID="{87726CE3-A5CB-4130-BCCC-684A2047D1D5}" presName="spacer" presStyleCnt="0"/>
      <dgm:spPr/>
      <dgm:t>
        <a:bodyPr/>
        <a:lstStyle/>
        <a:p>
          <a:endParaRPr lang="tr-TR"/>
        </a:p>
      </dgm:t>
    </dgm:pt>
    <dgm:pt modelId="{C4A499CC-4568-4BB5-AA4E-E8A1B41B056C}" type="pres">
      <dgm:prSet presAssocID="{6BA4D0A3-7E92-4957-917F-37622C73CC5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BA73A6-2302-41F0-87F7-C50A9208C402}" type="pres">
      <dgm:prSet presAssocID="{AC666365-728B-4FB8-8FBA-50F9601FACD6}" presName="spacer" presStyleCnt="0"/>
      <dgm:spPr/>
      <dgm:t>
        <a:bodyPr/>
        <a:lstStyle/>
        <a:p>
          <a:endParaRPr lang="tr-TR"/>
        </a:p>
      </dgm:t>
    </dgm:pt>
    <dgm:pt modelId="{26BC9FAB-FFD0-4D4C-9B6A-7CC68FD3E803}" type="pres">
      <dgm:prSet presAssocID="{24C47429-F6D1-4E95-826E-BD73CE3D86B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DBDBF3-7E97-4123-BD8D-C02D7393CBCB}" type="pres">
      <dgm:prSet presAssocID="{ED850BF2-D8D3-42CE-9FF3-D8E3AF0A592F}" presName="spacer" presStyleCnt="0"/>
      <dgm:spPr/>
      <dgm:t>
        <a:bodyPr/>
        <a:lstStyle/>
        <a:p>
          <a:endParaRPr lang="tr-TR"/>
        </a:p>
      </dgm:t>
    </dgm:pt>
    <dgm:pt modelId="{107D2A96-AF93-4899-84AB-14A4BFA9D3C6}" type="pres">
      <dgm:prSet presAssocID="{E046FC58-45EB-41C2-9227-9B7A1E82240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E7856C-A1CC-4DEE-8758-8EB43810B9A7}" type="pres">
      <dgm:prSet presAssocID="{9DF33C30-C8D7-410B-919A-7AE5F2699881}" presName="spacer" presStyleCnt="0"/>
      <dgm:spPr/>
      <dgm:t>
        <a:bodyPr/>
        <a:lstStyle/>
        <a:p>
          <a:endParaRPr lang="tr-TR"/>
        </a:p>
      </dgm:t>
    </dgm:pt>
    <dgm:pt modelId="{4474AB2A-EC09-4CD6-BE17-A45ABA195617}" type="pres">
      <dgm:prSet presAssocID="{D993DD41-35CF-4008-AA96-D7897E17709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113795-47EE-4092-B792-547FC462517B}" type="pres">
      <dgm:prSet presAssocID="{AE457910-96C3-4412-8F14-99128B03A82B}" presName="spacer" presStyleCnt="0"/>
      <dgm:spPr/>
      <dgm:t>
        <a:bodyPr/>
        <a:lstStyle/>
        <a:p>
          <a:endParaRPr lang="tr-TR"/>
        </a:p>
      </dgm:t>
    </dgm:pt>
    <dgm:pt modelId="{7BDB30D6-4FA5-49A8-B6FF-AC2E40DFE360}" type="pres">
      <dgm:prSet presAssocID="{609DDD53-0BA4-4B9A-A77D-6B13C3AD4DE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8976174-7257-4D92-8369-DEDD694C627F}" type="presOf" srcId="{15D493E1-86B6-4EBA-A434-0C8A0F2DAEE5}" destId="{5319E98D-6529-47C6-A8B0-723F0FB6C811}" srcOrd="0" destOrd="0" presId="urn:microsoft.com/office/officeart/2005/8/layout/vList2"/>
    <dgm:cxn modelId="{E3B89F75-9D09-4A9A-A8EA-296EB0D0FCD2}" type="presOf" srcId="{24C47429-F6D1-4E95-826E-BD73CE3D86B8}" destId="{26BC9FAB-FFD0-4D4C-9B6A-7CC68FD3E803}" srcOrd="0" destOrd="0" presId="urn:microsoft.com/office/officeart/2005/8/layout/vList2"/>
    <dgm:cxn modelId="{617C243B-5AD6-4C35-9C7F-EFCA50EC2E1F}" srcId="{15D493E1-86B6-4EBA-A434-0C8A0F2DAEE5}" destId="{A43F3E9A-110E-43D0-8B1C-C56FE6AF0745}" srcOrd="0" destOrd="0" parTransId="{22D6F7BF-11AD-4B5C-B95C-0452D3A39B17}" sibTransId="{87726CE3-A5CB-4130-BCCC-684A2047D1D5}"/>
    <dgm:cxn modelId="{6DF59A7F-F290-400C-AF76-FBBEFF45D1B4}" srcId="{15D493E1-86B6-4EBA-A434-0C8A0F2DAEE5}" destId="{609DDD53-0BA4-4B9A-A77D-6B13C3AD4DE7}" srcOrd="5" destOrd="0" parTransId="{0645FD36-E9BB-4D67-9294-7A9DF0AE7EC0}" sibTransId="{2CF85FA8-F5C8-4C96-96FF-BFE8909BE133}"/>
    <dgm:cxn modelId="{816F0B6F-9059-4027-9AD0-5E73369FA339}" srcId="{15D493E1-86B6-4EBA-A434-0C8A0F2DAEE5}" destId="{E046FC58-45EB-41C2-9227-9B7A1E822408}" srcOrd="3" destOrd="0" parTransId="{A15257A7-A959-4308-8B65-A8DF742B35C2}" sibTransId="{9DF33C30-C8D7-410B-919A-7AE5F2699881}"/>
    <dgm:cxn modelId="{C70626D5-D9A8-4967-8C9D-B97C01C140F9}" type="presOf" srcId="{6BA4D0A3-7E92-4957-917F-37622C73CC52}" destId="{C4A499CC-4568-4BB5-AA4E-E8A1B41B056C}" srcOrd="0" destOrd="0" presId="urn:microsoft.com/office/officeart/2005/8/layout/vList2"/>
    <dgm:cxn modelId="{32D393CF-8680-4522-877E-9D4385A39209}" type="presOf" srcId="{D993DD41-35CF-4008-AA96-D7897E177098}" destId="{4474AB2A-EC09-4CD6-BE17-A45ABA195617}" srcOrd="0" destOrd="0" presId="urn:microsoft.com/office/officeart/2005/8/layout/vList2"/>
    <dgm:cxn modelId="{A87774E4-D030-4F5C-AEF1-4AA2E0B9A903}" type="presOf" srcId="{A43F3E9A-110E-43D0-8B1C-C56FE6AF0745}" destId="{A7BAA2C0-F104-4183-9845-ECA051CC6079}" srcOrd="0" destOrd="0" presId="urn:microsoft.com/office/officeart/2005/8/layout/vList2"/>
    <dgm:cxn modelId="{0AE57963-6892-4687-A3A7-54A3B1D678FF}" type="presOf" srcId="{E046FC58-45EB-41C2-9227-9B7A1E822408}" destId="{107D2A96-AF93-4899-84AB-14A4BFA9D3C6}" srcOrd="0" destOrd="0" presId="urn:microsoft.com/office/officeart/2005/8/layout/vList2"/>
    <dgm:cxn modelId="{C1EA91B6-F65C-4240-B90A-FEDC5A4F2E1B}" type="presOf" srcId="{609DDD53-0BA4-4B9A-A77D-6B13C3AD4DE7}" destId="{7BDB30D6-4FA5-49A8-B6FF-AC2E40DFE360}" srcOrd="0" destOrd="0" presId="urn:microsoft.com/office/officeart/2005/8/layout/vList2"/>
    <dgm:cxn modelId="{F9607179-275A-4266-B577-F3399FEB4AE1}" srcId="{15D493E1-86B6-4EBA-A434-0C8A0F2DAEE5}" destId="{6BA4D0A3-7E92-4957-917F-37622C73CC52}" srcOrd="1" destOrd="0" parTransId="{DA1A0092-CE6F-418A-B562-42383484CE23}" sibTransId="{AC666365-728B-4FB8-8FBA-50F9601FACD6}"/>
    <dgm:cxn modelId="{03112308-3711-40F4-9C8C-A78431EBCB52}" srcId="{15D493E1-86B6-4EBA-A434-0C8A0F2DAEE5}" destId="{24C47429-F6D1-4E95-826E-BD73CE3D86B8}" srcOrd="2" destOrd="0" parTransId="{2C7AEB8D-D0E5-4265-A63A-D1BDBD09C561}" sibTransId="{ED850BF2-D8D3-42CE-9FF3-D8E3AF0A592F}"/>
    <dgm:cxn modelId="{2D36C2E7-EA77-42C1-A691-F97B9A7E6ACA}" srcId="{15D493E1-86B6-4EBA-A434-0C8A0F2DAEE5}" destId="{D993DD41-35CF-4008-AA96-D7897E177098}" srcOrd="4" destOrd="0" parTransId="{DCAFE463-3C7B-4DB9-B954-86DA8BF2100A}" sibTransId="{AE457910-96C3-4412-8F14-99128B03A82B}"/>
    <dgm:cxn modelId="{7A9343B6-5169-4A6F-90F7-7A1A0B85A852}" type="presParOf" srcId="{5319E98D-6529-47C6-A8B0-723F0FB6C811}" destId="{A7BAA2C0-F104-4183-9845-ECA051CC6079}" srcOrd="0" destOrd="0" presId="urn:microsoft.com/office/officeart/2005/8/layout/vList2"/>
    <dgm:cxn modelId="{BE719E7D-9835-41B6-B123-04205EC0C919}" type="presParOf" srcId="{5319E98D-6529-47C6-A8B0-723F0FB6C811}" destId="{7F96CA81-7EBF-43AE-B8EB-B302CA19BF6F}" srcOrd="1" destOrd="0" presId="urn:microsoft.com/office/officeart/2005/8/layout/vList2"/>
    <dgm:cxn modelId="{DF61E690-3321-4354-A95A-4A7EC8022B90}" type="presParOf" srcId="{5319E98D-6529-47C6-A8B0-723F0FB6C811}" destId="{C4A499CC-4568-4BB5-AA4E-E8A1B41B056C}" srcOrd="2" destOrd="0" presId="urn:microsoft.com/office/officeart/2005/8/layout/vList2"/>
    <dgm:cxn modelId="{A53D546C-BF7D-414E-A79E-87AC9DBCE955}" type="presParOf" srcId="{5319E98D-6529-47C6-A8B0-723F0FB6C811}" destId="{0ABA73A6-2302-41F0-87F7-C50A9208C402}" srcOrd="3" destOrd="0" presId="urn:microsoft.com/office/officeart/2005/8/layout/vList2"/>
    <dgm:cxn modelId="{2E987D4B-E09F-4C90-9300-109178AF8A03}" type="presParOf" srcId="{5319E98D-6529-47C6-A8B0-723F0FB6C811}" destId="{26BC9FAB-FFD0-4D4C-9B6A-7CC68FD3E803}" srcOrd="4" destOrd="0" presId="urn:microsoft.com/office/officeart/2005/8/layout/vList2"/>
    <dgm:cxn modelId="{E7CB1D6D-AD9E-4E44-9042-43445F9AD76A}" type="presParOf" srcId="{5319E98D-6529-47C6-A8B0-723F0FB6C811}" destId="{6EDBDBF3-7E97-4123-BD8D-C02D7393CBCB}" srcOrd="5" destOrd="0" presId="urn:microsoft.com/office/officeart/2005/8/layout/vList2"/>
    <dgm:cxn modelId="{9DEE15C4-86CC-4BBC-BEC1-D080F30C64FF}" type="presParOf" srcId="{5319E98D-6529-47C6-A8B0-723F0FB6C811}" destId="{107D2A96-AF93-4899-84AB-14A4BFA9D3C6}" srcOrd="6" destOrd="0" presId="urn:microsoft.com/office/officeart/2005/8/layout/vList2"/>
    <dgm:cxn modelId="{8845D7FA-B1AE-4CA4-9586-2464A9E5EA0D}" type="presParOf" srcId="{5319E98D-6529-47C6-A8B0-723F0FB6C811}" destId="{4CE7856C-A1CC-4DEE-8758-8EB43810B9A7}" srcOrd="7" destOrd="0" presId="urn:microsoft.com/office/officeart/2005/8/layout/vList2"/>
    <dgm:cxn modelId="{51444D1F-CC47-43D6-BE2B-AC84D31CDA09}" type="presParOf" srcId="{5319E98D-6529-47C6-A8B0-723F0FB6C811}" destId="{4474AB2A-EC09-4CD6-BE17-A45ABA195617}" srcOrd="8" destOrd="0" presId="urn:microsoft.com/office/officeart/2005/8/layout/vList2"/>
    <dgm:cxn modelId="{87E6621D-732A-424A-9CA3-C2234F6F0243}" type="presParOf" srcId="{5319E98D-6529-47C6-A8B0-723F0FB6C811}" destId="{26113795-47EE-4092-B792-547FC462517B}" srcOrd="9" destOrd="0" presId="urn:microsoft.com/office/officeart/2005/8/layout/vList2"/>
    <dgm:cxn modelId="{2CDDECD8-48E5-45EA-98F0-E193B3DBB557}" type="presParOf" srcId="{5319E98D-6529-47C6-A8B0-723F0FB6C811}" destId="{7BDB30D6-4FA5-49A8-B6FF-AC2E40DFE36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60A331B-A5D5-4629-86EF-4CA9D07A28C4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4B80A6B-D47C-4542-AED7-480808657CB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>
              <a:solidFill>
                <a:schemeClr val="bg1"/>
              </a:solidFill>
            </a:rPr>
            <a:t>Kontrol Stratejileri ve Yöntemleri </a:t>
          </a:r>
          <a:endParaRPr lang="tr-TR" dirty="0">
            <a:solidFill>
              <a:schemeClr val="bg1"/>
            </a:solidFill>
          </a:endParaRPr>
        </a:p>
      </dgm:t>
    </dgm:pt>
    <dgm:pt modelId="{E284C53B-28F2-486F-9EF5-15815E5D830E}" type="parTrans" cxnId="{1C6253F6-744D-4618-837C-BDA6808561BE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5EEF4B1D-3DAB-427B-90BE-F4DF0514058D}" type="sibTrans" cxnId="{1C6253F6-744D-4618-837C-BDA6808561BE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9D6A426B-8F23-4C83-AE28-B45477A78C5A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>
              <a:solidFill>
                <a:schemeClr val="bg1"/>
              </a:solidFill>
            </a:rPr>
            <a:t>Prosedürlerin Belirlenmesi ve Değerlendirilmesi</a:t>
          </a:r>
          <a:endParaRPr lang="tr-TR" dirty="0">
            <a:solidFill>
              <a:schemeClr val="bg1"/>
            </a:solidFill>
          </a:endParaRPr>
        </a:p>
      </dgm:t>
    </dgm:pt>
    <dgm:pt modelId="{80360DEA-C029-4D88-AA7D-22EDB094AE45}" type="parTrans" cxnId="{9F50CC0C-C985-47DD-8323-1EEA9394422E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9511C397-674E-4856-B648-0976950EBFC3}" type="sibTrans" cxnId="{9F50CC0C-C985-47DD-8323-1EEA9394422E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F1634DE8-AB37-49FE-80A4-486BFB375FA5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>
              <a:solidFill>
                <a:schemeClr val="bg1"/>
              </a:solidFill>
            </a:rPr>
            <a:t>Hiyerarşik Kontroller</a:t>
          </a:r>
          <a:endParaRPr lang="tr-TR" dirty="0">
            <a:solidFill>
              <a:schemeClr val="bg1"/>
            </a:solidFill>
          </a:endParaRPr>
        </a:p>
      </dgm:t>
    </dgm:pt>
    <dgm:pt modelId="{70A0867A-FE2B-4C65-9C89-8B59550B04ED}" type="parTrans" cxnId="{F8A10517-1C12-425D-9797-4E4790D4DE8C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7F58FD30-8D25-4179-86B0-3F605609FD7F}" type="sibTrans" cxnId="{F8A10517-1C12-425D-9797-4E4790D4DE8C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93503886-43CC-46B7-BEFC-6228897CA8B8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>
              <a:solidFill>
                <a:schemeClr val="bg1"/>
              </a:solidFill>
            </a:rPr>
            <a:t>Görevler Ayrılığı</a:t>
          </a:r>
          <a:endParaRPr lang="tr-TR" dirty="0">
            <a:solidFill>
              <a:schemeClr val="bg1"/>
            </a:solidFill>
          </a:endParaRPr>
        </a:p>
      </dgm:t>
    </dgm:pt>
    <dgm:pt modelId="{7DF43E82-7137-41D6-9008-4A26672A250C}" type="parTrans" cxnId="{CFB45D99-4455-4012-9302-0AB67A280CC1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F94708E7-C34D-42C3-8673-B2DC2D012C29}" type="sibTrans" cxnId="{CFB45D99-4455-4012-9302-0AB67A280CC1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A08A0B04-CFAB-4551-9483-4CC00493ADDD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>
              <a:solidFill>
                <a:schemeClr val="bg1"/>
              </a:solidFill>
            </a:rPr>
            <a:t>Faaliyetlerin Sürekliliği</a:t>
          </a:r>
          <a:endParaRPr lang="tr-TR" dirty="0">
            <a:solidFill>
              <a:schemeClr val="bg1"/>
            </a:solidFill>
          </a:endParaRPr>
        </a:p>
      </dgm:t>
    </dgm:pt>
    <dgm:pt modelId="{C0A0442F-5256-42FF-91E0-7F081ABCCE90}" type="parTrans" cxnId="{6D5114FB-F8FF-4599-B3A0-044F2D5D5E6B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22FCCF97-7A1B-4A36-97F0-0ED5B295FC5B}" type="sibTrans" cxnId="{6D5114FB-F8FF-4599-B3A0-044F2D5D5E6B}">
      <dgm:prSet/>
      <dgm:spPr/>
      <dgm:t>
        <a:bodyPr/>
        <a:lstStyle/>
        <a:p>
          <a:endParaRPr lang="tr-TR">
            <a:solidFill>
              <a:srgbClr val="FFFFFF"/>
            </a:solidFill>
          </a:endParaRPr>
        </a:p>
      </dgm:t>
    </dgm:pt>
    <dgm:pt modelId="{B35FA116-F722-4BE8-8760-C3FA5DF3AC0E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altLang="tr-TR" b="1" dirty="0" smtClean="0">
              <a:solidFill>
                <a:schemeClr val="bg1"/>
              </a:solidFill>
            </a:rPr>
            <a:t>Bilgi Sistemleri Kontrolleri</a:t>
          </a:r>
          <a:endParaRPr lang="tr-TR" altLang="tr-TR" b="1" dirty="0">
            <a:solidFill>
              <a:schemeClr val="bg1"/>
            </a:solidFill>
          </a:endParaRPr>
        </a:p>
      </dgm:t>
    </dgm:pt>
    <dgm:pt modelId="{1A74107A-0136-4FC1-8A45-31D748B3D923}" type="parTrans" cxnId="{07279575-9D4E-4994-87D0-25C3C8CC3F91}">
      <dgm:prSet/>
      <dgm:spPr/>
      <dgm:t>
        <a:bodyPr/>
        <a:lstStyle/>
        <a:p>
          <a:endParaRPr lang="tr-TR"/>
        </a:p>
      </dgm:t>
    </dgm:pt>
    <dgm:pt modelId="{E64A16B4-C41A-447C-B9E4-2B25D52B67BE}" type="sibTrans" cxnId="{07279575-9D4E-4994-87D0-25C3C8CC3F91}">
      <dgm:prSet/>
      <dgm:spPr/>
      <dgm:t>
        <a:bodyPr/>
        <a:lstStyle/>
        <a:p>
          <a:endParaRPr lang="tr-TR"/>
        </a:p>
      </dgm:t>
    </dgm:pt>
    <dgm:pt modelId="{251F5911-FF61-4B5B-B0AA-8BC68F3CD8C8}" type="pres">
      <dgm:prSet presAssocID="{360A331B-A5D5-4629-86EF-4CA9D07A28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57B58BA-17AB-4C83-BAC6-3877D7A97B05}" type="pres">
      <dgm:prSet presAssocID="{84B80A6B-D47C-4542-AED7-480808657CB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C3EDD6-493D-4428-971D-7826C4B038DE}" type="pres">
      <dgm:prSet presAssocID="{5EEF4B1D-3DAB-427B-90BE-F4DF0514058D}" presName="sibTrans" presStyleCnt="0"/>
      <dgm:spPr/>
      <dgm:t>
        <a:bodyPr/>
        <a:lstStyle/>
        <a:p>
          <a:endParaRPr lang="tr-TR"/>
        </a:p>
      </dgm:t>
    </dgm:pt>
    <dgm:pt modelId="{CA22BF47-D17E-4FBF-A7E4-9C2842CADC0C}" type="pres">
      <dgm:prSet presAssocID="{9D6A426B-8F23-4C83-AE28-B45477A78C5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67DB59-83A9-433B-985F-1B9877C4EEC3}" type="pres">
      <dgm:prSet presAssocID="{9511C397-674E-4856-B648-0976950EBFC3}" presName="sibTrans" presStyleCnt="0"/>
      <dgm:spPr/>
      <dgm:t>
        <a:bodyPr/>
        <a:lstStyle/>
        <a:p>
          <a:endParaRPr lang="tr-TR"/>
        </a:p>
      </dgm:t>
    </dgm:pt>
    <dgm:pt modelId="{74BA4849-A665-418C-8CAC-60E4C27096A7}" type="pres">
      <dgm:prSet presAssocID="{F1634DE8-AB37-49FE-80A4-486BFB375FA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0E6F5A-62A7-41FA-91C2-A7D5E43FB28D}" type="pres">
      <dgm:prSet presAssocID="{7F58FD30-8D25-4179-86B0-3F605609FD7F}" presName="sibTrans" presStyleCnt="0"/>
      <dgm:spPr/>
      <dgm:t>
        <a:bodyPr/>
        <a:lstStyle/>
        <a:p>
          <a:endParaRPr lang="tr-TR"/>
        </a:p>
      </dgm:t>
    </dgm:pt>
    <dgm:pt modelId="{B07CF50B-2BA4-46E9-B6EA-2C5877DA08E5}" type="pres">
      <dgm:prSet presAssocID="{93503886-43CC-46B7-BEFC-6228897CA8B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6B0D7A-8330-466B-A229-5670593DB024}" type="pres">
      <dgm:prSet presAssocID="{F94708E7-C34D-42C3-8673-B2DC2D012C29}" presName="sibTrans" presStyleCnt="0"/>
      <dgm:spPr/>
      <dgm:t>
        <a:bodyPr/>
        <a:lstStyle/>
        <a:p>
          <a:endParaRPr lang="tr-TR"/>
        </a:p>
      </dgm:t>
    </dgm:pt>
    <dgm:pt modelId="{EDD3E946-FCCB-4E0A-A724-B513E9BF3E32}" type="pres">
      <dgm:prSet presAssocID="{A08A0B04-CFAB-4551-9483-4CC00493ADD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936361-F55C-44A8-B0EF-D68AB0E5C509}" type="pres">
      <dgm:prSet presAssocID="{22FCCF97-7A1B-4A36-97F0-0ED5B295FC5B}" presName="sibTrans" presStyleCnt="0"/>
      <dgm:spPr/>
      <dgm:t>
        <a:bodyPr/>
        <a:lstStyle/>
        <a:p>
          <a:endParaRPr lang="tr-TR"/>
        </a:p>
      </dgm:t>
    </dgm:pt>
    <dgm:pt modelId="{CCAB07AE-0D4D-4033-A487-B0701395E77C}" type="pres">
      <dgm:prSet presAssocID="{B35FA116-F722-4BE8-8760-C3FA5DF3AC0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50590DA-5100-441C-AB93-B0D461D20351}" type="presOf" srcId="{B35FA116-F722-4BE8-8760-C3FA5DF3AC0E}" destId="{CCAB07AE-0D4D-4033-A487-B0701395E77C}" srcOrd="0" destOrd="0" presId="urn:microsoft.com/office/officeart/2005/8/layout/default"/>
    <dgm:cxn modelId="{27202A39-2F65-491F-8FD7-7049B67310D8}" type="presOf" srcId="{360A331B-A5D5-4629-86EF-4CA9D07A28C4}" destId="{251F5911-FF61-4B5B-B0AA-8BC68F3CD8C8}" srcOrd="0" destOrd="0" presId="urn:microsoft.com/office/officeart/2005/8/layout/default"/>
    <dgm:cxn modelId="{07279575-9D4E-4994-87D0-25C3C8CC3F91}" srcId="{360A331B-A5D5-4629-86EF-4CA9D07A28C4}" destId="{B35FA116-F722-4BE8-8760-C3FA5DF3AC0E}" srcOrd="5" destOrd="0" parTransId="{1A74107A-0136-4FC1-8A45-31D748B3D923}" sibTransId="{E64A16B4-C41A-447C-B9E4-2B25D52B67BE}"/>
    <dgm:cxn modelId="{F8A10517-1C12-425D-9797-4E4790D4DE8C}" srcId="{360A331B-A5D5-4629-86EF-4CA9D07A28C4}" destId="{F1634DE8-AB37-49FE-80A4-486BFB375FA5}" srcOrd="2" destOrd="0" parTransId="{70A0867A-FE2B-4C65-9C89-8B59550B04ED}" sibTransId="{7F58FD30-8D25-4179-86B0-3F605609FD7F}"/>
    <dgm:cxn modelId="{6D5114FB-F8FF-4599-B3A0-044F2D5D5E6B}" srcId="{360A331B-A5D5-4629-86EF-4CA9D07A28C4}" destId="{A08A0B04-CFAB-4551-9483-4CC00493ADDD}" srcOrd="4" destOrd="0" parTransId="{C0A0442F-5256-42FF-91E0-7F081ABCCE90}" sibTransId="{22FCCF97-7A1B-4A36-97F0-0ED5B295FC5B}"/>
    <dgm:cxn modelId="{DA2EBB88-4D2B-4C74-94CB-3F8B3F7D13C3}" type="presOf" srcId="{F1634DE8-AB37-49FE-80A4-486BFB375FA5}" destId="{74BA4849-A665-418C-8CAC-60E4C27096A7}" srcOrd="0" destOrd="0" presId="urn:microsoft.com/office/officeart/2005/8/layout/default"/>
    <dgm:cxn modelId="{ABB63B52-6B61-4D7D-A793-139A76383CB2}" type="presOf" srcId="{9D6A426B-8F23-4C83-AE28-B45477A78C5A}" destId="{CA22BF47-D17E-4FBF-A7E4-9C2842CADC0C}" srcOrd="0" destOrd="0" presId="urn:microsoft.com/office/officeart/2005/8/layout/default"/>
    <dgm:cxn modelId="{CFB45D99-4455-4012-9302-0AB67A280CC1}" srcId="{360A331B-A5D5-4629-86EF-4CA9D07A28C4}" destId="{93503886-43CC-46B7-BEFC-6228897CA8B8}" srcOrd="3" destOrd="0" parTransId="{7DF43E82-7137-41D6-9008-4A26672A250C}" sibTransId="{F94708E7-C34D-42C3-8673-B2DC2D012C29}"/>
    <dgm:cxn modelId="{9F50CC0C-C985-47DD-8323-1EEA9394422E}" srcId="{360A331B-A5D5-4629-86EF-4CA9D07A28C4}" destId="{9D6A426B-8F23-4C83-AE28-B45477A78C5A}" srcOrd="1" destOrd="0" parTransId="{80360DEA-C029-4D88-AA7D-22EDB094AE45}" sibTransId="{9511C397-674E-4856-B648-0976950EBFC3}"/>
    <dgm:cxn modelId="{C68530BD-1CDF-424A-952C-9BDD17C1A9F4}" type="presOf" srcId="{93503886-43CC-46B7-BEFC-6228897CA8B8}" destId="{B07CF50B-2BA4-46E9-B6EA-2C5877DA08E5}" srcOrd="0" destOrd="0" presId="urn:microsoft.com/office/officeart/2005/8/layout/default"/>
    <dgm:cxn modelId="{1C6253F6-744D-4618-837C-BDA6808561BE}" srcId="{360A331B-A5D5-4629-86EF-4CA9D07A28C4}" destId="{84B80A6B-D47C-4542-AED7-480808657CB2}" srcOrd="0" destOrd="0" parTransId="{E284C53B-28F2-486F-9EF5-15815E5D830E}" sibTransId="{5EEF4B1D-3DAB-427B-90BE-F4DF0514058D}"/>
    <dgm:cxn modelId="{D399F58B-FCF6-4EE4-9353-4AD68E621AB0}" type="presOf" srcId="{84B80A6B-D47C-4542-AED7-480808657CB2}" destId="{457B58BA-17AB-4C83-BAC6-3877D7A97B05}" srcOrd="0" destOrd="0" presId="urn:microsoft.com/office/officeart/2005/8/layout/default"/>
    <dgm:cxn modelId="{646791A0-9362-4516-92AF-41A8E04E862C}" type="presOf" srcId="{A08A0B04-CFAB-4551-9483-4CC00493ADDD}" destId="{EDD3E946-FCCB-4E0A-A724-B513E9BF3E32}" srcOrd="0" destOrd="0" presId="urn:microsoft.com/office/officeart/2005/8/layout/default"/>
    <dgm:cxn modelId="{A3CD61C2-2699-4214-B900-FFF5D58ACF47}" type="presParOf" srcId="{251F5911-FF61-4B5B-B0AA-8BC68F3CD8C8}" destId="{457B58BA-17AB-4C83-BAC6-3877D7A97B05}" srcOrd="0" destOrd="0" presId="urn:microsoft.com/office/officeart/2005/8/layout/default"/>
    <dgm:cxn modelId="{2C0875FA-5A11-4CF9-AC70-53F3AA9C81B1}" type="presParOf" srcId="{251F5911-FF61-4B5B-B0AA-8BC68F3CD8C8}" destId="{C9C3EDD6-493D-4428-971D-7826C4B038DE}" srcOrd="1" destOrd="0" presId="urn:microsoft.com/office/officeart/2005/8/layout/default"/>
    <dgm:cxn modelId="{130947F9-39B9-46D1-8913-F33AAF39EF80}" type="presParOf" srcId="{251F5911-FF61-4B5B-B0AA-8BC68F3CD8C8}" destId="{CA22BF47-D17E-4FBF-A7E4-9C2842CADC0C}" srcOrd="2" destOrd="0" presId="urn:microsoft.com/office/officeart/2005/8/layout/default"/>
    <dgm:cxn modelId="{25E9B5EE-964E-4256-859C-28AE820B31B8}" type="presParOf" srcId="{251F5911-FF61-4B5B-B0AA-8BC68F3CD8C8}" destId="{E167DB59-83A9-433B-985F-1B9877C4EEC3}" srcOrd="3" destOrd="0" presId="urn:microsoft.com/office/officeart/2005/8/layout/default"/>
    <dgm:cxn modelId="{84FCF3A8-F1D4-486C-915B-A9864397B351}" type="presParOf" srcId="{251F5911-FF61-4B5B-B0AA-8BC68F3CD8C8}" destId="{74BA4849-A665-418C-8CAC-60E4C27096A7}" srcOrd="4" destOrd="0" presId="urn:microsoft.com/office/officeart/2005/8/layout/default"/>
    <dgm:cxn modelId="{BFD48B64-1110-4E1E-9160-3A9B932057F7}" type="presParOf" srcId="{251F5911-FF61-4B5B-B0AA-8BC68F3CD8C8}" destId="{960E6F5A-62A7-41FA-91C2-A7D5E43FB28D}" srcOrd="5" destOrd="0" presId="urn:microsoft.com/office/officeart/2005/8/layout/default"/>
    <dgm:cxn modelId="{A7B0B1C2-976A-4D85-9079-A0E8FF10FF81}" type="presParOf" srcId="{251F5911-FF61-4B5B-B0AA-8BC68F3CD8C8}" destId="{B07CF50B-2BA4-46E9-B6EA-2C5877DA08E5}" srcOrd="6" destOrd="0" presId="urn:microsoft.com/office/officeart/2005/8/layout/default"/>
    <dgm:cxn modelId="{91958AEB-7E97-4257-8E7F-F78D45FB8ABE}" type="presParOf" srcId="{251F5911-FF61-4B5B-B0AA-8BC68F3CD8C8}" destId="{CF6B0D7A-8330-466B-A229-5670593DB024}" srcOrd="7" destOrd="0" presId="urn:microsoft.com/office/officeart/2005/8/layout/default"/>
    <dgm:cxn modelId="{EADC8DC4-2B67-440F-BAE5-68060B3ED572}" type="presParOf" srcId="{251F5911-FF61-4B5B-B0AA-8BC68F3CD8C8}" destId="{EDD3E946-FCCB-4E0A-A724-B513E9BF3E32}" srcOrd="8" destOrd="0" presId="urn:microsoft.com/office/officeart/2005/8/layout/default"/>
    <dgm:cxn modelId="{D6DC1C7B-0BF9-4B9A-9841-EF523B0964EB}" type="presParOf" srcId="{251F5911-FF61-4B5B-B0AA-8BC68F3CD8C8}" destId="{59936361-F55C-44A8-B0EF-D68AB0E5C509}" srcOrd="9" destOrd="0" presId="urn:microsoft.com/office/officeart/2005/8/layout/default"/>
    <dgm:cxn modelId="{DCD6EF8B-1751-4B1B-B035-6EA90A9A2535}" type="presParOf" srcId="{251F5911-FF61-4B5B-B0AA-8BC68F3CD8C8}" destId="{CCAB07AE-0D4D-4033-A487-B0701395E77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E6FCB56-C645-4765-AC08-2B842F984F99}" type="doc">
      <dgm:prSet loTypeId="urn:microsoft.com/office/officeart/2005/8/layout/lProcess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D1BF342-B12B-4626-9AB5-D45FD6FA0CF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200" dirty="0" smtClean="0"/>
            <a:t>Riskleri yönetmek ve kurumun hedeflerini gerçekleştirmek üzere uygulamaya konulan politikalar ve prosedürlerdir</a:t>
          </a:r>
          <a:r>
            <a:rPr lang="tr-TR" sz="3600" dirty="0" smtClean="0"/>
            <a:t>.</a:t>
          </a:r>
          <a:endParaRPr lang="tr-TR" sz="3600" dirty="0"/>
        </a:p>
      </dgm:t>
    </dgm:pt>
    <dgm:pt modelId="{9042B007-1B49-4B1A-B85D-AAD8B231A12A}" type="parTrans" cxnId="{7155647A-2707-45EF-AB12-0E9ED05977A7}">
      <dgm:prSet/>
      <dgm:spPr/>
      <dgm:t>
        <a:bodyPr/>
        <a:lstStyle/>
        <a:p>
          <a:endParaRPr lang="tr-TR"/>
        </a:p>
      </dgm:t>
    </dgm:pt>
    <dgm:pt modelId="{DA062FB3-129D-4086-A6C0-41760E390666}" type="sibTrans" cxnId="{7155647A-2707-45EF-AB12-0E9ED05977A7}">
      <dgm:prSet/>
      <dgm:spPr/>
      <dgm:t>
        <a:bodyPr/>
        <a:lstStyle/>
        <a:p>
          <a:endParaRPr lang="tr-TR"/>
        </a:p>
      </dgm:t>
    </dgm:pt>
    <dgm:pt modelId="{95509AEC-0FFF-4FA9-8E88-92ADE98073C3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b="1" dirty="0" smtClean="0">
              <a:solidFill>
                <a:schemeClr val="bg1"/>
              </a:solidFill>
            </a:rPr>
            <a:t>Etkin olmaları için, </a:t>
          </a:r>
          <a:endParaRPr lang="tr-TR" sz="3000" dirty="0">
            <a:solidFill>
              <a:schemeClr val="bg1"/>
            </a:solidFill>
          </a:endParaRPr>
        </a:p>
      </dgm:t>
    </dgm:pt>
    <dgm:pt modelId="{A83C5C3D-486F-4F8E-8042-4342D359B4EB}" type="parTrans" cxnId="{1FB77D94-4001-4248-AC44-DED3141225CD}">
      <dgm:prSet/>
      <dgm:spPr/>
      <dgm:t>
        <a:bodyPr/>
        <a:lstStyle/>
        <a:p>
          <a:endParaRPr lang="tr-TR"/>
        </a:p>
      </dgm:t>
    </dgm:pt>
    <dgm:pt modelId="{EB49CDF3-B87E-4F1F-925A-24E3D02EBFB8}" type="sibTrans" cxnId="{1FB77D94-4001-4248-AC44-DED3141225CD}">
      <dgm:prSet/>
      <dgm:spPr/>
      <dgm:t>
        <a:bodyPr/>
        <a:lstStyle/>
        <a:p>
          <a:endParaRPr lang="tr-TR"/>
        </a:p>
      </dgm:t>
    </dgm:pt>
    <dgm:pt modelId="{E62F1D67-A52C-4EF7-9A65-4A54C86FFEA1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dirty="0" smtClean="0">
              <a:solidFill>
                <a:schemeClr val="bg1"/>
              </a:solidFill>
            </a:rPr>
            <a:t>Kontrol faaliyetlerinin amaca uygun olması, </a:t>
          </a:r>
          <a:endParaRPr lang="tr-TR" sz="3000" dirty="0">
            <a:solidFill>
              <a:schemeClr val="bg1"/>
            </a:solidFill>
          </a:endParaRPr>
        </a:p>
      </dgm:t>
    </dgm:pt>
    <dgm:pt modelId="{06426704-D50F-44C2-97DE-4389803BF818}" type="parTrans" cxnId="{CF876B4F-E929-4F1C-83A3-07ADBE5EFCF5}">
      <dgm:prSet/>
      <dgm:spPr/>
      <dgm:t>
        <a:bodyPr/>
        <a:lstStyle/>
        <a:p>
          <a:endParaRPr lang="tr-TR"/>
        </a:p>
      </dgm:t>
    </dgm:pt>
    <dgm:pt modelId="{47363B2E-5BA3-4058-93BE-43669322934E}" type="sibTrans" cxnId="{CF876B4F-E929-4F1C-83A3-07ADBE5EFCF5}">
      <dgm:prSet/>
      <dgm:spPr/>
      <dgm:t>
        <a:bodyPr/>
        <a:lstStyle/>
        <a:p>
          <a:endParaRPr lang="tr-TR"/>
        </a:p>
      </dgm:t>
    </dgm:pt>
    <dgm:pt modelId="{6C5270D0-4A82-4B2F-B8A1-7F107212C272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dirty="0" smtClean="0">
              <a:solidFill>
                <a:schemeClr val="bg1"/>
              </a:solidFill>
            </a:rPr>
            <a:t>Anlaşılabilir ve doğrudan riskle ilgili olması</a:t>
          </a:r>
          <a:endParaRPr lang="tr-TR" sz="3000" dirty="0">
            <a:solidFill>
              <a:schemeClr val="bg1"/>
            </a:solidFill>
          </a:endParaRPr>
        </a:p>
      </dgm:t>
    </dgm:pt>
    <dgm:pt modelId="{E51F7DEB-589E-4012-9799-97E3F7DB2D83}" type="parTrans" cxnId="{90C53B8F-44FE-4670-8866-6DCBB3B643A3}">
      <dgm:prSet/>
      <dgm:spPr/>
      <dgm:t>
        <a:bodyPr/>
        <a:lstStyle/>
        <a:p>
          <a:endParaRPr lang="tr-TR"/>
        </a:p>
      </dgm:t>
    </dgm:pt>
    <dgm:pt modelId="{ECC2922F-2928-43B5-8617-2F2A63F02A6E}" type="sibTrans" cxnId="{90C53B8F-44FE-4670-8866-6DCBB3B643A3}">
      <dgm:prSet/>
      <dgm:spPr/>
      <dgm:t>
        <a:bodyPr/>
        <a:lstStyle/>
        <a:p>
          <a:endParaRPr lang="tr-TR"/>
        </a:p>
      </dgm:t>
    </dgm:pt>
    <dgm:pt modelId="{D709A0A4-D4B5-433D-B6B3-441F6C097C58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dirty="0" smtClean="0">
              <a:solidFill>
                <a:schemeClr val="bg1"/>
              </a:solidFill>
            </a:rPr>
            <a:t>Planlandığı şekilde uygulanabilmesi, </a:t>
          </a:r>
          <a:endParaRPr lang="tr-TR" sz="3000" dirty="0">
            <a:solidFill>
              <a:schemeClr val="bg1"/>
            </a:solidFill>
          </a:endParaRPr>
        </a:p>
      </dgm:t>
    </dgm:pt>
    <dgm:pt modelId="{C5B24014-9805-4CCD-BE50-2E5299E1801D}" type="parTrans" cxnId="{3134D98F-C2E4-48CE-B0AB-D707A359F5CC}">
      <dgm:prSet/>
      <dgm:spPr/>
      <dgm:t>
        <a:bodyPr/>
        <a:lstStyle/>
        <a:p>
          <a:endParaRPr lang="tr-TR"/>
        </a:p>
      </dgm:t>
    </dgm:pt>
    <dgm:pt modelId="{6E45BDC3-CED3-44FC-A42E-0DCF7BD84B52}" type="sibTrans" cxnId="{3134D98F-C2E4-48CE-B0AB-D707A359F5CC}">
      <dgm:prSet/>
      <dgm:spPr/>
      <dgm:t>
        <a:bodyPr/>
        <a:lstStyle/>
        <a:p>
          <a:endParaRPr lang="tr-TR"/>
        </a:p>
      </dgm:t>
    </dgm:pt>
    <dgm:pt modelId="{E7BCE191-68ED-4B64-8167-4617E94C89A2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dirty="0" smtClean="0">
              <a:solidFill>
                <a:schemeClr val="bg1"/>
              </a:solidFill>
            </a:rPr>
            <a:t>Maliyetlerinin makul olması, </a:t>
          </a:r>
          <a:endParaRPr lang="tr-TR" sz="3000" dirty="0">
            <a:solidFill>
              <a:schemeClr val="bg1"/>
            </a:solidFill>
          </a:endParaRPr>
        </a:p>
      </dgm:t>
    </dgm:pt>
    <dgm:pt modelId="{671EA91D-EC30-431F-9F25-F1667E44040B}" type="parTrans" cxnId="{47F6C709-5413-46CA-B92C-EDE17DE3D977}">
      <dgm:prSet/>
      <dgm:spPr/>
      <dgm:t>
        <a:bodyPr/>
        <a:lstStyle/>
        <a:p>
          <a:endParaRPr lang="tr-TR"/>
        </a:p>
      </dgm:t>
    </dgm:pt>
    <dgm:pt modelId="{F03F6E55-9F29-4A0B-8CA9-AE53C5F53E00}" type="sibTrans" cxnId="{47F6C709-5413-46CA-B92C-EDE17DE3D977}">
      <dgm:prSet/>
      <dgm:spPr/>
      <dgm:t>
        <a:bodyPr/>
        <a:lstStyle/>
        <a:p>
          <a:endParaRPr lang="tr-TR"/>
        </a:p>
      </dgm:t>
    </dgm:pt>
    <dgm:pt modelId="{A1272195-B641-466D-BEF3-D2A4DE8C015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3000" dirty="0" smtClean="0">
              <a:solidFill>
                <a:schemeClr val="bg1"/>
              </a:solidFill>
            </a:rPr>
            <a:t>Hedeflerle doğrudan bağlantılı olması gerekir. </a:t>
          </a:r>
          <a:endParaRPr lang="tr-TR" sz="3000" dirty="0">
            <a:solidFill>
              <a:schemeClr val="bg1"/>
            </a:solidFill>
          </a:endParaRPr>
        </a:p>
      </dgm:t>
    </dgm:pt>
    <dgm:pt modelId="{83E7C902-1584-42F7-8226-94CCA387A518}" type="parTrans" cxnId="{A9CE9754-CC22-46EF-81D5-CAC44B79A006}">
      <dgm:prSet/>
      <dgm:spPr/>
      <dgm:t>
        <a:bodyPr/>
        <a:lstStyle/>
        <a:p>
          <a:endParaRPr lang="tr-TR"/>
        </a:p>
      </dgm:t>
    </dgm:pt>
    <dgm:pt modelId="{7A129C1B-6794-41AB-9FBF-BEEAE14FCD8C}" type="sibTrans" cxnId="{A9CE9754-CC22-46EF-81D5-CAC44B79A006}">
      <dgm:prSet/>
      <dgm:spPr/>
      <dgm:t>
        <a:bodyPr/>
        <a:lstStyle/>
        <a:p>
          <a:endParaRPr lang="tr-TR"/>
        </a:p>
      </dgm:t>
    </dgm:pt>
    <dgm:pt modelId="{8C779365-BB41-45D6-82F9-CE0E8D847D17}" type="pres">
      <dgm:prSet presAssocID="{DE6FCB56-C645-4765-AC08-2B842F984F9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3A7351-58E5-4BF5-9D31-0972518231BC}" type="pres">
      <dgm:prSet presAssocID="{8D1BF342-B12B-4626-9AB5-D45FD6FA0CF5}" presName="compNode" presStyleCnt="0"/>
      <dgm:spPr/>
    </dgm:pt>
    <dgm:pt modelId="{35537A58-F20A-4BAD-8B65-8EE59B8EF0FB}" type="pres">
      <dgm:prSet presAssocID="{8D1BF342-B12B-4626-9AB5-D45FD6FA0CF5}" presName="aNode" presStyleLbl="bgShp" presStyleIdx="0" presStyleCnt="1"/>
      <dgm:spPr/>
      <dgm:t>
        <a:bodyPr/>
        <a:lstStyle/>
        <a:p>
          <a:endParaRPr lang="tr-TR"/>
        </a:p>
      </dgm:t>
    </dgm:pt>
    <dgm:pt modelId="{008BCDF1-8151-486B-A313-7FC7D35AAFE4}" type="pres">
      <dgm:prSet presAssocID="{8D1BF342-B12B-4626-9AB5-D45FD6FA0CF5}" presName="textNode" presStyleLbl="bgShp" presStyleIdx="0" presStyleCnt="1"/>
      <dgm:spPr/>
      <dgm:t>
        <a:bodyPr/>
        <a:lstStyle/>
        <a:p>
          <a:endParaRPr lang="tr-TR"/>
        </a:p>
      </dgm:t>
    </dgm:pt>
    <dgm:pt modelId="{5444CC3F-6AFA-494F-B7B5-3F16166E7175}" type="pres">
      <dgm:prSet presAssocID="{8D1BF342-B12B-4626-9AB5-D45FD6FA0CF5}" presName="compChildNode" presStyleCnt="0"/>
      <dgm:spPr/>
    </dgm:pt>
    <dgm:pt modelId="{2F401E04-7827-4CCC-91E2-4C28D44E6ED3}" type="pres">
      <dgm:prSet presAssocID="{8D1BF342-B12B-4626-9AB5-D45FD6FA0CF5}" presName="theInnerList" presStyleCnt="0"/>
      <dgm:spPr/>
    </dgm:pt>
    <dgm:pt modelId="{281285FE-A733-408A-AC7D-BD9EA8834FCE}" type="pres">
      <dgm:prSet presAssocID="{95509AEC-0FFF-4FA9-8E88-92ADE98073C3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9CE9754-CC22-46EF-81D5-CAC44B79A006}" srcId="{95509AEC-0FFF-4FA9-8E88-92ADE98073C3}" destId="{A1272195-B641-466D-BEF3-D2A4DE8C015C}" srcOrd="4" destOrd="0" parTransId="{83E7C902-1584-42F7-8226-94CCA387A518}" sibTransId="{7A129C1B-6794-41AB-9FBF-BEEAE14FCD8C}"/>
    <dgm:cxn modelId="{5080A020-99C7-4C4A-AFB5-AD23DCB95F56}" type="presOf" srcId="{8D1BF342-B12B-4626-9AB5-D45FD6FA0CF5}" destId="{008BCDF1-8151-486B-A313-7FC7D35AAFE4}" srcOrd="1" destOrd="0" presId="urn:microsoft.com/office/officeart/2005/8/layout/lProcess2"/>
    <dgm:cxn modelId="{47F6C709-5413-46CA-B92C-EDE17DE3D977}" srcId="{95509AEC-0FFF-4FA9-8E88-92ADE98073C3}" destId="{E7BCE191-68ED-4B64-8167-4617E94C89A2}" srcOrd="3" destOrd="0" parTransId="{671EA91D-EC30-431F-9F25-F1667E44040B}" sibTransId="{F03F6E55-9F29-4A0B-8CA9-AE53C5F53E00}"/>
    <dgm:cxn modelId="{3134D98F-C2E4-48CE-B0AB-D707A359F5CC}" srcId="{95509AEC-0FFF-4FA9-8E88-92ADE98073C3}" destId="{D709A0A4-D4B5-433D-B6B3-441F6C097C58}" srcOrd="2" destOrd="0" parTransId="{C5B24014-9805-4CCD-BE50-2E5299E1801D}" sibTransId="{6E45BDC3-CED3-44FC-A42E-0DCF7BD84B52}"/>
    <dgm:cxn modelId="{7155647A-2707-45EF-AB12-0E9ED05977A7}" srcId="{DE6FCB56-C645-4765-AC08-2B842F984F99}" destId="{8D1BF342-B12B-4626-9AB5-D45FD6FA0CF5}" srcOrd="0" destOrd="0" parTransId="{9042B007-1B49-4B1A-B85D-AAD8B231A12A}" sibTransId="{DA062FB3-129D-4086-A6C0-41760E390666}"/>
    <dgm:cxn modelId="{72909180-BE20-4413-A8C6-358419A7F000}" type="presOf" srcId="{DE6FCB56-C645-4765-AC08-2B842F984F99}" destId="{8C779365-BB41-45D6-82F9-CE0E8D847D17}" srcOrd="0" destOrd="0" presId="urn:microsoft.com/office/officeart/2005/8/layout/lProcess2"/>
    <dgm:cxn modelId="{2EC504D5-98FD-405F-B17F-7557FA5B337E}" type="presOf" srcId="{95509AEC-0FFF-4FA9-8E88-92ADE98073C3}" destId="{281285FE-A733-408A-AC7D-BD9EA8834FCE}" srcOrd="0" destOrd="0" presId="urn:microsoft.com/office/officeart/2005/8/layout/lProcess2"/>
    <dgm:cxn modelId="{F3F09ECC-B63E-4D2E-9332-6851BBA38F66}" type="presOf" srcId="{E7BCE191-68ED-4B64-8167-4617E94C89A2}" destId="{281285FE-A733-408A-AC7D-BD9EA8834FCE}" srcOrd="0" destOrd="4" presId="urn:microsoft.com/office/officeart/2005/8/layout/lProcess2"/>
    <dgm:cxn modelId="{0D48D34F-5ACB-4FEB-84B3-2B8464C9FFFD}" type="presOf" srcId="{E62F1D67-A52C-4EF7-9A65-4A54C86FFEA1}" destId="{281285FE-A733-408A-AC7D-BD9EA8834FCE}" srcOrd="0" destOrd="1" presId="urn:microsoft.com/office/officeart/2005/8/layout/lProcess2"/>
    <dgm:cxn modelId="{CF876B4F-E929-4F1C-83A3-07ADBE5EFCF5}" srcId="{95509AEC-0FFF-4FA9-8E88-92ADE98073C3}" destId="{E62F1D67-A52C-4EF7-9A65-4A54C86FFEA1}" srcOrd="0" destOrd="0" parTransId="{06426704-D50F-44C2-97DE-4389803BF818}" sibTransId="{47363B2E-5BA3-4058-93BE-43669322934E}"/>
    <dgm:cxn modelId="{1FB77D94-4001-4248-AC44-DED3141225CD}" srcId="{8D1BF342-B12B-4626-9AB5-D45FD6FA0CF5}" destId="{95509AEC-0FFF-4FA9-8E88-92ADE98073C3}" srcOrd="0" destOrd="0" parTransId="{A83C5C3D-486F-4F8E-8042-4342D359B4EB}" sibTransId="{EB49CDF3-B87E-4F1F-925A-24E3D02EBFB8}"/>
    <dgm:cxn modelId="{C93F9876-E3D2-4E1F-A01C-872AFC1F9BDE}" type="presOf" srcId="{6C5270D0-4A82-4B2F-B8A1-7F107212C272}" destId="{281285FE-A733-408A-AC7D-BD9EA8834FCE}" srcOrd="0" destOrd="2" presId="urn:microsoft.com/office/officeart/2005/8/layout/lProcess2"/>
    <dgm:cxn modelId="{6F3AB087-86CD-4223-9AFD-7269645EDBE5}" type="presOf" srcId="{8D1BF342-B12B-4626-9AB5-D45FD6FA0CF5}" destId="{35537A58-F20A-4BAD-8B65-8EE59B8EF0FB}" srcOrd="0" destOrd="0" presId="urn:microsoft.com/office/officeart/2005/8/layout/lProcess2"/>
    <dgm:cxn modelId="{90C53B8F-44FE-4670-8866-6DCBB3B643A3}" srcId="{95509AEC-0FFF-4FA9-8E88-92ADE98073C3}" destId="{6C5270D0-4A82-4B2F-B8A1-7F107212C272}" srcOrd="1" destOrd="0" parTransId="{E51F7DEB-589E-4012-9799-97E3F7DB2D83}" sibTransId="{ECC2922F-2928-43B5-8617-2F2A63F02A6E}"/>
    <dgm:cxn modelId="{CC3198ED-F45B-4CDA-BB26-9B4C6FE9F22A}" type="presOf" srcId="{A1272195-B641-466D-BEF3-D2A4DE8C015C}" destId="{281285FE-A733-408A-AC7D-BD9EA8834FCE}" srcOrd="0" destOrd="5" presId="urn:microsoft.com/office/officeart/2005/8/layout/lProcess2"/>
    <dgm:cxn modelId="{1FE33761-8557-4B11-B301-74AC0C362AA6}" type="presOf" srcId="{D709A0A4-D4B5-433D-B6B3-441F6C097C58}" destId="{281285FE-A733-408A-AC7D-BD9EA8834FCE}" srcOrd="0" destOrd="3" presId="urn:microsoft.com/office/officeart/2005/8/layout/lProcess2"/>
    <dgm:cxn modelId="{E2AFD202-541D-455D-ADD1-EB9A9C704A21}" type="presParOf" srcId="{8C779365-BB41-45D6-82F9-CE0E8D847D17}" destId="{F33A7351-58E5-4BF5-9D31-0972518231BC}" srcOrd="0" destOrd="0" presId="urn:microsoft.com/office/officeart/2005/8/layout/lProcess2"/>
    <dgm:cxn modelId="{269CC485-87C0-4257-98D6-B173D45ADB38}" type="presParOf" srcId="{F33A7351-58E5-4BF5-9D31-0972518231BC}" destId="{35537A58-F20A-4BAD-8B65-8EE59B8EF0FB}" srcOrd="0" destOrd="0" presId="urn:microsoft.com/office/officeart/2005/8/layout/lProcess2"/>
    <dgm:cxn modelId="{A3659815-017A-4835-8713-D8CEF8F93EA3}" type="presParOf" srcId="{F33A7351-58E5-4BF5-9D31-0972518231BC}" destId="{008BCDF1-8151-486B-A313-7FC7D35AAFE4}" srcOrd="1" destOrd="0" presId="urn:microsoft.com/office/officeart/2005/8/layout/lProcess2"/>
    <dgm:cxn modelId="{CED367B7-BC58-4A8D-AB82-4A40644EB2A4}" type="presParOf" srcId="{F33A7351-58E5-4BF5-9D31-0972518231BC}" destId="{5444CC3F-6AFA-494F-B7B5-3F16166E7175}" srcOrd="2" destOrd="0" presId="urn:microsoft.com/office/officeart/2005/8/layout/lProcess2"/>
    <dgm:cxn modelId="{EBC2290E-57AD-4287-B9C0-DF605DA3A47C}" type="presParOf" srcId="{5444CC3F-6AFA-494F-B7B5-3F16166E7175}" destId="{2F401E04-7827-4CCC-91E2-4C28D44E6ED3}" srcOrd="0" destOrd="0" presId="urn:microsoft.com/office/officeart/2005/8/layout/lProcess2"/>
    <dgm:cxn modelId="{B9D811A1-E2C5-4B7C-8C31-2102A570C69E}" type="presParOf" srcId="{2F401E04-7827-4CCC-91E2-4C28D44E6ED3}" destId="{281285FE-A733-408A-AC7D-BD9EA8834FC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9F2105-CCA7-4361-928D-89F0BCB2D8D7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0237087-B745-48AE-A25A-A8B4D8B2549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000" b="1" dirty="0" smtClean="0">
              <a:solidFill>
                <a:schemeClr val="bg1"/>
              </a:solidFill>
            </a:rPr>
            <a:t>ÖNLEYİCİ KONTROLLER  </a:t>
          </a:r>
          <a:r>
            <a:rPr lang="tr-TR" sz="2200" dirty="0" smtClean="0"/>
            <a:t>Risklerin olma olasılığını azaltıp makul seviyede tutulmasına yönelik tedbirleri içerir</a:t>
          </a:r>
          <a:endParaRPr lang="tr-TR" sz="2200" dirty="0"/>
        </a:p>
      </dgm:t>
    </dgm:pt>
    <dgm:pt modelId="{5FB8576C-2304-4A21-9EC0-E16AE4061263}" type="parTrans" cxnId="{1FAF985C-6BDB-40ED-A50D-B4C8EBAC5C02}">
      <dgm:prSet/>
      <dgm:spPr/>
      <dgm:t>
        <a:bodyPr/>
        <a:lstStyle/>
        <a:p>
          <a:endParaRPr lang="tr-TR"/>
        </a:p>
      </dgm:t>
    </dgm:pt>
    <dgm:pt modelId="{3DE6AB7A-C23A-4BC4-9090-4EA3C5BB6A0A}" type="sibTrans" cxnId="{1FAF985C-6BDB-40ED-A50D-B4C8EBAC5C02}">
      <dgm:prSet/>
      <dgm:spPr/>
      <dgm:t>
        <a:bodyPr/>
        <a:lstStyle/>
        <a:p>
          <a:endParaRPr lang="tr-TR"/>
        </a:p>
      </dgm:t>
    </dgm:pt>
    <dgm:pt modelId="{9C596C18-4916-437A-8FF1-E293E552879E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Görevler Ayrılığı.</a:t>
          </a:r>
          <a:endParaRPr lang="tr-TR" sz="2200" dirty="0">
            <a:solidFill>
              <a:schemeClr val="bg1"/>
            </a:solidFill>
          </a:endParaRPr>
        </a:p>
      </dgm:t>
    </dgm:pt>
    <dgm:pt modelId="{3BBDA698-037F-43F0-8692-B547AC4C211D}" type="parTrans" cxnId="{0BC1C6D1-A6F0-4796-A84D-366C0244A676}">
      <dgm:prSet/>
      <dgm:spPr/>
      <dgm:t>
        <a:bodyPr/>
        <a:lstStyle/>
        <a:p>
          <a:endParaRPr lang="tr-TR"/>
        </a:p>
      </dgm:t>
    </dgm:pt>
    <dgm:pt modelId="{FA3AEC34-A855-4C68-829B-8473873CF57A}" type="sibTrans" cxnId="{0BC1C6D1-A6F0-4796-A84D-366C0244A676}">
      <dgm:prSet/>
      <dgm:spPr/>
      <dgm:t>
        <a:bodyPr/>
        <a:lstStyle/>
        <a:p>
          <a:endParaRPr lang="tr-TR"/>
        </a:p>
      </dgm:t>
    </dgm:pt>
    <dgm:pt modelId="{F1A13023-DCC8-44EA-9576-812A04CE438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Örneğin; bir satın alma işleminde talep eden, araştırma yapan, kontrol eden, teslim alan aynı kişi ya da kişiler olamaz</a:t>
          </a:r>
          <a:r>
            <a:rPr lang="tr-TR" sz="1700" dirty="0" smtClean="0"/>
            <a:t>.</a:t>
          </a:r>
          <a:endParaRPr lang="tr-TR" sz="1700" dirty="0"/>
        </a:p>
      </dgm:t>
    </dgm:pt>
    <dgm:pt modelId="{013DCEC3-1A9D-4215-8577-35766E2837CB}" type="parTrans" cxnId="{B33A8789-45FF-44A9-ACAC-B0D7455C4309}">
      <dgm:prSet/>
      <dgm:spPr/>
      <dgm:t>
        <a:bodyPr/>
        <a:lstStyle/>
        <a:p>
          <a:endParaRPr lang="tr-TR"/>
        </a:p>
      </dgm:t>
    </dgm:pt>
    <dgm:pt modelId="{514A8A51-B2B6-4BC0-9ABA-D4BC9D9EB828}" type="sibTrans" cxnId="{B33A8789-45FF-44A9-ACAC-B0D7455C4309}">
      <dgm:prSet/>
      <dgm:spPr/>
      <dgm:t>
        <a:bodyPr/>
        <a:lstStyle/>
        <a:p>
          <a:endParaRPr lang="tr-TR"/>
        </a:p>
      </dgm:t>
    </dgm:pt>
    <dgm:pt modelId="{EBB7A820-31DA-4DF4-8EC6-674B0D9C671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tr-TR" sz="2000" b="1" dirty="0" smtClean="0"/>
        </a:p>
        <a:p>
          <a:pPr algn="l" rtl="0"/>
          <a:r>
            <a:rPr lang="tr-TR" sz="2000" b="1" dirty="0" smtClean="0"/>
            <a:t>YÖNLENDİRİCİ KONTROLLER   </a:t>
          </a:r>
        </a:p>
        <a:p>
          <a:pPr algn="l" rtl="0"/>
          <a:r>
            <a:rPr lang="tr-TR" sz="2200" dirty="0" smtClean="0"/>
            <a:t>Riskleri; bilgilendirme, koruma, eğitim verme gibi önlemlerle kontrol altına alma yöntemleridir.</a:t>
          </a:r>
          <a:endParaRPr lang="tr-TR" sz="2200" dirty="0"/>
        </a:p>
      </dgm:t>
    </dgm:pt>
    <dgm:pt modelId="{8BE1A5B0-0600-4473-94A6-DE001DE59FD0}" type="parTrans" cxnId="{9EED7946-FD2D-4AB1-AD0F-8757247B9C36}">
      <dgm:prSet/>
      <dgm:spPr/>
      <dgm:t>
        <a:bodyPr/>
        <a:lstStyle/>
        <a:p>
          <a:endParaRPr lang="tr-TR"/>
        </a:p>
      </dgm:t>
    </dgm:pt>
    <dgm:pt modelId="{983B4640-C3B0-480B-A1EA-6109636FF718}" type="sibTrans" cxnId="{9EED7946-FD2D-4AB1-AD0F-8757247B9C36}">
      <dgm:prSet/>
      <dgm:spPr/>
      <dgm:t>
        <a:bodyPr/>
        <a:lstStyle/>
        <a:p>
          <a:endParaRPr lang="tr-TR"/>
        </a:p>
      </dgm:t>
    </dgm:pt>
    <dgm:pt modelId="{6A0C9E26-FEBD-4FCB-AD6C-DC257D97373E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Riskleri azaltacak önemli prosedürlerin belirlenmesi ve personele duyurulması</a:t>
          </a:r>
          <a:endParaRPr lang="tr-TR" sz="2200" dirty="0">
            <a:solidFill>
              <a:schemeClr val="bg1"/>
            </a:solidFill>
          </a:endParaRPr>
        </a:p>
      </dgm:t>
    </dgm:pt>
    <dgm:pt modelId="{B52DC834-4994-41DB-9445-9B1B17CB5108}" type="parTrans" cxnId="{80919D8D-9589-4B9F-BBC4-EB0967BF95AE}">
      <dgm:prSet/>
      <dgm:spPr/>
      <dgm:t>
        <a:bodyPr/>
        <a:lstStyle/>
        <a:p>
          <a:endParaRPr lang="tr-TR"/>
        </a:p>
      </dgm:t>
    </dgm:pt>
    <dgm:pt modelId="{047E66FC-AD26-4380-87CD-35B8D2736A16}" type="sibTrans" cxnId="{80919D8D-9589-4B9F-BBC4-EB0967BF95AE}">
      <dgm:prSet/>
      <dgm:spPr/>
      <dgm:t>
        <a:bodyPr/>
        <a:lstStyle/>
        <a:p>
          <a:endParaRPr lang="tr-TR"/>
        </a:p>
      </dgm:t>
    </dgm:pt>
    <dgm:pt modelId="{5BF07ACA-3DAC-41CE-983E-CF81A99871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Her bir çalışanın görev tanımlarının bildirilmesi </a:t>
          </a:r>
          <a:endParaRPr lang="tr-TR" sz="2200" dirty="0">
            <a:solidFill>
              <a:schemeClr val="bg1"/>
            </a:solidFill>
          </a:endParaRPr>
        </a:p>
      </dgm:t>
    </dgm:pt>
    <dgm:pt modelId="{DC92F34A-A336-40BE-8712-18F84EEBC853}" type="parTrans" cxnId="{D41CF16B-0E43-42CA-B64D-F0DAE43BD200}">
      <dgm:prSet/>
      <dgm:spPr/>
      <dgm:t>
        <a:bodyPr/>
        <a:lstStyle/>
        <a:p>
          <a:endParaRPr lang="tr-TR"/>
        </a:p>
      </dgm:t>
    </dgm:pt>
    <dgm:pt modelId="{17F93E06-0905-4154-AE3F-C4B0D278C4C1}" type="sibTrans" cxnId="{D41CF16B-0E43-42CA-B64D-F0DAE43BD200}">
      <dgm:prSet/>
      <dgm:spPr/>
      <dgm:t>
        <a:bodyPr/>
        <a:lstStyle/>
        <a:p>
          <a:endParaRPr lang="tr-TR"/>
        </a:p>
      </dgm:t>
    </dgm:pt>
    <dgm:pt modelId="{E207B1CE-C3AA-4F0E-B287-FFA661071B98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tr-TR" sz="2000" b="1" dirty="0" smtClean="0"/>
        </a:p>
        <a:p>
          <a:pPr algn="l" rtl="0"/>
          <a:r>
            <a:rPr lang="tr-TR" sz="2000" b="1" dirty="0" smtClean="0"/>
            <a:t>TESPİT EDİCİ KONTROLLER   </a:t>
          </a:r>
        </a:p>
        <a:p>
          <a:pPr algn="l" rtl="0"/>
          <a:r>
            <a:rPr lang="tr-TR" sz="2200" dirty="0" smtClean="0"/>
            <a:t>Risk  gerçekleştikten sonra oluşan zararın ne olduğunun tespiti amacıyla yapılan kontrollerdir.</a:t>
          </a:r>
          <a:endParaRPr lang="tr-TR" sz="2200" dirty="0"/>
        </a:p>
      </dgm:t>
    </dgm:pt>
    <dgm:pt modelId="{AA69A299-14CC-47F6-A0DF-B0191B6E3B28}" type="parTrans" cxnId="{46E2DD2A-44A4-49DF-B832-C69CEF9F58F9}">
      <dgm:prSet/>
      <dgm:spPr/>
      <dgm:t>
        <a:bodyPr/>
        <a:lstStyle/>
        <a:p>
          <a:endParaRPr lang="tr-TR"/>
        </a:p>
      </dgm:t>
    </dgm:pt>
    <dgm:pt modelId="{A3C69F82-87AD-413E-BFF7-697FBCD79B1E}" type="sibTrans" cxnId="{46E2DD2A-44A4-49DF-B832-C69CEF9F58F9}">
      <dgm:prSet/>
      <dgm:spPr/>
      <dgm:t>
        <a:bodyPr/>
        <a:lstStyle/>
        <a:p>
          <a:endParaRPr lang="tr-TR"/>
        </a:p>
      </dgm:t>
    </dgm:pt>
    <dgm:pt modelId="{F15082FF-0CC6-4129-AAEF-6E9A24929B28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Dönemsel ya da gerekli görülmesi durumunda yapılan sayımlar</a:t>
          </a:r>
          <a:endParaRPr lang="tr-TR" sz="2200" dirty="0">
            <a:solidFill>
              <a:schemeClr val="bg1"/>
            </a:solidFill>
          </a:endParaRPr>
        </a:p>
      </dgm:t>
    </dgm:pt>
    <dgm:pt modelId="{E1CA46BD-D986-4E91-A144-8588A7CF672D}" type="parTrans" cxnId="{47B874B1-76DF-4D97-BD64-2B2E0500DE0F}">
      <dgm:prSet/>
      <dgm:spPr/>
      <dgm:t>
        <a:bodyPr/>
        <a:lstStyle/>
        <a:p>
          <a:endParaRPr lang="tr-TR"/>
        </a:p>
      </dgm:t>
    </dgm:pt>
    <dgm:pt modelId="{02B942CB-45EC-409B-99A0-08D38E7B8F83}" type="sibTrans" cxnId="{47B874B1-76DF-4D97-BD64-2B2E0500DE0F}">
      <dgm:prSet/>
      <dgm:spPr/>
      <dgm:t>
        <a:bodyPr/>
        <a:lstStyle/>
        <a:p>
          <a:endParaRPr lang="tr-TR"/>
        </a:p>
      </dgm:t>
    </dgm:pt>
    <dgm:pt modelId="{9CCF5DAD-5224-4106-9433-C89A5D5DA6D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/>
            <a:t>Yapılan bir ödeme ya da ihale ile ilgili uygunluk kontrolleri</a:t>
          </a:r>
          <a:endParaRPr lang="tr-TR" sz="2200" dirty="0"/>
        </a:p>
      </dgm:t>
    </dgm:pt>
    <dgm:pt modelId="{9B70CA96-F6C8-4004-B58E-453FBFE866E1}" type="parTrans" cxnId="{C909631F-FAFE-4AF7-98F9-4928DFFE9DF9}">
      <dgm:prSet/>
      <dgm:spPr/>
      <dgm:t>
        <a:bodyPr/>
        <a:lstStyle/>
        <a:p>
          <a:endParaRPr lang="tr-TR"/>
        </a:p>
      </dgm:t>
    </dgm:pt>
    <dgm:pt modelId="{44C6BD67-2135-4C0E-80E6-C2DD34A6BA8B}" type="sibTrans" cxnId="{C909631F-FAFE-4AF7-98F9-4928DFFE9DF9}">
      <dgm:prSet/>
      <dgm:spPr/>
      <dgm:t>
        <a:bodyPr/>
        <a:lstStyle/>
        <a:p>
          <a:endParaRPr lang="tr-TR"/>
        </a:p>
      </dgm:t>
    </dgm:pt>
    <dgm:pt modelId="{C2F0C2B2-899B-4739-88C8-E6022A6FF63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/>
            <a:t>Gelir gider durumunun karşılaştırılması</a:t>
          </a:r>
          <a:endParaRPr lang="tr-TR" sz="2200" dirty="0"/>
        </a:p>
      </dgm:t>
    </dgm:pt>
    <dgm:pt modelId="{5FE1CB6E-FB6E-43F8-BBE7-AFDD87FA1B97}" type="parTrans" cxnId="{EEBD9216-3339-4204-B884-EA9D44E97A86}">
      <dgm:prSet/>
      <dgm:spPr/>
      <dgm:t>
        <a:bodyPr/>
        <a:lstStyle/>
        <a:p>
          <a:endParaRPr lang="tr-TR"/>
        </a:p>
      </dgm:t>
    </dgm:pt>
    <dgm:pt modelId="{E9EE2F14-E8A9-422B-9F6C-B593C9D96B73}" type="sibTrans" cxnId="{EEBD9216-3339-4204-B884-EA9D44E97A86}">
      <dgm:prSet/>
      <dgm:spPr/>
      <dgm:t>
        <a:bodyPr/>
        <a:lstStyle/>
        <a:p>
          <a:endParaRPr lang="tr-TR"/>
        </a:p>
      </dgm:t>
    </dgm:pt>
    <dgm:pt modelId="{47E386DA-D05A-47B4-8729-82E7EB7D858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İç ve dış denetim raporlar</a:t>
          </a:r>
          <a:endParaRPr lang="tr-TR" sz="2200" dirty="0">
            <a:solidFill>
              <a:schemeClr val="bg1"/>
            </a:solidFill>
          </a:endParaRPr>
        </a:p>
      </dgm:t>
    </dgm:pt>
    <dgm:pt modelId="{8A331251-6724-4330-A0BC-707A0F68B34E}" type="parTrans" cxnId="{9D990DE1-7E74-4472-8961-429800132F69}">
      <dgm:prSet/>
      <dgm:spPr/>
      <dgm:t>
        <a:bodyPr/>
        <a:lstStyle/>
        <a:p>
          <a:endParaRPr lang="tr-TR"/>
        </a:p>
      </dgm:t>
    </dgm:pt>
    <dgm:pt modelId="{CD64F244-2FD3-4CC7-AC9D-1D9F4BDAF624}" type="sibTrans" cxnId="{9D990DE1-7E74-4472-8961-429800132F69}">
      <dgm:prSet/>
      <dgm:spPr/>
      <dgm:t>
        <a:bodyPr/>
        <a:lstStyle/>
        <a:p>
          <a:endParaRPr lang="tr-TR"/>
        </a:p>
      </dgm:t>
    </dgm:pt>
    <dgm:pt modelId="{1409E20F-3DA9-4D23-A207-25282D326558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b="1" dirty="0" smtClean="0">
              <a:solidFill>
                <a:schemeClr val="bg1"/>
              </a:solidFill>
            </a:rPr>
            <a:t>DÜZELTİCİ KONTROLLER </a:t>
          </a:r>
        </a:p>
        <a:p>
          <a:pPr algn="l" rtl="0"/>
          <a:r>
            <a:rPr lang="tr-TR" sz="2200" dirty="0" smtClean="0"/>
            <a:t>Risk gerçekleştikten sonra, zararı düzeltmeye yönelik kontrollerdir</a:t>
          </a:r>
          <a:endParaRPr lang="tr-TR" sz="2200" dirty="0"/>
        </a:p>
      </dgm:t>
    </dgm:pt>
    <dgm:pt modelId="{FFF11D92-321B-4A7E-B007-3C37FAB11C62}" type="parTrans" cxnId="{29BBBE7B-097F-473C-A102-E69CB14E1193}">
      <dgm:prSet/>
      <dgm:spPr/>
      <dgm:t>
        <a:bodyPr/>
        <a:lstStyle/>
        <a:p>
          <a:endParaRPr lang="tr-TR"/>
        </a:p>
      </dgm:t>
    </dgm:pt>
    <dgm:pt modelId="{D9913097-12DA-441D-A6D3-B7E465ECC788}" type="sibTrans" cxnId="{29BBBE7B-097F-473C-A102-E69CB14E1193}">
      <dgm:prSet/>
      <dgm:spPr/>
      <dgm:t>
        <a:bodyPr/>
        <a:lstStyle/>
        <a:p>
          <a:endParaRPr lang="tr-TR"/>
        </a:p>
      </dgm:t>
    </dgm:pt>
    <dgm:pt modelId="{B8DB584A-BF56-4ACC-A2C5-4F2CA432DAE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Tespit edilen kayıp ve zararı geri almak </a:t>
          </a:r>
          <a:endParaRPr lang="tr-TR" sz="2200" dirty="0">
            <a:solidFill>
              <a:schemeClr val="bg1"/>
            </a:solidFill>
          </a:endParaRPr>
        </a:p>
      </dgm:t>
    </dgm:pt>
    <dgm:pt modelId="{4EB61646-A317-4A0E-B33B-A0C5EBE717E1}" type="parTrans" cxnId="{FF862E76-0A9C-4C96-B9A6-26A97327DE81}">
      <dgm:prSet/>
      <dgm:spPr/>
      <dgm:t>
        <a:bodyPr/>
        <a:lstStyle/>
        <a:p>
          <a:endParaRPr lang="tr-TR"/>
        </a:p>
      </dgm:t>
    </dgm:pt>
    <dgm:pt modelId="{73EAA785-CC0C-416B-A9D7-32995F343071}" type="sibTrans" cxnId="{FF862E76-0A9C-4C96-B9A6-26A97327DE81}">
      <dgm:prSet/>
      <dgm:spPr/>
      <dgm:t>
        <a:bodyPr/>
        <a:lstStyle/>
        <a:p>
          <a:endParaRPr lang="tr-TR"/>
        </a:p>
      </dgm:t>
    </dgm:pt>
    <dgm:pt modelId="{BB69C926-B294-4F6C-A95A-CD779E982F33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İş tanımlarını ve örgüt yapısını yenilemek </a:t>
          </a:r>
          <a:endParaRPr lang="tr-TR" sz="2200" dirty="0">
            <a:solidFill>
              <a:schemeClr val="bg1"/>
            </a:solidFill>
          </a:endParaRPr>
        </a:p>
      </dgm:t>
    </dgm:pt>
    <dgm:pt modelId="{E9436D5C-BABD-462D-8825-7B30BF146B85}" type="parTrans" cxnId="{625FACAA-B759-4BE0-90BF-CC8D98730B1C}">
      <dgm:prSet/>
      <dgm:spPr/>
      <dgm:t>
        <a:bodyPr/>
        <a:lstStyle/>
        <a:p>
          <a:endParaRPr lang="tr-TR"/>
        </a:p>
      </dgm:t>
    </dgm:pt>
    <dgm:pt modelId="{6413A8F1-1DA0-4636-B57D-AEF3E89D32B2}" type="sibTrans" cxnId="{625FACAA-B759-4BE0-90BF-CC8D98730B1C}">
      <dgm:prSet/>
      <dgm:spPr/>
      <dgm:t>
        <a:bodyPr/>
        <a:lstStyle/>
        <a:p>
          <a:endParaRPr lang="tr-TR"/>
        </a:p>
      </dgm:t>
    </dgm:pt>
    <dgm:pt modelId="{29CE2877-1A77-4141-ADB6-8DF97EA30A0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tr-TR" sz="2200" dirty="0" smtClean="0">
              <a:solidFill>
                <a:schemeClr val="bg1"/>
              </a:solidFill>
            </a:rPr>
            <a:t>Prosedürler, süreçler ve diğer yazılı dokümanlarda belirlenen eksiklikleri gidermek </a:t>
          </a:r>
          <a:endParaRPr lang="tr-TR" sz="2200" dirty="0">
            <a:solidFill>
              <a:schemeClr val="bg1"/>
            </a:solidFill>
          </a:endParaRPr>
        </a:p>
      </dgm:t>
    </dgm:pt>
    <dgm:pt modelId="{7CF86373-203D-42EF-862C-E5112166ECA4}" type="parTrans" cxnId="{C6EF550B-B8B8-4AFB-8B28-6D574BCCC60F}">
      <dgm:prSet/>
      <dgm:spPr/>
      <dgm:t>
        <a:bodyPr/>
        <a:lstStyle/>
        <a:p>
          <a:endParaRPr lang="tr-TR"/>
        </a:p>
      </dgm:t>
    </dgm:pt>
    <dgm:pt modelId="{93715B4E-00ED-49F2-B8F3-43B3D3ED9C81}" type="sibTrans" cxnId="{C6EF550B-B8B8-4AFB-8B28-6D574BCCC60F}">
      <dgm:prSet/>
      <dgm:spPr/>
      <dgm:t>
        <a:bodyPr/>
        <a:lstStyle/>
        <a:p>
          <a:endParaRPr lang="tr-TR"/>
        </a:p>
      </dgm:t>
    </dgm:pt>
    <dgm:pt modelId="{58186C63-EE27-4CE1-AE54-D8000B037AE8}" type="pres">
      <dgm:prSet presAssocID="{279F2105-CCA7-4361-928D-89F0BCB2D8D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E32A33D-5E72-4A0E-B770-C2C2A02F2CAB}" type="pres">
      <dgm:prSet presAssocID="{80237087-B745-48AE-A25A-A8B4D8B2549B}" presName="compNode" presStyleCnt="0"/>
      <dgm:spPr/>
    </dgm:pt>
    <dgm:pt modelId="{4B2541C4-ED21-49CB-A4E1-DD16E015BEDE}" type="pres">
      <dgm:prSet presAssocID="{80237087-B745-48AE-A25A-A8B4D8B2549B}" presName="aNode" presStyleLbl="bgShp" presStyleIdx="0" presStyleCnt="4" custLinFactNeighborX="-102"/>
      <dgm:spPr/>
      <dgm:t>
        <a:bodyPr/>
        <a:lstStyle/>
        <a:p>
          <a:endParaRPr lang="tr-TR"/>
        </a:p>
      </dgm:t>
    </dgm:pt>
    <dgm:pt modelId="{B2E5D0D4-87E8-4AFA-81FF-5A2AB6C39198}" type="pres">
      <dgm:prSet presAssocID="{80237087-B745-48AE-A25A-A8B4D8B2549B}" presName="textNode" presStyleLbl="bgShp" presStyleIdx="0" presStyleCnt="4"/>
      <dgm:spPr/>
      <dgm:t>
        <a:bodyPr/>
        <a:lstStyle/>
        <a:p>
          <a:endParaRPr lang="tr-TR"/>
        </a:p>
      </dgm:t>
    </dgm:pt>
    <dgm:pt modelId="{A4B872A1-E096-4F23-94EF-1D93C7AE6DA3}" type="pres">
      <dgm:prSet presAssocID="{80237087-B745-48AE-A25A-A8B4D8B2549B}" presName="compChildNode" presStyleCnt="0"/>
      <dgm:spPr/>
    </dgm:pt>
    <dgm:pt modelId="{DCCADA86-983C-49E6-95D8-531A57D6FFEF}" type="pres">
      <dgm:prSet presAssocID="{80237087-B745-48AE-A25A-A8B4D8B2549B}" presName="theInnerList" presStyleCnt="0"/>
      <dgm:spPr/>
    </dgm:pt>
    <dgm:pt modelId="{CC99A511-D2AB-4240-AB24-11998F3BD55C}" type="pres">
      <dgm:prSet presAssocID="{9C596C18-4916-437A-8FF1-E293E552879E}" presName="childNode" presStyleLbl="node1" presStyleIdx="0" presStyleCnt="11" custScaleX="105211" custScaleY="64785" custLinFactNeighborX="0" custLinFactNeighborY="155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A25E81-85E3-43E7-BFA5-931AF859CF3D}" type="pres">
      <dgm:prSet presAssocID="{9C596C18-4916-437A-8FF1-E293E552879E}" presName="aSpace2" presStyleCnt="0"/>
      <dgm:spPr/>
    </dgm:pt>
    <dgm:pt modelId="{BD1E022D-7DB5-4429-9B53-3220791A3821}" type="pres">
      <dgm:prSet presAssocID="{F1A13023-DCC8-44EA-9576-812A04CE438D}" presName="childNode" presStyleLbl="node1" presStyleIdx="1" presStyleCnt="11" custScaleX="104142" custScaleY="1083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EAF317-029E-40D0-BD76-7F071B616572}" type="pres">
      <dgm:prSet presAssocID="{80237087-B745-48AE-A25A-A8B4D8B2549B}" presName="aSpace" presStyleCnt="0"/>
      <dgm:spPr/>
    </dgm:pt>
    <dgm:pt modelId="{B831E75C-5992-405D-9E44-6B25D86783C6}" type="pres">
      <dgm:prSet presAssocID="{EBB7A820-31DA-4DF4-8EC6-674B0D9C6716}" presName="compNode" presStyleCnt="0"/>
      <dgm:spPr/>
    </dgm:pt>
    <dgm:pt modelId="{AAABB2A8-822B-40C7-8D6E-96449BFBC026}" type="pres">
      <dgm:prSet presAssocID="{EBB7A820-31DA-4DF4-8EC6-674B0D9C6716}" presName="aNode" presStyleLbl="bgShp" presStyleIdx="1" presStyleCnt="4" custScaleY="100000" custLinFactNeighborX="-470" custLinFactNeighborY="2142"/>
      <dgm:spPr/>
      <dgm:t>
        <a:bodyPr/>
        <a:lstStyle/>
        <a:p>
          <a:endParaRPr lang="tr-TR"/>
        </a:p>
      </dgm:t>
    </dgm:pt>
    <dgm:pt modelId="{7A51C7DB-598B-4281-90FF-B9C25330A25F}" type="pres">
      <dgm:prSet presAssocID="{EBB7A820-31DA-4DF4-8EC6-674B0D9C6716}" presName="textNode" presStyleLbl="bgShp" presStyleIdx="1" presStyleCnt="4"/>
      <dgm:spPr/>
      <dgm:t>
        <a:bodyPr/>
        <a:lstStyle/>
        <a:p>
          <a:endParaRPr lang="tr-TR"/>
        </a:p>
      </dgm:t>
    </dgm:pt>
    <dgm:pt modelId="{9C6E6148-AC4E-4E52-A3B0-FA5A4D448525}" type="pres">
      <dgm:prSet presAssocID="{EBB7A820-31DA-4DF4-8EC6-674B0D9C6716}" presName="compChildNode" presStyleCnt="0"/>
      <dgm:spPr/>
    </dgm:pt>
    <dgm:pt modelId="{27C2B773-9A12-44BE-AB1C-0D82110AE8EB}" type="pres">
      <dgm:prSet presAssocID="{EBB7A820-31DA-4DF4-8EC6-674B0D9C6716}" presName="theInnerList" presStyleCnt="0"/>
      <dgm:spPr/>
    </dgm:pt>
    <dgm:pt modelId="{0C41C547-6AB3-44CA-8F9B-9062EFD6060D}" type="pres">
      <dgm:prSet presAssocID="{6A0C9E26-FEBD-4FCB-AD6C-DC257D97373E}" presName="childNode" presStyleLbl="node1" presStyleIdx="2" presStyleCnt="11" custScaleX="112784" custScaleY="77713" custLinFactNeighborY="716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2266B4-363F-4EED-A307-55467FBF1E45}" type="pres">
      <dgm:prSet presAssocID="{6A0C9E26-FEBD-4FCB-AD6C-DC257D97373E}" presName="aSpace2" presStyleCnt="0"/>
      <dgm:spPr/>
    </dgm:pt>
    <dgm:pt modelId="{CE528C5C-82CD-44B1-A543-BA041244576C}" type="pres">
      <dgm:prSet presAssocID="{5BF07ACA-3DAC-41CE-983E-CF81A99871E6}" presName="childNode" presStyleLbl="node1" presStyleIdx="3" presStyleCnt="11" custScaleX="112784" custScaleY="55695" custLinFactNeighborY="-179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6603E4-7F17-4B9B-BDD9-406063232142}" type="pres">
      <dgm:prSet presAssocID="{EBB7A820-31DA-4DF4-8EC6-674B0D9C6716}" presName="aSpace" presStyleCnt="0"/>
      <dgm:spPr/>
    </dgm:pt>
    <dgm:pt modelId="{6F531044-1D22-4232-9B95-1A43BAFD16D2}" type="pres">
      <dgm:prSet presAssocID="{E207B1CE-C3AA-4F0E-B287-FFA661071B98}" presName="compNode" presStyleCnt="0"/>
      <dgm:spPr/>
    </dgm:pt>
    <dgm:pt modelId="{EF9F2F56-4A0B-42BF-89CF-EE9BB46D5E70}" type="pres">
      <dgm:prSet presAssocID="{E207B1CE-C3AA-4F0E-B287-FFA661071B98}" presName="aNode" presStyleLbl="bgShp" presStyleIdx="2" presStyleCnt="4"/>
      <dgm:spPr/>
      <dgm:t>
        <a:bodyPr/>
        <a:lstStyle/>
        <a:p>
          <a:endParaRPr lang="tr-TR"/>
        </a:p>
      </dgm:t>
    </dgm:pt>
    <dgm:pt modelId="{92FA1BAF-33C3-4FD7-8124-CCE271751324}" type="pres">
      <dgm:prSet presAssocID="{E207B1CE-C3AA-4F0E-B287-FFA661071B98}" presName="textNode" presStyleLbl="bgShp" presStyleIdx="2" presStyleCnt="4"/>
      <dgm:spPr/>
      <dgm:t>
        <a:bodyPr/>
        <a:lstStyle/>
        <a:p>
          <a:endParaRPr lang="tr-TR"/>
        </a:p>
      </dgm:t>
    </dgm:pt>
    <dgm:pt modelId="{B8FC1F83-D933-42F3-BE85-2E28D864A904}" type="pres">
      <dgm:prSet presAssocID="{E207B1CE-C3AA-4F0E-B287-FFA661071B98}" presName="compChildNode" presStyleCnt="0"/>
      <dgm:spPr/>
    </dgm:pt>
    <dgm:pt modelId="{AB65C734-CF32-4E66-BE7B-8A23AD0C0F7E}" type="pres">
      <dgm:prSet presAssocID="{E207B1CE-C3AA-4F0E-B287-FFA661071B98}" presName="theInnerList" presStyleCnt="0"/>
      <dgm:spPr/>
    </dgm:pt>
    <dgm:pt modelId="{BD14DE7C-2943-476D-8B28-6A948A7986C5}" type="pres">
      <dgm:prSet presAssocID="{F15082FF-0CC6-4129-AAEF-6E9A24929B28}" presName="childNode" presStyleLbl="node1" presStyleIdx="4" presStyleCnt="11" custScaleX="109775" custScaleY="107781" custLinFactY="18818" custLinFactNeighborX="-1764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6633B2-0579-479E-BE28-7518BD209D7B}" type="pres">
      <dgm:prSet presAssocID="{F15082FF-0CC6-4129-AAEF-6E9A24929B28}" presName="aSpace2" presStyleCnt="0"/>
      <dgm:spPr/>
    </dgm:pt>
    <dgm:pt modelId="{8C320999-4408-4652-9FDC-ED0ABBC191ED}" type="pres">
      <dgm:prSet presAssocID="{9CCF5DAD-5224-4106-9433-C89A5D5DA6DD}" presName="childNode" presStyleLbl="node1" presStyleIdx="5" presStyleCnt="11" custScaleX="108932" custScaleY="111255" custLinFactY="13345" custLinFactNeighborX="-1176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206FCF-6DD4-4EDB-B527-C03546569B24}" type="pres">
      <dgm:prSet presAssocID="{9CCF5DAD-5224-4106-9433-C89A5D5DA6DD}" presName="aSpace2" presStyleCnt="0"/>
      <dgm:spPr/>
    </dgm:pt>
    <dgm:pt modelId="{F8268577-8CE1-42DA-B1A9-BA6FD0B47ED0}" type="pres">
      <dgm:prSet presAssocID="{C2F0C2B2-899B-4739-88C8-E6022A6FF63B}" presName="childNode" presStyleLbl="node1" presStyleIdx="6" presStyleCnt="11" custScaleX="108599" custScaleY="109753" custLinFactY="5137" custLinFactNeighborX="-1176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11F2EA-FFDF-463C-9CE7-4441E93A0B85}" type="pres">
      <dgm:prSet presAssocID="{C2F0C2B2-899B-4739-88C8-E6022A6FF63B}" presName="aSpace2" presStyleCnt="0"/>
      <dgm:spPr/>
    </dgm:pt>
    <dgm:pt modelId="{584E227E-A3FF-4941-8F09-2D3EC273D715}" type="pres">
      <dgm:prSet presAssocID="{47E386DA-D05A-47B4-8729-82E7EB7D8585}" presName="childNode" presStyleLbl="node1" presStyleIdx="7" presStyleCnt="11" custScaleX="110951" custScaleY="81304" custLinFactNeighborX="588" custLinFactNeighborY="8003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32341E-2E17-45C5-9A27-721AD0AD0CDB}" type="pres">
      <dgm:prSet presAssocID="{E207B1CE-C3AA-4F0E-B287-FFA661071B98}" presName="aSpace" presStyleCnt="0"/>
      <dgm:spPr/>
    </dgm:pt>
    <dgm:pt modelId="{D56ABAB6-4363-45D2-A171-FDCD1E5C8FB6}" type="pres">
      <dgm:prSet presAssocID="{1409E20F-3DA9-4D23-A207-25282D326558}" presName="compNode" presStyleCnt="0"/>
      <dgm:spPr/>
    </dgm:pt>
    <dgm:pt modelId="{511FD842-AAE9-4043-8BDF-1FCD8307B3D6}" type="pres">
      <dgm:prSet presAssocID="{1409E20F-3DA9-4D23-A207-25282D326558}" presName="aNode" presStyleLbl="bgShp" presStyleIdx="3" presStyleCnt="4" custLinFactNeighborX="-2434"/>
      <dgm:spPr/>
      <dgm:t>
        <a:bodyPr/>
        <a:lstStyle/>
        <a:p>
          <a:endParaRPr lang="tr-TR"/>
        </a:p>
      </dgm:t>
    </dgm:pt>
    <dgm:pt modelId="{ED33F605-2E90-420F-BEAE-1B9DA3D8A80A}" type="pres">
      <dgm:prSet presAssocID="{1409E20F-3DA9-4D23-A207-25282D326558}" presName="textNode" presStyleLbl="bgShp" presStyleIdx="3" presStyleCnt="4"/>
      <dgm:spPr/>
      <dgm:t>
        <a:bodyPr/>
        <a:lstStyle/>
        <a:p>
          <a:endParaRPr lang="tr-TR"/>
        </a:p>
      </dgm:t>
    </dgm:pt>
    <dgm:pt modelId="{AEA39A3D-7D83-4D30-A449-2259A6BD066E}" type="pres">
      <dgm:prSet presAssocID="{1409E20F-3DA9-4D23-A207-25282D326558}" presName="compChildNode" presStyleCnt="0"/>
      <dgm:spPr/>
    </dgm:pt>
    <dgm:pt modelId="{F9405A30-DE25-477A-A4D3-03E9A8C1DD04}" type="pres">
      <dgm:prSet presAssocID="{1409E20F-3DA9-4D23-A207-25282D326558}" presName="theInnerList" presStyleCnt="0"/>
      <dgm:spPr/>
    </dgm:pt>
    <dgm:pt modelId="{DA5F2C2D-85A4-42BA-9E97-CABF284D227A}" type="pres">
      <dgm:prSet presAssocID="{B8DB584A-BF56-4ACC-A2C5-4F2CA432DAEB}" presName="childNode" presStyleLbl="node1" presStyleIdx="8" presStyleCnt="11" custScaleX="111941" custLinFactNeighborX="-1176" custLinFactNeighborY="193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01CEAB-4286-4705-9455-9543C417EF3F}" type="pres">
      <dgm:prSet presAssocID="{B8DB584A-BF56-4ACC-A2C5-4F2CA432DAEB}" presName="aSpace2" presStyleCnt="0"/>
      <dgm:spPr/>
    </dgm:pt>
    <dgm:pt modelId="{44BC861B-45EE-4BCD-982B-3F67B7AF8285}" type="pres">
      <dgm:prSet presAssocID="{BB69C926-B294-4F6C-A95A-CD779E982F33}" presName="childNode" presStyleLbl="node1" presStyleIdx="9" presStyleCnt="11" custScaleX="116645" custScaleY="986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227540-EE72-4F1C-A9C5-6481260A82D9}" type="pres">
      <dgm:prSet presAssocID="{BB69C926-B294-4F6C-A95A-CD779E982F33}" presName="aSpace2" presStyleCnt="0"/>
      <dgm:spPr/>
    </dgm:pt>
    <dgm:pt modelId="{45AAA892-E3E9-4720-8E21-529BD40B5FA9}" type="pres">
      <dgm:prSet presAssocID="{29CE2877-1A77-4141-ADB6-8DF97EA30A07}" presName="childNode" presStyleLbl="node1" presStyleIdx="10" presStyleCnt="11" custScaleX="118916" custScaleY="1604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6EF550B-B8B8-4AFB-8B28-6D574BCCC60F}" srcId="{1409E20F-3DA9-4D23-A207-25282D326558}" destId="{29CE2877-1A77-4141-ADB6-8DF97EA30A07}" srcOrd="2" destOrd="0" parTransId="{7CF86373-203D-42EF-862C-E5112166ECA4}" sibTransId="{93715B4E-00ED-49F2-B8F3-43B3D3ED9C81}"/>
    <dgm:cxn modelId="{80919D8D-9589-4B9F-BBC4-EB0967BF95AE}" srcId="{EBB7A820-31DA-4DF4-8EC6-674B0D9C6716}" destId="{6A0C9E26-FEBD-4FCB-AD6C-DC257D97373E}" srcOrd="0" destOrd="0" parTransId="{B52DC834-4994-41DB-9445-9B1B17CB5108}" sibTransId="{047E66FC-AD26-4380-87CD-35B8D2736A16}"/>
    <dgm:cxn modelId="{B33A8789-45FF-44A9-ACAC-B0D7455C4309}" srcId="{80237087-B745-48AE-A25A-A8B4D8B2549B}" destId="{F1A13023-DCC8-44EA-9576-812A04CE438D}" srcOrd="1" destOrd="0" parTransId="{013DCEC3-1A9D-4215-8577-35766E2837CB}" sibTransId="{514A8A51-B2B6-4BC0-9ABA-D4BC9D9EB828}"/>
    <dgm:cxn modelId="{34BD6292-E00F-4B90-B7C9-2DD071E409D9}" type="presOf" srcId="{9CCF5DAD-5224-4106-9433-C89A5D5DA6DD}" destId="{8C320999-4408-4652-9FDC-ED0ABBC191ED}" srcOrd="0" destOrd="0" presId="urn:microsoft.com/office/officeart/2005/8/layout/lProcess2"/>
    <dgm:cxn modelId="{9D990DE1-7E74-4472-8961-429800132F69}" srcId="{E207B1CE-C3AA-4F0E-B287-FFA661071B98}" destId="{47E386DA-D05A-47B4-8729-82E7EB7D8585}" srcOrd="3" destOrd="0" parTransId="{8A331251-6724-4330-A0BC-707A0F68B34E}" sibTransId="{CD64F244-2FD3-4CC7-AC9D-1D9F4BDAF624}"/>
    <dgm:cxn modelId="{FF862E76-0A9C-4C96-B9A6-26A97327DE81}" srcId="{1409E20F-3DA9-4D23-A207-25282D326558}" destId="{B8DB584A-BF56-4ACC-A2C5-4F2CA432DAEB}" srcOrd="0" destOrd="0" parTransId="{4EB61646-A317-4A0E-B33B-A0C5EBE717E1}" sibTransId="{73EAA785-CC0C-416B-A9D7-32995F343071}"/>
    <dgm:cxn modelId="{8722EF21-800D-440F-A64E-5F25E590DC48}" type="presOf" srcId="{29CE2877-1A77-4141-ADB6-8DF97EA30A07}" destId="{45AAA892-E3E9-4720-8E21-529BD40B5FA9}" srcOrd="0" destOrd="0" presId="urn:microsoft.com/office/officeart/2005/8/layout/lProcess2"/>
    <dgm:cxn modelId="{C909631F-FAFE-4AF7-98F9-4928DFFE9DF9}" srcId="{E207B1CE-C3AA-4F0E-B287-FFA661071B98}" destId="{9CCF5DAD-5224-4106-9433-C89A5D5DA6DD}" srcOrd="1" destOrd="0" parTransId="{9B70CA96-F6C8-4004-B58E-453FBFE866E1}" sibTransId="{44C6BD67-2135-4C0E-80E6-C2DD34A6BA8B}"/>
    <dgm:cxn modelId="{A785D447-C0F3-4A17-AA09-CE544230B11E}" type="presOf" srcId="{80237087-B745-48AE-A25A-A8B4D8B2549B}" destId="{4B2541C4-ED21-49CB-A4E1-DD16E015BEDE}" srcOrd="0" destOrd="0" presId="urn:microsoft.com/office/officeart/2005/8/layout/lProcess2"/>
    <dgm:cxn modelId="{EEBD9216-3339-4204-B884-EA9D44E97A86}" srcId="{E207B1CE-C3AA-4F0E-B287-FFA661071B98}" destId="{C2F0C2B2-899B-4739-88C8-E6022A6FF63B}" srcOrd="2" destOrd="0" parTransId="{5FE1CB6E-FB6E-43F8-BBE7-AFDD87FA1B97}" sibTransId="{E9EE2F14-E8A9-422B-9F6C-B593C9D96B73}"/>
    <dgm:cxn modelId="{DE333B05-7C3A-4227-B5E0-8112BE07E0F5}" type="presOf" srcId="{C2F0C2B2-899B-4739-88C8-E6022A6FF63B}" destId="{F8268577-8CE1-42DA-B1A9-BA6FD0B47ED0}" srcOrd="0" destOrd="0" presId="urn:microsoft.com/office/officeart/2005/8/layout/lProcess2"/>
    <dgm:cxn modelId="{9EED7946-FD2D-4AB1-AD0F-8757247B9C36}" srcId="{279F2105-CCA7-4361-928D-89F0BCB2D8D7}" destId="{EBB7A820-31DA-4DF4-8EC6-674B0D9C6716}" srcOrd="1" destOrd="0" parTransId="{8BE1A5B0-0600-4473-94A6-DE001DE59FD0}" sibTransId="{983B4640-C3B0-480B-A1EA-6109636FF718}"/>
    <dgm:cxn modelId="{1FAF985C-6BDB-40ED-A50D-B4C8EBAC5C02}" srcId="{279F2105-CCA7-4361-928D-89F0BCB2D8D7}" destId="{80237087-B745-48AE-A25A-A8B4D8B2549B}" srcOrd="0" destOrd="0" parTransId="{5FB8576C-2304-4A21-9EC0-E16AE4061263}" sibTransId="{3DE6AB7A-C23A-4BC4-9090-4EA3C5BB6A0A}"/>
    <dgm:cxn modelId="{5BE40B54-C07C-4902-ABA2-B17580F18670}" type="presOf" srcId="{6A0C9E26-FEBD-4FCB-AD6C-DC257D97373E}" destId="{0C41C547-6AB3-44CA-8F9B-9062EFD6060D}" srcOrd="0" destOrd="0" presId="urn:microsoft.com/office/officeart/2005/8/layout/lProcess2"/>
    <dgm:cxn modelId="{537B91A2-5CA2-414E-93CB-64EBC6FFDA60}" type="presOf" srcId="{E207B1CE-C3AA-4F0E-B287-FFA661071B98}" destId="{92FA1BAF-33C3-4FD7-8124-CCE271751324}" srcOrd="1" destOrd="0" presId="urn:microsoft.com/office/officeart/2005/8/layout/lProcess2"/>
    <dgm:cxn modelId="{D41CF16B-0E43-42CA-B64D-F0DAE43BD200}" srcId="{EBB7A820-31DA-4DF4-8EC6-674B0D9C6716}" destId="{5BF07ACA-3DAC-41CE-983E-CF81A99871E6}" srcOrd="1" destOrd="0" parTransId="{DC92F34A-A336-40BE-8712-18F84EEBC853}" sibTransId="{17F93E06-0905-4154-AE3F-C4B0D278C4C1}"/>
    <dgm:cxn modelId="{D9883082-6DCC-4747-9EE4-B19F41DB545C}" type="presOf" srcId="{1409E20F-3DA9-4D23-A207-25282D326558}" destId="{511FD842-AAE9-4043-8BDF-1FCD8307B3D6}" srcOrd="0" destOrd="0" presId="urn:microsoft.com/office/officeart/2005/8/layout/lProcess2"/>
    <dgm:cxn modelId="{307A8580-39F5-40FA-BF3E-102021ED24FF}" type="presOf" srcId="{BB69C926-B294-4F6C-A95A-CD779E982F33}" destId="{44BC861B-45EE-4BCD-982B-3F67B7AF8285}" srcOrd="0" destOrd="0" presId="urn:microsoft.com/office/officeart/2005/8/layout/lProcess2"/>
    <dgm:cxn modelId="{A081C0AC-FBD6-4A88-969E-B0586DBEDA78}" type="presOf" srcId="{47E386DA-D05A-47B4-8729-82E7EB7D8585}" destId="{584E227E-A3FF-4941-8F09-2D3EC273D715}" srcOrd="0" destOrd="0" presId="urn:microsoft.com/office/officeart/2005/8/layout/lProcess2"/>
    <dgm:cxn modelId="{29BBBE7B-097F-473C-A102-E69CB14E1193}" srcId="{279F2105-CCA7-4361-928D-89F0BCB2D8D7}" destId="{1409E20F-3DA9-4D23-A207-25282D326558}" srcOrd="3" destOrd="0" parTransId="{FFF11D92-321B-4A7E-B007-3C37FAB11C62}" sibTransId="{D9913097-12DA-441D-A6D3-B7E465ECC788}"/>
    <dgm:cxn modelId="{F757DBB6-479C-4253-815D-934430C9129E}" type="presOf" srcId="{EBB7A820-31DA-4DF4-8EC6-674B0D9C6716}" destId="{7A51C7DB-598B-4281-90FF-B9C25330A25F}" srcOrd="1" destOrd="0" presId="urn:microsoft.com/office/officeart/2005/8/layout/lProcess2"/>
    <dgm:cxn modelId="{625FACAA-B759-4BE0-90BF-CC8D98730B1C}" srcId="{1409E20F-3DA9-4D23-A207-25282D326558}" destId="{BB69C926-B294-4F6C-A95A-CD779E982F33}" srcOrd="1" destOrd="0" parTransId="{E9436D5C-BABD-462D-8825-7B30BF146B85}" sibTransId="{6413A8F1-1DA0-4636-B57D-AEF3E89D32B2}"/>
    <dgm:cxn modelId="{F12C3D7C-178A-4ED9-8528-5871C9393BA3}" type="presOf" srcId="{EBB7A820-31DA-4DF4-8EC6-674B0D9C6716}" destId="{AAABB2A8-822B-40C7-8D6E-96449BFBC026}" srcOrd="0" destOrd="0" presId="urn:microsoft.com/office/officeart/2005/8/layout/lProcess2"/>
    <dgm:cxn modelId="{6AF23C5F-C872-431A-8DA7-6948FEB58AB7}" type="presOf" srcId="{F15082FF-0CC6-4129-AAEF-6E9A24929B28}" destId="{BD14DE7C-2943-476D-8B28-6A948A7986C5}" srcOrd="0" destOrd="0" presId="urn:microsoft.com/office/officeart/2005/8/layout/lProcess2"/>
    <dgm:cxn modelId="{9E5CA72C-B31D-4E24-9AD5-2369658FCB28}" type="presOf" srcId="{9C596C18-4916-437A-8FF1-E293E552879E}" destId="{CC99A511-D2AB-4240-AB24-11998F3BD55C}" srcOrd="0" destOrd="0" presId="urn:microsoft.com/office/officeart/2005/8/layout/lProcess2"/>
    <dgm:cxn modelId="{F2FD3CB0-CA7E-40A8-B73D-65137C62186B}" type="presOf" srcId="{5BF07ACA-3DAC-41CE-983E-CF81A99871E6}" destId="{CE528C5C-82CD-44B1-A543-BA041244576C}" srcOrd="0" destOrd="0" presId="urn:microsoft.com/office/officeart/2005/8/layout/lProcess2"/>
    <dgm:cxn modelId="{D96696D9-0AD7-4B59-9F3C-505B03C66E5C}" type="presOf" srcId="{B8DB584A-BF56-4ACC-A2C5-4F2CA432DAEB}" destId="{DA5F2C2D-85A4-42BA-9E97-CABF284D227A}" srcOrd="0" destOrd="0" presId="urn:microsoft.com/office/officeart/2005/8/layout/lProcess2"/>
    <dgm:cxn modelId="{46E2DD2A-44A4-49DF-B832-C69CEF9F58F9}" srcId="{279F2105-CCA7-4361-928D-89F0BCB2D8D7}" destId="{E207B1CE-C3AA-4F0E-B287-FFA661071B98}" srcOrd="2" destOrd="0" parTransId="{AA69A299-14CC-47F6-A0DF-B0191B6E3B28}" sibTransId="{A3C69F82-87AD-413E-BFF7-697FBCD79B1E}"/>
    <dgm:cxn modelId="{DEF8B48A-D45E-436F-AB69-5126BF0019AA}" type="presOf" srcId="{E207B1CE-C3AA-4F0E-B287-FFA661071B98}" destId="{EF9F2F56-4A0B-42BF-89CF-EE9BB46D5E70}" srcOrd="0" destOrd="0" presId="urn:microsoft.com/office/officeart/2005/8/layout/lProcess2"/>
    <dgm:cxn modelId="{6E32CD52-BD7F-4777-808B-67E1A350D0CD}" type="presOf" srcId="{279F2105-CCA7-4361-928D-89F0BCB2D8D7}" destId="{58186C63-EE27-4CE1-AE54-D8000B037AE8}" srcOrd="0" destOrd="0" presId="urn:microsoft.com/office/officeart/2005/8/layout/lProcess2"/>
    <dgm:cxn modelId="{47B874B1-76DF-4D97-BD64-2B2E0500DE0F}" srcId="{E207B1CE-C3AA-4F0E-B287-FFA661071B98}" destId="{F15082FF-0CC6-4129-AAEF-6E9A24929B28}" srcOrd="0" destOrd="0" parTransId="{E1CA46BD-D986-4E91-A144-8588A7CF672D}" sibTransId="{02B942CB-45EC-409B-99A0-08D38E7B8F83}"/>
    <dgm:cxn modelId="{7A424BE5-6193-410F-B9E4-37E3BD46FC3D}" type="presOf" srcId="{1409E20F-3DA9-4D23-A207-25282D326558}" destId="{ED33F605-2E90-420F-BEAE-1B9DA3D8A80A}" srcOrd="1" destOrd="0" presId="urn:microsoft.com/office/officeart/2005/8/layout/lProcess2"/>
    <dgm:cxn modelId="{1DE0EFF6-6B41-4A36-B616-2D88D537620F}" type="presOf" srcId="{F1A13023-DCC8-44EA-9576-812A04CE438D}" destId="{BD1E022D-7DB5-4429-9B53-3220791A3821}" srcOrd="0" destOrd="0" presId="urn:microsoft.com/office/officeart/2005/8/layout/lProcess2"/>
    <dgm:cxn modelId="{4184E4A9-69B8-4F37-A749-9A9A76B29856}" type="presOf" srcId="{80237087-B745-48AE-A25A-A8B4D8B2549B}" destId="{B2E5D0D4-87E8-4AFA-81FF-5A2AB6C39198}" srcOrd="1" destOrd="0" presId="urn:microsoft.com/office/officeart/2005/8/layout/lProcess2"/>
    <dgm:cxn modelId="{0BC1C6D1-A6F0-4796-A84D-366C0244A676}" srcId="{80237087-B745-48AE-A25A-A8B4D8B2549B}" destId="{9C596C18-4916-437A-8FF1-E293E552879E}" srcOrd="0" destOrd="0" parTransId="{3BBDA698-037F-43F0-8692-B547AC4C211D}" sibTransId="{FA3AEC34-A855-4C68-829B-8473873CF57A}"/>
    <dgm:cxn modelId="{752415EC-2C79-432A-9119-13A2EB2B8521}" type="presParOf" srcId="{58186C63-EE27-4CE1-AE54-D8000B037AE8}" destId="{FE32A33D-5E72-4A0E-B770-C2C2A02F2CAB}" srcOrd="0" destOrd="0" presId="urn:microsoft.com/office/officeart/2005/8/layout/lProcess2"/>
    <dgm:cxn modelId="{A8AF80E8-A0F1-4385-BEBD-5EA62535B741}" type="presParOf" srcId="{FE32A33D-5E72-4A0E-B770-C2C2A02F2CAB}" destId="{4B2541C4-ED21-49CB-A4E1-DD16E015BEDE}" srcOrd="0" destOrd="0" presId="urn:microsoft.com/office/officeart/2005/8/layout/lProcess2"/>
    <dgm:cxn modelId="{86984457-DBF9-46B5-AA71-2DA5C8B0C27F}" type="presParOf" srcId="{FE32A33D-5E72-4A0E-B770-C2C2A02F2CAB}" destId="{B2E5D0D4-87E8-4AFA-81FF-5A2AB6C39198}" srcOrd="1" destOrd="0" presId="urn:microsoft.com/office/officeart/2005/8/layout/lProcess2"/>
    <dgm:cxn modelId="{DC78C5B5-2EA4-4E0C-A714-12E1262C551B}" type="presParOf" srcId="{FE32A33D-5E72-4A0E-B770-C2C2A02F2CAB}" destId="{A4B872A1-E096-4F23-94EF-1D93C7AE6DA3}" srcOrd="2" destOrd="0" presId="urn:microsoft.com/office/officeart/2005/8/layout/lProcess2"/>
    <dgm:cxn modelId="{C923DB07-0F54-4CA4-ABDD-55E941D15DBC}" type="presParOf" srcId="{A4B872A1-E096-4F23-94EF-1D93C7AE6DA3}" destId="{DCCADA86-983C-49E6-95D8-531A57D6FFEF}" srcOrd="0" destOrd="0" presId="urn:microsoft.com/office/officeart/2005/8/layout/lProcess2"/>
    <dgm:cxn modelId="{B795A6A9-E701-42C5-A0D9-6705828380A5}" type="presParOf" srcId="{DCCADA86-983C-49E6-95D8-531A57D6FFEF}" destId="{CC99A511-D2AB-4240-AB24-11998F3BD55C}" srcOrd="0" destOrd="0" presId="urn:microsoft.com/office/officeart/2005/8/layout/lProcess2"/>
    <dgm:cxn modelId="{3C0476E4-3C79-4B53-9AD3-94CCF0080EE0}" type="presParOf" srcId="{DCCADA86-983C-49E6-95D8-531A57D6FFEF}" destId="{0CA25E81-85E3-43E7-BFA5-931AF859CF3D}" srcOrd="1" destOrd="0" presId="urn:microsoft.com/office/officeart/2005/8/layout/lProcess2"/>
    <dgm:cxn modelId="{152C654C-1DED-4F55-BBA9-99E4D9AB33A0}" type="presParOf" srcId="{DCCADA86-983C-49E6-95D8-531A57D6FFEF}" destId="{BD1E022D-7DB5-4429-9B53-3220791A3821}" srcOrd="2" destOrd="0" presId="urn:microsoft.com/office/officeart/2005/8/layout/lProcess2"/>
    <dgm:cxn modelId="{F31DF727-87FC-4B41-99F6-8F7AA2EF98A6}" type="presParOf" srcId="{58186C63-EE27-4CE1-AE54-D8000B037AE8}" destId="{B5EAF317-029E-40D0-BD76-7F071B616572}" srcOrd="1" destOrd="0" presId="urn:microsoft.com/office/officeart/2005/8/layout/lProcess2"/>
    <dgm:cxn modelId="{174F7542-4FF6-4C7C-9C07-1BBC77B6EA10}" type="presParOf" srcId="{58186C63-EE27-4CE1-AE54-D8000B037AE8}" destId="{B831E75C-5992-405D-9E44-6B25D86783C6}" srcOrd="2" destOrd="0" presId="urn:microsoft.com/office/officeart/2005/8/layout/lProcess2"/>
    <dgm:cxn modelId="{FFF4C1C6-6E41-4328-A47A-CF5987BA694F}" type="presParOf" srcId="{B831E75C-5992-405D-9E44-6B25D86783C6}" destId="{AAABB2A8-822B-40C7-8D6E-96449BFBC026}" srcOrd="0" destOrd="0" presId="urn:microsoft.com/office/officeart/2005/8/layout/lProcess2"/>
    <dgm:cxn modelId="{5041BFE2-1662-4FE6-9E06-EB41FA5A5E9D}" type="presParOf" srcId="{B831E75C-5992-405D-9E44-6B25D86783C6}" destId="{7A51C7DB-598B-4281-90FF-B9C25330A25F}" srcOrd="1" destOrd="0" presId="urn:microsoft.com/office/officeart/2005/8/layout/lProcess2"/>
    <dgm:cxn modelId="{54E6BF40-3C77-4587-B50F-EBC6A91E4F1D}" type="presParOf" srcId="{B831E75C-5992-405D-9E44-6B25D86783C6}" destId="{9C6E6148-AC4E-4E52-A3B0-FA5A4D448525}" srcOrd="2" destOrd="0" presId="urn:microsoft.com/office/officeart/2005/8/layout/lProcess2"/>
    <dgm:cxn modelId="{C64E2976-1D86-4144-AEA0-E200608E5C1E}" type="presParOf" srcId="{9C6E6148-AC4E-4E52-A3B0-FA5A4D448525}" destId="{27C2B773-9A12-44BE-AB1C-0D82110AE8EB}" srcOrd="0" destOrd="0" presId="urn:microsoft.com/office/officeart/2005/8/layout/lProcess2"/>
    <dgm:cxn modelId="{97B2A7CD-CFB9-45CB-86F6-0208494AA254}" type="presParOf" srcId="{27C2B773-9A12-44BE-AB1C-0D82110AE8EB}" destId="{0C41C547-6AB3-44CA-8F9B-9062EFD6060D}" srcOrd="0" destOrd="0" presId="urn:microsoft.com/office/officeart/2005/8/layout/lProcess2"/>
    <dgm:cxn modelId="{A7972BD2-40D6-415D-9E40-E5C377B2814D}" type="presParOf" srcId="{27C2B773-9A12-44BE-AB1C-0D82110AE8EB}" destId="{A92266B4-363F-4EED-A307-55467FBF1E45}" srcOrd="1" destOrd="0" presId="urn:microsoft.com/office/officeart/2005/8/layout/lProcess2"/>
    <dgm:cxn modelId="{7B443F31-9F4B-40B4-9F2C-AD166593EDF7}" type="presParOf" srcId="{27C2B773-9A12-44BE-AB1C-0D82110AE8EB}" destId="{CE528C5C-82CD-44B1-A543-BA041244576C}" srcOrd="2" destOrd="0" presId="urn:microsoft.com/office/officeart/2005/8/layout/lProcess2"/>
    <dgm:cxn modelId="{702D4630-D9B3-4907-8AD4-3D93709A4A41}" type="presParOf" srcId="{58186C63-EE27-4CE1-AE54-D8000B037AE8}" destId="{E56603E4-7F17-4B9B-BDD9-406063232142}" srcOrd="3" destOrd="0" presId="urn:microsoft.com/office/officeart/2005/8/layout/lProcess2"/>
    <dgm:cxn modelId="{9967945E-3DD0-46C6-B0AF-E4C2350743EA}" type="presParOf" srcId="{58186C63-EE27-4CE1-AE54-D8000B037AE8}" destId="{6F531044-1D22-4232-9B95-1A43BAFD16D2}" srcOrd="4" destOrd="0" presId="urn:microsoft.com/office/officeart/2005/8/layout/lProcess2"/>
    <dgm:cxn modelId="{26145DE9-C3B0-482B-9ACE-90A7181B6EE7}" type="presParOf" srcId="{6F531044-1D22-4232-9B95-1A43BAFD16D2}" destId="{EF9F2F56-4A0B-42BF-89CF-EE9BB46D5E70}" srcOrd="0" destOrd="0" presId="urn:microsoft.com/office/officeart/2005/8/layout/lProcess2"/>
    <dgm:cxn modelId="{EB1B2E63-2923-4B43-9B43-F7945D0F5A6F}" type="presParOf" srcId="{6F531044-1D22-4232-9B95-1A43BAFD16D2}" destId="{92FA1BAF-33C3-4FD7-8124-CCE271751324}" srcOrd="1" destOrd="0" presId="urn:microsoft.com/office/officeart/2005/8/layout/lProcess2"/>
    <dgm:cxn modelId="{E7CB6A87-A37D-4D06-B4FC-906BB2DE09FF}" type="presParOf" srcId="{6F531044-1D22-4232-9B95-1A43BAFD16D2}" destId="{B8FC1F83-D933-42F3-BE85-2E28D864A904}" srcOrd="2" destOrd="0" presId="urn:microsoft.com/office/officeart/2005/8/layout/lProcess2"/>
    <dgm:cxn modelId="{240FB3D1-60BC-403A-B1F3-A08101B65BFA}" type="presParOf" srcId="{B8FC1F83-D933-42F3-BE85-2E28D864A904}" destId="{AB65C734-CF32-4E66-BE7B-8A23AD0C0F7E}" srcOrd="0" destOrd="0" presId="urn:microsoft.com/office/officeart/2005/8/layout/lProcess2"/>
    <dgm:cxn modelId="{F91BC59E-D417-4503-BCBE-676DC9763D1B}" type="presParOf" srcId="{AB65C734-CF32-4E66-BE7B-8A23AD0C0F7E}" destId="{BD14DE7C-2943-476D-8B28-6A948A7986C5}" srcOrd="0" destOrd="0" presId="urn:microsoft.com/office/officeart/2005/8/layout/lProcess2"/>
    <dgm:cxn modelId="{B8817819-8999-4237-9B5E-8DAC6EFC7C43}" type="presParOf" srcId="{AB65C734-CF32-4E66-BE7B-8A23AD0C0F7E}" destId="{A26633B2-0579-479E-BE28-7518BD209D7B}" srcOrd="1" destOrd="0" presId="urn:microsoft.com/office/officeart/2005/8/layout/lProcess2"/>
    <dgm:cxn modelId="{98DA6605-5034-4856-8048-4510315169D7}" type="presParOf" srcId="{AB65C734-CF32-4E66-BE7B-8A23AD0C0F7E}" destId="{8C320999-4408-4652-9FDC-ED0ABBC191ED}" srcOrd="2" destOrd="0" presId="urn:microsoft.com/office/officeart/2005/8/layout/lProcess2"/>
    <dgm:cxn modelId="{0CC0FF3B-CD9B-47A4-B4F8-C116E47BF668}" type="presParOf" srcId="{AB65C734-CF32-4E66-BE7B-8A23AD0C0F7E}" destId="{5F206FCF-6DD4-4EDB-B527-C03546569B24}" srcOrd="3" destOrd="0" presId="urn:microsoft.com/office/officeart/2005/8/layout/lProcess2"/>
    <dgm:cxn modelId="{6142F428-F2F6-41CF-9278-02C4C7D20685}" type="presParOf" srcId="{AB65C734-CF32-4E66-BE7B-8A23AD0C0F7E}" destId="{F8268577-8CE1-42DA-B1A9-BA6FD0B47ED0}" srcOrd="4" destOrd="0" presId="urn:microsoft.com/office/officeart/2005/8/layout/lProcess2"/>
    <dgm:cxn modelId="{0EC1E954-57F0-41DF-88B3-A91DB5685E68}" type="presParOf" srcId="{AB65C734-CF32-4E66-BE7B-8A23AD0C0F7E}" destId="{1D11F2EA-FFDF-463C-9CE7-4441E93A0B85}" srcOrd="5" destOrd="0" presId="urn:microsoft.com/office/officeart/2005/8/layout/lProcess2"/>
    <dgm:cxn modelId="{A8788817-6CE6-4DE7-81E7-911503936F7F}" type="presParOf" srcId="{AB65C734-CF32-4E66-BE7B-8A23AD0C0F7E}" destId="{584E227E-A3FF-4941-8F09-2D3EC273D715}" srcOrd="6" destOrd="0" presId="urn:microsoft.com/office/officeart/2005/8/layout/lProcess2"/>
    <dgm:cxn modelId="{305E1378-7D3E-48AC-BF30-725F4A73EB4F}" type="presParOf" srcId="{58186C63-EE27-4CE1-AE54-D8000B037AE8}" destId="{BF32341E-2E17-45C5-9A27-721AD0AD0CDB}" srcOrd="5" destOrd="0" presId="urn:microsoft.com/office/officeart/2005/8/layout/lProcess2"/>
    <dgm:cxn modelId="{E09D9FA1-1311-4AAE-ADF8-D88C782F7A79}" type="presParOf" srcId="{58186C63-EE27-4CE1-AE54-D8000B037AE8}" destId="{D56ABAB6-4363-45D2-A171-FDCD1E5C8FB6}" srcOrd="6" destOrd="0" presId="urn:microsoft.com/office/officeart/2005/8/layout/lProcess2"/>
    <dgm:cxn modelId="{7E5E4D16-F1C6-4A0E-B75B-443A7EA56B89}" type="presParOf" srcId="{D56ABAB6-4363-45D2-A171-FDCD1E5C8FB6}" destId="{511FD842-AAE9-4043-8BDF-1FCD8307B3D6}" srcOrd="0" destOrd="0" presId="urn:microsoft.com/office/officeart/2005/8/layout/lProcess2"/>
    <dgm:cxn modelId="{D8817188-2DD1-446F-BC90-1612E129F14F}" type="presParOf" srcId="{D56ABAB6-4363-45D2-A171-FDCD1E5C8FB6}" destId="{ED33F605-2E90-420F-BEAE-1B9DA3D8A80A}" srcOrd="1" destOrd="0" presId="urn:microsoft.com/office/officeart/2005/8/layout/lProcess2"/>
    <dgm:cxn modelId="{9B2F3BB1-A7D5-4775-9398-3AD5E91A582C}" type="presParOf" srcId="{D56ABAB6-4363-45D2-A171-FDCD1E5C8FB6}" destId="{AEA39A3D-7D83-4D30-A449-2259A6BD066E}" srcOrd="2" destOrd="0" presId="urn:microsoft.com/office/officeart/2005/8/layout/lProcess2"/>
    <dgm:cxn modelId="{26C62926-4F6A-4CFA-A274-9512E30D92C6}" type="presParOf" srcId="{AEA39A3D-7D83-4D30-A449-2259A6BD066E}" destId="{F9405A30-DE25-477A-A4D3-03E9A8C1DD04}" srcOrd="0" destOrd="0" presId="urn:microsoft.com/office/officeart/2005/8/layout/lProcess2"/>
    <dgm:cxn modelId="{8254D5AB-1B0F-4F82-98EA-AEAE1961B400}" type="presParOf" srcId="{F9405A30-DE25-477A-A4D3-03E9A8C1DD04}" destId="{DA5F2C2D-85A4-42BA-9E97-CABF284D227A}" srcOrd="0" destOrd="0" presId="urn:microsoft.com/office/officeart/2005/8/layout/lProcess2"/>
    <dgm:cxn modelId="{59D390BE-4C8C-4E99-8DB8-5F080F14F927}" type="presParOf" srcId="{F9405A30-DE25-477A-A4D3-03E9A8C1DD04}" destId="{CE01CEAB-4286-4705-9455-9543C417EF3F}" srcOrd="1" destOrd="0" presId="urn:microsoft.com/office/officeart/2005/8/layout/lProcess2"/>
    <dgm:cxn modelId="{4DAC4D0A-0A56-45A3-9975-AD3269BB7E5E}" type="presParOf" srcId="{F9405A30-DE25-477A-A4D3-03E9A8C1DD04}" destId="{44BC861B-45EE-4BCD-982B-3F67B7AF8285}" srcOrd="2" destOrd="0" presId="urn:microsoft.com/office/officeart/2005/8/layout/lProcess2"/>
    <dgm:cxn modelId="{D0B6C549-A6F1-4F85-A225-70AB13B4F0F2}" type="presParOf" srcId="{F9405A30-DE25-477A-A4D3-03E9A8C1DD04}" destId="{84227540-EE72-4F1C-A9C5-6481260A82D9}" srcOrd="3" destOrd="0" presId="urn:microsoft.com/office/officeart/2005/8/layout/lProcess2"/>
    <dgm:cxn modelId="{941D4761-4C74-4F7F-8106-B45D2153BB1D}" type="presParOf" srcId="{F9405A30-DE25-477A-A4D3-03E9A8C1DD04}" destId="{45AAA892-E3E9-4720-8E21-529BD40B5FA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7C973D7-34E0-4769-946D-CF078421496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96EA08-BE98-4905-86DE-66F9410A6780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İç Kontrol Sisteminin İzlenmesi;</a:t>
          </a:r>
          <a:endParaRPr lang="tr-TR" dirty="0">
            <a:solidFill>
              <a:schemeClr val="bg1"/>
            </a:solidFill>
          </a:endParaRPr>
        </a:p>
      </dgm:t>
    </dgm:pt>
    <dgm:pt modelId="{9F5765E8-5FD5-4884-AAA2-31FDFA3D313F}" type="parTrans" cxnId="{C9BFBD2D-8D9F-4D2E-B5BC-BD6C1285A5D3}">
      <dgm:prSet/>
      <dgm:spPr/>
      <dgm:t>
        <a:bodyPr/>
        <a:lstStyle/>
        <a:p>
          <a:endParaRPr lang="tr-TR"/>
        </a:p>
      </dgm:t>
    </dgm:pt>
    <dgm:pt modelId="{2F04C3B8-9546-47D9-9068-260ED8821FC3}" type="sibTrans" cxnId="{C9BFBD2D-8D9F-4D2E-B5BC-BD6C1285A5D3}">
      <dgm:prSet/>
      <dgm:spPr/>
      <dgm:t>
        <a:bodyPr/>
        <a:lstStyle/>
        <a:p>
          <a:endParaRPr lang="tr-TR"/>
        </a:p>
      </dgm:t>
    </dgm:pt>
    <dgm:pt modelId="{A6D94F62-7BD3-446E-9F97-0866FEF13387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err="1" smtClean="0">
              <a:solidFill>
                <a:schemeClr val="bg1"/>
              </a:solidFill>
            </a:rPr>
            <a:t>UEP’nın</a:t>
          </a:r>
          <a:r>
            <a:rPr lang="tr-TR" dirty="0" smtClean="0">
              <a:solidFill>
                <a:schemeClr val="bg1"/>
              </a:solidFill>
            </a:rPr>
            <a:t> İzlenmesi</a:t>
          </a:r>
          <a:endParaRPr lang="tr-TR" dirty="0">
            <a:solidFill>
              <a:schemeClr val="bg1"/>
            </a:solidFill>
          </a:endParaRPr>
        </a:p>
      </dgm:t>
    </dgm:pt>
    <dgm:pt modelId="{7B6BF33B-E9BA-40EC-8601-70CFA8151BE3}" type="parTrans" cxnId="{7FB19904-3BC4-47A1-B86A-D7B0F9947085}">
      <dgm:prSet/>
      <dgm:spPr/>
      <dgm:t>
        <a:bodyPr/>
        <a:lstStyle/>
        <a:p>
          <a:endParaRPr lang="tr-TR"/>
        </a:p>
      </dgm:t>
    </dgm:pt>
    <dgm:pt modelId="{3AAA0FA6-A3E8-420A-B519-79BDC2134A59}" type="sibTrans" cxnId="{7FB19904-3BC4-47A1-B86A-D7B0F9947085}">
      <dgm:prSet/>
      <dgm:spPr/>
      <dgm:t>
        <a:bodyPr/>
        <a:lstStyle/>
        <a:p>
          <a:endParaRPr lang="tr-TR"/>
        </a:p>
      </dgm:t>
    </dgm:pt>
    <dgm:pt modelId="{B31A9718-A5AE-4EFA-A4FB-3B6035B8E84C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Sistemin Uygulanmasının İzlenmesi</a:t>
          </a:r>
          <a:endParaRPr lang="tr-TR" dirty="0">
            <a:solidFill>
              <a:schemeClr val="bg1"/>
            </a:solidFill>
          </a:endParaRPr>
        </a:p>
      </dgm:t>
    </dgm:pt>
    <dgm:pt modelId="{7532DF37-5DF3-4ADD-9AB1-805851C23ED7}" type="parTrans" cxnId="{F420FF86-2905-4E5C-8AF6-FEF8CCEE6D64}">
      <dgm:prSet/>
      <dgm:spPr/>
      <dgm:t>
        <a:bodyPr/>
        <a:lstStyle/>
        <a:p>
          <a:endParaRPr lang="tr-TR"/>
        </a:p>
      </dgm:t>
    </dgm:pt>
    <dgm:pt modelId="{68DFD911-DDCB-4754-902C-F92309E4D122}" type="sibTrans" cxnId="{F420FF86-2905-4E5C-8AF6-FEF8CCEE6D64}">
      <dgm:prSet/>
      <dgm:spPr/>
      <dgm:t>
        <a:bodyPr/>
        <a:lstStyle/>
        <a:p>
          <a:endParaRPr lang="tr-TR"/>
        </a:p>
      </dgm:t>
    </dgm:pt>
    <dgm:pt modelId="{D1A46073-FC97-4C5D-AB87-BAAC156F7753}" type="pres">
      <dgm:prSet presAssocID="{C7C973D7-34E0-4769-946D-CF078421496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1BA3F9E-A0F0-4813-B903-9445472881DA}" type="pres">
      <dgm:prSet presAssocID="{C996EA08-BE98-4905-86DE-66F9410A6780}" presName="vertOne" presStyleCnt="0"/>
      <dgm:spPr/>
    </dgm:pt>
    <dgm:pt modelId="{2DB023E2-D215-45EF-B7D9-131FBC6577C0}" type="pres">
      <dgm:prSet presAssocID="{C996EA08-BE98-4905-86DE-66F9410A6780}" presName="txOne" presStyleLbl="node0" presStyleIdx="0" presStyleCnt="1" custScaleY="543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6F18BA-F443-423F-BE22-698A27A48432}" type="pres">
      <dgm:prSet presAssocID="{C996EA08-BE98-4905-86DE-66F9410A6780}" presName="parTransOne" presStyleCnt="0"/>
      <dgm:spPr/>
    </dgm:pt>
    <dgm:pt modelId="{16156880-434C-4B04-87DB-D3B7F91A4BC2}" type="pres">
      <dgm:prSet presAssocID="{C996EA08-BE98-4905-86DE-66F9410A6780}" presName="horzOne" presStyleCnt="0"/>
      <dgm:spPr/>
    </dgm:pt>
    <dgm:pt modelId="{21AE0787-CF79-4E4C-BEE5-A6E06B471993}" type="pres">
      <dgm:prSet presAssocID="{A6D94F62-7BD3-446E-9F97-0866FEF13387}" presName="vertTwo" presStyleCnt="0"/>
      <dgm:spPr/>
    </dgm:pt>
    <dgm:pt modelId="{A5BEAE13-90F4-49F7-AE96-165C9CF90086}" type="pres">
      <dgm:prSet presAssocID="{A6D94F62-7BD3-446E-9F97-0866FEF1338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D7B1CA9-0759-4442-B261-C8A1CEEC4EA4}" type="pres">
      <dgm:prSet presAssocID="{A6D94F62-7BD3-446E-9F97-0866FEF13387}" presName="horzTwo" presStyleCnt="0"/>
      <dgm:spPr/>
    </dgm:pt>
    <dgm:pt modelId="{0CF220F0-B74C-43A0-9F61-3CF0161D719D}" type="pres">
      <dgm:prSet presAssocID="{3AAA0FA6-A3E8-420A-B519-79BDC2134A59}" presName="sibSpaceTwo" presStyleCnt="0"/>
      <dgm:spPr/>
    </dgm:pt>
    <dgm:pt modelId="{6B8CB7C7-EA7E-4A6B-9F85-1A8E04EBD5ED}" type="pres">
      <dgm:prSet presAssocID="{B31A9718-A5AE-4EFA-A4FB-3B6035B8E84C}" presName="vertTwo" presStyleCnt="0"/>
      <dgm:spPr/>
    </dgm:pt>
    <dgm:pt modelId="{68CA551D-D8A6-44E5-B372-1C975243BD0E}" type="pres">
      <dgm:prSet presAssocID="{B31A9718-A5AE-4EFA-A4FB-3B6035B8E84C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15D9BC-2B01-4F74-A118-E6F5348BFC8E}" type="pres">
      <dgm:prSet presAssocID="{B31A9718-A5AE-4EFA-A4FB-3B6035B8E84C}" presName="horzTwo" presStyleCnt="0"/>
      <dgm:spPr/>
    </dgm:pt>
  </dgm:ptLst>
  <dgm:cxnLst>
    <dgm:cxn modelId="{BBC3F458-7531-447B-8E14-36ED4CF40804}" type="presOf" srcId="{C996EA08-BE98-4905-86DE-66F9410A6780}" destId="{2DB023E2-D215-45EF-B7D9-131FBC6577C0}" srcOrd="0" destOrd="0" presId="urn:microsoft.com/office/officeart/2005/8/layout/hierarchy4"/>
    <dgm:cxn modelId="{3C8B338A-98A4-4147-9235-9CC0E779DF0F}" type="presOf" srcId="{C7C973D7-34E0-4769-946D-CF0784214965}" destId="{D1A46073-FC97-4C5D-AB87-BAAC156F7753}" srcOrd="0" destOrd="0" presId="urn:microsoft.com/office/officeart/2005/8/layout/hierarchy4"/>
    <dgm:cxn modelId="{C9BFBD2D-8D9F-4D2E-B5BC-BD6C1285A5D3}" srcId="{C7C973D7-34E0-4769-946D-CF0784214965}" destId="{C996EA08-BE98-4905-86DE-66F9410A6780}" srcOrd="0" destOrd="0" parTransId="{9F5765E8-5FD5-4884-AAA2-31FDFA3D313F}" sibTransId="{2F04C3B8-9546-47D9-9068-260ED8821FC3}"/>
    <dgm:cxn modelId="{7FB19904-3BC4-47A1-B86A-D7B0F9947085}" srcId="{C996EA08-BE98-4905-86DE-66F9410A6780}" destId="{A6D94F62-7BD3-446E-9F97-0866FEF13387}" srcOrd="0" destOrd="0" parTransId="{7B6BF33B-E9BA-40EC-8601-70CFA8151BE3}" sibTransId="{3AAA0FA6-A3E8-420A-B519-79BDC2134A59}"/>
    <dgm:cxn modelId="{F420FF86-2905-4E5C-8AF6-FEF8CCEE6D64}" srcId="{C996EA08-BE98-4905-86DE-66F9410A6780}" destId="{B31A9718-A5AE-4EFA-A4FB-3B6035B8E84C}" srcOrd="1" destOrd="0" parTransId="{7532DF37-5DF3-4ADD-9AB1-805851C23ED7}" sibTransId="{68DFD911-DDCB-4754-902C-F92309E4D122}"/>
    <dgm:cxn modelId="{EFEB4A7C-57E5-45EC-96CC-BEFC40E1CEEE}" type="presOf" srcId="{B31A9718-A5AE-4EFA-A4FB-3B6035B8E84C}" destId="{68CA551D-D8A6-44E5-B372-1C975243BD0E}" srcOrd="0" destOrd="0" presId="urn:microsoft.com/office/officeart/2005/8/layout/hierarchy4"/>
    <dgm:cxn modelId="{77349ABF-3C60-404D-B162-24F1EEB9BAD5}" type="presOf" srcId="{A6D94F62-7BD3-446E-9F97-0866FEF13387}" destId="{A5BEAE13-90F4-49F7-AE96-165C9CF90086}" srcOrd="0" destOrd="0" presId="urn:microsoft.com/office/officeart/2005/8/layout/hierarchy4"/>
    <dgm:cxn modelId="{030343AA-061B-452C-9DF0-34C0F7E342E8}" type="presParOf" srcId="{D1A46073-FC97-4C5D-AB87-BAAC156F7753}" destId="{01BA3F9E-A0F0-4813-B903-9445472881DA}" srcOrd="0" destOrd="0" presId="urn:microsoft.com/office/officeart/2005/8/layout/hierarchy4"/>
    <dgm:cxn modelId="{883E1C8B-96EA-40A0-8384-0D3B508F77B9}" type="presParOf" srcId="{01BA3F9E-A0F0-4813-B903-9445472881DA}" destId="{2DB023E2-D215-45EF-B7D9-131FBC6577C0}" srcOrd="0" destOrd="0" presId="urn:microsoft.com/office/officeart/2005/8/layout/hierarchy4"/>
    <dgm:cxn modelId="{67B59B78-E163-48DB-AC95-9A91C61DC1EF}" type="presParOf" srcId="{01BA3F9E-A0F0-4813-B903-9445472881DA}" destId="{486F18BA-F443-423F-BE22-698A27A48432}" srcOrd="1" destOrd="0" presId="urn:microsoft.com/office/officeart/2005/8/layout/hierarchy4"/>
    <dgm:cxn modelId="{9E1EEAAC-8F68-4AE8-959F-5C621C22A60B}" type="presParOf" srcId="{01BA3F9E-A0F0-4813-B903-9445472881DA}" destId="{16156880-434C-4B04-87DB-D3B7F91A4BC2}" srcOrd="2" destOrd="0" presId="urn:microsoft.com/office/officeart/2005/8/layout/hierarchy4"/>
    <dgm:cxn modelId="{32BFCC2B-0D6C-43E7-B4ED-BBD86D7BA0A9}" type="presParOf" srcId="{16156880-434C-4B04-87DB-D3B7F91A4BC2}" destId="{21AE0787-CF79-4E4C-BEE5-A6E06B471993}" srcOrd="0" destOrd="0" presId="urn:microsoft.com/office/officeart/2005/8/layout/hierarchy4"/>
    <dgm:cxn modelId="{5BBB1416-7578-4EB9-8E0B-90380424003C}" type="presParOf" srcId="{21AE0787-CF79-4E4C-BEE5-A6E06B471993}" destId="{A5BEAE13-90F4-49F7-AE96-165C9CF90086}" srcOrd="0" destOrd="0" presId="urn:microsoft.com/office/officeart/2005/8/layout/hierarchy4"/>
    <dgm:cxn modelId="{847A75D0-6D44-4C3F-876D-3616FD334875}" type="presParOf" srcId="{21AE0787-CF79-4E4C-BEE5-A6E06B471993}" destId="{2D7B1CA9-0759-4442-B261-C8A1CEEC4EA4}" srcOrd="1" destOrd="0" presId="urn:microsoft.com/office/officeart/2005/8/layout/hierarchy4"/>
    <dgm:cxn modelId="{9B2574FA-5FC4-4993-A7F8-01A75879BA9D}" type="presParOf" srcId="{16156880-434C-4B04-87DB-D3B7F91A4BC2}" destId="{0CF220F0-B74C-43A0-9F61-3CF0161D719D}" srcOrd="1" destOrd="0" presId="urn:microsoft.com/office/officeart/2005/8/layout/hierarchy4"/>
    <dgm:cxn modelId="{7E968D76-9AAC-4EE5-A2B6-194D2B5846CB}" type="presParOf" srcId="{16156880-434C-4B04-87DB-D3B7F91A4BC2}" destId="{6B8CB7C7-EA7E-4A6B-9F85-1A8E04EBD5ED}" srcOrd="2" destOrd="0" presId="urn:microsoft.com/office/officeart/2005/8/layout/hierarchy4"/>
    <dgm:cxn modelId="{24F66310-E36F-4075-BA17-B51AA33E2ED5}" type="presParOf" srcId="{6B8CB7C7-EA7E-4A6B-9F85-1A8E04EBD5ED}" destId="{68CA551D-D8A6-44E5-B372-1C975243BD0E}" srcOrd="0" destOrd="0" presId="urn:microsoft.com/office/officeart/2005/8/layout/hierarchy4"/>
    <dgm:cxn modelId="{528F5B29-68E8-4FEE-A672-4B9D4FCC5526}" type="presParOf" srcId="{6B8CB7C7-EA7E-4A6B-9F85-1A8E04EBD5ED}" destId="{7B15D9BC-2B01-4F74-A118-E6F5348BFC8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FDB9E8E-3960-4CC5-8115-EEE993F16B7D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3EECB35F-9A32-4D20-886E-8E2855607862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BİRİM DÜZEYİNDE İZLEME</a:t>
          </a:r>
          <a:endParaRPr lang="tr-TR" dirty="0"/>
        </a:p>
      </dgm:t>
    </dgm:pt>
    <dgm:pt modelId="{CC148E20-D1EA-4953-8F2D-0E0FAD474CE2}" type="parTrans" cxnId="{C48B56C2-B485-435B-A6E0-C2AC14B6FA5A}">
      <dgm:prSet/>
      <dgm:spPr/>
      <dgm:t>
        <a:bodyPr/>
        <a:lstStyle/>
        <a:p>
          <a:endParaRPr lang="tr-TR"/>
        </a:p>
      </dgm:t>
    </dgm:pt>
    <dgm:pt modelId="{DD1C0EDD-C0AA-4DC2-8AC4-E9DC42D3D85F}" type="sibTrans" cxnId="{C48B56C2-B485-435B-A6E0-C2AC14B6FA5A}">
      <dgm:prSet/>
      <dgm:spPr/>
      <dgm:t>
        <a:bodyPr/>
        <a:lstStyle/>
        <a:p>
          <a:endParaRPr lang="tr-TR"/>
        </a:p>
      </dgm:t>
    </dgm:pt>
    <dgm:pt modelId="{67C2856B-992C-4D1B-A78F-5F7C4AC55A9A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2800" dirty="0" smtClean="0">
              <a:solidFill>
                <a:schemeClr val="bg1"/>
              </a:solidFill>
            </a:rPr>
            <a:t>Öz Değerlendirme/Sürekli İzleme</a:t>
          </a:r>
          <a:endParaRPr lang="tr-TR" sz="2800" dirty="0">
            <a:solidFill>
              <a:schemeClr val="bg1"/>
            </a:solidFill>
          </a:endParaRPr>
        </a:p>
      </dgm:t>
    </dgm:pt>
    <dgm:pt modelId="{AA2F7806-0983-4970-BEB4-8F5C3DAEED35}" type="parTrans" cxnId="{E3E60DBF-66DB-40E1-A649-3CDE2334DC5F}">
      <dgm:prSet/>
      <dgm:spPr/>
      <dgm:t>
        <a:bodyPr/>
        <a:lstStyle/>
        <a:p>
          <a:endParaRPr lang="tr-TR"/>
        </a:p>
      </dgm:t>
    </dgm:pt>
    <dgm:pt modelId="{6DC53CA3-636F-4932-A461-1D64869919DB}" type="sibTrans" cxnId="{E3E60DBF-66DB-40E1-A649-3CDE2334DC5F}">
      <dgm:prSet/>
      <dgm:spPr/>
      <dgm:t>
        <a:bodyPr/>
        <a:lstStyle/>
        <a:p>
          <a:endParaRPr lang="tr-TR"/>
        </a:p>
      </dgm:t>
    </dgm:pt>
    <dgm:pt modelId="{7E3C0293-306F-4043-9617-CF1A4CCD6324}">
      <dgm:prSet phldrT="[Metin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dirty="0" smtClean="0"/>
            <a:t>ÜNİVERSİTE DÜZEYİNDE İZLEME</a:t>
          </a:r>
          <a:endParaRPr lang="tr-TR" dirty="0"/>
        </a:p>
      </dgm:t>
    </dgm:pt>
    <dgm:pt modelId="{34C90F28-072F-48D5-8B5D-592D69858935}" type="parTrans" cxnId="{2C2639E9-FBC8-4375-B3D6-8637133FB86E}">
      <dgm:prSet/>
      <dgm:spPr/>
      <dgm:t>
        <a:bodyPr/>
        <a:lstStyle/>
        <a:p>
          <a:endParaRPr lang="tr-TR"/>
        </a:p>
      </dgm:t>
    </dgm:pt>
    <dgm:pt modelId="{44D21115-FB67-4378-B908-CB945FD5ECD0}" type="sibTrans" cxnId="{2C2639E9-FBC8-4375-B3D6-8637133FB86E}">
      <dgm:prSet/>
      <dgm:spPr/>
      <dgm:t>
        <a:bodyPr/>
        <a:lstStyle/>
        <a:p>
          <a:endParaRPr lang="tr-TR"/>
        </a:p>
      </dgm:t>
    </dgm:pt>
    <dgm:pt modelId="{4FFA6EAD-E277-4741-BECD-15F65B974C98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2800" dirty="0" smtClean="0">
              <a:solidFill>
                <a:schemeClr val="bg1"/>
              </a:solidFill>
            </a:rPr>
            <a:t>Belirli periyotlarda BKYS yazılımı üzerinden UEP </a:t>
          </a:r>
          <a:r>
            <a:rPr lang="tr-TR" sz="2800" dirty="0" err="1" smtClean="0">
              <a:solidFill>
                <a:schemeClr val="bg1"/>
              </a:solidFill>
            </a:rPr>
            <a:t>SGB’ye</a:t>
          </a:r>
          <a:r>
            <a:rPr lang="tr-TR" sz="2800" dirty="0" smtClean="0">
              <a:solidFill>
                <a:schemeClr val="bg1"/>
              </a:solidFill>
            </a:rPr>
            <a:t> gönderilmesi</a:t>
          </a:r>
          <a:endParaRPr lang="tr-TR" sz="2800" dirty="0">
            <a:solidFill>
              <a:srgbClr val="FFC000"/>
            </a:solidFill>
          </a:endParaRPr>
        </a:p>
      </dgm:t>
    </dgm:pt>
    <dgm:pt modelId="{6F1CA975-484C-481D-A540-E71A38B365F1}" type="parTrans" cxnId="{D1BB24B0-52D0-4AFB-9E65-7B04C2F5511E}">
      <dgm:prSet/>
      <dgm:spPr/>
      <dgm:t>
        <a:bodyPr/>
        <a:lstStyle/>
        <a:p>
          <a:endParaRPr lang="tr-TR"/>
        </a:p>
      </dgm:t>
    </dgm:pt>
    <dgm:pt modelId="{E1995458-78F6-4937-90CF-D7F7A9B39DF2}" type="sibTrans" cxnId="{D1BB24B0-52D0-4AFB-9E65-7B04C2F5511E}">
      <dgm:prSet/>
      <dgm:spPr/>
      <dgm:t>
        <a:bodyPr/>
        <a:lstStyle/>
        <a:p>
          <a:endParaRPr lang="tr-TR"/>
        </a:p>
      </dgm:t>
    </dgm:pt>
    <dgm:pt modelId="{57068147-51BF-4B9C-9CBC-07E910E675CB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r-TR" sz="2800" dirty="0"/>
        </a:p>
      </dgm:t>
    </dgm:pt>
    <dgm:pt modelId="{A7D64333-F9AE-4DCE-8A1D-9E61834BEFC3}" type="parTrans" cxnId="{BC076521-AC6F-46A0-9259-5D86FE5F7D18}">
      <dgm:prSet/>
      <dgm:spPr/>
      <dgm:t>
        <a:bodyPr/>
        <a:lstStyle/>
        <a:p>
          <a:endParaRPr lang="tr-TR"/>
        </a:p>
      </dgm:t>
    </dgm:pt>
    <dgm:pt modelId="{DAC7704C-5E71-4F8B-8D12-D0C64F5B697F}" type="sibTrans" cxnId="{BC076521-AC6F-46A0-9259-5D86FE5F7D18}">
      <dgm:prSet/>
      <dgm:spPr/>
      <dgm:t>
        <a:bodyPr/>
        <a:lstStyle/>
        <a:p>
          <a:endParaRPr lang="tr-TR"/>
        </a:p>
      </dgm:t>
    </dgm:pt>
    <dgm:pt modelId="{0A27F4B8-4046-4DA0-9391-9AF12592135F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r-TR" sz="2800" dirty="0"/>
        </a:p>
      </dgm:t>
    </dgm:pt>
    <dgm:pt modelId="{BE8DC666-FB76-44CB-ABFC-9BD13A1D12EF}" type="parTrans" cxnId="{44AB70BB-87B6-4923-81B2-DFA5B850EC1F}">
      <dgm:prSet/>
      <dgm:spPr/>
      <dgm:t>
        <a:bodyPr/>
        <a:lstStyle/>
        <a:p>
          <a:endParaRPr lang="tr-TR"/>
        </a:p>
      </dgm:t>
    </dgm:pt>
    <dgm:pt modelId="{A67E5059-4501-4D0E-8F9C-5EB1FD35AFA5}" type="sibTrans" cxnId="{44AB70BB-87B6-4923-81B2-DFA5B850EC1F}">
      <dgm:prSet/>
      <dgm:spPr/>
      <dgm:t>
        <a:bodyPr/>
        <a:lstStyle/>
        <a:p>
          <a:endParaRPr lang="tr-TR"/>
        </a:p>
      </dgm:t>
    </dgm:pt>
    <dgm:pt modelId="{D70C8CE4-3F5F-442A-8D42-BB47838AD4F3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2800" smtClean="0">
              <a:solidFill>
                <a:schemeClr val="bg1"/>
              </a:solidFill>
            </a:rPr>
            <a:t>Belirli periyotlarda </a:t>
          </a:r>
          <a:r>
            <a:rPr lang="tr-TR" sz="2800" dirty="0" smtClean="0">
              <a:solidFill>
                <a:schemeClr val="bg1"/>
              </a:solidFill>
            </a:rPr>
            <a:t>iç kontrol uygulamalarının izlenmesini izleme formu/toplantılar ile birimde izlenmesi</a:t>
          </a:r>
          <a:endParaRPr lang="tr-TR" sz="2800" dirty="0">
            <a:solidFill>
              <a:schemeClr val="bg1"/>
            </a:solidFill>
          </a:endParaRPr>
        </a:p>
      </dgm:t>
    </dgm:pt>
    <dgm:pt modelId="{6B3362EA-D067-4509-AE68-A78CE1E02AB1}" type="parTrans" cxnId="{9162567E-645C-40CD-B9E7-90F602809A7F}">
      <dgm:prSet/>
      <dgm:spPr/>
      <dgm:t>
        <a:bodyPr/>
        <a:lstStyle/>
        <a:p>
          <a:endParaRPr lang="tr-TR"/>
        </a:p>
      </dgm:t>
    </dgm:pt>
    <dgm:pt modelId="{93D4C0EE-8CE1-4533-BB03-980FEBA58244}" type="sibTrans" cxnId="{9162567E-645C-40CD-B9E7-90F602809A7F}">
      <dgm:prSet/>
      <dgm:spPr/>
      <dgm:t>
        <a:bodyPr/>
        <a:lstStyle/>
        <a:p>
          <a:endParaRPr lang="tr-TR"/>
        </a:p>
      </dgm:t>
    </dgm:pt>
    <dgm:pt modelId="{FDCB6747-8644-442D-A225-7A82AD946D63}">
      <dgm:prSet phldrT="[Metin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2800" dirty="0" smtClean="0">
              <a:solidFill>
                <a:schemeClr val="bg1"/>
              </a:solidFill>
            </a:rPr>
            <a:t>Her altı ayda bir birim iç kontrol uygulamalarının izlenmesi, BKYS yazılımı üzerinden </a:t>
          </a:r>
          <a:r>
            <a:rPr lang="tr-TR" sz="2800" dirty="0" err="1" smtClean="0">
              <a:solidFill>
                <a:schemeClr val="bg1"/>
              </a:solidFill>
            </a:rPr>
            <a:t>SGB’ye</a:t>
          </a:r>
          <a:r>
            <a:rPr lang="tr-TR" sz="2800" dirty="0" smtClean="0">
              <a:solidFill>
                <a:schemeClr val="bg1"/>
              </a:solidFill>
            </a:rPr>
            <a:t> bildirilmesi</a:t>
          </a:r>
          <a:endParaRPr lang="tr-TR" sz="2800" dirty="0">
            <a:solidFill>
              <a:srgbClr val="FFC000"/>
            </a:solidFill>
          </a:endParaRPr>
        </a:p>
      </dgm:t>
    </dgm:pt>
    <dgm:pt modelId="{DD580236-90D3-40C9-9264-F5BAE7E33ADB}" type="parTrans" cxnId="{C19191F3-4476-4975-A2F7-A84D5CBA5875}">
      <dgm:prSet/>
      <dgm:spPr/>
      <dgm:t>
        <a:bodyPr/>
        <a:lstStyle/>
        <a:p>
          <a:endParaRPr lang="tr-TR"/>
        </a:p>
      </dgm:t>
    </dgm:pt>
    <dgm:pt modelId="{2D6B21A8-F8CA-4B70-876B-07957EC9370F}" type="sibTrans" cxnId="{C19191F3-4476-4975-A2F7-A84D5CBA5875}">
      <dgm:prSet/>
      <dgm:spPr/>
      <dgm:t>
        <a:bodyPr/>
        <a:lstStyle/>
        <a:p>
          <a:endParaRPr lang="tr-TR"/>
        </a:p>
      </dgm:t>
    </dgm:pt>
    <dgm:pt modelId="{039464E2-A2E5-4B79-B59D-C2442BD00EB8}" type="pres">
      <dgm:prSet presAssocID="{CFDB9E8E-3960-4CC5-8115-EEE993F16B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F0195C3-1D40-4F2F-9FB2-2C85355C4525}" type="pres">
      <dgm:prSet presAssocID="{3EECB35F-9A32-4D20-886E-8E2855607862}" presName="linNode" presStyleCnt="0"/>
      <dgm:spPr/>
      <dgm:t>
        <a:bodyPr/>
        <a:lstStyle/>
        <a:p>
          <a:endParaRPr lang="tr-TR"/>
        </a:p>
      </dgm:t>
    </dgm:pt>
    <dgm:pt modelId="{FA0F9C95-ABC7-41DD-AD0F-0590B2027E8B}" type="pres">
      <dgm:prSet presAssocID="{3EECB35F-9A32-4D20-886E-8E285560786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642A2A-0977-445D-BF43-A0711AAABB90}" type="pres">
      <dgm:prSet presAssocID="{3EECB35F-9A32-4D20-886E-8E2855607862}" presName="descendantText" presStyleLbl="alignAccFollowNode1" presStyleIdx="0" presStyleCnt="2" custScaleX="114319" custScaleY="113705" custLinFactNeighborX="6" custLinFactNeighborY="29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F694D4-75EC-42EA-B6F6-D8393008A41B}" type="pres">
      <dgm:prSet presAssocID="{DD1C0EDD-C0AA-4DC2-8AC4-E9DC42D3D85F}" presName="sp" presStyleCnt="0"/>
      <dgm:spPr/>
      <dgm:t>
        <a:bodyPr/>
        <a:lstStyle/>
        <a:p>
          <a:endParaRPr lang="tr-TR"/>
        </a:p>
      </dgm:t>
    </dgm:pt>
    <dgm:pt modelId="{C38201C7-9D8F-4053-9991-214B296B2E4C}" type="pres">
      <dgm:prSet presAssocID="{7E3C0293-306F-4043-9617-CF1A4CCD6324}" presName="linNode" presStyleCnt="0"/>
      <dgm:spPr/>
      <dgm:t>
        <a:bodyPr/>
        <a:lstStyle/>
        <a:p>
          <a:endParaRPr lang="tr-TR"/>
        </a:p>
      </dgm:t>
    </dgm:pt>
    <dgm:pt modelId="{889F2F6A-870C-4E5B-8A73-3745BA636C4A}" type="pres">
      <dgm:prSet presAssocID="{7E3C0293-306F-4043-9617-CF1A4CCD6324}" presName="parentText" presStyleLbl="node1" presStyleIdx="1" presStyleCnt="2" custScaleX="9311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5E37916-C9F9-4436-8D76-628873E9A936}" type="pres">
      <dgm:prSet presAssocID="{7E3C0293-306F-4043-9617-CF1A4CCD6324}" presName="descendantText" presStyleLbl="alignAccFollowNode1" presStyleIdx="1" presStyleCnt="2" custScaleX="103402" custScaleY="1175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3E60DBF-66DB-40E1-A649-3CDE2334DC5F}" srcId="{3EECB35F-9A32-4D20-886E-8E2855607862}" destId="{67C2856B-992C-4D1B-A78F-5F7C4AC55A9A}" srcOrd="0" destOrd="0" parTransId="{AA2F7806-0983-4970-BEB4-8F5C3DAEED35}" sibTransId="{6DC53CA3-636F-4932-A461-1D64869919DB}"/>
    <dgm:cxn modelId="{9162567E-645C-40CD-B9E7-90F602809A7F}" srcId="{3EECB35F-9A32-4D20-886E-8E2855607862}" destId="{D70C8CE4-3F5F-442A-8D42-BB47838AD4F3}" srcOrd="1" destOrd="0" parTransId="{6B3362EA-D067-4509-AE68-A78CE1E02AB1}" sibTransId="{93D4C0EE-8CE1-4533-BB03-980FEBA58244}"/>
    <dgm:cxn modelId="{2C2639E9-FBC8-4375-B3D6-8637133FB86E}" srcId="{CFDB9E8E-3960-4CC5-8115-EEE993F16B7D}" destId="{7E3C0293-306F-4043-9617-CF1A4CCD6324}" srcOrd="1" destOrd="0" parTransId="{34C90F28-072F-48D5-8B5D-592D69858935}" sibTransId="{44D21115-FB67-4378-B908-CB945FD5ECD0}"/>
    <dgm:cxn modelId="{BE73656A-5AFB-4832-B067-9248F9971081}" type="presOf" srcId="{FDCB6747-8644-442D-A225-7A82AD946D63}" destId="{95E37916-C9F9-4436-8D76-628873E9A936}" srcOrd="0" destOrd="1" presId="urn:microsoft.com/office/officeart/2005/8/layout/vList5"/>
    <dgm:cxn modelId="{89BD825E-83E3-43C7-9ADD-6402D359DD51}" type="presOf" srcId="{57068147-51BF-4B9C-9CBC-07E910E675CB}" destId="{95E37916-C9F9-4436-8D76-628873E9A936}" srcOrd="0" destOrd="2" presId="urn:microsoft.com/office/officeart/2005/8/layout/vList5"/>
    <dgm:cxn modelId="{B2165E1D-8518-43FB-A823-D09D6E566C44}" type="presOf" srcId="{0A27F4B8-4046-4DA0-9391-9AF12592135F}" destId="{F9642A2A-0977-445D-BF43-A0711AAABB90}" srcOrd="0" destOrd="2" presId="urn:microsoft.com/office/officeart/2005/8/layout/vList5"/>
    <dgm:cxn modelId="{C8FBB644-08DC-4BC0-BADD-3DBC848DEDCB}" type="presOf" srcId="{4FFA6EAD-E277-4741-BECD-15F65B974C98}" destId="{95E37916-C9F9-4436-8D76-628873E9A936}" srcOrd="0" destOrd="0" presId="urn:microsoft.com/office/officeart/2005/8/layout/vList5"/>
    <dgm:cxn modelId="{E5759F93-10FA-43E9-A512-A4789E42EBC0}" type="presOf" srcId="{CFDB9E8E-3960-4CC5-8115-EEE993F16B7D}" destId="{039464E2-A2E5-4B79-B59D-C2442BD00EB8}" srcOrd="0" destOrd="0" presId="urn:microsoft.com/office/officeart/2005/8/layout/vList5"/>
    <dgm:cxn modelId="{44AB70BB-87B6-4923-81B2-DFA5B850EC1F}" srcId="{3EECB35F-9A32-4D20-886E-8E2855607862}" destId="{0A27F4B8-4046-4DA0-9391-9AF12592135F}" srcOrd="2" destOrd="0" parTransId="{BE8DC666-FB76-44CB-ABFC-9BD13A1D12EF}" sibTransId="{A67E5059-4501-4D0E-8F9C-5EB1FD35AFA5}"/>
    <dgm:cxn modelId="{C19191F3-4476-4975-A2F7-A84D5CBA5875}" srcId="{7E3C0293-306F-4043-9617-CF1A4CCD6324}" destId="{FDCB6747-8644-442D-A225-7A82AD946D63}" srcOrd="1" destOrd="0" parTransId="{DD580236-90D3-40C9-9264-F5BAE7E33ADB}" sibTransId="{2D6B21A8-F8CA-4B70-876B-07957EC9370F}"/>
    <dgm:cxn modelId="{BC076521-AC6F-46A0-9259-5D86FE5F7D18}" srcId="{7E3C0293-306F-4043-9617-CF1A4CCD6324}" destId="{57068147-51BF-4B9C-9CBC-07E910E675CB}" srcOrd="2" destOrd="0" parTransId="{A7D64333-F9AE-4DCE-8A1D-9E61834BEFC3}" sibTransId="{DAC7704C-5E71-4F8B-8D12-D0C64F5B697F}"/>
    <dgm:cxn modelId="{8AF47180-F225-4BC3-A7EA-086386F41068}" type="presOf" srcId="{D70C8CE4-3F5F-442A-8D42-BB47838AD4F3}" destId="{F9642A2A-0977-445D-BF43-A0711AAABB90}" srcOrd="0" destOrd="1" presId="urn:microsoft.com/office/officeart/2005/8/layout/vList5"/>
    <dgm:cxn modelId="{170F5473-4A46-4EAC-9CC3-B8DFBE449B94}" type="presOf" srcId="{7E3C0293-306F-4043-9617-CF1A4CCD6324}" destId="{889F2F6A-870C-4E5B-8A73-3745BA636C4A}" srcOrd="0" destOrd="0" presId="urn:microsoft.com/office/officeart/2005/8/layout/vList5"/>
    <dgm:cxn modelId="{A66A55D2-9A25-4FBA-A920-7546727DE2F8}" type="presOf" srcId="{67C2856B-992C-4D1B-A78F-5F7C4AC55A9A}" destId="{F9642A2A-0977-445D-BF43-A0711AAABB90}" srcOrd="0" destOrd="0" presId="urn:microsoft.com/office/officeart/2005/8/layout/vList5"/>
    <dgm:cxn modelId="{F4D37A65-F023-4D5F-A8D3-0F2DCFB5DB7E}" type="presOf" srcId="{3EECB35F-9A32-4D20-886E-8E2855607862}" destId="{FA0F9C95-ABC7-41DD-AD0F-0590B2027E8B}" srcOrd="0" destOrd="0" presId="urn:microsoft.com/office/officeart/2005/8/layout/vList5"/>
    <dgm:cxn modelId="{D1BB24B0-52D0-4AFB-9E65-7B04C2F5511E}" srcId="{7E3C0293-306F-4043-9617-CF1A4CCD6324}" destId="{4FFA6EAD-E277-4741-BECD-15F65B974C98}" srcOrd="0" destOrd="0" parTransId="{6F1CA975-484C-481D-A540-E71A38B365F1}" sibTransId="{E1995458-78F6-4937-90CF-D7F7A9B39DF2}"/>
    <dgm:cxn modelId="{C48B56C2-B485-435B-A6E0-C2AC14B6FA5A}" srcId="{CFDB9E8E-3960-4CC5-8115-EEE993F16B7D}" destId="{3EECB35F-9A32-4D20-886E-8E2855607862}" srcOrd="0" destOrd="0" parTransId="{CC148E20-D1EA-4953-8F2D-0E0FAD474CE2}" sibTransId="{DD1C0EDD-C0AA-4DC2-8AC4-E9DC42D3D85F}"/>
    <dgm:cxn modelId="{2F27A7FB-2B5A-45AE-B815-CF642B9DF43F}" type="presParOf" srcId="{039464E2-A2E5-4B79-B59D-C2442BD00EB8}" destId="{EF0195C3-1D40-4F2F-9FB2-2C85355C4525}" srcOrd="0" destOrd="0" presId="urn:microsoft.com/office/officeart/2005/8/layout/vList5"/>
    <dgm:cxn modelId="{65E34DFA-8998-43E2-8057-C1EEA677E353}" type="presParOf" srcId="{EF0195C3-1D40-4F2F-9FB2-2C85355C4525}" destId="{FA0F9C95-ABC7-41DD-AD0F-0590B2027E8B}" srcOrd="0" destOrd="0" presId="urn:microsoft.com/office/officeart/2005/8/layout/vList5"/>
    <dgm:cxn modelId="{E5608079-C248-460C-ABEF-DB98BD937102}" type="presParOf" srcId="{EF0195C3-1D40-4F2F-9FB2-2C85355C4525}" destId="{F9642A2A-0977-445D-BF43-A0711AAABB90}" srcOrd="1" destOrd="0" presId="urn:microsoft.com/office/officeart/2005/8/layout/vList5"/>
    <dgm:cxn modelId="{9797596E-2C30-436A-8701-B77E692FDDD5}" type="presParOf" srcId="{039464E2-A2E5-4B79-B59D-C2442BD00EB8}" destId="{82F694D4-75EC-42EA-B6F6-D8393008A41B}" srcOrd="1" destOrd="0" presId="urn:microsoft.com/office/officeart/2005/8/layout/vList5"/>
    <dgm:cxn modelId="{3E32359F-0B32-4D39-9C3C-C3BAC87E8CEE}" type="presParOf" srcId="{039464E2-A2E5-4B79-B59D-C2442BD00EB8}" destId="{C38201C7-9D8F-4053-9991-214B296B2E4C}" srcOrd="2" destOrd="0" presId="urn:microsoft.com/office/officeart/2005/8/layout/vList5"/>
    <dgm:cxn modelId="{38EA404B-BCAC-4C0B-A0AA-91DFBF8BBBFE}" type="presParOf" srcId="{C38201C7-9D8F-4053-9991-214B296B2E4C}" destId="{889F2F6A-870C-4E5B-8A73-3745BA636C4A}" srcOrd="0" destOrd="0" presId="urn:microsoft.com/office/officeart/2005/8/layout/vList5"/>
    <dgm:cxn modelId="{8E83EBA7-84E6-4271-A678-F62062C8D0AF}" type="presParOf" srcId="{C38201C7-9D8F-4053-9991-214B296B2E4C}" destId="{95E37916-C9F9-4436-8D76-628873E9A93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BF08B3A-3B2F-45FA-A531-37C320BAF44F}" type="doc">
      <dgm:prSet loTypeId="urn:microsoft.com/office/officeart/2008/layout/VerticalCurvedList" loCatId="list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E602C1E6-07BE-4B14-BCF4-573A9FF2C7C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>
              <a:solidFill>
                <a:schemeClr val="bg1"/>
              </a:solidFill>
            </a:rPr>
            <a:t>Kamu İç Kontrol Standartlarına Uyum Eylem Planı </a:t>
          </a:r>
          <a:endParaRPr lang="tr-TR" sz="2800" dirty="0">
            <a:solidFill>
              <a:schemeClr val="bg1"/>
            </a:solidFill>
          </a:endParaRPr>
        </a:p>
      </dgm:t>
    </dgm:pt>
    <dgm:pt modelId="{2BDB906D-89E9-4C5F-9692-1081F21DF06F}" type="parTrans" cxnId="{96B92841-C54F-4BB6-911A-C9B42B041F18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97D00320-4388-4E26-9A43-D3400DA192DB}" type="sibTrans" cxnId="{96B92841-C54F-4BB6-911A-C9B42B041F18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3CF3EAE8-D2AD-4450-A4DF-FA8AC331E9E1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>
              <a:solidFill>
                <a:schemeClr val="bg1"/>
              </a:solidFill>
            </a:rPr>
            <a:t>İç Kontrol Sistemi İzleme ve Yönlendirme Kurulu Değerlendirme Raporu</a:t>
          </a:r>
          <a:endParaRPr lang="tr-TR" sz="2800" dirty="0">
            <a:solidFill>
              <a:schemeClr val="bg1"/>
            </a:solidFill>
          </a:endParaRPr>
        </a:p>
      </dgm:t>
    </dgm:pt>
    <dgm:pt modelId="{E719D999-C9CE-4554-93BA-E0A997693837}" type="parTrans" cxnId="{02D8ED59-6060-4F31-BE3D-5E13F6991F4A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931A2140-87D5-439B-9DBA-54DD2451ADB8}" type="sibTrans" cxnId="{02D8ED59-6060-4F31-BE3D-5E13F6991F4A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C968B57F-66E8-451A-97DF-A2C3405068C3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>
              <a:solidFill>
                <a:schemeClr val="bg1"/>
              </a:solidFill>
            </a:rPr>
            <a:t>Risk Eylem Planları</a:t>
          </a:r>
          <a:endParaRPr lang="tr-TR" sz="2800" dirty="0">
            <a:solidFill>
              <a:schemeClr val="bg1"/>
            </a:solidFill>
          </a:endParaRPr>
        </a:p>
      </dgm:t>
    </dgm:pt>
    <dgm:pt modelId="{BE782C2C-8965-46A7-9B4D-5DD7419AD6B3}" type="parTrans" cxnId="{2CA6ED44-F948-45A1-B62E-689C0271E6FB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BBA28CA2-55D5-4399-8143-2E514B609E3B}" type="sibTrans" cxnId="{2CA6ED44-F948-45A1-B62E-689C0271E6FB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56BFD997-6613-455B-AF29-CC2031E1208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>
              <a:solidFill>
                <a:schemeClr val="bg1"/>
              </a:solidFill>
            </a:rPr>
            <a:t>İç Kontrol eğitimleri</a:t>
          </a:r>
          <a:endParaRPr lang="tr-TR" sz="2800" dirty="0">
            <a:solidFill>
              <a:schemeClr val="bg1"/>
            </a:solidFill>
          </a:endParaRPr>
        </a:p>
      </dgm:t>
    </dgm:pt>
    <dgm:pt modelId="{29FBBA2D-C1B5-491C-8A1B-E131373B46F0}" type="parTrans" cxnId="{57F38C8F-8765-4D45-A301-56A4877FC5A0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808C5AC7-18D3-43DF-83CC-060E94612F13}" type="sibTrans" cxnId="{57F38C8F-8765-4D45-A301-56A4877FC5A0}">
      <dgm:prSet/>
      <dgm:spPr/>
      <dgm:t>
        <a:bodyPr/>
        <a:lstStyle/>
        <a:p>
          <a:endParaRPr lang="tr-TR" sz="2400">
            <a:solidFill>
              <a:srgbClr val="FFFFFF"/>
            </a:solidFill>
          </a:endParaRPr>
        </a:p>
      </dgm:t>
    </dgm:pt>
    <dgm:pt modelId="{14CC183C-2BB8-463F-828F-C1E8AF12190E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dirty="0" smtClean="0">
              <a:solidFill>
                <a:schemeClr val="bg1"/>
              </a:solidFill>
            </a:rPr>
            <a:t>İç Kontrol Sistemi takip yazılım programı (BKYS)</a:t>
          </a:r>
          <a:endParaRPr lang="tr-TR" sz="2800" dirty="0">
            <a:solidFill>
              <a:schemeClr val="bg1"/>
            </a:solidFill>
          </a:endParaRPr>
        </a:p>
      </dgm:t>
    </dgm:pt>
    <dgm:pt modelId="{76E08820-89DC-40D4-B5EC-8CCF98599A9D}" type="parTrans" cxnId="{80E43EE7-7D56-42D7-AA34-C16F70039F5F}">
      <dgm:prSet/>
      <dgm:spPr/>
      <dgm:t>
        <a:bodyPr/>
        <a:lstStyle/>
        <a:p>
          <a:endParaRPr lang="tr-TR"/>
        </a:p>
      </dgm:t>
    </dgm:pt>
    <dgm:pt modelId="{703EAAF4-D0F9-4885-9487-193A6EDF0AAE}" type="sibTrans" cxnId="{80E43EE7-7D56-42D7-AA34-C16F70039F5F}">
      <dgm:prSet/>
      <dgm:spPr/>
      <dgm:t>
        <a:bodyPr/>
        <a:lstStyle/>
        <a:p>
          <a:endParaRPr lang="tr-TR"/>
        </a:p>
      </dgm:t>
    </dgm:pt>
    <dgm:pt modelId="{EC294AF1-AA17-4AF6-8104-B24900C6525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tr-TR" sz="2800" dirty="0" smtClean="0">
            <a:solidFill>
              <a:schemeClr val="bg1"/>
            </a:solidFill>
          </a:endParaRPr>
        </a:p>
        <a:p>
          <a:pPr rtl="0"/>
          <a:r>
            <a:rPr lang="tr-TR" sz="2800" dirty="0" smtClean="0">
              <a:solidFill>
                <a:schemeClr val="bg1"/>
              </a:solidFill>
            </a:rPr>
            <a:t>İç Kontrol Sistemi İzleme ve Değerlendirme Rehberi </a:t>
          </a:r>
        </a:p>
        <a:p>
          <a:pPr rtl="0"/>
          <a:endParaRPr lang="tr-TR" sz="2800" dirty="0">
            <a:solidFill>
              <a:schemeClr val="bg1"/>
            </a:solidFill>
          </a:endParaRPr>
        </a:p>
      </dgm:t>
    </dgm:pt>
    <dgm:pt modelId="{498F82BC-8D21-4BEA-86DE-6C6472F7960F}" type="parTrans" cxnId="{FAF5145C-C299-44D3-8960-F4DC61A7E269}">
      <dgm:prSet/>
      <dgm:spPr/>
      <dgm:t>
        <a:bodyPr/>
        <a:lstStyle/>
        <a:p>
          <a:endParaRPr lang="tr-TR"/>
        </a:p>
      </dgm:t>
    </dgm:pt>
    <dgm:pt modelId="{952A4BD4-AB95-46FF-B287-DC57702A433A}" type="sibTrans" cxnId="{FAF5145C-C299-44D3-8960-F4DC61A7E269}">
      <dgm:prSet/>
      <dgm:spPr/>
      <dgm:t>
        <a:bodyPr/>
        <a:lstStyle/>
        <a:p>
          <a:endParaRPr lang="tr-TR"/>
        </a:p>
      </dgm:t>
    </dgm:pt>
    <dgm:pt modelId="{1948BB8F-F3D8-4BC1-AA25-F18CCE1FB376}">
      <dgm:prSet/>
      <dgm:spPr/>
      <dgm:t>
        <a:bodyPr/>
        <a:lstStyle/>
        <a:p>
          <a:endParaRPr lang="tr-TR"/>
        </a:p>
      </dgm:t>
    </dgm:pt>
    <dgm:pt modelId="{0BF1A160-6665-416F-975E-9A6CF85371B0}" type="parTrans" cxnId="{E05988AD-0498-4898-B64A-6D98B5387A0E}">
      <dgm:prSet/>
      <dgm:spPr/>
      <dgm:t>
        <a:bodyPr/>
        <a:lstStyle/>
        <a:p>
          <a:endParaRPr lang="tr-TR"/>
        </a:p>
      </dgm:t>
    </dgm:pt>
    <dgm:pt modelId="{A60D87D9-AF62-4CFE-A944-47FBB8AB53CB}" type="sibTrans" cxnId="{E05988AD-0498-4898-B64A-6D98B5387A0E}">
      <dgm:prSet/>
      <dgm:spPr/>
      <dgm:t>
        <a:bodyPr/>
        <a:lstStyle/>
        <a:p>
          <a:endParaRPr lang="tr-TR"/>
        </a:p>
      </dgm:t>
    </dgm:pt>
    <dgm:pt modelId="{AEC5A3EF-C21E-43F5-BA04-37E837B34616}">
      <dgm:prSet/>
      <dgm:spPr/>
      <dgm:t>
        <a:bodyPr/>
        <a:lstStyle/>
        <a:p>
          <a:endParaRPr lang="tr-TR"/>
        </a:p>
      </dgm:t>
    </dgm:pt>
    <dgm:pt modelId="{4F6BE27A-5D0E-4206-81DB-02C8FE563A9E}" type="parTrans" cxnId="{2F382E33-6BA1-4B14-8760-492291120742}">
      <dgm:prSet/>
      <dgm:spPr/>
      <dgm:t>
        <a:bodyPr/>
        <a:lstStyle/>
        <a:p>
          <a:endParaRPr lang="tr-TR"/>
        </a:p>
      </dgm:t>
    </dgm:pt>
    <dgm:pt modelId="{77B87673-8491-4FD3-99D8-1B84B93F1A8E}" type="sibTrans" cxnId="{2F382E33-6BA1-4B14-8760-492291120742}">
      <dgm:prSet/>
      <dgm:spPr/>
      <dgm:t>
        <a:bodyPr/>
        <a:lstStyle/>
        <a:p>
          <a:endParaRPr lang="tr-TR"/>
        </a:p>
      </dgm:t>
    </dgm:pt>
    <dgm:pt modelId="{2DEDED80-EAD3-4E35-AABE-8A9A2934D3FB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r-TR" sz="2800" dirty="0" smtClean="0">
              <a:solidFill>
                <a:schemeClr val="bg1"/>
              </a:solidFill>
            </a:rPr>
            <a:t>Ön Mali Kontrol Yönergesi </a:t>
          </a:r>
          <a:endParaRPr lang="tr-TR" sz="2800" dirty="0">
            <a:solidFill>
              <a:schemeClr val="bg1"/>
            </a:solidFill>
          </a:endParaRPr>
        </a:p>
      </dgm:t>
    </dgm:pt>
    <dgm:pt modelId="{D143CD4B-E8EC-4064-BB0E-793EC3D4D5FD}" type="sibTrans" cxnId="{9D91A994-2953-47AD-ACE5-036C41D0538B}">
      <dgm:prSet/>
      <dgm:spPr/>
      <dgm:t>
        <a:bodyPr/>
        <a:lstStyle/>
        <a:p>
          <a:endParaRPr lang="tr-TR"/>
        </a:p>
      </dgm:t>
    </dgm:pt>
    <dgm:pt modelId="{5DD75A0C-777D-41CB-92BA-D31383F2B813}" type="parTrans" cxnId="{9D91A994-2953-47AD-ACE5-036C41D0538B}">
      <dgm:prSet/>
      <dgm:spPr/>
      <dgm:t>
        <a:bodyPr/>
        <a:lstStyle/>
        <a:p>
          <a:endParaRPr lang="tr-TR"/>
        </a:p>
      </dgm:t>
    </dgm:pt>
    <dgm:pt modelId="{6FF6D165-8F7F-4EEE-8D12-3DB785CEDAA9}">
      <dgm:prSet/>
      <dgm:spPr/>
      <dgm:t>
        <a:bodyPr/>
        <a:lstStyle/>
        <a:p>
          <a:endParaRPr lang="tr-TR"/>
        </a:p>
      </dgm:t>
    </dgm:pt>
    <dgm:pt modelId="{2F3A6BE2-468D-47EE-9284-B62B416E048B}" type="parTrans" cxnId="{3DC7231B-2790-4FAE-AC14-C89E31A8F00D}">
      <dgm:prSet/>
      <dgm:spPr/>
      <dgm:t>
        <a:bodyPr/>
        <a:lstStyle/>
        <a:p>
          <a:endParaRPr lang="tr-TR"/>
        </a:p>
      </dgm:t>
    </dgm:pt>
    <dgm:pt modelId="{8C584C68-31B8-4B54-958C-3ECA018832C6}" type="sibTrans" cxnId="{3DC7231B-2790-4FAE-AC14-C89E31A8F00D}">
      <dgm:prSet/>
      <dgm:spPr/>
      <dgm:t>
        <a:bodyPr/>
        <a:lstStyle/>
        <a:p>
          <a:endParaRPr lang="tr-TR"/>
        </a:p>
      </dgm:t>
    </dgm:pt>
    <dgm:pt modelId="{FDCF9A0A-1D82-4188-8BCA-728D8B0B86B1}">
      <dgm:prSet custLinFactNeighborX="139"/>
      <dgm:spPr/>
      <dgm:t>
        <a:bodyPr/>
        <a:lstStyle/>
        <a:p>
          <a:endParaRPr lang="tr-TR"/>
        </a:p>
      </dgm:t>
    </dgm:pt>
    <dgm:pt modelId="{510062B8-CE0D-497D-A24A-CE4FA063D527}" type="parTrans" cxnId="{6B0249CB-68AD-4C56-9EC3-458A83883C74}">
      <dgm:prSet/>
      <dgm:spPr/>
      <dgm:t>
        <a:bodyPr/>
        <a:lstStyle/>
        <a:p>
          <a:endParaRPr lang="tr-TR"/>
        </a:p>
      </dgm:t>
    </dgm:pt>
    <dgm:pt modelId="{1C5C76AD-F5B9-4C00-81FA-23018FD9A2A5}" type="sibTrans" cxnId="{6B0249CB-68AD-4C56-9EC3-458A83883C74}">
      <dgm:prSet/>
      <dgm:spPr/>
      <dgm:t>
        <a:bodyPr/>
        <a:lstStyle/>
        <a:p>
          <a:endParaRPr lang="tr-TR"/>
        </a:p>
      </dgm:t>
    </dgm:pt>
    <dgm:pt modelId="{1E31047F-64CE-4BDB-8C74-C5FCEE8C7523}">
      <dgm:prSet custLinFactNeighborX="280"/>
      <dgm:spPr/>
      <dgm:t>
        <a:bodyPr/>
        <a:lstStyle/>
        <a:p>
          <a:endParaRPr lang="tr-TR"/>
        </a:p>
      </dgm:t>
    </dgm:pt>
    <dgm:pt modelId="{22D22182-82AA-4619-9CC8-0AB6EE06AAB1}" type="parTrans" cxnId="{011E444F-57D3-458B-8E2B-E6271EA659BE}">
      <dgm:prSet/>
      <dgm:spPr/>
      <dgm:t>
        <a:bodyPr/>
        <a:lstStyle/>
        <a:p>
          <a:endParaRPr lang="tr-TR"/>
        </a:p>
      </dgm:t>
    </dgm:pt>
    <dgm:pt modelId="{1FEB749D-152F-4A94-B49A-DCBA4EE27693}" type="sibTrans" cxnId="{011E444F-57D3-458B-8E2B-E6271EA659BE}">
      <dgm:prSet/>
      <dgm:spPr/>
      <dgm:t>
        <a:bodyPr/>
        <a:lstStyle/>
        <a:p>
          <a:endParaRPr lang="tr-TR"/>
        </a:p>
      </dgm:t>
    </dgm:pt>
    <dgm:pt modelId="{ED9BF14F-B55D-46EF-A361-B18244514BDD}">
      <dgm:prSet custLinFactNeighborX="139"/>
      <dgm:spPr/>
      <dgm:t>
        <a:bodyPr/>
        <a:lstStyle/>
        <a:p>
          <a:endParaRPr lang="tr-TR" dirty="0"/>
        </a:p>
      </dgm:t>
    </dgm:pt>
    <dgm:pt modelId="{756B55B6-5481-4D89-AAD3-A2DB5AF1E33F}" type="parTrans" cxnId="{153E9BF2-22A8-415B-83F4-EB3064937532}">
      <dgm:prSet/>
      <dgm:spPr/>
      <dgm:t>
        <a:bodyPr/>
        <a:lstStyle/>
        <a:p>
          <a:endParaRPr lang="tr-TR"/>
        </a:p>
      </dgm:t>
    </dgm:pt>
    <dgm:pt modelId="{764BE494-D3A0-442E-B735-5AA43990DA1E}" type="sibTrans" cxnId="{153E9BF2-22A8-415B-83F4-EB3064937532}">
      <dgm:prSet/>
      <dgm:spPr/>
      <dgm:t>
        <a:bodyPr/>
        <a:lstStyle/>
        <a:p>
          <a:endParaRPr lang="tr-TR"/>
        </a:p>
      </dgm:t>
    </dgm:pt>
    <dgm:pt modelId="{7BE0A0A8-334D-45BD-B903-438883377AA4}" type="pres">
      <dgm:prSet presAssocID="{4BF08B3A-3B2F-45FA-A531-37C320BAF44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B56A463E-FF52-4B21-A193-AF4D77317A30}" type="pres">
      <dgm:prSet presAssocID="{4BF08B3A-3B2F-45FA-A531-37C320BAF44F}" presName="Name1" presStyleCnt="0"/>
      <dgm:spPr/>
    </dgm:pt>
    <dgm:pt modelId="{998C856E-1AB2-423D-8C3D-37FB4E884FD7}" type="pres">
      <dgm:prSet presAssocID="{4BF08B3A-3B2F-45FA-A531-37C320BAF44F}" presName="cycle" presStyleCnt="0"/>
      <dgm:spPr/>
    </dgm:pt>
    <dgm:pt modelId="{5DA10CD7-A91F-4A22-9F80-0DDBCE51E6A9}" type="pres">
      <dgm:prSet presAssocID="{4BF08B3A-3B2F-45FA-A531-37C320BAF44F}" presName="srcNode" presStyleLbl="node1" presStyleIdx="0" presStyleCnt="7"/>
      <dgm:spPr/>
    </dgm:pt>
    <dgm:pt modelId="{72D980DC-6F61-4F71-8A5D-6D53B123B5D9}" type="pres">
      <dgm:prSet presAssocID="{4BF08B3A-3B2F-45FA-A531-37C320BAF44F}" presName="conn" presStyleLbl="parChTrans1D2" presStyleIdx="0" presStyleCnt="1"/>
      <dgm:spPr/>
      <dgm:t>
        <a:bodyPr/>
        <a:lstStyle/>
        <a:p>
          <a:endParaRPr lang="tr-TR"/>
        </a:p>
      </dgm:t>
    </dgm:pt>
    <dgm:pt modelId="{B0263C8A-E5C2-4C79-B870-708224BF92CE}" type="pres">
      <dgm:prSet presAssocID="{4BF08B3A-3B2F-45FA-A531-37C320BAF44F}" presName="extraNode" presStyleLbl="node1" presStyleIdx="0" presStyleCnt="7"/>
      <dgm:spPr/>
    </dgm:pt>
    <dgm:pt modelId="{8C9776B4-189D-44D5-8498-0ECAB1A08F78}" type="pres">
      <dgm:prSet presAssocID="{4BF08B3A-3B2F-45FA-A531-37C320BAF44F}" presName="dstNode" presStyleLbl="node1" presStyleIdx="0" presStyleCnt="7"/>
      <dgm:spPr/>
    </dgm:pt>
    <dgm:pt modelId="{DADFAAAE-168A-4240-8141-77CF28FD4BB7}" type="pres">
      <dgm:prSet presAssocID="{E602C1E6-07BE-4B14-BCF4-573A9FF2C7CC}" presName="text_1" presStyleLbl="node1" presStyleIdx="0" presStyleCnt="7" custLinFactNeighborX="-2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389A50-A2EF-40D1-B49D-74F91D066789}" type="pres">
      <dgm:prSet presAssocID="{E602C1E6-07BE-4B14-BCF4-573A9FF2C7CC}" presName="accent_1" presStyleCnt="0"/>
      <dgm:spPr/>
    </dgm:pt>
    <dgm:pt modelId="{35048D86-0F32-4205-96E2-4BECFA4B9567}" type="pres">
      <dgm:prSet presAssocID="{E602C1E6-07BE-4B14-BCF4-573A9FF2C7CC}" presName="accentRepeatNode" presStyleLbl="solidFgAcc1" presStyleIdx="0" presStyleCnt="7"/>
      <dgm:spPr/>
    </dgm:pt>
    <dgm:pt modelId="{1BB7F055-CEE5-442C-BB4E-0529341CFB7F}" type="pres">
      <dgm:prSet presAssocID="{3CF3EAE8-D2AD-4450-A4DF-FA8AC331E9E1}" presName="text_2" presStyleLbl="node1" presStyleIdx="1" presStyleCnt="7" custScaleY="1299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BBFE4C-DF71-4236-A9E2-51746B2B4194}" type="pres">
      <dgm:prSet presAssocID="{3CF3EAE8-D2AD-4450-A4DF-FA8AC331E9E1}" presName="accent_2" presStyleCnt="0"/>
      <dgm:spPr/>
    </dgm:pt>
    <dgm:pt modelId="{E7010D0B-4ED2-4AF9-B06A-53053E722EA3}" type="pres">
      <dgm:prSet presAssocID="{3CF3EAE8-D2AD-4450-A4DF-FA8AC331E9E1}" presName="accentRepeatNode" presStyleLbl="solidFgAcc1" presStyleIdx="1" presStyleCnt="7"/>
      <dgm:spPr/>
    </dgm:pt>
    <dgm:pt modelId="{162018EE-B922-4D01-92FE-57989AE17A9B}" type="pres">
      <dgm:prSet presAssocID="{2DEDED80-EAD3-4E35-AABE-8A9A2934D3FB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7C9CEA-753B-4E2F-BAC7-35E9A89D7D7A}" type="pres">
      <dgm:prSet presAssocID="{2DEDED80-EAD3-4E35-AABE-8A9A2934D3FB}" presName="accent_3" presStyleCnt="0"/>
      <dgm:spPr/>
    </dgm:pt>
    <dgm:pt modelId="{0BF9AF0D-29A2-432A-820C-6AA138A12E05}" type="pres">
      <dgm:prSet presAssocID="{2DEDED80-EAD3-4E35-AABE-8A9A2934D3FB}" presName="accentRepeatNode" presStyleLbl="solidFgAcc1" presStyleIdx="2" presStyleCnt="7"/>
      <dgm:spPr/>
    </dgm:pt>
    <dgm:pt modelId="{F0BA5FE5-3307-4AF8-85E1-977675E52507}" type="pres">
      <dgm:prSet presAssocID="{C968B57F-66E8-451A-97DF-A2C3405068C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081EA4-58D7-48F5-945F-EE4CEC4D0DD1}" type="pres">
      <dgm:prSet presAssocID="{C968B57F-66E8-451A-97DF-A2C3405068C3}" presName="accent_4" presStyleCnt="0"/>
      <dgm:spPr/>
    </dgm:pt>
    <dgm:pt modelId="{E650738E-C32E-42B3-A6CF-3B5BB06D0275}" type="pres">
      <dgm:prSet presAssocID="{C968B57F-66E8-451A-97DF-A2C3405068C3}" presName="accentRepeatNode" presStyleLbl="solidFgAcc1" presStyleIdx="3" presStyleCnt="7"/>
      <dgm:spPr/>
    </dgm:pt>
    <dgm:pt modelId="{D735648D-F02E-4751-A368-A12D20FD2177}" type="pres">
      <dgm:prSet presAssocID="{56BFD997-6613-455B-AF29-CC2031E12085}" presName="text_5" presStyleLbl="node1" presStyleIdx="4" presStyleCnt="7" custLinFactNeighborX="1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00EFF0-2329-4E2B-AA52-10C1F6F03636}" type="pres">
      <dgm:prSet presAssocID="{56BFD997-6613-455B-AF29-CC2031E12085}" presName="accent_5" presStyleCnt="0"/>
      <dgm:spPr/>
    </dgm:pt>
    <dgm:pt modelId="{749FE877-C226-44D1-933E-63795EB0CF2E}" type="pres">
      <dgm:prSet presAssocID="{56BFD997-6613-455B-AF29-CC2031E12085}" presName="accentRepeatNode" presStyleLbl="solidFgAcc1" presStyleIdx="4" presStyleCnt="7"/>
      <dgm:spPr/>
    </dgm:pt>
    <dgm:pt modelId="{4B43C6E9-C4E0-4F50-8EA4-BEE65BF1B307}" type="pres">
      <dgm:prSet presAssocID="{14CC183C-2BB8-463F-828F-C1E8AF12190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1B69C0-A378-44CB-808D-752DF8663029}" type="pres">
      <dgm:prSet presAssocID="{14CC183C-2BB8-463F-828F-C1E8AF12190E}" presName="accent_6" presStyleCnt="0"/>
      <dgm:spPr/>
    </dgm:pt>
    <dgm:pt modelId="{1CAE6D7D-9630-4355-B36C-9098C6171778}" type="pres">
      <dgm:prSet presAssocID="{14CC183C-2BB8-463F-828F-C1E8AF12190E}" presName="accentRepeatNode" presStyleLbl="solidFgAcc1" presStyleIdx="5" presStyleCnt="7"/>
      <dgm:spPr/>
    </dgm:pt>
    <dgm:pt modelId="{723688E1-E166-44A9-94A4-04C8CA48339C}" type="pres">
      <dgm:prSet presAssocID="{EC294AF1-AA17-4AF6-8104-B24900C6525F}" presName="text_7" presStyleLbl="node1" presStyleIdx="6" presStyleCnt="7" custLinFactNeighborX="1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B10CDF-026F-47A7-B425-2E8FB1FB8255}" type="pres">
      <dgm:prSet presAssocID="{EC294AF1-AA17-4AF6-8104-B24900C6525F}" presName="accent_7" presStyleCnt="0"/>
      <dgm:spPr/>
    </dgm:pt>
    <dgm:pt modelId="{D8433B06-CE64-4A2D-B4D2-3E2B69F33162}" type="pres">
      <dgm:prSet presAssocID="{EC294AF1-AA17-4AF6-8104-B24900C6525F}" presName="accentRepeatNode" presStyleLbl="solidFgAcc1" presStyleIdx="6" presStyleCnt="7"/>
      <dgm:spPr/>
      <dgm:t>
        <a:bodyPr/>
        <a:lstStyle/>
        <a:p>
          <a:endParaRPr lang="tr-TR"/>
        </a:p>
      </dgm:t>
    </dgm:pt>
  </dgm:ptLst>
  <dgm:cxnLst>
    <dgm:cxn modelId="{80E43EE7-7D56-42D7-AA34-C16F70039F5F}" srcId="{4BF08B3A-3B2F-45FA-A531-37C320BAF44F}" destId="{14CC183C-2BB8-463F-828F-C1E8AF12190E}" srcOrd="5" destOrd="0" parTransId="{76E08820-89DC-40D4-B5EC-8CCF98599A9D}" sibTransId="{703EAAF4-D0F9-4885-9487-193A6EDF0AAE}"/>
    <dgm:cxn modelId="{47CA5BA9-DBFB-4049-8134-B7F8058BFA6E}" type="presOf" srcId="{EC294AF1-AA17-4AF6-8104-B24900C6525F}" destId="{723688E1-E166-44A9-94A4-04C8CA48339C}" srcOrd="0" destOrd="0" presId="urn:microsoft.com/office/officeart/2008/layout/VerticalCurvedList"/>
    <dgm:cxn modelId="{153E9BF2-22A8-415B-83F4-EB3064937532}" srcId="{4BF08B3A-3B2F-45FA-A531-37C320BAF44F}" destId="{ED9BF14F-B55D-46EF-A361-B18244514BDD}" srcOrd="8" destOrd="0" parTransId="{756B55B6-5481-4D89-AAD3-A2DB5AF1E33F}" sibTransId="{764BE494-D3A0-442E-B735-5AA43990DA1E}"/>
    <dgm:cxn modelId="{1E0C271F-113F-455B-B052-35E2098CE2F5}" type="presOf" srcId="{E602C1E6-07BE-4B14-BCF4-573A9FF2C7CC}" destId="{DADFAAAE-168A-4240-8141-77CF28FD4BB7}" srcOrd="0" destOrd="0" presId="urn:microsoft.com/office/officeart/2008/layout/VerticalCurvedList"/>
    <dgm:cxn modelId="{42BC9E28-2F8B-4617-8ECF-79C8374A727E}" type="presOf" srcId="{4BF08B3A-3B2F-45FA-A531-37C320BAF44F}" destId="{7BE0A0A8-334D-45BD-B903-438883377AA4}" srcOrd="0" destOrd="0" presId="urn:microsoft.com/office/officeart/2008/layout/VerticalCurvedList"/>
    <dgm:cxn modelId="{57F38C8F-8765-4D45-A301-56A4877FC5A0}" srcId="{4BF08B3A-3B2F-45FA-A531-37C320BAF44F}" destId="{56BFD997-6613-455B-AF29-CC2031E12085}" srcOrd="4" destOrd="0" parTransId="{29FBBA2D-C1B5-491C-8A1B-E131373B46F0}" sibTransId="{808C5AC7-18D3-43DF-83CC-060E94612F13}"/>
    <dgm:cxn modelId="{2F382E33-6BA1-4B14-8760-492291120742}" srcId="{4BF08B3A-3B2F-45FA-A531-37C320BAF44F}" destId="{AEC5A3EF-C21E-43F5-BA04-37E837B34616}" srcOrd="9" destOrd="0" parTransId="{4F6BE27A-5D0E-4206-81DB-02C8FE563A9E}" sibTransId="{77B87673-8491-4FD3-99D8-1B84B93F1A8E}"/>
    <dgm:cxn modelId="{DA7C299B-7CC2-4B39-BB49-663BBB6EE188}" type="presOf" srcId="{56BFD997-6613-455B-AF29-CC2031E12085}" destId="{D735648D-F02E-4751-A368-A12D20FD2177}" srcOrd="0" destOrd="0" presId="urn:microsoft.com/office/officeart/2008/layout/VerticalCurvedList"/>
    <dgm:cxn modelId="{011E444F-57D3-458B-8E2B-E6271EA659BE}" srcId="{4BF08B3A-3B2F-45FA-A531-37C320BAF44F}" destId="{1E31047F-64CE-4BDB-8C74-C5FCEE8C7523}" srcOrd="12" destOrd="0" parTransId="{22D22182-82AA-4619-9CC8-0AB6EE06AAB1}" sibTransId="{1FEB749D-152F-4A94-B49A-DCBA4EE27693}"/>
    <dgm:cxn modelId="{2CA6ED44-F948-45A1-B62E-689C0271E6FB}" srcId="{4BF08B3A-3B2F-45FA-A531-37C320BAF44F}" destId="{C968B57F-66E8-451A-97DF-A2C3405068C3}" srcOrd="3" destOrd="0" parTransId="{BE782C2C-8965-46A7-9B4D-5DD7419AD6B3}" sibTransId="{BBA28CA2-55D5-4399-8143-2E514B609E3B}"/>
    <dgm:cxn modelId="{59078618-96EC-4848-BB45-4DE0BF04AE16}" type="presOf" srcId="{3CF3EAE8-D2AD-4450-A4DF-FA8AC331E9E1}" destId="{1BB7F055-CEE5-442C-BB4E-0529341CFB7F}" srcOrd="0" destOrd="0" presId="urn:microsoft.com/office/officeart/2008/layout/VerticalCurvedList"/>
    <dgm:cxn modelId="{96B92841-C54F-4BB6-911A-C9B42B041F18}" srcId="{4BF08B3A-3B2F-45FA-A531-37C320BAF44F}" destId="{E602C1E6-07BE-4B14-BCF4-573A9FF2C7CC}" srcOrd="0" destOrd="0" parTransId="{2BDB906D-89E9-4C5F-9692-1081F21DF06F}" sibTransId="{97D00320-4388-4E26-9A43-D3400DA192DB}"/>
    <dgm:cxn modelId="{E05988AD-0498-4898-B64A-6D98B5387A0E}" srcId="{4BF08B3A-3B2F-45FA-A531-37C320BAF44F}" destId="{1948BB8F-F3D8-4BC1-AA25-F18CCE1FB376}" srcOrd="10" destOrd="0" parTransId="{0BF1A160-6665-416F-975E-9A6CF85371B0}" sibTransId="{A60D87D9-AF62-4CFE-A944-47FBB8AB53CB}"/>
    <dgm:cxn modelId="{02D8ED59-6060-4F31-BE3D-5E13F6991F4A}" srcId="{4BF08B3A-3B2F-45FA-A531-37C320BAF44F}" destId="{3CF3EAE8-D2AD-4450-A4DF-FA8AC331E9E1}" srcOrd="1" destOrd="0" parTransId="{E719D999-C9CE-4554-93BA-E0A997693837}" sibTransId="{931A2140-87D5-439B-9DBA-54DD2451ADB8}"/>
    <dgm:cxn modelId="{6B0249CB-68AD-4C56-9EC3-458A83883C74}" srcId="{4BF08B3A-3B2F-45FA-A531-37C320BAF44F}" destId="{FDCF9A0A-1D82-4188-8BCA-728D8B0B86B1}" srcOrd="11" destOrd="0" parTransId="{510062B8-CE0D-497D-A24A-CE4FA063D527}" sibTransId="{1C5C76AD-F5B9-4C00-81FA-23018FD9A2A5}"/>
    <dgm:cxn modelId="{FB430D85-F34A-4607-BFF1-77FBEF3DB7E9}" type="presOf" srcId="{14CC183C-2BB8-463F-828F-C1E8AF12190E}" destId="{4B43C6E9-C4E0-4F50-8EA4-BEE65BF1B307}" srcOrd="0" destOrd="0" presId="urn:microsoft.com/office/officeart/2008/layout/VerticalCurvedList"/>
    <dgm:cxn modelId="{B1B614E8-2AB2-4A68-8C49-BE27993BF627}" type="presOf" srcId="{97D00320-4388-4E26-9A43-D3400DA192DB}" destId="{72D980DC-6F61-4F71-8A5D-6D53B123B5D9}" srcOrd="0" destOrd="0" presId="urn:microsoft.com/office/officeart/2008/layout/VerticalCurvedList"/>
    <dgm:cxn modelId="{01F1F987-51BE-4F3D-B7F4-D91C02881AB7}" type="presOf" srcId="{C968B57F-66E8-451A-97DF-A2C3405068C3}" destId="{F0BA5FE5-3307-4AF8-85E1-977675E52507}" srcOrd="0" destOrd="0" presId="urn:microsoft.com/office/officeart/2008/layout/VerticalCurvedList"/>
    <dgm:cxn modelId="{3DC7231B-2790-4FAE-AC14-C89E31A8F00D}" srcId="{4BF08B3A-3B2F-45FA-A531-37C320BAF44F}" destId="{6FF6D165-8F7F-4EEE-8D12-3DB785CEDAA9}" srcOrd="7" destOrd="0" parTransId="{2F3A6BE2-468D-47EE-9284-B62B416E048B}" sibTransId="{8C584C68-31B8-4B54-958C-3ECA018832C6}"/>
    <dgm:cxn modelId="{9D91A994-2953-47AD-ACE5-036C41D0538B}" srcId="{4BF08B3A-3B2F-45FA-A531-37C320BAF44F}" destId="{2DEDED80-EAD3-4E35-AABE-8A9A2934D3FB}" srcOrd="2" destOrd="0" parTransId="{5DD75A0C-777D-41CB-92BA-D31383F2B813}" sibTransId="{D143CD4B-E8EC-4064-BB0E-793EC3D4D5FD}"/>
    <dgm:cxn modelId="{5CC85F30-F8D1-4C9C-B31C-CF0E3005F36E}" type="presOf" srcId="{2DEDED80-EAD3-4E35-AABE-8A9A2934D3FB}" destId="{162018EE-B922-4D01-92FE-57989AE17A9B}" srcOrd="0" destOrd="0" presId="urn:microsoft.com/office/officeart/2008/layout/VerticalCurvedList"/>
    <dgm:cxn modelId="{FAF5145C-C299-44D3-8960-F4DC61A7E269}" srcId="{4BF08B3A-3B2F-45FA-A531-37C320BAF44F}" destId="{EC294AF1-AA17-4AF6-8104-B24900C6525F}" srcOrd="6" destOrd="0" parTransId="{498F82BC-8D21-4BEA-86DE-6C6472F7960F}" sibTransId="{952A4BD4-AB95-46FF-B287-DC57702A433A}"/>
    <dgm:cxn modelId="{20497F8B-E6D1-431C-8D83-FADA7DF5E72B}" type="presParOf" srcId="{7BE0A0A8-334D-45BD-B903-438883377AA4}" destId="{B56A463E-FF52-4B21-A193-AF4D77317A30}" srcOrd="0" destOrd="0" presId="urn:microsoft.com/office/officeart/2008/layout/VerticalCurvedList"/>
    <dgm:cxn modelId="{8D2943DC-9EE5-4576-98CB-0284B285E521}" type="presParOf" srcId="{B56A463E-FF52-4B21-A193-AF4D77317A30}" destId="{998C856E-1AB2-423D-8C3D-37FB4E884FD7}" srcOrd="0" destOrd="0" presId="urn:microsoft.com/office/officeart/2008/layout/VerticalCurvedList"/>
    <dgm:cxn modelId="{BD561388-1AC9-4437-9324-E4D6099FD618}" type="presParOf" srcId="{998C856E-1AB2-423D-8C3D-37FB4E884FD7}" destId="{5DA10CD7-A91F-4A22-9F80-0DDBCE51E6A9}" srcOrd="0" destOrd="0" presId="urn:microsoft.com/office/officeart/2008/layout/VerticalCurvedList"/>
    <dgm:cxn modelId="{4D0497BD-856E-444E-888D-7FCC861F9648}" type="presParOf" srcId="{998C856E-1AB2-423D-8C3D-37FB4E884FD7}" destId="{72D980DC-6F61-4F71-8A5D-6D53B123B5D9}" srcOrd="1" destOrd="0" presId="urn:microsoft.com/office/officeart/2008/layout/VerticalCurvedList"/>
    <dgm:cxn modelId="{0C52B055-47BC-4139-8582-F0BB0F9843A9}" type="presParOf" srcId="{998C856E-1AB2-423D-8C3D-37FB4E884FD7}" destId="{B0263C8A-E5C2-4C79-B870-708224BF92CE}" srcOrd="2" destOrd="0" presId="urn:microsoft.com/office/officeart/2008/layout/VerticalCurvedList"/>
    <dgm:cxn modelId="{6D5A8E08-E4F5-4FD2-BBB6-78931C820BC9}" type="presParOf" srcId="{998C856E-1AB2-423D-8C3D-37FB4E884FD7}" destId="{8C9776B4-189D-44D5-8498-0ECAB1A08F78}" srcOrd="3" destOrd="0" presId="urn:microsoft.com/office/officeart/2008/layout/VerticalCurvedList"/>
    <dgm:cxn modelId="{1F1BFB1D-DA26-4DB2-8A24-A6A401A6282E}" type="presParOf" srcId="{B56A463E-FF52-4B21-A193-AF4D77317A30}" destId="{DADFAAAE-168A-4240-8141-77CF28FD4BB7}" srcOrd="1" destOrd="0" presId="urn:microsoft.com/office/officeart/2008/layout/VerticalCurvedList"/>
    <dgm:cxn modelId="{0DD36724-A001-499D-95F8-4EC75841D5D3}" type="presParOf" srcId="{B56A463E-FF52-4B21-A193-AF4D77317A30}" destId="{DB389A50-A2EF-40D1-B49D-74F91D066789}" srcOrd="2" destOrd="0" presId="urn:microsoft.com/office/officeart/2008/layout/VerticalCurvedList"/>
    <dgm:cxn modelId="{B32D6A72-4350-4F03-AF01-E85EAF2B7DEF}" type="presParOf" srcId="{DB389A50-A2EF-40D1-B49D-74F91D066789}" destId="{35048D86-0F32-4205-96E2-4BECFA4B9567}" srcOrd="0" destOrd="0" presId="urn:microsoft.com/office/officeart/2008/layout/VerticalCurvedList"/>
    <dgm:cxn modelId="{3341AFAE-0196-4E43-983B-69EE08033036}" type="presParOf" srcId="{B56A463E-FF52-4B21-A193-AF4D77317A30}" destId="{1BB7F055-CEE5-442C-BB4E-0529341CFB7F}" srcOrd="3" destOrd="0" presId="urn:microsoft.com/office/officeart/2008/layout/VerticalCurvedList"/>
    <dgm:cxn modelId="{48CAB398-0FB1-4872-9142-C2E1049442D4}" type="presParOf" srcId="{B56A463E-FF52-4B21-A193-AF4D77317A30}" destId="{AFBBFE4C-DF71-4236-A9E2-51746B2B4194}" srcOrd="4" destOrd="0" presId="urn:microsoft.com/office/officeart/2008/layout/VerticalCurvedList"/>
    <dgm:cxn modelId="{CCAD74C4-3835-46A9-B68E-9364AFC2DADE}" type="presParOf" srcId="{AFBBFE4C-DF71-4236-A9E2-51746B2B4194}" destId="{E7010D0B-4ED2-4AF9-B06A-53053E722EA3}" srcOrd="0" destOrd="0" presId="urn:microsoft.com/office/officeart/2008/layout/VerticalCurvedList"/>
    <dgm:cxn modelId="{9B1CA8E2-43D5-40BA-9C20-34BE5555F044}" type="presParOf" srcId="{B56A463E-FF52-4B21-A193-AF4D77317A30}" destId="{162018EE-B922-4D01-92FE-57989AE17A9B}" srcOrd="5" destOrd="0" presId="urn:microsoft.com/office/officeart/2008/layout/VerticalCurvedList"/>
    <dgm:cxn modelId="{78A3CC13-3346-46F9-9ECB-9ACDCE6AD53D}" type="presParOf" srcId="{B56A463E-FF52-4B21-A193-AF4D77317A30}" destId="{997C9CEA-753B-4E2F-BAC7-35E9A89D7D7A}" srcOrd="6" destOrd="0" presId="urn:microsoft.com/office/officeart/2008/layout/VerticalCurvedList"/>
    <dgm:cxn modelId="{0DDBDA95-4ECA-4D1A-B112-03155D107819}" type="presParOf" srcId="{997C9CEA-753B-4E2F-BAC7-35E9A89D7D7A}" destId="{0BF9AF0D-29A2-432A-820C-6AA138A12E05}" srcOrd="0" destOrd="0" presId="urn:microsoft.com/office/officeart/2008/layout/VerticalCurvedList"/>
    <dgm:cxn modelId="{5342062E-357D-44F2-B06B-E4ED60E4DB4A}" type="presParOf" srcId="{B56A463E-FF52-4B21-A193-AF4D77317A30}" destId="{F0BA5FE5-3307-4AF8-85E1-977675E52507}" srcOrd="7" destOrd="0" presId="urn:microsoft.com/office/officeart/2008/layout/VerticalCurvedList"/>
    <dgm:cxn modelId="{96D96215-606F-42C8-BC52-84CA387D765B}" type="presParOf" srcId="{B56A463E-FF52-4B21-A193-AF4D77317A30}" destId="{51081EA4-58D7-48F5-945F-EE4CEC4D0DD1}" srcOrd="8" destOrd="0" presId="urn:microsoft.com/office/officeart/2008/layout/VerticalCurvedList"/>
    <dgm:cxn modelId="{314131AD-2D88-4066-AA79-F2EE84045FAE}" type="presParOf" srcId="{51081EA4-58D7-48F5-945F-EE4CEC4D0DD1}" destId="{E650738E-C32E-42B3-A6CF-3B5BB06D0275}" srcOrd="0" destOrd="0" presId="urn:microsoft.com/office/officeart/2008/layout/VerticalCurvedList"/>
    <dgm:cxn modelId="{2AA5FC14-AA1B-475D-804D-B9753AD97EA3}" type="presParOf" srcId="{B56A463E-FF52-4B21-A193-AF4D77317A30}" destId="{D735648D-F02E-4751-A368-A12D20FD2177}" srcOrd="9" destOrd="0" presId="urn:microsoft.com/office/officeart/2008/layout/VerticalCurvedList"/>
    <dgm:cxn modelId="{9D7AFC17-B492-432F-9285-9DF5B85A680B}" type="presParOf" srcId="{B56A463E-FF52-4B21-A193-AF4D77317A30}" destId="{7300EFF0-2329-4E2B-AA52-10C1F6F03636}" srcOrd="10" destOrd="0" presId="urn:microsoft.com/office/officeart/2008/layout/VerticalCurvedList"/>
    <dgm:cxn modelId="{80E44700-D1F6-4FB1-B7E6-9BA354D97336}" type="presParOf" srcId="{7300EFF0-2329-4E2B-AA52-10C1F6F03636}" destId="{749FE877-C226-44D1-933E-63795EB0CF2E}" srcOrd="0" destOrd="0" presId="urn:microsoft.com/office/officeart/2008/layout/VerticalCurvedList"/>
    <dgm:cxn modelId="{5129A338-D37D-431D-ABD2-D91F7BE8640B}" type="presParOf" srcId="{B56A463E-FF52-4B21-A193-AF4D77317A30}" destId="{4B43C6E9-C4E0-4F50-8EA4-BEE65BF1B307}" srcOrd="11" destOrd="0" presId="urn:microsoft.com/office/officeart/2008/layout/VerticalCurvedList"/>
    <dgm:cxn modelId="{C8FD2950-E2C8-4F6C-BFFA-08F77CC0EA06}" type="presParOf" srcId="{B56A463E-FF52-4B21-A193-AF4D77317A30}" destId="{A81B69C0-A378-44CB-808D-752DF8663029}" srcOrd="12" destOrd="0" presId="urn:microsoft.com/office/officeart/2008/layout/VerticalCurvedList"/>
    <dgm:cxn modelId="{26A9D6D6-7C0F-4258-8879-1952ED0B0C2F}" type="presParOf" srcId="{A81B69C0-A378-44CB-808D-752DF8663029}" destId="{1CAE6D7D-9630-4355-B36C-9098C6171778}" srcOrd="0" destOrd="0" presId="urn:microsoft.com/office/officeart/2008/layout/VerticalCurvedList"/>
    <dgm:cxn modelId="{A8AFE3E6-FFEA-4C52-8C3D-0E14E0BA18B1}" type="presParOf" srcId="{B56A463E-FF52-4B21-A193-AF4D77317A30}" destId="{723688E1-E166-44A9-94A4-04C8CA48339C}" srcOrd="13" destOrd="0" presId="urn:microsoft.com/office/officeart/2008/layout/VerticalCurvedList"/>
    <dgm:cxn modelId="{A7587252-E109-4A0E-B137-F64F1E914939}" type="presParOf" srcId="{B56A463E-FF52-4B21-A193-AF4D77317A30}" destId="{CAB10CDF-026F-47A7-B425-2E8FB1FB8255}" srcOrd="14" destOrd="0" presId="urn:microsoft.com/office/officeart/2008/layout/VerticalCurvedList"/>
    <dgm:cxn modelId="{37BE02A5-15B9-4BAF-87C9-2BAFFE5FA619}" type="presParOf" srcId="{CAB10CDF-026F-47A7-B425-2E8FB1FB8255}" destId="{D8433B06-CE64-4A2D-B4D2-3E2B69F331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723E6A-A6CD-4BE4-A405-6A89801F1AB8}" type="doc">
      <dgm:prSet loTypeId="urn:microsoft.com/office/officeart/2005/8/layout/h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6311B6D-EB23-4202-9E4B-A4361C654C02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</a:rPr>
            <a:t>UYUM EYLEM PLANI</a:t>
          </a:r>
          <a:endParaRPr lang="tr-TR" sz="2000" dirty="0">
            <a:solidFill>
              <a:schemeClr val="bg1"/>
            </a:solidFill>
          </a:endParaRPr>
        </a:p>
      </dgm:t>
    </dgm:pt>
    <dgm:pt modelId="{488C3C9F-493C-4BCD-AFCF-3D872AC879A0}" type="parTrans" cxnId="{98712E96-A75D-4522-B0CD-D20DF60B90BD}">
      <dgm:prSet/>
      <dgm:spPr/>
      <dgm:t>
        <a:bodyPr/>
        <a:lstStyle/>
        <a:p>
          <a:endParaRPr lang="tr-TR"/>
        </a:p>
      </dgm:t>
    </dgm:pt>
    <dgm:pt modelId="{7A2428A5-E598-4151-A216-6DA5235C470A}" type="sibTrans" cxnId="{98712E96-A75D-4522-B0CD-D20DF60B90BD}">
      <dgm:prSet/>
      <dgm:spPr/>
      <dgm:t>
        <a:bodyPr/>
        <a:lstStyle/>
        <a:p>
          <a:endParaRPr lang="tr-TR"/>
        </a:p>
      </dgm:t>
    </dgm:pt>
    <dgm:pt modelId="{DE5D1D65-FB90-40BE-8C9C-15ACACC627CC}">
      <dgm:prSet phldrT="[Metin]"/>
      <dgm:spPr/>
      <dgm:t>
        <a:bodyPr/>
        <a:lstStyle/>
        <a:p>
          <a:endParaRPr lang="tr-TR" dirty="0"/>
        </a:p>
      </dgm:t>
    </dgm:pt>
    <dgm:pt modelId="{87F05749-3EC7-4A1D-99E5-A511610900F3}" type="parTrans" cxnId="{2D042A60-EBBB-46DB-8AA7-32B912EC85B7}">
      <dgm:prSet/>
      <dgm:spPr/>
      <dgm:t>
        <a:bodyPr/>
        <a:lstStyle/>
        <a:p>
          <a:endParaRPr lang="tr-TR"/>
        </a:p>
      </dgm:t>
    </dgm:pt>
    <dgm:pt modelId="{1AD76011-630D-4D9D-9B5D-25DFA93E4BE4}" type="sibTrans" cxnId="{2D042A60-EBBB-46DB-8AA7-32B912EC85B7}">
      <dgm:prSet/>
      <dgm:spPr/>
      <dgm:t>
        <a:bodyPr/>
        <a:lstStyle/>
        <a:p>
          <a:endParaRPr lang="tr-TR"/>
        </a:p>
      </dgm:t>
    </dgm:pt>
    <dgm:pt modelId="{1806541D-129E-44C2-9468-B83C1BB84205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</a:rPr>
            <a:t>SÜREÇ YÖNETİMİ</a:t>
          </a:r>
        </a:p>
        <a:p>
          <a:endParaRPr lang="tr-TR" sz="1300" dirty="0"/>
        </a:p>
      </dgm:t>
    </dgm:pt>
    <dgm:pt modelId="{7B89A5E0-CEB9-4A25-A168-BF479DDC1D29}" type="parTrans" cxnId="{984BD6A2-7717-4E32-A298-3DEA4110134C}">
      <dgm:prSet/>
      <dgm:spPr/>
      <dgm:t>
        <a:bodyPr/>
        <a:lstStyle/>
        <a:p>
          <a:endParaRPr lang="tr-TR"/>
        </a:p>
      </dgm:t>
    </dgm:pt>
    <dgm:pt modelId="{E3BC06C6-97C9-41E4-9FC4-B70C28DC52BD}" type="sibTrans" cxnId="{984BD6A2-7717-4E32-A298-3DEA4110134C}">
      <dgm:prSet/>
      <dgm:spPr/>
      <dgm:t>
        <a:bodyPr/>
        <a:lstStyle/>
        <a:p>
          <a:endParaRPr lang="tr-TR"/>
        </a:p>
      </dgm:t>
    </dgm:pt>
    <dgm:pt modelId="{15924760-6D20-4652-850B-21C63843992E}">
      <dgm:prSet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</a:rPr>
            <a:t>RİSK YÖNETİMİ</a:t>
          </a:r>
          <a:endParaRPr lang="tr-TR" sz="2000" dirty="0">
            <a:solidFill>
              <a:schemeClr val="bg1"/>
            </a:solidFill>
          </a:endParaRPr>
        </a:p>
      </dgm:t>
    </dgm:pt>
    <dgm:pt modelId="{EBCEBD33-8033-4BB4-A267-4E4D5458425A}" type="parTrans" cxnId="{D67A60F5-DE22-4B50-B27A-ABC8BC805781}">
      <dgm:prSet/>
      <dgm:spPr/>
      <dgm:t>
        <a:bodyPr/>
        <a:lstStyle/>
        <a:p>
          <a:endParaRPr lang="tr-TR"/>
        </a:p>
      </dgm:t>
    </dgm:pt>
    <dgm:pt modelId="{41F5F7A5-CB3A-4990-AC4F-396FEEF07307}" type="sibTrans" cxnId="{D67A60F5-DE22-4B50-B27A-ABC8BC805781}">
      <dgm:prSet/>
      <dgm:spPr/>
      <dgm:t>
        <a:bodyPr/>
        <a:lstStyle/>
        <a:p>
          <a:endParaRPr lang="tr-TR"/>
        </a:p>
      </dgm:t>
    </dgm:pt>
    <dgm:pt modelId="{CE99C0A7-99A6-453B-9B0F-29CD336D414E}">
      <dgm:prSet/>
      <dgm:spPr/>
      <dgm:t>
        <a:bodyPr/>
        <a:lstStyle/>
        <a:p>
          <a:endParaRPr lang="tr-TR"/>
        </a:p>
      </dgm:t>
    </dgm:pt>
    <dgm:pt modelId="{F3C021C8-1A3F-4482-ACCF-0AF3F3D5F4B3}" type="parTrans" cxnId="{0A47B661-D6B4-403C-BAE8-12E15EA4CE25}">
      <dgm:prSet/>
      <dgm:spPr/>
      <dgm:t>
        <a:bodyPr/>
        <a:lstStyle/>
        <a:p>
          <a:endParaRPr lang="tr-TR"/>
        </a:p>
      </dgm:t>
    </dgm:pt>
    <dgm:pt modelId="{78679855-8106-4B02-A4DA-E4FDA2D35AFB}" type="sibTrans" cxnId="{0A47B661-D6B4-403C-BAE8-12E15EA4CE25}">
      <dgm:prSet/>
      <dgm:spPr/>
      <dgm:t>
        <a:bodyPr/>
        <a:lstStyle/>
        <a:p>
          <a:endParaRPr lang="tr-TR"/>
        </a:p>
      </dgm:t>
    </dgm:pt>
    <dgm:pt modelId="{548F4B23-6BE7-494E-BAF3-E5F09F174B14}" type="pres">
      <dgm:prSet presAssocID="{A5723E6A-A6CD-4BE4-A405-6A89801F1A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38DBBFD-2C13-4602-86FB-B692FA634C6E}" type="pres">
      <dgm:prSet presAssocID="{A5723E6A-A6CD-4BE4-A405-6A89801F1AB8}" presName="dummy" presStyleCnt="0"/>
      <dgm:spPr/>
    </dgm:pt>
    <dgm:pt modelId="{51DB33F4-1DE4-4D5E-8B17-573CF1B88D04}" type="pres">
      <dgm:prSet presAssocID="{A5723E6A-A6CD-4BE4-A405-6A89801F1AB8}" presName="linH" presStyleCnt="0"/>
      <dgm:spPr/>
    </dgm:pt>
    <dgm:pt modelId="{DDA69BEE-0DED-4EFD-B2F0-0306F01346D4}" type="pres">
      <dgm:prSet presAssocID="{A5723E6A-A6CD-4BE4-A405-6A89801F1AB8}" presName="padding1" presStyleCnt="0"/>
      <dgm:spPr/>
    </dgm:pt>
    <dgm:pt modelId="{1445E117-B381-4F3F-B83E-67B29E784688}" type="pres">
      <dgm:prSet presAssocID="{56311B6D-EB23-4202-9E4B-A4361C654C02}" presName="linV" presStyleCnt="0"/>
      <dgm:spPr/>
    </dgm:pt>
    <dgm:pt modelId="{9D1CB32C-7326-48C0-A962-7B0819E442F1}" type="pres">
      <dgm:prSet presAssocID="{56311B6D-EB23-4202-9E4B-A4361C654C02}" presName="spVertical1" presStyleCnt="0"/>
      <dgm:spPr/>
    </dgm:pt>
    <dgm:pt modelId="{4F784FB7-5E7D-44F1-8A53-725164B5F337}" type="pres">
      <dgm:prSet presAssocID="{56311B6D-EB23-4202-9E4B-A4361C654C02}" presName="parTx" presStyleLbl="revTx" presStyleIdx="0" presStyleCnt="5" custScaleX="2214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E384CA-EF6A-4030-9999-E1F919DF89EF}" type="pres">
      <dgm:prSet presAssocID="{56311B6D-EB23-4202-9E4B-A4361C654C02}" presName="spVertical2" presStyleCnt="0"/>
      <dgm:spPr/>
    </dgm:pt>
    <dgm:pt modelId="{BD16A2A5-1AA8-4D14-B096-B47D0DF73D5A}" type="pres">
      <dgm:prSet presAssocID="{56311B6D-EB23-4202-9E4B-A4361C654C02}" presName="spVertical3" presStyleCnt="0"/>
      <dgm:spPr/>
    </dgm:pt>
    <dgm:pt modelId="{53EDA70C-1E72-4B88-BA72-7513D566B56B}" type="pres">
      <dgm:prSet presAssocID="{7A2428A5-E598-4151-A216-6DA5235C470A}" presName="space" presStyleCnt="0"/>
      <dgm:spPr/>
    </dgm:pt>
    <dgm:pt modelId="{892870CB-A2CF-427A-B0EB-6178F4586157}" type="pres">
      <dgm:prSet presAssocID="{DE5D1D65-FB90-40BE-8C9C-15ACACC627CC}" presName="linV" presStyleCnt="0"/>
      <dgm:spPr/>
    </dgm:pt>
    <dgm:pt modelId="{9986CF69-4E62-41A9-A2A8-B4F9DE7CCDAC}" type="pres">
      <dgm:prSet presAssocID="{DE5D1D65-FB90-40BE-8C9C-15ACACC627CC}" presName="spVertical1" presStyleCnt="0"/>
      <dgm:spPr/>
    </dgm:pt>
    <dgm:pt modelId="{AE7C353E-0589-471A-B980-31E3330187AA}" type="pres">
      <dgm:prSet presAssocID="{DE5D1D65-FB90-40BE-8C9C-15ACACC627CC}" presName="parTx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E16931-CFBD-4306-A0FE-B627645DF063}" type="pres">
      <dgm:prSet presAssocID="{DE5D1D65-FB90-40BE-8C9C-15ACACC627CC}" presName="spVertical2" presStyleCnt="0"/>
      <dgm:spPr/>
    </dgm:pt>
    <dgm:pt modelId="{AD4B95BD-C35D-46C8-B166-DD60C922768C}" type="pres">
      <dgm:prSet presAssocID="{DE5D1D65-FB90-40BE-8C9C-15ACACC627CC}" presName="spVertical3" presStyleCnt="0"/>
      <dgm:spPr/>
    </dgm:pt>
    <dgm:pt modelId="{27FCEA3C-F722-4D80-93FD-CD55D4CAA2D7}" type="pres">
      <dgm:prSet presAssocID="{1AD76011-630D-4D9D-9B5D-25DFA93E4BE4}" presName="space" presStyleCnt="0"/>
      <dgm:spPr/>
    </dgm:pt>
    <dgm:pt modelId="{953F399B-044D-4EC8-A1AD-D76D15731748}" type="pres">
      <dgm:prSet presAssocID="{1806541D-129E-44C2-9468-B83C1BB84205}" presName="linV" presStyleCnt="0"/>
      <dgm:spPr/>
    </dgm:pt>
    <dgm:pt modelId="{8F769D42-4591-4554-A4D0-199CE1A8B172}" type="pres">
      <dgm:prSet presAssocID="{1806541D-129E-44C2-9468-B83C1BB84205}" presName="spVertical1" presStyleCnt="0"/>
      <dgm:spPr/>
    </dgm:pt>
    <dgm:pt modelId="{5BA5360B-8AFB-4ACA-9E7F-310F2095AF8E}" type="pres">
      <dgm:prSet presAssocID="{1806541D-129E-44C2-9468-B83C1BB84205}" presName="parTx" presStyleLbl="revTx" presStyleIdx="2" presStyleCnt="5" custScaleX="305660" custLinFactNeighborX="-67218" custLinFactNeighborY="12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14D474-CEA1-41D7-BCE0-AD6EB46B08B4}" type="pres">
      <dgm:prSet presAssocID="{1806541D-129E-44C2-9468-B83C1BB84205}" presName="spVertical2" presStyleCnt="0"/>
      <dgm:spPr/>
    </dgm:pt>
    <dgm:pt modelId="{BB9D6D8A-8986-470C-8880-225F58E5156B}" type="pres">
      <dgm:prSet presAssocID="{1806541D-129E-44C2-9468-B83C1BB84205}" presName="spVertical3" presStyleCnt="0"/>
      <dgm:spPr/>
    </dgm:pt>
    <dgm:pt modelId="{8D69FC4B-AE59-41AC-92FD-B42BAB0AF572}" type="pres">
      <dgm:prSet presAssocID="{E3BC06C6-97C9-41E4-9FC4-B70C28DC52BD}" presName="space" presStyleCnt="0"/>
      <dgm:spPr/>
    </dgm:pt>
    <dgm:pt modelId="{18FCADD1-9E24-4DF5-8F5C-8A770687DCC2}" type="pres">
      <dgm:prSet presAssocID="{15924760-6D20-4652-850B-21C63843992E}" presName="linV" presStyleCnt="0"/>
      <dgm:spPr/>
    </dgm:pt>
    <dgm:pt modelId="{2AF53F9B-B5D1-4638-A000-087281691F5D}" type="pres">
      <dgm:prSet presAssocID="{15924760-6D20-4652-850B-21C63843992E}" presName="spVertical1" presStyleCnt="0"/>
      <dgm:spPr/>
    </dgm:pt>
    <dgm:pt modelId="{294A1C91-ADC8-47D7-9A6D-C4583615B23F}" type="pres">
      <dgm:prSet presAssocID="{15924760-6D20-4652-850B-21C63843992E}" presName="parTx" presStyleLbl="revTx" presStyleIdx="3" presStyleCnt="5" custScaleX="268457" custScaleY="856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4CB238-175A-4363-A48D-A9CA9199E21A}" type="pres">
      <dgm:prSet presAssocID="{15924760-6D20-4652-850B-21C63843992E}" presName="spVertical2" presStyleCnt="0"/>
      <dgm:spPr/>
    </dgm:pt>
    <dgm:pt modelId="{6C37DFE4-F3E1-4180-B09A-0359EC7BD3ED}" type="pres">
      <dgm:prSet presAssocID="{15924760-6D20-4652-850B-21C63843992E}" presName="spVertical3" presStyleCnt="0"/>
      <dgm:spPr/>
    </dgm:pt>
    <dgm:pt modelId="{70EB02C7-A85B-4D60-A6E1-3C9AB4DC1667}" type="pres">
      <dgm:prSet presAssocID="{41F5F7A5-CB3A-4990-AC4F-396FEEF07307}" presName="space" presStyleCnt="0"/>
      <dgm:spPr/>
    </dgm:pt>
    <dgm:pt modelId="{5DE10685-B61D-4471-A044-3F89AFFCF8DF}" type="pres">
      <dgm:prSet presAssocID="{CE99C0A7-99A6-453B-9B0F-29CD336D414E}" presName="linV" presStyleCnt="0"/>
      <dgm:spPr/>
    </dgm:pt>
    <dgm:pt modelId="{8A92C2F7-2826-499B-A815-C0C923F20509}" type="pres">
      <dgm:prSet presAssocID="{CE99C0A7-99A6-453B-9B0F-29CD336D414E}" presName="spVertical1" presStyleCnt="0"/>
      <dgm:spPr/>
    </dgm:pt>
    <dgm:pt modelId="{E5072E09-38E6-4237-8FEC-4652B183E018}" type="pres">
      <dgm:prSet presAssocID="{CE99C0A7-99A6-453B-9B0F-29CD336D414E}" presName="parTx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CEAD29-9CCD-48B9-9D85-4F8D81241A1D}" type="pres">
      <dgm:prSet presAssocID="{CE99C0A7-99A6-453B-9B0F-29CD336D414E}" presName="spVertical2" presStyleCnt="0"/>
      <dgm:spPr/>
    </dgm:pt>
    <dgm:pt modelId="{DD3B26D3-262A-407E-A4BB-968418079081}" type="pres">
      <dgm:prSet presAssocID="{CE99C0A7-99A6-453B-9B0F-29CD336D414E}" presName="spVertical3" presStyleCnt="0"/>
      <dgm:spPr/>
    </dgm:pt>
    <dgm:pt modelId="{40EF1AB6-4FAC-426B-A12C-EBEE28146B02}" type="pres">
      <dgm:prSet presAssocID="{A5723E6A-A6CD-4BE4-A405-6A89801F1AB8}" presName="padding2" presStyleCnt="0"/>
      <dgm:spPr/>
    </dgm:pt>
    <dgm:pt modelId="{AFCF70D5-4C44-438B-ADF0-7C793A754FB0}" type="pres">
      <dgm:prSet presAssocID="{A5723E6A-A6CD-4BE4-A405-6A89801F1AB8}" presName="negArrow" presStyleCnt="0"/>
      <dgm:spPr/>
    </dgm:pt>
    <dgm:pt modelId="{B21BF914-5363-4F9D-AD73-5EC92D6C76EE}" type="pres">
      <dgm:prSet presAssocID="{A5723E6A-A6CD-4BE4-A405-6A89801F1AB8}" presName="backgroundArrow" presStyleLbl="node1" presStyleIdx="0" presStyleCnt="1" custLinFactNeighborX="2724" custLinFactNeighborY="2000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r-TR"/>
        </a:p>
      </dgm:t>
    </dgm:pt>
  </dgm:ptLst>
  <dgm:cxnLst>
    <dgm:cxn modelId="{761DA999-EF97-4D7B-A78C-67B63CF6F6CC}" type="presOf" srcId="{15924760-6D20-4652-850B-21C63843992E}" destId="{294A1C91-ADC8-47D7-9A6D-C4583615B23F}" srcOrd="0" destOrd="0" presId="urn:microsoft.com/office/officeart/2005/8/layout/hProcess3"/>
    <dgm:cxn modelId="{984BD6A2-7717-4E32-A298-3DEA4110134C}" srcId="{A5723E6A-A6CD-4BE4-A405-6A89801F1AB8}" destId="{1806541D-129E-44C2-9468-B83C1BB84205}" srcOrd="2" destOrd="0" parTransId="{7B89A5E0-CEB9-4A25-A168-BF479DDC1D29}" sibTransId="{E3BC06C6-97C9-41E4-9FC4-B70C28DC52BD}"/>
    <dgm:cxn modelId="{B9AE1AA6-F8BE-4D4E-BC0E-8EB8B2CC0737}" type="presOf" srcId="{CE99C0A7-99A6-453B-9B0F-29CD336D414E}" destId="{E5072E09-38E6-4237-8FEC-4652B183E018}" srcOrd="0" destOrd="0" presId="urn:microsoft.com/office/officeart/2005/8/layout/hProcess3"/>
    <dgm:cxn modelId="{D67A60F5-DE22-4B50-B27A-ABC8BC805781}" srcId="{A5723E6A-A6CD-4BE4-A405-6A89801F1AB8}" destId="{15924760-6D20-4652-850B-21C63843992E}" srcOrd="3" destOrd="0" parTransId="{EBCEBD33-8033-4BB4-A267-4E4D5458425A}" sibTransId="{41F5F7A5-CB3A-4990-AC4F-396FEEF07307}"/>
    <dgm:cxn modelId="{04DF960A-8CF4-481F-8721-2BFF17644EAC}" type="presOf" srcId="{56311B6D-EB23-4202-9E4B-A4361C654C02}" destId="{4F784FB7-5E7D-44F1-8A53-725164B5F337}" srcOrd="0" destOrd="0" presId="urn:microsoft.com/office/officeart/2005/8/layout/hProcess3"/>
    <dgm:cxn modelId="{2D042A60-EBBB-46DB-8AA7-32B912EC85B7}" srcId="{A5723E6A-A6CD-4BE4-A405-6A89801F1AB8}" destId="{DE5D1D65-FB90-40BE-8C9C-15ACACC627CC}" srcOrd="1" destOrd="0" parTransId="{87F05749-3EC7-4A1D-99E5-A511610900F3}" sibTransId="{1AD76011-630D-4D9D-9B5D-25DFA93E4BE4}"/>
    <dgm:cxn modelId="{14629002-1696-47C6-AF61-4402B3C198A8}" type="presOf" srcId="{DE5D1D65-FB90-40BE-8C9C-15ACACC627CC}" destId="{AE7C353E-0589-471A-B980-31E3330187AA}" srcOrd="0" destOrd="0" presId="urn:microsoft.com/office/officeart/2005/8/layout/hProcess3"/>
    <dgm:cxn modelId="{0A47B661-D6B4-403C-BAE8-12E15EA4CE25}" srcId="{A5723E6A-A6CD-4BE4-A405-6A89801F1AB8}" destId="{CE99C0A7-99A6-453B-9B0F-29CD336D414E}" srcOrd="4" destOrd="0" parTransId="{F3C021C8-1A3F-4482-ACCF-0AF3F3D5F4B3}" sibTransId="{78679855-8106-4B02-A4DA-E4FDA2D35AFB}"/>
    <dgm:cxn modelId="{401A6DF9-3F22-4ED2-8F74-8991519D83A1}" type="presOf" srcId="{1806541D-129E-44C2-9468-B83C1BB84205}" destId="{5BA5360B-8AFB-4ACA-9E7F-310F2095AF8E}" srcOrd="0" destOrd="0" presId="urn:microsoft.com/office/officeart/2005/8/layout/hProcess3"/>
    <dgm:cxn modelId="{98712E96-A75D-4522-B0CD-D20DF60B90BD}" srcId="{A5723E6A-A6CD-4BE4-A405-6A89801F1AB8}" destId="{56311B6D-EB23-4202-9E4B-A4361C654C02}" srcOrd="0" destOrd="0" parTransId="{488C3C9F-493C-4BCD-AFCF-3D872AC879A0}" sibTransId="{7A2428A5-E598-4151-A216-6DA5235C470A}"/>
    <dgm:cxn modelId="{9F8C6A46-76DA-43E1-AE75-1BA3E199D035}" type="presOf" srcId="{A5723E6A-A6CD-4BE4-A405-6A89801F1AB8}" destId="{548F4B23-6BE7-494E-BAF3-E5F09F174B14}" srcOrd="0" destOrd="0" presId="urn:microsoft.com/office/officeart/2005/8/layout/hProcess3"/>
    <dgm:cxn modelId="{A2532C1D-11CC-4AFE-B5F1-C0CE7DFE56C1}" type="presParOf" srcId="{548F4B23-6BE7-494E-BAF3-E5F09F174B14}" destId="{738DBBFD-2C13-4602-86FB-B692FA634C6E}" srcOrd="0" destOrd="0" presId="urn:microsoft.com/office/officeart/2005/8/layout/hProcess3"/>
    <dgm:cxn modelId="{24DEA7DE-02EC-424F-B9C4-1650CCC0640D}" type="presParOf" srcId="{548F4B23-6BE7-494E-BAF3-E5F09F174B14}" destId="{51DB33F4-1DE4-4D5E-8B17-573CF1B88D04}" srcOrd="1" destOrd="0" presId="urn:microsoft.com/office/officeart/2005/8/layout/hProcess3"/>
    <dgm:cxn modelId="{856137B9-D0DD-4A09-8845-31258564237B}" type="presParOf" srcId="{51DB33F4-1DE4-4D5E-8B17-573CF1B88D04}" destId="{DDA69BEE-0DED-4EFD-B2F0-0306F01346D4}" srcOrd="0" destOrd="0" presId="urn:microsoft.com/office/officeart/2005/8/layout/hProcess3"/>
    <dgm:cxn modelId="{EFA368DE-1B37-40A2-931C-950E753D0FE2}" type="presParOf" srcId="{51DB33F4-1DE4-4D5E-8B17-573CF1B88D04}" destId="{1445E117-B381-4F3F-B83E-67B29E784688}" srcOrd="1" destOrd="0" presId="urn:microsoft.com/office/officeart/2005/8/layout/hProcess3"/>
    <dgm:cxn modelId="{358B5724-8437-45F7-A7B9-593E44C2D2DF}" type="presParOf" srcId="{1445E117-B381-4F3F-B83E-67B29E784688}" destId="{9D1CB32C-7326-48C0-A962-7B0819E442F1}" srcOrd="0" destOrd="0" presId="urn:microsoft.com/office/officeart/2005/8/layout/hProcess3"/>
    <dgm:cxn modelId="{E2A8C496-4AC3-4AA9-8439-A9ACF91EB0FC}" type="presParOf" srcId="{1445E117-B381-4F3F-B83E-67B29E784688}" destId="{4F784FB7-5E7D-44F1-8A53-725164B5F337}" srcOrd="1" destOrd="0" presId="urn:microsoft.com/office/officeart/2005/8/layout/hProcess3"/>
    <dgm:cxn modelId="{CAB39793-432A-4B8A-8E8F-C21BC68B26F5}" type="presParOf" srcId="{1445E117-B381-4F3F-B83E-67B29E784688}" destId="{D2E384CA-EF6A-4030-9999-E1F919DF89EF}" srcOrd="2" destOrd="0" presId="urn:microsoft.com/office/officeart/2005/8/layout/hProcess3"/>
    <dgm:cxn modelId="{5F46BBD4-EF61-4E5D-BCAD-5EE21D373F04}" type="presParOf" srcId="{1445E117-B381-4F3F-B83E-67B29E784688}" destId="{BD16A2A5-1AA8-4D14-B096-B47D0DF73D5A}" srcOrd="3" destOrd="0" presId="urn:microsoft.com/office/officeart/2005/8/layout/hProcess3"/>
    <dgm:cxn modelId="{ED63F30A-A714-46CB-B7CA-F97880E28DB9}" type="presParOf" srcId="{51DB33F4-1DE4-4D5E-8B17-573CF1B88D04}" destId="{53EDA70C-1E72-4B88-BA72-7513D566B56B}" srcOrd="2" destOrd="0" presId="urn:microsoft.com/office/officeart/2005/8/layout/hProcess3"/>
    <dgm:cxn modelId="{557D2D23-481C-4AAD-ACC4-77A8AEC5AD94}" type="presParOf" srcId="{51DB33F4-1DE4-4D5E-8B17-573CF1B88D04}" destId="{892870CB-A2CF-427A-B0EB-6178F4586157}" srcOrd="3" destOrd="0" presId="urn:microsoft.com/office/officeart/2005/8/layout/hProcess3"/>
    <dgm:cxn modelId="{E7DA69D7-27D7-4C89-A42C-15282C39A69B}" type="presParOf" srcId="{892870CB-A2CF-427A-B0EB-6178F4586157}" destId="{9986CF69-4E62-41A9-A2A8-B4F9DE7CCDAC}" srcOrd="0" destOrd="0" presId="urn:microsoft.com/office/officeart/2005/8/layout/hProcess3"/>
    <dgm:cxn modelId="{9C15F737-1AD0-4A7C-ACE7-ADA576AB3991}" type="presParOf" srcId="{892870CB-A2CF-427A-B0EB-6178F4586157}" destId="{AE7C353E-0589-471A-B980-31E3330187AA}" srcOrd="1" destOrd="0" presId="urn:microsoft.com/office/officeart/2005/8/layout/hProcess3"/>
    <dgm:cxn modelId="{7EF004B0-DFFB-4DC3-B825-78E2FCAA7AE7}" type="presParOf" srcId="{892870CB-A2CF-427A-B0EB-6178F4586157}" destId="{06E16931-CFBD-4306-A0FE-B627645DF063}" srcOrd="2" destOrd="0" presId="urn:microsoft.com/office/officeart/2005/8/layout/hProcess3"/>
    <dgm:cxn modelId="{B9D0EDAD-292A-4844-9F73-59D7D7611846}" type="presParOf" srcId="{892870CB-A2CF-427A-B0EB-6178F4586157}" destId="{AD4B95BD-C35D-46C8-B166-DD60C922768C}" srcOrd="3" destOrd="0" presId="urn:microsoft.com/office/officeart/2005/8/layout/hProcess3"/>
    <dgm:cxn modelId="{8A4D83D5-EFF2-4330-941D-39ED76F052FA}" type="presParOf" srcId="{51DB33F4-1DE4-4D5E-8B17-573CF1B88D04}" destId="{27FCEA3C-F722-4D80-93FD-CD55D4CAA2D7}" srcOrd="4" destOrd="0" presId="urn:microsoft.com/office/officeart/2005/8/layout/hProcess3"/>
    <dgm:cxn modelId="{C9B37B79-63DA-45B1-B415-1549D32C1A3F}" type="presParOf" srcId="{51DB33F4-1DE4-4D5E-8B17-573CF1B88D04}" destId="{953F399B-044D-4EC8-A1AD-D76D15731748}" srcOrd="5" destOrd="0" presId="urn:microsoft.com/office/officeart/2005/8/layout/hProcess3"/>
    <dgm:cxn modelId="{70A040F3-59BE-4BF5-93B7-23A9D78D3DAC}" type="presParOf" srcId="{953F399B-044D-4EC8-A1AD-D76D15731748}" destId="{8F769D42-4591-4554-A4D0-199CE1A8B172}" srcOrd="0" destOrd="0" presId="urn:microsoft.com/office/officeart/2005/8/layout/hProcess3"/>
    <dgm:cxn modelId="{6572E149-FC78-4F6C-8F0C-5ECE01DC59A1}" type="presParOf" srcId="{953F399B-044D-4EC8-A1AD-D76D15731748}" destId="{5BA5360B-8AFB-4ACA-9E7F-310F2095AF8E}" srcOrd="1" destOrd="0" presId="urn:microsoft.com/office/officeart/2005/8/layout/hProcess3"/>
    <dgm:cxn modelId="{C2CE8C38-9E29-4FA3-9D90-A3DE835BD516}" type="presParOf" srcId="{953F399B-044D-4EC8-A1AD-D76D15731748}" destId="{5914D474-CEA1-41D7-BCE0-AD6EB46B08B4}" srcOrd="2" destOrd="0" presId="urn:microsoft.com/office/officeart/2005/8/layout/hProcess3"/>
    <dgm:cxn modelId="{FB96648A-453A-4BEB-AFC6-D4E7ABD2FDCF}" type="presParOf" srcId="{953F399B-044D-4EC8-A1AD-D76D15731748}" destId="{BB9D6D8A-8986-470C-8880-225F58E5156B}" srcOrd="3" destOrd="0" presId="urn:microsoft.com/office/officeart/2005/8/layout/hProcess3"/>
    <dgm:cxn modelId="{53446DD5-3DCE-42DA-8F21-0F68D6CF4DB0}" type="presParOf" srcId="{51DB33F4-1DE4-4D5E-8B17-573CF1B88D04}" destId="{8D69FC4B-AE59-41AC-92FD-B42BAB0AF572}" srcOrd="6" destOrd="0" presId="urn:microsoft.com/office/officeart/2005/8/layout/hProcess3"/>
    <dgm:cxn modelId="{D809C986-6579-4721-AC41-A28AF9867DCE}" type="presParOf" srcId="{51DB33F4-1DE4-4D5E-8B17-573CF1B88D04}" destId="{18FCADD1-9E24-4DF5-8F5C-8A770687DCC2}" srcOrd="7" destOrd="0" presId="urn:microsoft.com/office/officeart/2005/8/layout/hProcess3"/>
    <dgm:cxn modelId="{7AB5A4B9-98A5-47B0-9A18-57056395CE6A}" type="presParOf" srcId="{18FCADD1-9E24-4DF5-8F5C-8A770687DCC2}" destId="{2AF53F9B-B5D1-4638-A000-087281691F5D}" srcOrd="0" destOrd="0" presId="urn:microsoft.com/office/officeart/2005/8/layout/hProcess3"/>
    <dgm:cxn modelId="{456C9299-EC34-4CD1-BC9F-3407951BA547}" type="presParOf" srcId="{18FCADD1-9E24-4DF5-8F5C-8A770687DCC2}" destId="{294A1C91-ADC8-47D7-9A6D-C4583615B23F}" srcOrd="1" destOrd="0" presId="urn:microsoft.com/office/officeart/2005/8/layout/hProcess3"/>
    <dgm:cxn modelId="{5186099A-8834-4104-9C95-E5D175EF5A81}" type="presParOf" srcId="{18FCADD1-9E24-4DF5-8F5C-8A770687DCC2}" destId="{504CB238-175A-4363-A48D-A9CA9199E21A}" srcOrd="2" destOrd="0" presId="urn:microsoft.com/office/officeart/2005/8/layout/hProcess3"/>
    <dgm:cxn modelId="{FA5746E9-CD07-429A-B954-513D6EBCCF50}" type="presParOf" srcId="{18FCADD1-9E24-4DF5-8F5C-8A770687DCC2}" destId="{6C37DFE4-F3E1-4180-B09A-0359EC7BD3ED}" srcOrd="3" destOrd="0" presId="urn:microsoft.com/office/officeart/2005/8/layout/hProcess3"/>
    <dgm:cxn modelId="{C235916F-AEA0-4ABE-8E8B-7E21C8698989}" type="presParOf" srcId="{51DB33F4-1DE4-4D5E-8B17-573CF1B88D04}" destId="{70EB02C7-A85B-4D60-A6E1-3C9AB4DC1667}" srcOrd="8" destOrd="0" presId="urn:microsoft.com/office/officeart/2005/8/layout/hProcess3"/>
    <dgm:cxn modelId="{EF50248C-B699-498E-BE21-95B6E8ADBB1A}" type="presParOf" srcId="{51DB33F4-1DE4-4D5E-8B17-573CF1B88D04}" destId="{5DE10685-B61D-4471-A044-3F89AFFCF8DF}" srcOrd="9" destOrd="0" presId="urn:microsoft.com/office/officeart/2005/8/layout/hProcess3"/>
    <dgm:cxn modelId="{98A4C911-A472-48E8-9E0B-013D6C336F9F}" type="presParOf" srcId="{5DE10685-B61D-4471-A044-3F89AFFCF8DF}" destId="{8A92C2F7-2826-499B-A815-C0C923F20509}" srcOrd="0" destOrd="0" presId="urn:microsoft.com/office/officeart/2005/8/layout/hProcess3"/>
    <dgm:cxn modelId="{08660DD8-EF91-4905-B4D0-FDFB0ED0803D}" type="presParOf" srcId="{5DE10685-B61D-4471-A044-3F89AFFCF8DF}" destId="{E5072E09-38E6-4237-8FEC-4652B183E018}" srcOrd="1" destOrd="0" presId="urn:microsoft.com/office/officeart/2005/8/layout/hProcess3"/>
    <dgm:cxn modelId="{3421974E-D296-4E5C-9138-1CD816CA7BAC}" type="presParOf" srcId="{5DE10685-B61D-4471-A044-3F89AFFCF8DF}" destId="{36CEAD29-9CCD-48B9-9D85-4F8D81241A1D}" srcOrd="2" destOrd="0" presId="urn:microsoft.com/office/officeart/2005/8/layout/hProcess3"/>
    <dgm:cxn modelId="{27F0002F-EB41-42A9-8CDE-6DB175D9271A}" type="presParOf" srcId="{5DE10685-B61D-4471-A044-3F89AFFCF8DF}" destId="{DD3B26D3-262A-407E-A4BB-968418079081}" srcOrd="3" destOrd="0" presId="urn:microsoft.com/office/officeart/2005/8/layout/hProcess3"/>
    <dgm:cxn modelId="{574EBDB2-02C4-48F3-B446-548A6AF5DFF4}" type="presParOf" srcId="{51DB33F4-1DE4-4D5E-8B17-573CF1B88D04}" destId="{40EF1AB6-4FAC-426B-A12C-EBEE28146B02}" srcOrd="10" destOrd="0" presId="urn:microsoft.com/office/officeart/2005/8/layout/hProcess3"/>
    <dgm:cxn modelId="{26277E09-F937-44AC-B3B8-33A20E5A0C5C}" type="presParOf" srcId="{51DB33F4-1DE4-4D5E-8B17-573CF1B88D04}" destId="{AFCF70D5-4C44-438B-ADF0-7C793A754FB0}" srcOrd="11" destOrd="0" presId="urn:microsoft.com/office/officeart/2005/8/layout/hProcess3"/>
    <dgm:cxn modelId="{E6B3165A-9FD0-4890-AD97-00654B97C25D}" type="presParOf" srcId="{51DB33F4-1DE4-4D5E-8B17-573CF1B88D04}" destId="{B21BF914-5363-4F9D-AD73-5EC92D6C76EE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E86EA0-6C04-49C7-AB34-A85DA87D9816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3B0CDC5-CCFF-491B-8970-DE83BC144B4B}" type="pres">
      <dgm:prSet presAssocID="{E1E86EA0-6C04-49C7-AB34-A85DA87D981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3AA65D8D-F015-4C5B-B320-3D32332C82EE}" type="presOf" srcId="{E1E86EA0-6C04-49C7-AB34-A85DA87D9816}" destId="{23B0CDC5-CCFF-491B-8970-DE83BC144B4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10092-5470-43D3-8DC4-D0A40B7305F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559A413-224A-4B21-8D73-2679EE82473E}" type="pres">
      <dgm:prSet presAssocID="{BA010092-5470-43D3-8DC4-D0A40B7305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9C77688B-A92E-415A-B729-98C165CEE139}" type="presOf" srcId="{BA010092-5470-43D3-8DC4-D0A40B7305F7}" destId="{5559A413-224A-4B21-8D73-2679EE82473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F75328-5329-4528-8C0E-D763BD75F693}" type="doc">
      <dgm:prSet loTypeId="urn:microsoft.com/office/officeart/2005/8/layout/list1" loCatId="list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275E5A7C-E75D-45D3-B5BC-DD8CEB1B554E}">
      <dgm:prSet phldrT="[Metin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3300" dirty="0" smtClean="0">
              <a:solidFill>
                <a:schemeClr val="tx1">
                  <a:lumMod val="95000"/>
                  <a:lumOff val="5000"/>
                </a:schemeClr>
              </a:solidFill>
            </a:rPr>
            <a:t>İç Kontrol</a:t>
          </a:r>
          <a:endParaRPr lang="tr-TR" sz="33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EB719C8-7F0A-4CF0-A0C3-B57443257032}" type="parTrans" cxnId="{21E431DF-D26B-40DF-B06A-E0A22427B517}">
      <dgm:prSet/>
      <dgm:spPr/>
      <dgm:t>
        <a:bodyPr/>
        <a:lstStyle/>
        <a:p>
          <a:endParaRPr lang="tr-TR" sz="2000"/>
        </a:p>
      </dgm:t>
    </dgm:pt>
    <dgm:pt modelId="{2F00F588-EA28-4C46-A71D-E4D7F534FB3B}" type="sibTrans" cxnId="{21E431DF-D26B-40DF-B06A-E0A22427B517}">
      <dgm:prSet/>
      <dgm:spPr/>
      <dgm:t>
        <a:bodyPr/>
        <a:lstStyle/>
        <a:p>
          <a:endParaRPr lang="tr-TR" sz="2000"/>
        </a:p>
      </dgm:t>
    </dgm:pt>
    <dgm:pt modelId="{671BFD60-6E9E-4E64-9111-E9B7E5D11CB4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5018 (Md.55-57)</a:t>
          </a:r>
          <a:endParaRPr lang="tr-TR" sz="2200" dirty="0">
            <a:solidFill>
              <a:schemeClr val="bg1"/>
            </a:solidFill>
          </a:endParaRPr>
        </a:p>
      </dgm:t>
    </dgm:pt>
    <dgm:pt modelId="{80FA2573-D2B2-45F3-B42C-821DAFD54A6B}" type="parTrans" cxnId="{D869D2E8-2EB2-46AA-B3D9-9E7CFDA6C65D}">
      <dgm:prSet/>
      <dgm:spPr/>
      <dgm:t>
        <a:bodyPr/>
        <a:lstStyle/>
        <a:p>
          <a:endParaRPr lang="tr-TR" sz="2000"/>
        </a:p>
      </dgm:t>
    </dgm:pt>
    <dgm:pt modelId="{85157BA1-8509-4D8D-9E2D-BB390F1A4F8A}" type="sibTrans" cxnId="{D869D2E8-2EB2-46AA-B3D9-9E7CFDA6C65D}">
      <dgm:prSet/>
      <dgm:spPr/>
      <dgm:t>
        <a:bodyPr/>
        <a:lstStyle/>
        <a:p>
          <a:endParaRPr lang="tr-TR" sz="2000"/>
        </a:p>
      </dgm:t>
    </dgm:pt>
    <dgm:pt modelId="{7F62622D-9FE6-4DE3-BAAD-79CDC9316A03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Sayıştay Kanunu (Md.35-36)</a:t>
          </a:r>
          <a:endParaRPr lang="tr-TR" sz="2200" dirty="0">
            <a:solidFill>
              <a:schemeClr val="bg1"/>
            </a:solidFill>
          </a:endParaRPr>
        </a:p>
      </dgm:t>
    </dgm:pt>
    <dgm:pt modelId="{D735F2F2-659F-4750-9A63-F950125D7184}" type="parTrans" cxnId="{C35A45AC-05BB-408D-A96D-18B69721D646}">
      <dgm:prSet/>
      <dgm:spPr/>
      <dgm:t>
        <a:bodyPr/>
        <a:lstStyle/>
        <a:p>
          <a:endParaRPr lang="tr-TR" sz="2000"/>
        </a:p>
      </dgm:t>
    </dgm:pt>
    <dgm:pt modelId="{370076CE-1F4A-413E-BB4B-2FCB557C2AB4}" type="sibTrans" cxnId="{C35A45AC-05BB-408D-A96D-18B69721D646}">
      <dgm:prSet/>
      <dgm:spPr/>
      <dgm:t>
        <a:bodyPr/>
        <a:lstStyle/>
        <a:p>
          <a:endParaRPr lang="tr-TR" sz="2000"/>
        </a:p>
      </dgm:t>
    </dgm:pt>
    <dgm:pt modelId="{480173B9-F183-4258-BD11-1EDBD4C4C974}">
      <dgm:prSet phldrT="[Metin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33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Hazine ve Maliye Bakanlığınca Yapılan Düzenlemeler</a:t>
          </a:r>
          <a:endParaRPr lang="tr-TR" sz="33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035C983-B7E8-4630-92E8-47467D7D0832}" type="parTrans" cxnId="{F5A02696-AF28-4F8E-BDAD-A2016EFBBFE1}">
      <dgm:prSet/>
      <dgm:spPr/>
      <dgm:t>
        <a:bodyPr/>
        <a:lstStyle/>
        <a:p>
          <a:endParaRPr lang="tr-TR" sz="2000"/>
        </a:p>
      </dgm:t>
    </dgm:pt>
    <dgm:pt modelId="{CBB5ED4F-894F-42F6-A3AB-44605AE0AD96}" type="sibTrans" cxnId="{F5A02696-AF28-4F8E-BDAD-A2016EFBBFE1}">
      <dgm:prSet/>
      <dgm:spPr/>
      <dgm:t>
        <a:bodyPr/>
        <a:lstStyle/>
        <a:p>
          <a:endParaRPr lang="tr-TR" sz="2000"/>
        </a:p>
      </dgm:t>
    </dgm:pt>
    <dgm:pt modelId="{DACA7DEA-38D9-401B-B703-2AEC9135D688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Kamu İç Kontrol Standartlarına Uyum Eylem Planı Rehberi</a:t>
          </a:r>
          <a:endParaRPr lang="tr-TR" sz="2200" dirty="0">
            <a:solidFill>
              <a:schemeClr val="bg1"/>
            </a:solidFill>
          </a:endParaRPr>
        </a:p>
      </dgm:t>
    </dgm:pt>
    <dgm:pt modelId="{CB31F5AE-B6D6-42A7-80AA-4CE45C68AA6F}" type="parTrans" cxnId="{ACD79CDD-93FB-4E82-A154-9E8F8E868A9B}">
      <dgm:prSet/>
      <dgm:spPr/>
      <dgm:t>
        <a:bodyPr/>
        <a:lstStyle/>
        <a:p>
          <a:endParaRPr lang="tr-TR" sz="2000"/>
        </a:p>
      </dgm:t>
    </dgm:pt>
    <dgm:pt modelId="{2029EC8A-D220-4BD1-9CFB-6D5709532DA5}" type="sibTrans" cxnId="{ACD79CDD-93FB-4E82-A154-9E8F8E868A9B}">
      <dgm:prSet/>
      <dgm:spPr/>
      <dgm:t>
        <a:bodyPr/>
        <a:lstStyle/>
        <a:p>
          <a:endParaRPr lang="tr-TR" sz="2000"/>
        </a:p>
      </dgm:t>
    </dgm:pt>
    <dgm:pt modelId="{A221F3FF-1AFC-4A8E-AB5D-E796C6D0DC90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Kamu İç Kontrol Standartları Genelgesi</a:t>
          </a:r>
          <a:endParaRPr lang="tr-TR" sz="2200" dirty="0">
            <a:solidFill>
              <a:schemeClr val="bg1"/>
            </a:solidFill>
          </a:endParaRPr>
        </a:p>
      </dgm:t>
    </dgm:pt>
    <dgm:pt modelId="{7DC1BA41-8073-4044-982E-AB964643B304}" type="parTrans" cxnId="{92037B32-729F-43D1-9788-0C75DD9E7946}">
      <dgm:prSet/>
      <dgm:spPr/>
      <dgm:t>
        <a:bodyPr/>
        <a:lstStyle/>
        <a:p>
          <a:endParaRPr lang="tr-TR" sz="2000"/>
        </a:p>
      </dgm:t>
    </dgm:pt>
    <dgm:pt modelId="{9DF26C4D-5A75-42DB-B87B-B7CC5594785D}" type="sibTrans" cxnId="{92037B32-729F-43D1-9788-0C75DD9E7946}">
      <dgm:prSet/>
      <dgm:spPr/>
      <dgm:t>
        <a:bodyPr/>
        <a:lstStyle/>
        <a:p>
          <a:endParaRPr lang="tr-TR" sz="2000"/>
        </a:p>
      </dgm:t>
    </dgm:pt>
    <dgm:pt modelId="{DD63D6EA-40AC-44C5-97B4-482ABCDECD1F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İç Kontrol ve Ön Mali Kontrole İlişkin Usul ve Esaslar </a:t>
          </a:r>
          <a:endParaRPr lang="tr-TR" sz="2200" dirty="0">
            <a:solidFill>
              <a:schemeClr val="bg1"/>
            </a:solidFill>
          </a:endParaRPr>
        </a:p>
      </dgm:t>
    </dgm:pt>
    <dgm:pt modelId="{FC84D804-BB35-4D24-B706-7659F548EC06}" type="parTrans" cxnId="{78382AD1-01FB-4ABE-BBDD-F4DD222E7F42}">
      <dgm:prSet/>
      <dgm:spPr/>
      <dgm:t>
        <a:bodyPr/>
        <a:lstStyle/>
        <a:p>
          <a:endParaRPr lang="tr-TR" sz="2000"/>
        </a:p>
      </dgm:t>
    </dgm:pt>
    <dgm:pt modelId="{10CBBC2C-2BB4-45C9-9A63-DF8B21365E7F}" type="sibTrans" cxnId="{78382AD1-01FB-4ABE-BBDD-F4DD222E7F42}">
      <dgm:prSet/>
      <dgm:spPr/>
      <dgm:t>
        <a:bodyPr/>
        <a:lstStyle/>
        <a:p>
          <a:endParaRPr lang="tr-TR" sz="2000"/>
        </a:p>
      </dgm:t>
    </dgm:pt>
    <dgm:pt modelId="{AF2A2CB7-E433-4BF2-A63E-F58FC918C748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Kamu İç Kontrol Standartları Tebliği</a:t>
          </a:r>
          <a:endParaRPr lang="tr-TR" sz="2200" dirty="0">
            <a:solidFill>
              <a:schemeClr val="bg1"/>
            </a:solidFill>
          </a:endParaRPr>
        </a:p>
      </dgm:t>
    </dgm:pt>
    <dgm:pt modelId="{375D3724-A383-49A4-BA38-0539C3C253E9}" type="parTrans" cxnId="{C9B017B7-1CC4-4EBA-B1F6-0717FB0D6750}">
      <dgm:prSet/>
      <dgm:spPr/>
      <dgm:t>
        <a:bodyPr/>
        <a:lstStyle/>
        <a:p>
          <a:endParaRPr lang="tr-TR" sz="2000"/>
        </a:p>
      </dgm:t>
    </dgm:pt>
    <dgm:pt modelId="{FDBC4D7A-CD4D-47B8-9F40-5E7E1F063E6C}" type="sibTrans" cxnId="{C9B017B7-1CC4-4EBA-B1F6-0717FB0D6750}">
      <dgm:prSet/>
      <dgm:spPr/>
      <dgm:t>
        <a:bodyPr/>
        <a:lstStyle/>
        <a:p>
          <a:endParaRPr lang="tr-TR" sz="2000"/>
        </a:p>
      </dgm:t>
    </dgm:pt>
    <dgm:pt modelId="{B40D3468-7244-4F88-82CE-0D6261881DC3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SGB Hakkında Yönetmelik </a:t>
          </a:r>
          <a:endParaRPr lang="tr-TR" sz="2200" dirty="0">
            <a:solidFill>
              <a:schemeClr val="bg1"/>
            </a:solidFill>
          </a:endParaRPr>
        </a:p>
      </dgm:t>
    </dgm:pt>
    <dgm:pt modelId="{A4658CA5-841D-4397-BCA3-1F2491193417}" type="parTrans" cxnId="{85568D65-A514-40A7-AF4B-B2544EC3A21C}">
      <dgm:prSet/>
      <dgm:spPr/>
      <dgm:t>
        <a:bodyPr/>
        <a:lstStyle/>
        <a:p>
          <a:endParaRPr lang="tr-TR" sz="2000"/>
        </a:p>
      </dgm:t>
    </dgm:pt>
    <dgm:pt modelId="{A832E77A-451F-4DEE-803E-90D34C7D3B38}" type="sibTrans" cxnId="{85568D65-A514-40A7-AF4B-B2544EC3A21C}">
      <dgm:prSet/>
      <dgm:spPr/>
      <dgm:t>
        <a:bodyPr/>
        <a:lstStyle/>
        <a:p>
          <a:endParaRPr lang="tr-TR" sz="2000"/>
        </a:p>
      </dgm:t>
    </dgm:pt>
    <dgm:pt modelId="{892E6A42-027E-4330-80D4-BFBC4AF786C6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Kamu İç Kontrol Rehberi</a:t>
          </a:r>
          <a:endParaRPr lang="tr-TR" sz="2200" dirty="0">
            <a:solidFill>
              <a:schemeClr val="bg1"/>
            </a:solidFill>
          </a:endParaRPr>
        </a:p>
      </dgm:t>
    </dgm:pt>
    <dgm:pt modelId="{C654DDF4-BFA5-407D-8F53-911529A630BB}" type="parTrans" cxnId="{F57B3983-F50B-4BAB-9283-0603ECDFB36F}">
      <dgm:prSet/>
      <dgm:spPr/>
      <dgm:t>
        <a:bodyPr/>
        <a:lstStyle/>
        <a:p>
          <a:endParaRPr lang="tr-TR" sz="2000"/>
        </a:p>
      </dgm:t>
    </dgm:pt>
    <dgm:pt modelId="{2D859307-5E49-483D-B235-5EF65549E509}" type="sibTrans" cxnId="{F57B3983-F50B-4BAB-9283-0603ECDFB36F}">
      <dgm:prSet/>
      <dgm:spPr/>
      <dgm:t>
        <a:bodyPr/>
        <a:lstStyle/>
        <a:p>
          <a:endParaRPr lang="tr-TR" sz="2000"/>
        </a:p>
      </dgm:t>
    </dgm:pt>
    <dgm:pt modelId="{295C4CED-9F75-4773-8977-7E4F01BFF7E6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endParaRPr lang="tr-TR" sz="2200" dirty="0">
            <a:solidFill>
              <a:schemeClr val="bg1"/>
            </a:solidFill>
          </a:endParaRPr>
        </a:p>
      </dgm:t>
    </dgm:pt>
    <dgm:pt modelId="{4EA23DEE-1599-41D5-8D02-78E8BEB08E41}" type="parTrans" cxnId="{85BCCDFD-11D3-4702-A8D2-BAAB3216F4CE}">
      <dgm:prSet/>
      <dgm:spPr/>
      <dgm:t>
        <a:bodyPr/>
        <a:lstStyle/>
        <a:p>
          <a:endParaRPr lang="tr-TR"/>
        </a:p>
      </dgm:t>
    </dgm:pt>
    <dgm:pt modelId="{7554CA0A-2E7C-47B2-B1B3-AAC67693125D}" type="sibTrans" cxnId="{85BCCDFD-11D3-4702-A8D2-BAAB3216F4CE}">
      <dgm:prSet/>
      <dgm:spPr/>
      <dgm:t>
        <a:bodyPr/>
        <a:lstStyle/>
        <a:p>
          <a:endParaRPr lang="tr-TR"/>
        </a:p>
      </dgm:t>
    </dgm:pt>
    <dgm:pt modelId="{D9550C54-C532-4864-AE7F-B2F488E3E562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endParaRPr lang="tr-TR" sz="2200" dirty="0">
            <a:solidFill>
              <a:schemeClr val="bg1"/>
            </a:solidFill>
          </a:endParaRPr>
        </a:p>
      </dgm:t>
    </dgm:pt>
    <dgm:pt modelId="{6559D382-1CA0-4725-8FDC-F8143FF2D89E}" type="parTrans" cxnId="{65863FE0-8DAC-48BF-B20E-71547D821B8A}">
      <dgm:prSet/>
      <dgm:spPr/>
      <dgm:t>
        <a:bodyPr/>
        <a:lstStyle/>
        <a:p>
          <a:endParaRPr lang="tr-TR"/>
        </a:p>
      </dgm:t>
    </dgm:pt>
    <dgm:pt modelId="{C41C486E-7D99-425B-9836-68C775F1CAFB}" type="sibTrans" cxnId="{65863FE0-8DAC-48BF-B20E-71547D821B8A}">
      <dgm:prSet/>
      <dgm:spPr/>
      <dgm:t>
        <a:bodyPr/>
        <a:lstStyle/>
        <a:p>
          <a:endParaRPr lang="tr-TR"/>
        </a:p>
      </dgm:t>
    </dgm:pt>
    <dgm:pt modelId="{BB48CAF0-5B26-42D4-B058-DF8F4F749D2B}">
      <dgm:prSet phldrT="[Metin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0"/>
          <a:r>
            <a:rPr lang="tr-TR" sz="2200" dirty="0" smtClean="0">
              <a:solidFill>
                <a:schemeClr val="bg1"/>
              </a:solidFill>
            </a:rPr>
            <a:t>İç Kontrol Sistemi İzleme ve Değerlendirme Rehberi ile İç Kontrol Olgunluk Modeli</a:t>
          </a:r>
          <a:endParaRPr lang="tr-TR" sz="2200" dirty="0">
            <a:solidFill>
              <a:schemeClr val="bg1"/>
            </a:solidFill>
          </a:endParaRPr>
        </a:p>
      </dgm:t>
    </dgm:pt>
    <dgm:pt modelId="{9F4CF875-CF9B-4E29-9034-F42F5747AFF9}" type="parTrans" cxnId="{2041437E-4C15-4D14-8C70-F2CB551039E8}">
      <dgm:prSet/>
      <dgm:spPr/>
      <dgm:t>
        <a:bodyPr/>
        <a:lstStyle/>
        <a:p>
          <a:endParaRPr lang="tr-TR"/>
        </a:p>
      </dgm:t>
    </dgm:pt>
    <dgm:pt modelId="{167DDC5A-EA3C-4482-A0C2-4D86D3A57A1C}" type="sibTrans" cxnId="{2041437E-4C15-4D14-8C70-F2CB551039E8}">
      <dgm:prSet/>
      <dgm:spPr/>
      <dgm:t>
        <a:bodyPr/>
        <a:lstStyle/>
        <a:p>
          <a:endParaRPr lang="tr-TR"/>
        </a:p>
      </dgm:t>
    </dgm:pt>
    <dgm:pt modelId="{3BD4544B-17F6-400C-AFE4-35CBAD9B8C98}" type="pres">
      <dgm:prSet presAssocID="{09F75328-5329-4528-8C0E-D763BD75F69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EA97BF6-4775-4487-A1B1-FB36D338C186}" type="pres">
      <dgm:prSet presAssocID="{275E5A7C-E75D-45D3-B5BC-DD8CEB1B554E}" presName="parentLin" presStyleCnt="0"/>
      <dgm:spPr/>
    </dgm:pt>
    <dgm:pt modelId="{016AF4EA-B428-42C1-991D-FEC6107F887F}" type="pres">
      <dgm:prSet presAssocID="{275E5A7C-E75D-45D3-B5BC-DD8CEB1B554E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0F4D70A7-5E96-4F27-A1E5-208E36E52554}" type="pres">
      <dgm:prSet presAssocID="{275E5A7C-E75D-45D3-B5BC-DD8CEB1B554E}" presName="parentText" presStyleLbl="node1" presStyleIdx="0" presStyleCnt="2" custScaleX="121308" custScaleY="16332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9B59D6-C428-4370-B8AE-2BE6E2894BCB}" type="pres">
      <dgm:prSet presAssocID="{275E5A7C-E75D-45D3-B5BC-DD8CEB1B554E}" presName="negativeSpace" presStyleCnt="0"/>
      <dgm:spPr/>
    </dgm:pt>
    <dgm:pt modelId="{72E9D574-A852-4F3B-A6C3-F6AF99AC7D04}" type="pres">
      <dgm:prSet presAssocID="{275E5A7C-E75D-45D3-B5BC-DD8CEB1B554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D82FE8-5BBD-4F05-AE29-E551C6A64BC5}" type="pres">
      <dgm:prSet presAssocID="{2F00F588-EA28-4C46-A71D-E4D7F534FB3B}" presName="spaceBetweenRectangles" presStyleCnt="0"/>
      <dgm:spPr/>
    </dgm:pt>
    <dgm:pt modelId="{148C5DD3-D1EE-4145-BFDC-7D1DD521D00D}" type="pres">
      <dgm:prSet presAssocID="{480173B9-F183-4258-BD11-1EDBD4C4C974}" presName="parentLin" presStyleCnt="0"/>
      <dgm:spPr/>
    </dgm:pt>
    <dgm:pt modelId="{6CB76FF4-C04C-4A34-BF7C-54C4EF211C9D}" type="pres">
      <dgm:prSet presAssocID="{480173B9-F183-4258-BD11-1EDBD4C4C974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5D5C7ABD-A67E-4CB8-9C74-CC7FE8B49621}" type="pres">
      <dgm:prSet presAssocID="{480173B9-F183-4258-BD11-1EDBD4C4C974}" presName="parentText" presStyleLbl="node1" presStyleIdx="1" presStyleCnt="2" custScaleX="135585" custScaleY="18089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C8617C-9246-4FCD-9281-C5D68E5E6DFE}" type="pres">
      <dgm:prSet presAssocID="{480173B9-F183-4258-BD11-1EDBD4C4C974}" presName="negativeSpace" presStyleCnt="0"/>
      <dgm:spPr/>
    </dgm:pt>
    <dgm:pt modelId="{053A5D84-4062-48A9-91B0-D18797F1B544}" type="pres">
      <dgm:prSet presAssocID="{480173B9-F183-4258-BD11-1EDBD4C4C974}" presName="childText" presStyleLbl="conFgAcc1" presStyleIdx="1" presStyleCnt="2" custScaleY="799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664FA8-25B1-457B-B929-9DEEAACF017F}" type="presOf" srcId="{275E5A7C-E75D-45D3-B5BC-DD8CEB1B554E}" destId="{0F4D70A7-5E96-4F27-A1E5-208E36E52554}" srcOrd="1" destOrd="0" presId="urn:microsoft.com/office/officeart/2005/8/layout/list1"/>
    <dgm:cxn modelId="{B61C945D-7503-4D03-A20F-389FD7B20E50}" type="presOf" srcId="{480173B9-F183-4258-BD11-1EDBD4C4C974}" destId="{5D5C7ABD-A67E-4CB8-9C74-CC7FE8B49621}" srcOrd="1" destOrd="0" presId="urn:microsoft.com/office/officeart/2005/8/layout/list1"/>
    <dgm:cxn modelId="{BB047B88-D0C9-4C0E-B770-A66271CBE050}" type="presOf" srcId="{DACA7DEA-38D9-401B-B703-2AEC9135D688}" destId="{053A5D84-4062-48A9-91B0-D18797F1B544}" srcOrd="0" destOrd="0" presId="urn:microsoft.com/office/officeart/2005/8/layout/list1"/>
    <dgm:cxn modelId="{F5A02696-AF28-4F8E-BDAD-A2016EFBBFE1}" srcId="{09F75328-5329-4528-8C0E-D763BD75F693}" destId="{480173B9-F183-4258-BD11-1EDBD4C4C974}" srcOrd="1" destOrd="0" parTransId="{7035C983-B7E8-4630-92E8-47467D7D0832}" sibTransId="{CBB5ED4F-894F-42F6-A3AB-44605AE0AD96}"/>
    <dgm:cxn modelId="{86F13A60-A502-4E19-994F-C8B41E126E4F}" type="presOf" srcId="{480173B9-F183-4258-BD11-1EDBD4C4C974}" destId="{6CB76FF4-C04C-4A34-BF7C-54C4EF211C9D}" srcOrd="0" destOrd="0" presId="urn:microsoft.com/office/officeart/2005/8/layout/list1"/>
    <dgm:cxn modelId="{E714B23E-1BE2-4840-A235-BA2595A43E8B}" type="presOf" srcId="{DD63D6EA-40AC-44C5-97B4-482ABCDECD1F}" destId="{72E9D574-A852-4F3B-A6C3-F6AF99AC7D04}" srcOrd="0" destOrd="2" presId="urn:microsoft.com/office/officeart/2005/8/layout/list1"/>
    <dgm:cxn modelId="{85568D65-A514-40A7-AF4B-B2544EC3A21C}" srcId="{275E5A7C-E75D-45D3-B5BC-DD8CEB1B554E}" destId="{B40D3468-7244-4F88-82CE-0D6261881DC3}" srcOrd="4" destOrd="0" parTransId="{A4658CA5-841D-4397-BCA3-1F2491193417}" sibTransId="{A832E77A-451F-4DEE-803E-90D34C7D3B38}"/>
    <dgm:cxn modelId="{A37DB70D-0CD7-4B43-B6FB-28F8D4305429}" type="presOf" srcId="{B40D3468-7244-4F88-82CE-0D6261881DC3}" destId="{72E9D574-A852-4F3B-A6C3-F6AF99AC7D04}" srcOrd="0" destOrd="4" presId="urn:microsoft.com/office/officeart/2005/8/layout/list1"/>
    <dgm:cxn modelId="{85BCCDFD-11D3-4702-A8D2-BAAB3216F4CE}" srcId="{480173B9-F183-4258-BD11-1EDBD4C4C974}" destId="{295C4CED-9F75-4773-8977-7E4F01BFF7E6}" srcOrd="5" destOrd="0" parTransId="{4EA23DEE-1599-41D5-8D02-78E8BEB08E41}" sibTransId="{7554CA0A-2E7C-47B2-B1B3-AAC67693125D}"/>
    <dgm:cxn modelId="{C9B017B7-1CC4-4EBA-B1F6-0717FB0D6750}" srcId="{275E5A7C-E75D-45D3-B5BC-DD8CEB1B554E}" destId="{AF2A2CB7-E433-4BF2-A63E-F58FC918C748}" srcOrd="3" destOrd="0" parTransId="{375D3724-A383-49A4-BA38-0539C3C253E9}" sibTransId="{FDBC4D7A-CD4D-47B8-9F40-5E7E1F063E6C}"/>
    <dgm:cxn modelId="{DADEC082-776E-48CD-B467-9DD413D2B732}" type="presOf" srcId="{892E6A42-027E-4330-80D4-BFBC4AF786C6}" destId="{053A5D84-4062-48A9-91B0-D18797F1B544}" srcOrd="0" destOrd="2" presId="urn:microsoft.com/office/officeart/2005/8/layout/list1"/>
    <dgm:cxn modelId="{D869D2E8-2EB2-46AA-B3D9-9E7CFDA6C65D}" srcId="{275E5A7C-E75D-45D3-B5BC-DD8CEB1B554E}" destId="{671BFD60-6E9E-4E64-9111-E9B7E5D11CB4}" srcOrd="0" destOrd="0" parTransId="{80FA2573-D2B2-45F3-B42C-821DAFD54A6B}" sibTransId="{85157BA1-8509-4D8D-9E2D-BB390F1A4F8A}"/>
    <dgm:cxn modelId="{F992CFF1-72C9-41BC-9968-9EF5EF4AA0DD}" type="presOf" srcId="{A221F3FF-1AFC-4A8E-AB5D-E796C6D0DC90}" destId="{053A5D84-4062-48A9-91B0-D18797F1B544}" srcOrd="0" destOrd="1" presId="urn:microsoft.com/office/officeart/2005/8/layout/list1"/>
    <dgm:cxn modelId="{F57B3983-F50B-4BAB-9283-0603ECDFB36F}" srcId="{480173B9-F183-4258-BD11-1EDBD4C4C974}" destId="{892E6A42-027E-4330-80D4-BFBC4AF786C6}" srcOrd="2" destOrd="0" parTransId="{C654DDF4-BFA5-407D-8F53-911529A630BB}" sibTransId="{2D859307-5E49-483D-B235-5EF65549E509}"/>
    <dgm:cxn modelId="{3829D4A1-ABFC-4913-BBF4-E8B928740AE6}" type="presOf" srcId="{BB48CAF0-5B26-42D4-B058-DF8F4F749D2B}" destId="{053A5D84-4062-48A9-91B0-D18797F1B544}" srcOrd="0" destOrd="3" presId="urn:microsoft.com/office/officeart/2005/8/layout/list1"/>
    <dgm:cxn modelId="{92037B32-729F-43D1-9788-0C75DD9E7946}" srcId="{480173B9-F183-4258-BD11-1EDBD4C4C974}" destId="{A221F3FF-1AFC-4A8E-AB5D-E796C6D0DC90}" srcOrd="1" destOrd="0" parTransId="{7DC1BA41-8073-4044-982E-AB964643B304}" sibTransId="{9DF26C4D-5A75-42DB-B87B-B7CC5594785D}"/>
    <dgm:cxn modelId="{CA99A4F0-B5CE-479D-81FC-25E489C4E70D}" type="presOf" srcId="{275E5A7C-E75D-45D3-B5BC-DD8CEB1B554E}" destId="{016AF4EA-B428-42C1-991D-FEC6107F887F}" srcOrd="0" destOrd="0" presId="urn:microsoft.com/office/officeart/2005/8/layout/list1"/>
    <dgm:cxn modelId="{46F9189C-CE35-42F6-B020-833DC0CA70AB}" type="presOf" srcId="{295C4CED-9F75-4773-8977-7E4F01BFF7E6}" destId="{053A5D84-4062-48A9-91B0-D18797F1B544}" srcOrd="0" destOrd="5" presId="urn:microsoft.com/office/officeart/2005/8/layout/list1"/>
    <dgm:cxn modelId="{7788030D-9970-4962-A988-F42E7CBBF8BE}" type="presOf" srcId="{D9550C54-C532-4864-AE7F-B2F488E3E562}" destId="{053A5D84-4062-48A9-91B0-D18797F1B544}" srcOrd="0" destOrd="4" presId="urn:microsoft.com/office/officeart/2005/8/layout/list1"/>
    <dgm:cxn modelId="{78382AD1-01FB-4ABE-BBDD-F4DD222E7F42}" srcId="{275E5A7C-E75D-45D3-B5BC-DD8CEB1B554E}" destId="{DD63D6EA-40AC-44C5-97B4-482ABCDECD1F}" srcOrd="2" destOrd="0" parTransId="{FC84D804-BB35-4D24-B706-7659F548EC06}" sibTransId="{10CBBC2C-2BB4-45C9-9A63-DF8B21365E7F}"/>
    <dgm:cxn modelId="{55D497D4-A76C-4CA9-BEEC-14ED8119A3F5}" type="presOf" srcId="{09F75328-5329-4528-8C0E-D763BD75F693}" destId="{3BD4544B-17F6-400C-AFE4-35CBAD9B8C98}" srcOrd="0" destOrd="0" presId="urn:microsoft.com/office/officeart/2005/8/layout/list1"/>
    <dgm:cxn modelId="{D97B0E68-3299-454A-9E88-3EB308CCBD2E}" type="presOf" srcId="{7F62622D-9FE6-4DE3-BAAD-79CDC9316A03}" destId="{72E9D574-A852-4F3B-A6C3-F6AF99AC7D04}" srcOrd="0" destOrd="1" presId="urn:microsoft.com/office/officeart/2005/8/layout/list1"/>
    <dgm:cxn modelId="{ACD79CDD-93FB-4E82-A154-9E8F8E868A9B}" srcId="{480173B9-F183-4258-BD11-1EDBD4C4C974}" destId="{DACA7DEA-38D9-401B-B703-2AEC9135D688}" srcOrd="0" destOrd="0" parTransId="{CB31F5AE-B6D6-42A7-80AA-4CE45C68AA6F}" sibTransId="{2029EC8A-D220-4BD1-9CFB-6D5709532DA5}"/>
    <dgm:cxn modelId="{C35A45AC-05BB-408D-A96D-18B69721D646}" srcId="{275E5A7C-E75D-45D3-B5BC-DD8CEB1B554E}" destId="{7F62622D-9FE6-4DE3-BAAD-79CDC9316A03}" srcOrd="1" destOrd="0" parTransId="{D735F2F2-659F-4750-9A63-F950125D7184}" sibTransId="{370076CE-1F4A-413E-BB4B-2FCB557C2AB4}"/>
    <dgm:cxn modelId="{2041437E-4C15-4D14-8C70-F2CB551039E8}" srcId="{480173B9-F183-4258-BD11-1EDBD4C4C974}" destId="{BB48CAF0-5B26-42D4-B058-DF8F4F749D2B}" srcOrd="3" destOrd="0" parTransId="{9F4CF875-CF9B-4E29-9034-F42F5747AFF9}" sibTransId="{167DDC5A-EA3C-4482-A0C2-4D86D3A57A1C}"/>
    <dgm:cxn modelId="{5B40ADD4-825D-4CEE-AD3A-E1CC5859E99F}" type="presOf" srcId="{671BFD60-6E9E-4E64-9111-E9B7E5D11CB4}" destId="{72E9D574-A852-4F3B-A6C3-F6AF99AC7D04}" srcOrd="0" destOrd="0" presId="urn:microsoft.com/office/officeart/2005/8/layout/list1"/>
    <dgm:cxn modelId="{65863FE0-8DAC-48BF-B20E-71547D821B8A}" srcId="{480173B9-F183-4258-BD11-1EDBD4C4C974}" destId="{D9550C54-C532-4864-AE7F-B2F488E3E562}" srcOrd="4" destOrd="0" parTransId="{6559D382-1CA0-4725-8FDC-F8143FF2D89E}" sibTransId="{C41C486E-7D99-425B-9836-68C775F1CAFB}"/>
    <dgm:cxn modelId="{11F363DD-8CEC-4412-887C-0B12AA96B1E4}" type="presOf" srcId="{AF2A2CB7-E433-4BF2-A63E-F58FC918C748}" destId="{72E9D574-A852-4F3B-A6C3-F6AF99AC7D04}" srcOrd="0" destOrd="3" presId="urn:microsoft.com/office/officeart/2005/8/layout/list1"/>
    <dgm:cxn modelId="{21E431DF-D26B-40DF-B06A-E0A22427B517}" srcId="{09F75328-5329-4528-8C0E-D763BD75F693}" destId="{275E5A7C-E75D-45D3-B5BC-DD8CEB1B554E}" srcOrd="0" destOrd="0" parTransId="{BEB719C8-7F0A-4CF0-A0C3-B57443257032}" sibTransId="{2F00F588-EA28-4C46-A71D-E4D7F534FB3B}"/>
    <dgm:cxn modelId="{7C430F46-2C89-4F82-8A59-ECDB62536EBE}" type="presParOf" srcId="{3BD4544B-17F6-400C-AFE4-35CBAD9B8C98}" destId="{BEA97BF6-4775-4487-A1B1-FB36D338C186}" srcOrd="0" destOrd="0" presId="urn:microsoft.com/office/officeart/2005/8/layout/list1"/>
    <dgm:cxn modelId="{226B7589-8A84-4254-A5EE-46CF2C6ECCE9}" type="presParOf" srcId="{BEA97BF6-4775-4487-A1B1-FB36D338C186}" destId="{016AF4EA-B428-42C1-991D-FEC6107F887F}" srcOrd="0" destOrd="0" presId="urn:microsoft.com/office/officeart/2005/8/layout/list1"/>
    <dgm:cxn modelId="{CB5E69FA-1AC7-405A-8894-CC677FB79660}" type="presParOf" srcId="{BEA97BF6-4775-4487-A1B1-FB36D338C186}" destId="{0F4D70A7-5E96-4F27-A1E5-208E36E52554}" srcOrd="1" destOrd="0" presId="urn:microsoft.com/office/officeart/2005/8/layout/list1"/>
    <dgm:cxn modelId="{418353F0-B6A2-4912-BB49-E2D7D6DEDCB5}" type="presParOf" srcId="{3BD4544B-17F6-400C-AFE4-35CBAD9B8C98}" destId="{C99B59D6-C428-4370-B8AE-2BE6E2894BCB}" srcOrd="1" destOrd="0" presId="urn:microsoft.com/office/officeart/2005/8/layout/list1"/>
    <dgm:cxn modelId="{D40BF22F-DDDE-468E-BE87-138FFA2FDBAB}" type="presParOf" srcId="{3BD4544B-17F6-400C-AFE4-35CBAD9B8C98}" destId="{72E9D574-A852-4F3B-A6C3-F6AF99AC7D04}" srcOrd="2" destOrd="0" presId="urn:microsoft.com/office/officeart/2005/8/layout/list1"/>
    <dgm:cxn modelId="{A6B7B5A3-0048-4976-91E3-7A4C63E774CD}" type="presParOf" srcId="{3BD4544B-17F6-400C-AFE4-35CBAD9B8C98}" destId="{34D82FE8-5BBD-4F05-AE29-E551C6A64BC5}" srcOrd="3" destOrd="0" presId="urn:microsoft.com/office/officeart/2005/8/layout/list1"/>
    <dgm:cxn modelId="{3C0D0A73-412A-4A7C-AB78-AD855F52EADE}" type="presParOf" srcId="{3BD4544B-17F6-400C-AFE4-35CBAD9B8C98}" destId="{148C5DD3-D1EE-4145-BFDC-7D1DD521D00D}" srcOrd="4" destOrd="0" presId="urn:microsoft.com/office/officeart/2005/8/layout/list1"/>
    <dgm:cxn modelId="{5AB7CB1D-2E0F-473A-BC42-4D137DBE9601}" type="presParOf" srcId="{148C5DD3-D1EE-4145-BFDC-7D1DD521D00D}" destId="{6CB76FF4-C04C-4A34-BF7C-54C4EF211C9D}" srcOrd="0" destOrd="0" presId="urn:microsoft.com/office/officeart/2005/8/layout/list1"/>
    <dgm:cxn modelId="{424D51DE-DAA2-41D1-A286-04920A01FD3B}" type="presParOf" srcId="{148C5DD3-D1EE-4145-BFDC-7D1DD521D00D}" destId="{5D5C7ABD-A67E-4CB8-9C74-CC7FE8B49621}" srcOrd="1" destOrd="0" presId="urn:microsoft.com/office/officeart/2005/8/layout/list1"/>
    <dgm:cxn modelId="{5ECAB399-E329-4952-AEA3-1BBF86933ACF}" type="presParOf" srcId="{3BD4544B-17F6-400C-AFE4-35CBAD9B8C98}" destId="{81C8617C-9246-4FCD-9281-C5D68E5E6DFE}" srcOrd="5" destOrd="0" presId="urn:microsoft.com/office/officeart/2005/8/layout/list1"/>
    <dgm:cxn modelId="{98C96329-29BE-4398-953D-05AF478D7713}" type="presParOf" srcId="{3BD4544B-17F6-400C-AFE4-35CBAD9B8C98}" destId="{053A5D84-4062-48A9-91B0-D18797F1B54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BE27B9-C53A-4AC8-A482-10D5EC5AF77D}" type="doc">
      <dgm:prSet loTypeId="urn:microsoft.com/office/officeart/2005/8/layout/lProcess2" loCatId="list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8305064E-8303-432E-85F3-F66425EC1F9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z="2800" b="1" dirty="0" smtClean="0"/>
            <a:t>Üst yöneticiler, harcama yetkilileri ve diğer yöneticiler</a:t>
          </a:r>
          <a:endParaRPr lang="tr-TR" sz="2800" dirty="0"/>
        </a:p>
      </dgm:t>
    </dgm:pt>
    <dgm:pt modelId="{E5E83152-D325-4A08-B556-AAF2F0AE24AA}" type="parTrans" cxnId="{FC886E3A-9DCE-4011-8293-C4B0685457A6}">
      <dgm:prSet/>
      <dgm:spPr/>
      <dgm:t>
        <a:bodyPr/>
        <a:lstStyle/>
        <a:p>
          <a:endParaRPr lang="tr-TR" sz="2600"/>
        </a:p>
      </dgm:t>
    </dgm:pt>
    <dgm:pt modelId="{36AFF0F6-DD4B-4361-961E-0F51E7B2D181}" type="sibTrans" cxnId="{FC886E3A-9DCE-4011-8293-C4B0685457A6}">
      <dgm:prSet/>
      <dgm:spPr/>
      <dgm:t>
        <a:bodyPr/>
        <a:lstStyle/>
        <a:p>
          <a:endParaRPr lang="tr-TR" sz="2600"/>
        </a:p>
      </dgm:t>
    </dgm:pt>
    <dgm:pt modelId="{197E858B-2B4B-4FC9-AC0D-EBC18F91329D}">
      <dgm:prSet custT="1"/>
      <dgm:spPr/>
      <dgm:t>
        <a:bodyPr/>
        <a:lstStyle/>
        <a:p>
          <a:pPr algn="l" rtl="0"/>
          <a:r>
            <a:rPr lang="tr-TR" sz="2400" dirty="0" smtClean="0"/>
            <a:t>Mesleki değerlere ve dürüst yönetim anlayışına sahip olunmasından, </a:t>
          </a:r>
          <a:endParaRPr lang="tr-TR" sz="2400" dirty="0"/>
        </a:p>
      </dgm:t>
    </dgm:pt>
    <dgm:pt modelId="{70EBFE9D-CB5E-4645-9599-9B5141865CE9}" type="parTrans" cxnId="{0159B708-A018-4CD3-8A55-E211C2E61EE9}">
      <dgm:prSet/>
      <dgm:spPr/>
      <dgm:t>
        <a:bodyPr/>
        <a:lstStyle/>
        <a:p>
          <a:endParaRPr lang="tr-TR" sz="2600"/>
        </a:p>
      </dgm:t>
    </dgm:pt>
    <dgm:pt modelId="{99696C1B-2C80-47D1-AD78-0B1EDB30949F}" type="sibTrans" cxnId="{0159B708-A018-4CD3-8A55-E211C2E61EE9}">
      <dgm:prSet/>
      <dgm:spPr/>
      <dgm:t>
        <a:bodyPr/>
        <a:lstStyle/>
        <a:p>
          <a:endParaRPr lang="tr-TR" sz="2600"/>
        </a:p>
      </dgm:t>
    </dgm:pt>
    <dgm:pt modelId="{102504E9-8772-45B6-BE90-AFFA1A28D1A2}">
      <dgm:prSet custT="1"/>
      <dgm:spPr/>
      <dgm:t>
        <a:bodyPr/>
        <a:lstStyle/>
        <a:p>
          <a:pPr algn="l" rtl="0"/>
          <a:r>
            <a:rPr lang="tr-TR" sz="2400" dirty="0" smtClean="0"/>
            <a:t>Malî yetki ve sorumlulukların; bilgili ve yeterli yöneticiler ile personele verilmesinden,</a:t>
          </a:r>
          <a:endParaRPr lang="tr-TR" sz="2400" dirty="0"/>
        </a:p>
      </dgm:t>
    </dgm:pt>
    <dgm:pt modelId="{04930B7D-793B-413D-8BAE-A4D452406660}" type="parTrans" cxnId="{80E99122-6951-49C4-8E2D-E8AE2F393709}">
      <dgm:prSet/>
      <dgm:spPr/>
      <dgm:t>
        <a:bodyPr/>
        <a:lstStyle/>
        <a:p>
          <a:endParaRPr lang="tr-TR" sz="2600"/>
        </a:p>
      </dgm:t>
    </dgm:pt>
    <dgm:pt modelId="{BFCE5221-F2D7-46F4-B2D5-34FC1945027B}" type="sibTrans" cxnId="{80E99122-6951-49C4-8E2D-E8AE2F393709}">
      <dgm:prSet/>
      <dgm:spPr/>
      <dgm:t>
        <a:bodyPr/>
        <a:lstStyle/>
        <a:p>
          <a:endParaRPr lang="tr-TR" sz="2600"/>
        </a:p>
      </dgm:t>
    </dgm:pt>
    <dgm:pt modelId="{AE4316BA-0CE1-4F70-A5F9-437B9BEDD3AE}">
      <dgm:prSet custT="1"/>
      <dgm:spPr/>
      <dgm:t>
        <a:bodyPr/>
        <a:lstStyle/>
        <a:p>
          <a:pPr algn="l" rtl="0"/>
          <a:r>
            <a:rPr lang="tr-TR" sz="2400" dirty="0" smtClean="0"/>
            <a:t>Belirlenmiş standartlara uyulmasının sağlanmasından,</a:t>
          </a:r>
          <a:endParaRPr lang="tr-TR" sz="2400" dirty="0"/>
        </a:p>
      </dgm:t>
    </dgm:pt>
    <dgm:pt modelId="{F460A378-BDD8-464E-980A-8B67B7E4509C}" type="parTrans" cxnId="{B6253CC0-3A71-4760-A76F-4F368619B4C3}">
      <dgm:prSet/>
      <dgm:spPr/>
      <dgm:t>
        <a:bodyPr/>
        <a:lstStyle/>
        <a:p>
          <a:endParaRPr lang="tr-TR" sz="2600"/>
        </a:p>
      </dgm:t>
    </dgm:pt>
    <dgm:pt modelId="{F3BA94E5-7014-44D1-A324-CD631A6D644C}" type="sibTrans" cxnId="{B6253CC0-3A71-4760-A76F-4F368619B4C3}">
      <dgm:prSet/>
      <dgm:spPr/>
      <dgm:t>
        <a:bodyPr/>
        <a:lstStyle/>
        <a:p>
          <a:endParaRPr lang="tr-TR" sz="2600"/>
        </a:p>
      </dgm:t>
    </dgm:pt>
    <dgm:pt modelId="{E77903F5-9ECB-496D-9210-A8FB85AA1885}">
      <dgm:prSet custT="1"/>
      <dgm:spPr/>
      <dgm:t>
        <a:bodyPr/>
        <a:lstStyle/>
        <a:p>
          <a:pPr algn="l" rtl="0"/>
          <a:r>
            <a:rPr lang="tr-TR" sz="2400" dirty="0" smtClean="0"/>
            <a:t>Mevzuata aykırı faaliyetlerin önlenmesinden, </a:t>
          </a:r>
          <a:endParaRPr lang="tr-TR" sz="2400" dirty="0"/>
        </a:p>
      </dgm:t>
    </dgm:pt>
    <dgm:pt modelId="{7BE77477-CFB2-4BAF-AAEB-7ADC32230B06}" type="parTrans" cxnId="{C14A2557-88CF-4FF4-AB83-BD7BF75DAE0B}">
      <dgm:prSet/>
      <dgm:spPr/>
      <dgm:t>
        <a:bodyPr/>
        <a:lstStyle/>
        <a:p>
          <a:endParaRPr lang="tr-TR" sz="2600"/>
        </a:p>
      </dgm:t>
    </dgm:pt>
    <dgm:pt modelId="{D81D3FC0-BC72-4B99-85AB-C80008F42B93}" type="sibTrans" cxnId="{C14A2557-88CF-4FF4-AB83-BD7BF75DAE0B}">
      <dgm:prSet/>
      <dgm:spPr/>
      <dgm:t>
        <a:bodyPr/>
        <a:lstStyle/>
        <a:p>
          <a:endParaRPr lang="tr-TR" sz="2600"/>
        </a:p>
      </dgm:t>
    </dgm:pt>
    <dgm:pt modelId="{8299BF54-07AE-4BA7-8341-1C3334FDB4F6}">
      <dgm:prSet custT="1"/>
      <dgm:spPr/>
      <dgm:t>
        <a:bodyPr/>
        <a:lstStyle/>
        <a:p>
          <a:pPr algn="l" rtl="0"/>
          <a:r>
            <a:rPr lang="tr-TR" sz="2400" dirty="0" smtClean="0"/>
            <a:t>Kapsamlı bir yönetim anlayışıyla uygun bir çalışma ortamının ve saydamlığın sağlanmasından,</a:t>
          </a:r>
          <a:endParaRPr lang="tr-TR" sz="2400" dirty="0"/>
        </a:p>
      </dgm:t>
    </dgm:pt>
    <dgm:pt modelId="{B22D37E6-3957-4991-AB03-C201C3FCC211}" type="parTrans" cxnId="{060C312D-B7D0-48BC-A599-E277FB88620E}">
      <dgm:prSet/>
      <dgm:spPr/>
      <dgm:t>
        <a:bodyPr/>
        <a:lstStyle/>
        <a:p>
          <a:endParaRPr lang="tr-TR" sz="2600"/>
        </a:p>
      </dgm:t>
    </dgm:pt>
    <dgm:pt modelId="{D512B695-0BDB-4C62-BEBE-6E8C0F6FF8B3}" type="sibTrans" cxnId="{060C312D-B7D0-48BC-A599-E277FB88620E}">
      <dgm:prSet/>
      <dgm:spPr/>
      <dgm:t>
        <a:bodyPr/>
        <a:lstStyle/>
        <a:p>
          <a:endParaRPr lang="tr-TR" sz="2600"/>
        </a:p>
      </dgm:t>
    </dgm:pt>
    <dgm:pt modelId="{5DD84A8A-89BC-4AB7-A096-EB8D4CDDB23A}" type="pres">
      <dgm:prSet presAssocID="{62BE27B9-C53A-4AC8-A482-10D5EC5AF7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B067652-8C1D-41E7-B36B-E7510712C1AD}" type="pres">
      <dgm:prSet presAssocID="{8305064E-8303-432E-85F3-F66425EC1F99}" presName="compNode" presStyleCnt="0"/>
      <dgm:spPr/>
    </dgm:pt>
    <dgm:pt modelId="{4B0876F2-0E69-4059-B70D-E7D2AABBA233}" type="pres">
      <dgm:prSet presAssocID="{8305064E-8303-432E-85F3-F66425EC1F99}" presName="aNode" presStyleLbl="bgShp" presStyleIdx="0" presStyleCnt="1" custAng="0" custScaleX="97706" custLinFactNeighborX="229" custLinFactNeighborY="-3459"/>
      <dgm:spPr/>
      <dgm:t>
        <a:bodyPr/>
        <a:lstStyle/>
        <a:p>
          <a:endParaRPr lang="tr-TR"/>
        </a:p>
      </dgm:t>
    </dgm:pt>
    <dgm:pt modelId="{C92432BA-BDF5-42F9-9144-D9B9CB6429CE}" type="pres">
      <dgm:prSet presAssocID="{8305064E-8303-432E-85F3-F66425EC1F99}" presName="textNode" presStyleLbl="bgShp" presStyleIdx="0" presStyleCnt="1"/>
      <dgm:spPr/>
      <dgm:t>
        <a:bodyPr/>
        <a:lstStyle/>
        <a:p>
          <a:endParaRPr lang="tr-TR"/>
        </a:p>
      </dgm:t>
    </dgm:pt>
    <dgm:pt modelId="{6D4DCC46-9436-4317-83EA-08E0FD6C3911}" type="pres">
      <dgm:prSet presAssocID="{8305064E-8303-432E-85F3-F66425EC1F99}" presName="compChildNode" presStyleCnt="0"/>
      <dgm:spPr/>
    </dgm:pt>
    <dgm:pt modelId="{EA72AE38-EF6E-46BF-9498-74553CCFEB25}" type="pres">
      <dgm:prSet presAssocID="{8305064E-8303-432E-85F3-F66425EC1F99}" presName="theInnerList" presStyleCnt="0"/>
      <dgm:spPr/>
    </dgm:pt>
    <dgm:pt modelId="{8593CA71-2845-47FF-ADB4-67490ACFC481}" type="pres">
      <dgm:prSet presAssocID="{197E858B-2B4B-4FC9-AC0D-EBC18F91329D}" presName="childNode" presStyleLbl="node1" presStyleIdx="0" presStyleCnt="5" custScaleY="220901" custLinFactY="-35078" custLinFactNeighborX="-361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0DE2FD-A9EF-4BA4-ADCA-1303E1D125D5}" type="pres">
      <dgm:prSet presAssocID="{197E858B-2B4B-4FC9-AC0D-EBC18F91329D}" presName="aSpace2" presStyleCnt="0"/>
      <dgm:spPr/>
    </dgm:pt>
    <dgm:pt modelId="{5FBA4EDD-E0C5-4198-B6DE-E34F5C5441A9}" type="pres">
      <dgm:prSet presAssocID="{102504E9-8772-45B6-BE90-AFFA1A28D1A2}" presName="childNode" presStyleLbl="node1" presStyleIdx="1" presStyleCnt="5" custScaleY="269700" custLinFactY="-7237" custLinFactNeighborX="-90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ABDB20-5486-4247-B5F5-1AB258C3FDF5}" type="pres">
      <dgm:prSet presAssocID="{102504E9-8772-45B6-BE90-AFFA1A28D1A2}" presName="aSpace2" presStyleCnt="0"/>
      <dgm:spPr/>
    </dgm:pt>
    <dgm:pt modelId="{5EB9970B-C30E-473B-B389-D01572F58F6D}" type="pres">
      <dgm:prSet presAssocID="{AE4316BA-0CE1-4F70-A5F9-437B9BEDD3AE}" presName="childNode" presStyleLbl="node1" presStyleIdx="2" presStyleCnt="5" custScaleY="162283" custLinFactY="-8977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80EED2-C39B-4667-80D0-A23B5F5D97D9}" type="pres">
      <dgm:prSet presAssocID="{AE4316BA-0CE1-4F70-A5F9-437B9BEDD3AE}" presName="aSpace2" presStyleCnt="0"/>
      <dgm:spPr/>
    </dgm:pt>
    <dgm:pt modelId="{74C6CED8-823E-4AC1-B40D-09F93461F8C3}" type="pres">
      <dgm:prSet presAssocID="{E77903F5-9ECB-496D-9210-A8FB85AA1885}" presName="childNode" presStyleLbl="node1" presStyleIdx="3" presStyleCnt="5" custScaleY="214398" custLinFactY="-7237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C6C275-25A4-42C5-9AA3-32EAECBCE692}" type="pres">
      <dgm:prSet presAssocID="{E77903F5-9ECB-496D-9210-A8FB85AA1885}" presName="aSpace2" presStyleCnt="0"/>
      <dgm:spPr/>
    </dgm:pt>
    <dgm:pt modelId="{9509EAF5-84DC-43E7-9EB8-2CD529A87F2E}" type="pres">
      <dgm:prSet presAssocID="{8299BF54-07AE-4BA7-8341-1C3334FDB4F6}" presName="childNode" presStyleLbl="node1" presStyleIdx="4" presStyleCnt="5" custScaleY="3205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C886E3A-9DCE-4011-8293-C4B0685457A6}" srcId="{62BE27B9-C53A-4AC8-A482-10D5EC5AF77D}" destId="{8305064E-8303-432E-85F3-F66425EC1F99}" srcOrd="0" destOrd="0" parTransId="{E5E83152-D325-4A08-B556-AAF2F0AE24AA}" sibTransId="{36AFF0F6-DD4B-4361-961E-0F51E7B2D181}"/>
    <dgm:cxn modelId="{B6253CC0-3A71-4760-A76F-4F368619B4C3}" srcId="{8305064E-8303-432E-85F3-F66425EC1F99}" destId="{AE4316BA-0CE1-4F70-A5F9-437B9BEDD3AE}" srcOrd="2" destOrd="0" parTransId="{F460A378-BDD8-464E-980A-8B67B7E4509C}" sibTransId="{F3BA94E5-7014-44D1-A324-CD631A6D644C}"/>
    <dgm:cxn modelId="{C14A2557-88CF-4FF4-AB83-BD7BF75DAE0B}" srcId="{8305064E-8303-432E-85F3-F66425EC1F99}" destId="{E77903F5-9ECB-496D-9210-A8FB85AA1885}" srcOrd="3" destOrd="0" parTransId="{7BE77477-CFB2-4BAF-AAEB-7ADC32230B06}" sibTransId="{D81D3FC0-BC72-4B99-85AB-C80008F42B93}"/>
    <dgm:cxn modelId="{1A121FFD-B42E-481E-9CD4-FE07302C1346}" type="presOf" srcId="{102504E9-8772-45B6-BE90-AFFA1A28D1A2}" destId="{5FBA4EDD-E0C5-4198-B6DE-E34F5C5441A9}" srcOrd="0" destOrd="0" presId="urn:microsoft.com/office/officeart/2005/8/layout/lProcess2"/>
    <dgm:cxn modelId="{6B6BAAE9-CFF8-41E7-A123-2C4A06D3F375}" type="presOf" srcId="{AE4316BA-0CE1-4F70-A5F9-437B9BEDD3AE}" destId="{5EB9970B-C30E-473B-B389-D01572F58F6D}" srcOrd="0" destOrd="0" presId="urn:microsoft.com/office/officeart/2005/8/layout/lProcess2"/>
    <dgm:cxn modelId="{2BE2A668-9276-47E0-B70A-B04D6459C88F}" type="presOf" srcId="{8305064E-8303-432E-85F3-F66425EC1F99}" destId="{4B0876F2-0E69-4059-B70D-E7D2AABBA233}" srcOrd="0" destOrd="0" presId="urn:microsoft.com/office/officeart/2005/8/layout/lProcess2"/>
    <dgm:cxn modelId="{8DAF6088-C5C2-4431-9FC4-440B3297FA67}" type="presOf" srcId="{197E858B-2B4B-4FC9-AC0D-EBC18F91329D}" destId="{8593CA71-2845-47FF-ADB4-67490ACFC481}" srcOrd="0" destOrd="0" presId="urn:microsoft.com/office/officeart/2005/8/layout/lProcess2"/>
    <dgm:cxn modelId="{0159B708-A018-4CD3-8A55-E211C2E61EE9}" srcId="{8305064E-8303-432E-85F3-F66425EC1F99}" destId="{197E858B-2B4B-4FC9-AC0D-EBC18F91329D}" srcOrd="0" destOrd="0" parTransId="{70EBFE9D-CB5E-4645-9599-9B5141865CE9}" sibTransId="{99696C1B-2C80-47D1-AD78-0B1EDB30949F}"/>
    <dgm:cxn modelId="{060C312D-B7D0-48BC-A599-E277FB88620E}" srcId="{8305064E-8303-432E-85F3-F66425EC1F99}" destId="{8299BF54-07AE-4BA7-8341-1C3334FDB4F6}" srcOrd="4" destOrd="0" parTransId="{B22D37E6-3957-4991-AB03-C201C3FCC211}" sibTransId="{D512B695-0BDB-4C62-BEBE-6E8C0F6FF8B3}"/>
    <dgm:cxn modelId="{91243C5F-6B85-428A-8EB0-A878FAFEAC32}" type="presOf" srcId="{E77903F5-9ECB-496D-9210-A8FB85AA1885}" destId="{74C6CED8-823E-4AC1-B40D-09F93461F8C3}" srcOrd="0" destOrd="0" presId="urn:microsoft.com/office/officeart/2005/8/layout/lProcess2"/>
    <dgm:cxn modelId="{1C8A99E4-DAC4-4E22-BDB8-2E9028C5C330}" type="presOf" srcId="{62BE27B9-C53A-4AC8-A482-10D5EC5AF77D}" destId="{5DD84A8A-89BC-4AB7-A096-EB8D4CDDB23A}" srcOrd="0" destOrd="0" presId="urn:microsoft.com/office/officeart/2005/8/layout/lProcess2"/>
    <dgm:cxn modelId="{E8139129-000F-4621-9C16-53E30003D59B}" type="presOf" srcId="{8305064E-8303-432E-85F3-F66425EC1F99}" destId="{C92432BA-BDF5-42F9-9144-D9B9CB6429CE}" srcOrd="1" destOrd="0" presId="urn:microsoft.com/office/officeart/2005/8/layout/lProcess2"/>
    <dgm:cxn modelId="{80E99122-6951-49C4-8E2D-E8AE2F393709}" srcId="{8305064E-8303-432E-85F3-F66425EC1F99}" destId="{102504E9-8772-45B6-BE90-AFFA1A28D1A2}" srcOrd="1" destOrd="0" parTransId="{04930B7D-793B-413D-8BAE-A4D452406660}" sibTransId="{BFCE5221-F2D7-46F4-B2D5-34FC1945027B}"/>
    <dgm:cxn modelId="{7241A8AA-714B-4881-86A8-0C3D14B766B9}" type="presOf" srcId="{8299BF54-07AE-4BA7-8341-1C3334FDB4F6}" destId="{9509EAF5-84DC-43E7-9EB8-2CD529A87F2E}" srcOrd="0" destOrd="0" presId="urn:microsoft.com/office/officeart/2005/8/layout/lProcess2"/>
    <dgm:cxn modelId="{25AB8A8C-6D41-42D7-9D97-B92D53EFB725}" type="presParOf" srcId="{5DD84A8A-89BC-4AB7-A096-EB8D4CDDB23A}" destId="{4B067652-8C1D-41E7-B36B-E7510712C1AD}" srcOrd="0" destOrd="0" presId="urn:microsoft.com/office/officeart/2005/8/layout/lProcess2"/>
    <dgm:cxn modelId="{F40D2260-B4A0-44F5-B01A-F0076A3BA1A0}" type="presParOf" srcId="{4B067652-8C1D-41E7-B36B-E7510712C1AD}" destId="{4B0876F2-0E69-4059-B70D-E7D2AABBA233}" srcOrd="0" destOrd="0" presId="urn:microsoft.com/office/officeart/2005/8/layout/lProcess2"/>
    <dgm:cxn modelId="{76831E3F-E8EF-40B8-9544-07639D74C3DC}" type="presParOf" srcId="{4B067652-8C1D-41E7-B36B-E7510712C1AD}" destId="{C92432BA-BDF5-42F9-9144-D9B9CB6429CE}" srcOrd="1" destOrd="0" presId="urn:microsoft.com/office/officeart/2005/8/layout/lProcess2"/>
    <dgm:cxn modelId="{A28B0E38-7A7B-402C-99C1-1921C774E0D1}" type="presParOf" srcId="{4B067652-8C1D-41E7-B36B-E7510712C1AD}" destId="{6D4DCC46-9436-4317-83EA-08E0FD6C3911}" srcOrd="2" destOrd="0" presId="urn:microsoft.com/office/officeart/2005/8/layout/lProcess2"/>
    <dgm:cxn modelId="{399B9FED-CF5F-4ED3-B1FC-4DB1326F8B7B}" type="presParOf" srcId="{6D4DCC46-9436-4317-83EA-08E0FD6C3911}" destId="{EA72AE38-EF6E-46BF-9498-74553CCFEB25}" srcOrd="0" destOrd="0" presId="urn:microsoft.com/office/officeart/2005/8/layout/lProcess2"/>
    <dgm:cxn modelId="{182B80EB-1467-4B61-A212-C1107C2CCB2C}" type="presParOf" srcId="{EA72AE38-EF6E-46BF-9498-74553CCFEB25}" destId="{8593CA71-2845-47FF-ADB4-67490ACFC481}" srcOrd="0" destOrd="0" presId="urn:microsoft.com/office/officeart/2005/8/layout/lProcess2"/>
    <dgm:cxn modelId="{4BB882D7-BF32-40CD-AB33-6D3AB4DD1FFA}" type="presParOf" srcId="{EA72AE38-EF6E-46BF-9498-74553CCFEB25}" destId="{D90DE2FD-A9EF-4BA4-ADCA-1303E1D125D5}" srcOrd="1" destOrd="0" presId="urn:microsoft.com/office/officeart/2005/8/layout/lProcess2"/>
    <dgm:cxn modelId="{7D520ED9-05DF-4BD8-8620-4D2FFB0AF7F3}" type="presParOf" srcId="{EA72AE38-EF6E-46BF-9498-74553CCFEB25}" destId="{5FBA4EDD-E0C5-4198-B6DE-E34F5C5441A9}" srcOrd="2" destOrd="0" presId="urn:microsoft.com/office/officeart/2005/8/layout/lProcess2"/>
    <dgm:cxn modelId="{E309D741-3A73-4F1D-BE3C-216823EB1137}" type="presParOf" srcId="{EA72AE38-EF6E-46BF-9498-74553CCFEB25}" destId="{D8ABDB20-5486-4247-B5F5-1AB258C3FDF5}" srcOrd="3" destOrd="0" presId="urn:microsoft.com/office/officeart/2005/8/layout/lProcess2"/>
    <dgm:cxn modelId="{A1ED4330-2DDD-4483-95C9-124360BFE4EA}" type="presParOf" srcId="{EA72AE38-EF6E-46BF-9498-74553CCFEB25}" destId="{5EB9970B-C30E-473B-B389-D01572F58F6D}" srcOrd="4" destOrd="0" presId="urn:microsoft.com/office/officeart/2005/8/layout/lProcess2"/>
    <dgm:cxn modelId="{AFFDDB1E-71E1-4B2B-BCF2-436BC1BB3FE0}" type="presParOf" srcId="{EA72AE38-EF6E-46BF-9498-74553CCFEB25}" destId="{DE80EED2-C39B-4667-80D0-A23B5F5D97D9}" srcOrd="5" destOrd="0" presId="urn:microsoft.com/office/officeart/2005/8/layout/lProcess2"/>
    <dgm:cxn modelId="{1F373DCF-B52D-4E01-92AA-D56F2EE43239}" type="presParOf" srcId="{EA72AE38-EF6E-46BF-9498-74553CCFEB25}" destId="{74C6CED8-823E-4AC1-B40D-09F93461F8C3}" srcOrd="6" destOrd="0" presId="urn:microsoft.com/office/officeart/2005/8/layout/lProcess2"/>
    <dgm:cxn modelId="{DFA882C1-C34B-4621-88AD-7745C17EBFE9}" type="presParOf" srcId="{EA72AE38-EF6E-46BF-9498-74553CCFEB25}" destId="{A1C6C275-25A4-42C5-9AA3-32EAECBCE692}" srcOrd="7" destOrd="0" presId="urn:microsoft.com/office/officeart/2005/8/layout/lProcess2"/>
    <dgm:cxn modelId="{565198CD-63EA-48CB-98DD-F48957105F0A}" type="presParOf" srcId="{EA72AE38-EF6E-46BF-9498-74553CCFEB25}" destId="{9509EAF5-84DC-43E7-9EB8-2CD529A87F2E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04B608-6529-48BF-BF4C-E8F219C3EF9F}" type="doc">
      <dgm:prSet loTypeId="urn:microsoft.com/office/officeart/2005/8/layout/vList2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27EA371D-B15D-48A7-80E1-82081A83A120}">
      <dgm:prSet/>
      <dgm:spPr/>
      <dgm:t>
        <a:bodyPr/>
        <a:lstStyle/>
        <a:p>
          <a:pPr rtl="0"/>
          <a:r>
            <a:rPr lang="tr-TR" dirty="0" smtClean="0"/>
            <a:t>Üst yöneticiler ve bütçe ile ödenek tahsis edilen harcama yetkilileri her yıl;</a:t>
          </a:r>
          <a:endParaRPr lang="tr-TR" dirty="0"/>
        </a:p>
      </dgm:t>
    </dgm:pt>
    <dgm:pt modelId="{54B44B49-1FFB-4C71-8F8C-E424824CF31A}" type="parTrans" cxnId="{63B01774-3952-43E2-A596-3088474ED3A4}">
      <dgm:prSet/>
      <dgm:spPr/>
      <dgm:t>
        <a:bodyPr/>
        <a:lstStyle/>
        <a:p>
          <a:endParaRPr lang="tr-TR"/>
        </a:p>
      </dgm:t>
    </dgm:pt>
    <dgm:pt modelId="{F8CF7411-50BE-4545-8572-6B2B249BDB01}" type="sibTrans" cxnId="{63B01774-3952-43E2-A596-3088474ED3A4}">
      <dgm:prSet/>
      <dgm:spPr/>
      <dgm:t>
        <a:bodyPr/>
        <a:lstStyle/>
        <a:p>
          <a:endParaRPr lang="tr-TR"/>
        </a:p>
      </dgm:t>
    </dgm:pt>
    <dgm:pt modelId="{1F12669A-8C03-4AE5-97D5-9ED89C99FC2C}">
      <dgm:prSet/>
      <dgm:spPr/>
      <dgm:t>
        <a:bodyPr/>
        <a:lstStyle/>
        <a:p>
          <a:pPr rtl="0"/>
          <a:r>
            <a:rPr lang="tr-TR" b="0" dirty="0" smtClean="0">
              <a:solidFill>
                <a:schemeClr val="bg1"/>
              </a:solidFill>
            </a:rPr>
            <a:t>İş ve işlemlerinin amaçlara, </a:t>
          </a:r>
          <a:endParaRPr lang="tr-TR" b="0" dirty="0">
            <a:solidFill>
              <a:schemeClr val="bg1"/>
            </a:solidFill>
          </a:endParaRPr>
        </a:p>
      </dgm:t>
    </dgm:pt>
    <dgm:pt modelId="{BCF9DB7F-2A45-4BBB-BCBB-292DDD06A7F7}" type="parTrans" cxnId="{E2AC5A2E-DA9B-4808-9C9F-25039B428303}">
      <dgm:prSet/>
      <dgm:spPr/>
      <dgm:t>
        <a:bodyPr/>
        <a:lstStyle/>
        <a:p>
          <a:endParaRPr lang="tr-TR"/>
        </a:p>
      </dgm:t>
    </dgm:pt>
    <dgm:pt modelId="{DD2756D1-56ED-425C-B614-5696371F73A3}" type="sibTrans" cxnId="{E2AC5A2E-DA9B-4808-9C9F-25039B428303}">
      <dgm:prSet/>
      <dgm:spPr/>
      <dgm:t>
        <a:bodyPr/>
        <a:lstStyle/>
        <a:p>
          <a:endParaRPr lang="tr-TR"/>
        </a:p>
      </dgm:t>
    </dgm:pt>
    <dgm:pt modelId="{1D40A62A-B7A0-46E3-A34A-840CFBCA5390}">
      <dgm:prSet/>
      <dgm:spPr/>
      <dgm:t>
        <a:bodyPr/>
        <a:lstStyle/>
        <a:p>
          <a:pPr rtl="0"/>
          <a:r>
            <a:rPr lang="tr-TR" b="0" dirty="0" smtClean="0">
              <a:solidFill>
                <a:schemeClr val="bg1"/>
              </a:solidFill>
            </a:rPr>
            <a:t>İyi malî yönetim ilkelerine, </a:t>
          </a:r>
          <a:endParaRPr lang="tr-TR" b="0" dirty="0">
            <a:solidFill>
              <a:schemeClr val="bg1"/>
            </a:solidFill>
          </a:endParaRPr>
        </a:p>
      </dgm:t>
    </dgm:pt>
    <dgm:pt modelId="{41277648-D19D-4D88-97B0-A70E4B5CEB04}" type="parTrans" cxnId="{C2AF5D10-6F4A-46DD-BCE8-6F3F0A80CB36}">
      <dgm:prSet/>
      <dgm:spPr/>
      <dgm:t>
        <a:bodyPr/>
        <a:lstStyle/>
        <a:p>
          <a:endParaRPr lang="tr-TR"/>
        </a:p>
      </dgm:t>
    </dgm:pt>
    <dgm:pt modelId="{48CC185D-2C82-48DC-BBA4-7335B5B56836}" type="sibTrans" cxnId="{C2AF5D10-6F4A-46DD-BCE8-6F3F0A80CB36}">
      <dgm:prSet/>
      <dgm:spPr/>
      <dgm:t>
        <a:bodyPr/>
        <a:lstStyle/>
        <a:p>
          <a:endParaRPr lang="tr-TR"/>
        </a:p>
      </dgm:t>
    </dgm:pt>
    <dgm:pt modelId="{AB87A982-336B-4FCF-A155-345C66C2E09F}">
      <dgm:prSet/>
      <dgm:spPr/>
      <dgm:t>
        <a:bodyPr/>
        <a:lstStyle/>
        <a:p>
          <a:pPr rtl="0"/>
          <a:r>
            <a:rPr lang="tr-TR" b="0" dirty="0" smtClean="0">
              <a:solidFill>
                <a:schemeClr val="bg1"/>
              </a:solidFill>
            </a:rPr>
            <a:t>Kontrol düzenlemelerine ve mevzuata, </a:t>
          </a:r>
          <a:r>
            <a:rPr lang="tr-TR" dirty="0" smtClean="0">
              <a:solidFill>
                <a:schemeClr val="bg1"/>
              </a:solidFill>
            </a:rPr>
            <a:t>uygun bir şekilde gerçekleştirildiğini içeren </a:t>
          </a:r>
          <a:r>
            <a:rPr lang="tr-TR" b="0" dirty="0" smtClean="0">
              <a:solidFill>
                <a:schemeClr val="bg1"/>
              </a:solidFill>
            </a:rPr>
            <a:t> </a:t>
          </a:r>
          <a:endParaRPr lang="tr-TR" b="0" dirty="0">
            <a:solidFill>
              <a:schemeClr val="bg1"/>
            </a:solidFill>
          </a:endParaRPr>
        </a:p>
      </dgm:t>
    </dgm:pt>
    <dgm:pt modelId="{9EC26907-5A79-43FF-8BC5-84E7F8FBB03F}" type="parTrans" cxnId="{A7475C41-40B1-42D9-B3FF-C0ABCDE17F07}">
      <dgm:prSet/>
      <dgm:spPr/>
      <dgm:t>
        <a:bodyPr/>
        <a:lstStyle/>
        <a:p>
          <a:endParaRPr lang="tr-TR"/>
        </a:p>
      </dgm:t>
    </dgm:pt>
    <dgm:pt modelId="{2AE8C35F-ADEC-4631-A0AB-E56E411FC771}" type="sibTrans" cxnId="{A7475C41-40B1-42D9-B3FF-C0ABCDE17F07}">
      <dgm:prSet/>
      <dgm:spPr/>
      <dgm:t>
        <a:bodyPr/>
        <a:lstStyle/>
        <a:p>
          <a:endParaRPr lang="tr-TR"/>
        </a:p>
      </dgm:t>
    </dgm:pt>
    <dgm:pt modelId="{7F9B2D84-33C0-4D1B-A4D1-A33CF6D0FAD5}">
      <dgm:prSet/>
      <dgm:spPr/>
      <dgm:t>
        <a:bodyPr/>
        <a:lstStyle/>
        <a:p>
          <a:pPr rtl="0"/>
          <a:r>
            <a:rPr lang="tr-TR" b="1" dirty="0" smtClean="0"/>
            <a:t>iç kontrol güvence beyanını</a:t>
          </a:r>
          <a:r>
            <a:rPr lang="tr-TR" dirty="0" smtClean="0"/>
            <a:t> düzenler ve birim faaliyet raporları ile idare faaliyet raporlarına eklerler.</a:t>
          </a:r>
          <a:endParaRPr lang="tr-TR" dirty="0"/>
        </a:p>
      </dgm:t>
    </dgm:pt>
    <dgm:pt modelId="{B179D02D-6995-44B7-8F37-3995E4146425}" type="parTrans" cxnId="{7C137BBF-8497-48DC-90C8-F2FBD3CF921D}">
      <dgm:prSet/>
      <dgm:spPr/>
      <dgm:t>
        <a:bodyPr/>
        <a:lstStyle/>
        <a:p>
          <a:endParaRPr lang="tr-TR"/>
        </a:p>
      </dgm:t>
    </dgm:pt>
    <dgm:pt modelId="{697E4CC7-896E-454E-9360-AF4F9E341C22}" type="sibTrans" cxnId="{7C137BBF-8497-48DC-90C8-F2FBD3CF921D}">
      <dgm:prSet/>
      <dgm:spPr/>
      <dgm:t>
        <a:bodyPr/>
        <a:lstStyle/>
        <a:p>
          <a:endParaRPr lang="tr-TR"/>
        </a:p>
      </dgm:t>
    </dgm:pt>
    <dgm:pt modelId="{770CB96F-699D-42C9-8677-75C891DAB156}" type="pres">
      <dgm:prSet presAssocID="{7604B608-6529-48BF-BF4C-E8F219C3EF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BF37861-C898-4F0C-BF6D-FB4A6043E4BF}" type="pres">
      <dgm:prSet presAssocID="{27EA371D-B15D-48A7-80E1-82081A83A120}" presName="parentText" presStyleLbl="node1" presStyleIdx="0" presStyleCnt="2" custLinFactNeighborX="107" custLinFactNeighborY="-1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D11F36-7934-4DBA-8C5A-249A9407815D}" type="pres">
      <dgm:prSet presAssocID="{27EA371D-B15D-48A7-80E1-82081A83A12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5171BE-85A7-4705-A6CB-A6F3AC9F3BB6}" type="pres">
      <dgm:prSet presAssocID="{7F9B2D84-33C0-4D1B-A4D1-A33CF6D0FAD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3B01774-3952-43E2-A596-3088474ED3A4}" srcId="{7604B608-6529-48BF-BF4C-E8F219C3EF9F}" destId="{27EA371D-B15D-48A7-80E1-82081A83A120}" srcOrd="0" destOrd="0" parTransId="{54B44B49-1FFB-4C71-8F8C-E424824CF31A}" sibTransId="{F8CF7411-50BE-4545-8572-6B2B249BDB01}"/>
    <dgm:cxn modelId="{C2AF5D10-6F4A-46DD-BCE8-6F3F0A80CB36}" srcId="{27EA371D-B15D-48A7-80E1-82081A83A120}" destId="{1D40A62A-B7A0-46E3-A34A-840CFBCA5390}" srcOrd="1" destOrd="0" parTransId="{41277648-D19D-4D88-97B0-A70E4B5CEB04}" sibTransId="{48CC185D-2C82-48DC-BBA4-7335B5B56836}"/>
    <dgm:cxn modelId="{E2AC5A2E-DA9B-4808-9C9F-25039B428303}" srcId="{27EA371D-B15D-48A7-80E1-82081A83A120}" destId="{1F12669A-8C03-4AE5-97D5-9ED89C99FC2C}" srcOrd="0" destOrd="0" parTransId="{BCF9DB7F-2A45-4BBB-BCBB-292DDD06A7F7}" sibTransId="{DD2756D1-56ED-425C-B614-5696371F73A3}"/>
    <dgm:cxn modelId="{BDEECE7C-044C-446C-875F-7CBB433EC089}" type="presOf" srcId="{27EA371D-B15D-48A7-80E1-82081A83A120}" destId="{7BF37861-C898-4F0C-BF6D-FB4A6043E4BF}" srcOrd="0" destOrd="0" presId="urn:microsoft.com/office/officeart/2005/8/layout/vList2"/>
    <dgm:cxn modelId="{7C137BBF-8497-48DC-90C8-F2FBD3CF921D}" srcId="{7604B608-6529-48BF-BF4C-E8F219C3EF9F}" destId="{7F9B2D84-33C0-4D1B-A4D1-A33CF6D0FAD5}" srcOrd="1" destOrd="0" parTransId="{B179D02D-6995-44B7-8F37-3995E4146425}" sibTransId="{697E4CC7-896E-454E-9360-AF4F9E341C22}"/>
    <dgm:cxn modelId="{D6B2ED60-A141-45C7-8EE2-04DA43D114F1}" type="presOf" srcId="{7604B608-6529-48BF-BF4C-E8F219C3EF9F}" destId="{770CB96F-699D-42C9-8677-75C891DAB156}" srcOrd="0" destOrd="0" presId="urn:microsoft.com/office/officeart/2005/8/layout/vList2"/>
    <dgm:cxn modelId="{DF2BAD0E-B3EA-4974-8101-8068D9401D62}" type="presOf" srcId="{1D40A62A-B7A0-46E3-A34A-840CFBCA5390}" destId="{8ED11F36-7934-4DBA-8C5A-249A9407815D}" srcOrd="0" destOrd="1" presId="urn:microsoft.com/office/officeart/2005/8/layout/vList2"/>
    <dgm:cxn modelId="{A7475C41-40B1-42D9-B3FF-C0ABCDE17F07}" srcId="{27EA371D-B15D-48A7-80E1-82081A83A120}" destId="{AB87A982-336B-4FCF-A155-345C66C2E09F}" srcOrd="2" destOrd="0" parTransId="{9EC26907-5A79-43FF-8BC5-84E7F8FBB03F}" sibTransId="{2AE8C35F-ADEC-4631-A0AB-E56E411FC771}"/>
    <dgm:cxn modelId="{47B616E3-CC5B-44A9-9BFF-A2FDBE4BF47C}" type="presOf" srcId="{7F9B2D84-33C0-4D1B-A4D1-A33CF6D0FAD5}" destId="{FF5171BE-85A7-4705-A6CB-A6F3AC9F3BB6}" srcOrd="0" destOrd="0" presId="urn:microsoft.com/office/officeart/2005/8/layout/vList2"/>
    <dgm:cxn modelId="{725C85CA-456B-4412-A198-2BDAD872ED9D}" type="presOf" srcId="{AB87A982-336B-4FCF-A155-345C66C2E09F}" destId="{8ED11F36-7934-4DBA-8C5A-249A9407815D}" srcOrd="0" destOrd="2" presId="urn:microsoft.com/office/officeart/2005/8/layout/vList2"/>
    <dgm:cxn modelId="{F36CC402-4FE1-4450-9FE1-6D822D525351}" type="presOf" srcId="{1F12669A-8C03-4AE5-97D5-9ED89C99FC2C}" destId="{8ED11F36-7934-4DBA-8C5A-249A9407815D}" srcOrd="0" destOrd="0" presId="urn:microsoft.com/office/officeart/2005/8/layout/vList2"/>
    <dgm:cxn modelId="{C81D3BE6-E91A-4E60-8404-66EB810EE914}" type="presParOf" srcId="{770CB96F-699D-42C9-8677-75C891DAB156}" destId="{7BF37861-C898-4F0C-BF6D-FB4A6043E4BF}" srcOrd="0" destOrd="0" presId="urn:microsoft.com/office/officeart/2005/8/layout/vList2"/>
    <dgm:cxn modelId="{9B8C78EF-AD82-4987-9FFF-B4745E842464}" type="presParOf" srcId="{770CB96F-699D-42C9-8677-75C891DAB156}" destId="{8ED11F36-7934-4DBA-8C5A-249A9407815D}" srcOrd="1" destOrd="0" presId="urn:microsoft.com/office/officeart/2005/8/layout/vList2"/>
    <dgm:cxn modelId="{E3B8E766-C030-439B-BB87-41F42386462E}" type="presParOf" srcId="{770CB96F-699D-42C9-8677-75C891DAB156}" destId="{FF5171BE-85A7-4705-A6CB-A6F3AC9F3BB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FD4D7-D939-4F97-9D04-35B32D956643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D73A9710-7577-4DAA-914B-08D1A181C58B}">
      <dgm:prSet custT="1"/>
      <dgm:spPr/>
      <dgm:t>
        <a:bodyPr/>
        <a:lstStyle/>
        <a:p>
          <a:pPr rtl="0"/>
          <a:r>
            <a:rPr lang="tr-TR" sz="2800" dirty="0" smtClean="0"/>
            <a:t>İş Süreçlerinin Çıkarılması/Süreç İyileştirme (Süreç Yönetimi)</a:t>
          </a:r>
          <a:endParaRPr lang="tr-TR" sz="2800" dirty="0"/>
        </a:p>
      </dgm:t>
    </dgm:pt>
    <dgm:pt modelId="{AB09F3D3-9DC5-4E62-82E9-0A176C0909B3}" type="parTrans" cxnId="{243ACDB1-8C7C-4317-A83F-56E2575CD11B}">
      <dgm:prSet/>
      <dgm:spPr/>
      <dgm:t>
        <a:bodyPr/>
        <a:lstStyle/>
        <a:p>
          <a:endParaRPr lang="tr-TR"/>
        </a:p>
      </dgm:t>
    </dgm:pt>
    <dgm:pt modelId="{CCA33CA0-060C-4194-A64E-A99CB64A86EE}" type="sibTrans" cxnId="{243ACDB1-8C7C-4317-A83F-56E2575CD11B}">
      <dgm:prSet/>
      <dgm:spPr/>
      <dgm:t>
        <a:bodyPr/>
        <a:lstStyle/>
        <a:p>
          <a:endParaRPr lang="tr-TR"/>
        </a:p>
      </dgm:t>
    </dgm:pt>
    <dgm:pt modelId="{C13AC055-9178-4F6D-84F3-A564C4985BDE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Görev Tanımlarının Yapılması</a:t>
          </a:r>
          <a:endParaRPr lang="tr-TR" sz="2800" dirty="0"/>
        </a:p>
      </dgm:t>
    </dgm:pt>
    <dgm:pt modelId="{BA6CE8C0-6524-4549-88B9-045102A588C3}" type="parTrans" cxnId="{FDDCACFE-FEB8-41FA-8B5B-93726C9C2086}">
      <dgm:prSet/>
      <dgm:spPr/>
      <dgm:t>
        <a:bodyPr/>
        <a:lstStyle/>
        <a:p>
          <a:endParaRPr lang="tr-TR"/>
        </a:p>
      </dgm:t>
    </dgm:pt>
    <dgm:pt modelId="{75756A27-7989-4DF3-82EB-18F90089B4FA}" type="sibTrans" cxnId="{FDDCACFE-FEB8-41FA-8B5B-93726C9C2086}">
      <dgm:prSet/>
      <dgm:spPr/>
      <dgm:t>
        <a:bodyPr/>
        <a:lstStyle/>
        <a:p>
          <a:endParaRPr lang="tr-TR"/>
        </a:p>
      </dgm:t>
    </dgm:pt>
    <dgm:pt modelId="{B6F3C4CF-E74F-4C63-95DE-5C2C2620C7BB}">
      <dgm:prSet custT="1"/>
      <dgm:spPr/>
      <dgm:t>
        <a:bodyPr/>
        <a:lstStyle/>
        <a:p>
          <a:pPr rtl="0"/>
          <a:r>
            <a:rPr lang="tr-TR" sz="2400" dirty="0" smtClean="0"/>
            <a:t>Personel planlamasının/performanslarının değerlendirilmesinin  yapılması</a:t>
          </a:r>
          <a:endParaRPr lang="tr-TR" sz="2400" dirty="0"/>
        </a:p>
      </dgm:t>
    </dgm:pt>
    <dgm:pt modelId="{0B69A275-58B3-4862-A4CB-CA07085E3233}" type="parTrans" cxnId="{B53811C6-A5B0-482A-A670-68BBE9F385AF}">
      <dgm:prSet/>
      <dgm:spPr/>
      <dgm:t>
        <a:bodyPr/>
        <a:lstStyle/>
        <a:p>
          <a:endParaRPr lang="tr-TR"/>
        </a:p>
      </dgm:t>
    </dgm:pt>
    <dgm:pt modelId="{C0132101-68F7-45C9-8B0A-29DFF6DC5C80}" type="sibTrans" cxnId="{B53811C6-A5B0-482A-A670-68BBE9F385AF}">
      <dgm:prSet/>
      <dgm:spPr/>
      <dgm:t>
        <a:bodyPr/>
        <a:lstStyle/>
        <a:p>
          <a:endParaRPr lang="tr-TR"/>
        </a:p>
      </dgm:t>
    </dgm:pt>
    <dgm:pt modelId="{58D4E064-4878-4CAB-932C-684B7B2E110F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2800" dirty="0" smtClean="0"/>
            <a:t>Hassas Görevlerin Belirlenmesi</a:t>
          </a:r>
          <a:endParaRPr lang="tr-TR" sz="2800" dirty="0"/>
        </a:p>
      </dgm:t>
    </dgm:pt>
    <dgm:pt modelId="{AC7A7FB3-39AF-4951-BA44-0CF72C2F58EA}" type="parTrans" cxnId="{BCA65783-1DB3-400B-8C06-F5B871E1BC9F}">
      <dgm:prSet/>
      <dgm:spPr/>
      <dgm:t>
        <a:bodyPr/>
        <a:lstStyle/>
        <a:p>
          <a:endParaRPr lang="tr-TR"/>
        </a:p>
      </dgm:t>
    </dgm:pt>
    <dgm:pt modelId="{ABAB1116-B6C7-4C6A-A9B7-A5BE4D129A73}" type="sibTrans" cxnId="{BCA65783-1DB3-400B-8C06-F5B871E1BC9F}">
      <dgm:prSet/>
      <dgm:spPr/>
      <dgm:t>
        <a:bodyPr/>
        <a:lstStyle/>
        <a:p>
          <a:endParaRPr lang="tr-TR"/>
        </a:p>
      </dgm:t>
    </dgm:pt>
    <dgm:pt modelId="{561E9907-69BC-4DF3-BDD6-92A10A24DCE7}">
      <dgm:prSet custT="1"/>
      <dgm:spPr/>
      <dgm:t>
        <a:bodyPr/>
        <a:lstStyle/>
        <a:p>
          <a:pPr rtl="0"/>
          <a:r>
            <a:rPr lang="tr-TR" sz="2800" dirty="0" smtClean="0"/>
            <a:t>Yetki Devirlerinin yapılması</a:t>
          </a:r>
          <a:endParaRPr lang="tr-TR" sz="2800" dirty="0"/>
        </a:p>
      </dgm:t>
    </dgm:pt>
    <dgm:pt modelId="{AB40530C-47B9-4DE8-A25F-1FE6562F18B6}" type="parTrans" cxnId="{69229A11-EE55-438B-B384-F68E4A44B92B}">
      <dgm:prSet/>
      <dgm:spPr/>
      <dgm:t>
        <a:bodyPr/>
        <a:lstStyle/>
        <a:p>
          <a:endParaRPr lang="tr-TR"/>
        </a:p>
      </dgm:t>
    </dgm:pt>
    <dgm:pt modelId="{423D0A6F-48CD-4BFF-A6EC-2B3E1E4C589D}" type="sibTrans" cxnId="{69229A11-EE55-438B-B384-F68E4A44B92B}">
      <dgm:prSet/>
      <dgm:spPr/>
      <dgm:t>
        <a:bodyPr/>
        <a:lstStyle/>
        <a:p>
          <a:endParaRPr lang="tr-TR"/>
        </a:p>
      </dgm:t>
    </dgm:pt>
    <dgm:pt modelId="{2B472354-4E17-457A-B0DF-CED27627BE0D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800" dirty="0" smtClean="0"/>
            <a:t>Fonksiyonel Organizasyon Şemalarının oluşturulması </a:t>
          </a:r>
          <a:endParaRPr lang="tr-TR" sz="2800" dirty="0"/>
        </a:p>
      </dgm:t>
    </dgm:pt>
    <dgm:pt modelId="{6700CD80-56B5-40CA-94F7-E61AF3127778}" type="parTrans" cxnId="{4B27D93A-2FB6-4356-8FFE-61BDC8C03E67}">
      <dgm:prSet/>
      <dgm:spPr/>
      <dgm:t>
        <a:bodyPr/>
        <a:lstStyle/>
        <a:p>
          <a:endParaRPr lang="tr-TR"/>
        </a:p>
      </dgm:t>
    </dgm:pt>
    <dgm:pt modelId="{7C8DD0AE-2153-48E7-A013-B4E011056DA3}" type="sibTrans" cxnId="{4B27D93A-2FB6-4356-8FFE-61BDC8C03E67}">
      <dgm:prSet/>
      <dgm:spPr/>
      <dgm:t>
        <a:bodyPr/>
        <a:lstStyle/>
        <a:p>
          <a:endParaRPr lang="tr-TR"/>
        </a:p>
      </dgm:t>
    </dgm:pt>
    <dgm:pt modelId="{AC35BDB3-362F-479B-95C6-B34CD4249B5A}" type="pres">
      <dgm:prSet presAssocID="{7E1FD4D7-D939-4F97-9D04-35B32D95664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F7DD71AC-C210-426E-A0CC-AE447B1C0B1A}" type="pres">
      <dgm:prSet presAssocID="{7E1FD4D7-D939-4F97-9D04-35B32D956643}" presName="Name1" presStyleCnt="0"/>
      <dgm:spPr/>
      <dgm:t>
        <a:bodyPr/>
        <a:lstStyle/>
        <a:p>
          <a:endParaRPr lang="tr-TR"/>
        </a:p>
      </dgm:t>
    </dgm:pt>
    <dgm:pt modelId="{34F5EC7B-9821-4E30-9023-5136B4C09A8A}" type="pres">
      <dgm:prSet presAssocID="{7E1FD4D7-D939-4F97-9D04-35B32D956643}" presName="cycle" presStyleCnt="0"/>
      <dgm:spPr/>
      <dgm:t>
        <a:bodyPr/>
        <a:lstStyle/>
        <a:p>
          <a:endParaRPr lang="tr-TR"/>
        </a:p>
      </dgm:t>
    </dgm:pt>
    <dgm:pt modelId="{665496AC-0CD5-4864-848B-0769F5BE8DB2}" type="pres">
      <dgm:prSet presAssocID="{7E1FD4D7-D939-4F97-9D04-35B32D956643}" presName="srcNode" presStyleLbl="node1" presStyleIdx="0" presStyleCnt="6"/>
      <dgm:spPr/>
      <dgm:t>
        <a:bodyPr/>
        <a:lstStyle/>
        <a:p>
          <a:endParaRPr lang="tr-TR"/>
        </a:p>
      </dgm:t>
    </dgm:pt>
    <dgm:pt modelId="{406D50B3-E6CD-41EC-A23D-DC71E595A1E2}" type="pres">
      <dgm:prSet presAssocID="{7E1FD4D7-D939-4F97-9D04-35B32D956643}" presName="conn" presStyleLbl="parChTrans1D2" presStyleIdx="0" presStyleCnt="1"/>
      <dgm:spPr/>
      <dgm:t>
        <a:bodyPr/>
        <a:lstStyle/>
        <a:p>
          <a:endParaRPr lang="tr-TR"/>
        </a:p>
      </dgm:t>
    </dgm:pt>
    <dgm:pt modelId="{D2C8BC35-CF0A-4E8C-A6D0-F64367B1E186}" type="pres">
      <dgm:prSet presAssocID="{7E1FD4D7-D939-4F97-9D04-35B32D956643}" presName="extraNode" presStyleLbl="node1" presStyleIdx="0" presStyleCnt="6"/>
      <dgm:spPr/>
      <dgm:t>
        <a:bodyPr/>
        <a:lstStyle/>
        <a:p>
          <a:endParaRPr lang="tr-TR"/>
        </a:p>
      </dgm:t>
    </dgm:pt>
    <dgm:pt modelId="{AE9B6BC6-6C52-48B5-BA7F-BB31A0215A6E}" type="pres">
      <dgm:prSet presAssocID="{7E1FD4D7-D939-4F97-9D04-35B32D956643}" presName="dstNode" presStyleLbl="node1" presStyleIdx="0" presStyleCnt="6"/>
      <dgm:spPr/>
      <dgm:t>
        <a:bodyPr/>
        <a:lstStyle/>
        <a:p>
          <a:endParaRPr lang="tr-TR"/>
        </a:p>
      </dgm:t>
    </dgm:pt>
    <dgm:pt modelId="{06DC7E3C-8406-451B-9A80-70665D1BB590}" type="pres">
      <dgm:prSet presAssocID="{2B472354-4E17-457A-B0DF-CED27627BE0D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BA4B29-69FC-4912-8BEF-33DCA85D1408}" type="pres">
      <dgm:prSet presAssocID="{2B472354-4E17-457A-B0DF-CED27627BE0D}" presName="accent_1" presStyleCnt="0"/>
      <dgm:spPr/>
      <dgm:t>
        <a:bodyPr/>
        <a:lstStyle/>
        <a:p>
          <a:endParaRPr lang="tr-TR"/>
        </a:p>
      </dgm:t>
    </dgm:pt>
    <dgm:pt modelId="{C96F2526-EC38-4048-A0B1-1D31F00A1599}" type="pres">
      <dgm:prSet presAssocID="{2B472354-4E17-457A-B0DF-CED27627BE0D}" presName="accentRepeatNode" presStyleLbl="solidFgAcc1" presStyleIdx="0" presStyleCnt="6"/>
      <dgm:spPr/>
      <dgm:t>
        <a:bodyPr/>
        <a:lstStyle/>
        <a:p>
          <a:endParaRPr lang="tr-TR"/>
        </a:p>
      </dgm:t>
    </dgm:pt>
    <dgm:pt modelId="{67AD2C9C-04E8-4809-B6B4-0A51E685D176}" type="pres">
      <dgm:prSet presAssocID="{D73A9710-7577-4DAA-914B-08D1A181C58B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5F58C7-D583-44AE-8EE3-80CF13C63C00}" type="pres">
      <dgm:prSet presAssocID="{D73A9710-7577-4DAA-914B-08D1A181C58B}" presName="accent_2" presStyleCnt="0"/>
      <dgm:spPr/>
      <dgm:t>
        <a:bodyPr/>
        <a:lstStyle/>
        <a:p>
          <a:endParaRPr lang="tr-TR"/>
        </a:p>
      </dgm:t>
    </dgm:pt>
    <dgm:pt modelId="{D16769D4-6EF9-4CBD-8EFE-DE0333EA22C8}" type="pres">
      <dgm:prSet presAssocID="{D73A9710-7577-4DAA-914B-08D1A181C58B}" presName="accentRepeatNode" presStyleLbl="solidFgAcc1" presStyleIdx="1" presStyleCnt="6"/>
      <dgm:spPr/>
      <dgm:t>
        <a:bodyPr/>
        <a:lstStyle/>
        <a:p>
          <a:endParaRPr lang="tr-TR"/>
        </a:p>
      </dgm:t>
    </dgm:pt>
    <dgm:pt modelId="{AF6C26FD-640A-4431-9A54-77B14F9BFE6F}" type="pres">
      <dgm:prSet presAssocID="{C13AC055-9178-4F6D-84F3-A564C4985BD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48D87F-5911-4073-BA96-106AA0B1EBC0}" type="pres">
      <dgm:prSet presAssocID="{C13AC055-9178-4F6D-84F3-A564C4985BDE}" presName="accent_3" presStyleCnt="0"/>
      <dgm:spPr/>
      <dgm:t>
        <a:bodyPr/>
        <a:lstStyle/>
        <a:p>
          <a:endParaRPr lang="tr-TR"/>
        </a:p>
      </dgm:t>
    </dgm:pt>
    <dgm:pt modelId="{F3968DEE-5A27-4053-8673-40302EEC5125}" type="pres">
      <dgm:prSet presAssocID="{C13AC055-9178-4F6D-84F3-A564C4985BDE}" presName="accentRepeatNode" presStyleLbl="solidFgAcc1" presStyleIdx="2" presStyleCnt="6"/>
      <dgm:spPr/>
      <dgm:t>
        <a:bodyPr/>
        <a:lstStyle/>
        <a:p>
          <a:endParaRPr lang="tr-TR"/>
        </a:p>
      </dgm:t>
    </dgm:pt>
    <dgm:pt modelId="{7DFA208D-26AD-43F6-896F-67C90C07C2BB}" type="pres">
      <dgm:prSet presAssocID="{B6F3C4CF-E74F-4C63-95DE-5C2C2620C7B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D68DE7-61A3-4236-9B0B-DB739857823E}" type="pres">
      <dgm:prSet presAssocID="{B6F3C4CF-E74F-4C63-95DE-5C2C2620C7BB}" presName="accent_4" presStyleCnt="0"/>
      <dgm:spPr/>
      <dgm:t>
        <a:bodyPr/>
        <a:lstStyle/>
        <a:p>
          <a:endParaRPr lang="tr-TR"/>
        </a:p>
      </dgm:t>
    </dgm:pt>
    <dgm:pt modelId="{D65245BE-9C87-4E12-9429-CE815A7B8285}" type="pres">
      <dgm:prSet presAssocID="{B6F3C4CF-E74F-4C63-95DE-5C2C2620C7BB}" presName="accentRepeatNode" presStyleLbl="solidFgAcc1" presStyleIdx="3" presStyleCnt="6"/>
      <dgm:spPr/>
      <dgm:t>
        <a:bodyPr/>
        <a:lstStyle/>
        <a:p>
          <a:endParaRPr lang="tr-TR"/>
        </a:p>
      </dgm:t>
    </dgm:pt>
    <dgm:pt modelId="{B2F756F2-3BAE-4765-B5E5-73967E5BB804}" type="pres">
      <dgm:prSet presAssocID="{58D4E064-4878-4CAB-932C-684B7B2E110F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0936BC-F64A-4695-860F-71A24563511C}" type="pres">
      <dgm:prSet presAssocID="{58D4E064-4878-4CAB-932C-684B7B2E110F}" presName="accent_5" presStyleCnt="0"/>
      <dgm:spPr/>
      <dgm:t>
        <a:bodyPr/>
        <a:lstStyle/>
        <a:p>
          <a:endParaRPr lang="tr-TR"/>
        </a:p>
      </dgm:t>
    </dgm:pt>
    <dgm:pt modelId="{4664790D-FA86-4E4F-93DF-F4F8E16D4668}" type="pres">
      <dgm:prSet presAssocID="{58D4E064-4878-4CAB-932C-684B7B2E110F}" presName="accentRepeatNode" presStyleLbl="solidFgAcc1" presStyleIdx="4" presStyleCnt="6"/>
      <dgm:spPr/>
      <dgm:t>
        <a:bodyPr/>
        <a:lstStyle/>
        <a:p>
          <a:endParaRPr lang="tr-TR"/>
        </a:p>
      </dgm:t>
    </dgm:pt>
    <dgm:pt modelId="{A6CF7E40-5756-45B6-BDAC-CCB2572E0C0C}" type="pres">
      <dgm:prSet presAssocID="{561E9907-69BC-4DF3-BDD6-92A10A24DCE7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AD3AAD-BF9A-4A7E-82E2-14B01997E330}" type="pres">
      <dgm:prSet presAssocID="{561E9907-69BC-4DF3-BDD6-92A10A24DCE7}" presName="accent_6" presStyleCnt="0"/>
      <dgm:spPr/>
      <dgm:t>
        <a:bodyPr/>
        <a:lstStyle/>
        <a:p>
          <a:endParaRPr lang="tr-TR"/>
        </a:p>
      </dgm:t>
    </dgm:pt>
    <dgm:pt modelId="{D4FD8A42-2A33-4831-B974-277466897019}" type="pres">
      <dgm:prSet presAssocID="{561E9907-69BC-4DF3-BDD6-92A10A24DCE7}" presName="accentRepeatNode" presStyleLbl="solidFgAcc1" presStyleIdx="5" presStyleCnt="6"/>
      <dgm:spPr/>
      <dgm:t>
        <a:bodyPr/>
        <a:lstStyle/>
        <a:p>
          <a:endParaRPr lang="tr-TR"/>
        </a:p>
      </dgm:t>
    </dgm:pt>
  </dgm:ptLst>
  <dgm:cxnLst>
    <dgm:cxn modelId="{03016FCD-DAF7-408E-8EF7-F3D64B29D31A}" type="presOf" srcId="{C13AC055-9178-4F6D-84F3-A564C4985BDE}" destId="{AF6C26FD-640A-4431-9A54-77B14F9BFE6F}" srcOrd="0" destOrd="0" presId="urn:microsoft.com/office/officeart/2008/layout/VerticalCurvedList"/>
    <dgm:cxn modelId="{7595EA01-54D7-486B-8167-7FBD48AFB068}" type="presOf" srcId="{2B472354-4E17-457A-B0DF-CED27627BE0D}" destId="{06DC7E3C-8406-451B-9A80-70665D1BB590}" srcOrd="0" destOrd="0" presId="urn:microsoft.com/office/officeart/2008/layout/VerticalCurvedList"/>
    <dgm:cxn modelId="{0D57BB8D-8FE8-4F02-A01C-4E481EFD2E9D}" type="presOf" srcId="{7C8DD0AE-2153-48E7-A013-B4E011056DA3}" destId="{406D50B3-E6CD-41EC-A23D-DC71E595A1E2}" srcOrd="0" destOrd="0" presId="urn:microsoft.com/office/officeart/2008/layout/VerticalCurvedList"/>
    <dgm:cxn modelId="{243ACDB1-8C7C-4317-A83F-56E2575CD11B}" srcId="{7E1FD4D7-D939-4F97-9D04-35B32D956643}" destId="{D73A9710-7577-4DAA-914B-08D1A181C58B}" srcOrd="1" destOrd="0" parTransId="{AB09F3D3-9DC5-4E62-82E9-0A176C0909B3}" sibTransId="{CCA33CA0-060C-4194-A64E-A99CB64A86EE}"/>
    <dgm:cxn modelId="{E460EFD3-461F-4681-B3B2-68A44BD2B8D0}" type="presOf" srcId="{58D4E064-4878-4CAB-932C-684B7B2E110F}" destId="{B2F756F2-3BAE-4765-B5E5-73967E5BB804}" srcOrd="0" destOrd="0" presId="urn:microsoft.com/office/officeart/2008/layout/VerticalCurvedList"/>
    <dgm:cxn modelId="{FDDCACFE-FEB8-41FA-8B5B-93726C9C2086}" srcId="{7E1FD4D7-D939-4F97-9D04-35B32D956643}" destId="{C13AC055-9178-4F6D-84F3-A564C4985BDE}" srcOrd="2" destOrd="0" parTransId="{BA6CE8C0-6524-4549-88B9-045102A588C3}" sibTransId="{75756A27-7989-4DF3-82EB-18F90089B4FA}"/>
    <dgm:cxn modelId="{B53811C6-A5B0-482A-A670-68BBE9F385AF}" srcId="{7E1FD4D7-D939-4F97-9D04-35B32D956643}" destId="{B6F3C4CF-E74F-4C63-95DE-5C2C2620C7BB}" srcOrd="3" destOrd="0" parTransId="{0B69A275-58B3-4862-A4CB-CA07085E3233}" sibTransId="{C0132101-68F7-45C9-8B0A-29DFF6DC5C80}"/>
    <dgm:cxn modelId="{12C822CC-AC1E-46E9-88A9-8082142F336B}" type="presOf" srcId="{561E9907-69BC-4DF3-BDD6-92A10A24DCE7}" destId="{A6CF7E40-5756-45B6-BDAC-CCB2572E0C0C}" srcOrd="0" destOrd="0" presId="urn:microsoft.com/office/officeart/2008/layout/VerticalCurvedList"/>
    <dgm:cxn modelId="{BCA65783-1DB3-400B-8C06-F5B871E1BC9F}" srcId="{7E1FD4D7-D939-4F97-9D04-35B32D956643}" destId="{58D4E064-4878-4CAB-932C-684B7B2E110F}" srcOrd="4" destOrd="0" parTransId="{AC7A7FB3-39AF-4951-BA44-0CF72C2F58EA}" sibTransId="{ABAB1116-B6C7-4C6A-A9B7-A5BE4D129A73}"/>
    <dgm:cxn modelId="{BC75D5F6-65E8-47C4-94A8-D5E189B4356A}" type="presOf" srcId="{B6F3C4CF-E74F-4C63-95DE-5C2C2620C7BB}" destId="{7DFA208D-26AD-43F6-896F-67C90C07C2BB}" srcOrd="0" destOrd="0" presId="urn:microsoft.com/office/officeart/2008/layout/VerticalCurvedList"/>
    <dgm:cxn modelId="{69229A11-EE55-438B-B384-F68E4A44B92B}" srcId="{7E1FD4D7-D939-4F97-9D04-35B32D956643}" destId="{561E9907-69BC-4DF3-BDD6-92A10A24DCE7}" srcOrd="5" destOrd="0" parTransId="{AB40530C-47B9-4DE8-A25F-1FE6562F18B6}" sibTransId="{423D0A6F-48CD-4BFF-A6EC-2B3E1E4C589D}"/>
    <dgm:cxn modelId="{CD305440-D4FA-4A7E-8308-1F5D03004D13}" type="presOf" srcId="{D73A9710-7577-4DAA-914B-08D1A181C58B}" destId="{67AD2C9C-04E8-4809-B6B4-0A51E685D176}" srcOrd="0" destOrd="0" presId="urn:microsoft.com/office/officeart/2008/layout/VerticalCurvedList"/>
    <dgm:cxn modelId="{4B27D93A-2FB6-4356-8FFE-61BDC8C03E67}" srcId="{7E1FD4D7-D939-4F97-9D04-35B32D956643}" destId="{2B472354-4E17-457A-B0DF-CED27627BE0D}" srcOrd="0" destOrd="0" parTransId="{6700CD80-56B5-40CA-94F7-E61AF3127778}" sibTransId="{7C8DD0AE-2153-48E7-A013-B4E011056DA3}"/>
    <dgm:cxn modelId="{12DF13BF-9942-4EDC-91A5-40414CDBAB68}" type="presOf" srcId="{7E1FD4D7-D939-4F97-9D04-35B32D956643}" destId="{AC35BDB3-362F-479B-95C6-B34CD4249B5A}" srcOrd="0" destOrd="0" presId="urn:microsoft.com/office/officeart/2008/layout/VerticalCurvedList"/>
    <dgm:cxn modelId="{5A39398C-15C4-43C6-BDF9-DF1B04882CD7}" type="presParOf" srcId="{AC35BDB3-362F-479B-95C6-B34CD4249B5A}" destId="{F7DD71AC-C210-426E-A0CC-AE447B1C0B1A}" srcOrd="0" destOrd="0" presId="urn:microsoft.com/office/officeart/2008/layout/VerticalCurvedList"/>
    <dgm:cxn modelId="{B7E24948-9699-4FCA-8A78-8FD7EFABFD03}" type="presParOf" srcId="{F7DD71AC-C210-426E-A0CC-AE447B1C0B1A}" destId="{34F5EC7B-9821-4E30-9023-5136B4C09A8A}" srcOrd="0" destOrd="0" presId="urn:microsoft.com/office/officeart/2008/layout/VerticalCurvedList"/>
    <dgm:cxn modelId="{0248FD28-7426-49EE-A4C1-BEB18D8E0F17}" type="presParOf" srcId="{34F5EC7B-9821-4E30-9023-5136B4C09A8A}" destId="{665496AC-0CD5-4864-848B-0769F5BE8DB2}" srcOrd="0" destOrd="0" presId="urn:microsoft.com/office/officeart/2008/layout/VerticalCurvedList"/>
    <dgm:cxn modelId="{70B48C42-EBCA-432A-B5AC-C41E411C54E8}" type="presParOf" srcId="{34F5EC7B-9821-4E30-9023-5136B4C09A8A}" destId="{406D50B3-E6CD-41EC-A23D-DC71E595A1E2}" srcOrd="1" destOrd="0" presId="urn:microsoft.com/office/officeart/2008/layout/VerticalCurvedList"/>
    <dgm:cxn modelId="{EE09B2DD-B634-4D78-B891-F989AE57F824}" type="presParOf" srcId="{34F5EC7B-9821-4E30-9023-5136B4C09A8A}" destId="{D2C8BC35-CF0A-4E8C-A6D0-F64367B1E186}" srcOrd="2" destOrd="0" presId="urn:microsoft.com/office/officeart/2008/layout/VerticalCurvedList"/>
    <dgm:cxn modelId="{FC11A27A-2939-40F7-8D3A-7CA179E501E0}" type="presParOf" srcId="{34F5EC7B-9821-4E30-9023-5136B4C09A8A}" destId="{AE9B6BC6-6C52-48B5-BA7F-BB31A0215A6E}" srcOrd="3" destOrd="0" presId="urn:microsoft.com/office/officeart/2008/layout/VerticalCurvedList"/>
    <dgm:cxn modelId="{6A200A15-916C-4C49-B4D2-21E33434D00C}" type="presParOf" srcId="{F7DD71AC-C210-426E-A0CC-AE447B1C0B1A}" destId="{06DC7E3C-8406-451B-9A80-70665D1BB590}" srcOrd="1" destOrd="0" presId="urn:microsoft.com/office/officeart/2008/layout/VerticalCurvedList"/>
    <dgm:cxn modelId="{C7735A69-D83E-4FBE-9937-945DABE4EBA0}" type="presParOf" srcId="{F7DD71AC-C210-426E-A0CC-AE447B1C0B1A}" destId="{B4BA4B29-69FC-4912-8BEF-33DCA85D1408}" srcOrd="2" destOrd="0" presId="urn:microsoft.com/office/officeart/2008/layout/VerticalCurvedList"/>
    <dgm:cxn modelId="{F25C7519-A735-423D-8F48-23225B0363F7}" type="presParOf" srcId="{B4BA4B29-69FC-4912-8BEF-33DCA85D1408}" destId="{C96F2526-EC38-4048-A0B1-1D31F00A1599}" srcOrd="0" destOrd="0" presId="urn:microsoft.com/office/officeart/2008/layout/VerticalCurvedList"/>
    <dgm:cxn modelId="{EF3DB307-5101-4A68-B4CA-28E924E928BC}" type="presParOf" srcId="{F7DD71AC-C210-426E-A0CC-AE447B1C0B1A}" destId="{67AD2C9C-04E8-4809-B6B4-0A51E685D176}" srcOrd="3" destOrd="0" presId="urn:microsoft.com/office/officeart/2008/layout/VerticalCurvedList"/>
    <dgm:cxn modelId="{FFB3E611-4A9B-4D9B-933F-7A4A455DF71C}" type="presParOf" srcId="{F7DD71AC-C210-426E-A0CC-AE447B1C0B1A}" destId="{E95F58C7-D583-44AE-8EE3-80CF13C63C00}" srcOrd="4" destOrd="0" presId="urn:microsoft.com/office/officeart/2008/layout/VerticalCurvedList"/>
    <dgm:cxn modelId="{07EBEC1B-0195-49C1-8880-9C292EB547B8}" type="presParOf" srcId="{E95F58C7-D583-44AE-8EE3-80CF13C63C00}" destId="{D16769D4-6EF9-4CBD-8EFE-DE0333EA22C8}" srcOrd="0" destOrd="0" presId="urn:microsoft.com/office/officeart/2008/layout/VerticalCurvedList"/>
    <dgm:cxn modelId="{BF54DE73-DE53-437B-9EF1-D75BC2F2CC58}" type="presParOf" srcId="{F7DD71AC-C210-426E-A0CC-AE447B1C0B1A}" destId="{AF6C26FD-640A-4431-9A54-77B14F9BFE6F}" srcOrd="5" destOrd="0" presId="urn:microsoft.com/office/officeart/2008/layout/VerticalCurvedList"/>
    <dgm:cxn modelId="{35BBB8EC-C8F2-4137-8252-DA0044AA0CC9}" type="presParOf" srcId="{F7DD71AC-C210-426E-A0CC-AE447B1C0B1A}" destId="{DE48D87F-5911-4073-BA96-106AA0B1EBC0}" srcOrd="6" destOrd="0" presId="urn:microsoft.com/office/officeart/2008/layout/VerticalCurvedList"/>
    <dgm:cxn modelId="{68235088-AFF7-428E-A1CA-8C1BBAC7599B}" type="presParOf" srcId="{DE48D87F-5911-4073-BA96-106AA0B1EBC0}" destId="{F3968DEE-5A27-4053-8673-40302EEC5125}" srcOrd="0" destOrd="0" presId="urn:microsoft.com/office/officeart/2008/layout/VerticalCurvedList"/>
    <dgm:cxn modelId="{F20B152D-483B-4F71-9ADB-8D9ABAEA507C}" type="presParOf" srcId="{F7DD71AC-C210-426E-A0CC-AE447B1C0B1A}" destId="{7DFA208D-26AD-43F6-896F-67C90C07C2BB}" srcOrd="7" destOrd="0" presId="urn:microsoft.com/office/officeart/2008/layout/VerticalCurvedList"/>
    <dgm:cxn modelId="{EC611A32-332F-4161-AAF6-24FA7EFDF8CC}" type="presParOf" srcId="{F7DD71AC-C210-426E-A0CC-AE447B1C0B1A}" destId="{02D68DE7-61A3-4236-9B0B-DB739857823E}" srcOrd="8" destOrd="0" presId="urn:microsoft.com/office/officeart/2008/layout/VerticalCurvedList"/>
    <dgm:cxn modelId="{0405818E-44F5-4013-9A18-C712C111AAFB}" type="presParOf" srcId="{02D68DE7-61A3-4236-9B0B-DB739857823E}" destId="{D65245BE-9C87-4E12-9429-CE815A7B8285}" srcOrd="0" destOrd="0" presId="urn:microsoft.com/office/officeart/2008/layout/VerticalCurvedList"/>
    <dgm:cxn modelId="{6E925064-D1F6-4EA9-A4B6-0C0D23C3D1CE}" type="presParOf" srcId="{F7DD71AC-C210-426E-A0CC-AE447B1C0B1A}" destId="{B2F756F2-3BAE-4765-B5E5-73967E5BB804}" srcOrd="9" destOrd="0" presId="urn:microsoft.com/office/officeart/2008/layout/VerticalCurvedList"/>
    <dgm:cxn modelId="{D291796A-BAFC-48E9-A858-4749437E1CDF}" type="presParOf" srcId="{F7DD71AC-C210-426E-A0CC-AE447B1C0B1A}" destId="{860936BC-F64A-4695-860F-71A24563511C}" srcOrd="10" destOrd="0" presId="urn:microsoft.com/office/officeart/2008/layout/VerticalCurvedList"/>
    <dgm:cxn modelId="{10B54CED-F80C-4784-B459-03EB11804F1F}" type="presParOf" srcId="{860936BC-F64A-4695-860F-71A24563511C}" destId="{4664790D-FA86-4E4F-93DF-F4F8E16D4668}" srcOrd="0" destOrd="0" presId="urn:microsoft.com/office/officeart/2008/layout/VerticalCurvedList"/>
    <dgm:cxn modelId="{9740A4F3-708C-4C5F-9B57-0CD0C4F8434A}" type="presParOf" srcId="{F7DD71AC-C210-426E-A0CC-AE447B1C0B1A}" destId="{A6CF7E40-5756-45B6-BDAC-CCB2572E0C0C}" srcOrd="11" destOrd="0" presId="urn:microsoft.com/office/officeart/2008/layout/VerticalCurvedList"/>
    <dgm:cxn modelId="{265609A6-7C92-4C14-93FF-6BD7F6A7C2D7}" type="presParOf" srcId="{F7DD71AC-C210-426E-A0CC-AE447B1C0B1A}" destId="{3EAD3AAD-BF9A-4A7E-82E2-14B01997E330}" srcOrd="12" destOrd="0" presId="urn:microsoft.com/office/officeart/2008/layout/VerticalCurvedList"/>
    <dgm:cxn modelId="{AE1DC349-070A-45FD-9075-5109A05C7666}" type="presParOf" srcId="{3EAD3AAD-BF9A-4A7E-82E2-14B01997E330}" destId="{D4FD8A42-2A33-4831-B974-27746689701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398B1D-2953-424D-95FA-31873B91D2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7A2320-437E-4295-B59C-3A19029DC4D9}">
      <dgm:prSet phldrT="[Metin]"/>
      <dgm:spPr/>
      <dgm:t>
        <a:bodyPr/>
        <a:lstStyle/>
        <a:p>
          <a:pPr rtl="0"/>
          <a:endParaRPr lang="tr-TR" b="1" dirty="0" smtClean="0">
            <a:solidFill>
              <a:schemeClr val="bg1"/>
            </a:solidFill>
          </a:endParaRPr>
        </a:p>
        <a:p>
          <a:pPr rtl="0"/>
          <a:r>
            <a:rPr lang="tr-TR" b="1" dirty="0" smtClean="0">
              <a:solidFill>
                <a:schemeClr val="bg1"/>
              </a:solidFill>
            </a:rPr>
            <a:t>Üniversitemizde bazı görevlerin</a:t>
          </a:r>
          <a:r>
            <a:rPr lang="tr-TR" dirty="0" smtClean="0">
              <a:solidFill>
                <a:schemeClr val="bg1"/>
              </a:solidFill>
            </a:rPr>
            <a:t>; idarenin itibarı,   yolsuzluk riski, gizli bilgilerin açığa çıkması </a:t>
          </a:r>
          <a:r>
            <a:rPr lang="tr-TR" dirty="0" err="1" smtClean="0">
              <a:solidFill>
                <a:schemeClr val="bg1"/>
              </a:solidFill>
            </a:rPr>
            <a:t>v.b</a:t>
          </a:r>
          <a:r>
            <a:rPr lang="tr-TR" dirty="0" smtClean="0">
              <a:solidFill>
                <a:schemeClr val="bg1"/>
              </a:solidFill>
            </a:rPr>
            <a:t>. nedenlerden dolayı diğer görevlerden ayrı değerlendirilmesi gerekmektedir. </a:t>
          </a:r>
          <a:endParaRPr lang="tr-TR" dirty="0">
            <a:solidFill>
              <a:schemeClr val="bg1"/>
            </a:solidFill>
          </a:endParaRPr>
        </a:p>
      </dgm:t>
    </dgm:pt>
    <dgm:pt modelId="{26E5179B-F8D2-4F09-9EED-5E2EB28AD59F}" type="parTrans" cxnId="{BBE2F10E-1BB1-496E-8E3B-62EF148997D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73B0EF5E-3E08-4700-98CB-F59864BB8EB2}" type="sibTrans" cxnId="{BBE2F10E-1BB1-496E-8E3B-62EF148997D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188FCA4-C224-4A20-AFD7-7A67C08F10F4}">
      <dgm:prSet phldrT="[Metin]"/>
      <dgm:spPr/>
      <dgm:t>
        <a:bodyPr/>
        <a:lstStyle/>
        <a:p>
          <a:pPr rtl="0"/>
          <a:r>
            <a:rPr lang="tr-TR" dirty="0" smtClean="0">
              <a:solidFill>
                <a:schemeClr val="bg1"/>
              </a:solidFill>
            </a:rPr>
            <a:t>Birimin temel işlevini etkin biçimde yerine getirmesini etkileyebilecek riskler içeren, </a:t>
          </a:r>
          <a:endParaRPr lang="tr-TR" dirty="0">
            <a:solidFill>
              <a:schemeClr val="bg1"/>
            </a:solidFill>
          </a:endParaRPr>
        </a:p>
      </dgm:t>
    </dgm:pt>
    <dgm:pt modelId="{7D66EF5F-667D-41E9-935F-F1B2DFE3E5E6}" type="parTrans" cxnId="{54674FB2-6D06-4D27-A031-DFE125A3DAA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27B503DD-F23B-4DC6-A1C6-15E2BBB59C82}" type="sibTrans" cxnId="{54674FB2-6D06-4D27-A031-DFE125A3DAA6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E362F317-F9CA-4CCA-BF67-8416FF266EB8}">
      <dgm:prSet phldrT="[Metin]"/>
      <dgm:spPr/>
      <dgm:t>
        <a:bodyPr/>
        <a:lstStyle/>
        <a:p>
          <a:pPr rtl="0"/>
          <a:r>
            <a:rPr lang="tr-TR" dirty="0" smtClean="0">
              <a:solidFill>
                <a:schemeClr val="bg1"/>
              </a:solidFill>
            </a:rPr>
            <a:t>Zamanında ve/veya doğru bir şekilde yerine getirilmesi halinde ise karar alma süreçlerini güçlendiren,</a:t>
          </a:r>
          <a:endParaRPr lang="tr-TR" dirty="0">
            <a:solidFill>
              <a:schemeClr val="bg1"/>
            </a:solidFill>
          </a:endParaRPr>
        </a:p>
      </dgm:t>
    </dgm:pt>
    <dgm:pt modelId="{C9BAC8AF-1774-46A0-A735-0DD6A3937334}" type="parTrans" cxnId="{8953E467-BB23-4B32-BF6C-AAF5CB359EC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70C158C3-718A-44EA-B796-A1C4D31DFC11}" type="sibTrans" cxnId="{8953E467-BB23-4B32-BF6C-AAF5CB359ECF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DCC1D7A4-3DD1-463D-96F4-6D1A4CA2BE9E}">
      <dgm:prSet phldrT="[Metin]"/>
      <dgm:spPr/>
      <dgm:t>
        <a:bodyPr/>
        <a:lstStyle/>
        <a:p>
          <a:pPr rtl="0"/>
          <a:r>
            <a:rPr lang="tr-TR" dirty="0" smtClean="0">
              <a:solidFill>
                <a:schemeClr val="bg1"/>
              </a:solidFill>
            </a:rPr>
            <a:t>Kaynakların etkin kullanımını sağlayan,</a:t>
          </a:r>
        </a:p>
        <a:p>
          <a:pPr rtl="0"/>
          <a:r>
            <a:rPr lang="tr-TR" dirty="0" smtClean="0">
              <a:solidFill>
                <a:schemeClr val="bg1"/>
              </a:solidFill>
            </a:rPr>
            <a:t>Kritik  öneme sahip  sınırlı sayıdaki görevler </a:t>
          </a:r>
          <a:r>
            <a:rPr lang="tr-TR" dirty="0" smtClean="0">
              <a:solidFill>
                <a:srgbClr val="FF0000"/>
              </a:solidFill>
            </a:rPr>
            <a:t>Hassas Görev </a:t>
          </a:r>
          <a:r>
            <a:rPr lang="tr-TR" dirty="0" smtClean="0">
              <a:solidFill>
                <a:schemeClr val="bg1"/>
              </a:solidFill>
            </a:rPr>
            <a:t>olarak tanımlanır </a:t>
          </a:r>
          <a:endParaRPr lang="tr-TR" dirty="0">
            <a:solidFill>
              <a:schemeClr val="bg1"/>
            </a:solidFill>
          </a:endParaRPr>
        </a:p>
      </dgm:t>
    </dgm:pt>
    <dgm:pt modelId="{F19FCCBE-DC01-45BD-97DF-FDCF794271BB}" type="parTrans" cxnId="{F81C8B68-2652-464A-A274-94589D8D1B4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796E85FB-7A89-45C9-A672-7461B3BCD572}" type="sibTrans" cxnId="{F81C8B68-2652-464A-A274-94589D8D1B4A}">
      <dgm:prSet/>
      <dgm:spPr/>
      <dgm:t>
        <a:bodyPr/>
        <a:lstStyle/>
        <a:p>
          <a:endParaRPr lang="tr-TR">
            <a:solidFill>
              <a:schemeClr val="bg1"/>
            </a:solidFill>
          </a:endParaRPr>
        </a:p>
      </dgm:t>
    </dgm:pt>
    <dgm:pt modelId="{AA191079-82B6-4798-8258-B769327CBF47}" type="pres">
      <dgm:prSet presAssocID="{E6398B1D-2953-424D-95FA-31873B91D2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4BE0986D-73D5-4F7D-8C67-EE7971D3A73F}" type="pres">
      <dgm:prSet presAssocID="{967A2320-437E-4295-B59C-3A19029DC4D9}" presName="thickLine" presStyleLbl="alignNode1" presStyleIdx="0" presStyleCnt="1"/>
      <dgm:spPr/>
    </dgm:pt>
    <dgm:pt modelId="{3D1C4AD2-E297-4A87-9D73-09B02BFE585F}" type="pres">
      <dgm:prSet presAssocID="{967A2320-437E-4295-B59C-3A19029DC4D9}" presName="horz1" presStyleCnt="0"/>
      <dgm:spPr/>
    </dgm:pt>
    <dgm:pt modelId="{6232B281-A508-4DF3-8D1E-DA000A5C648F}" type="pres">
      <dgm:prSet presAssocID="{967A2320-437E-4295-B59C-3A19029DC4D9}" presName="tx1" presStyleLbl="revTx" presStyleIdx="0" presStyleCnt="4" custScaleX="190614"/>
      <dgm:spPr/>
      <dgm:t>
        <a:bodyPr/>
        <a:lstStyle/>
        <a:p>
          <a:endParaRPr lang="tr-TR"/>
        </a:p>
      </dgm:t>
    </dgm:pt>
    <dgm:pt modelId="{391A4603-75FE-4551-AD5F-C75EF3638E09}" type="pres">
      <dgm:prSet presAssocID="{967A2320-437E-4295-B59C-3A19029DC4D9}" presName="vert1" presStyleCnt="0"/>
      <dgm:spPr/>
    </dgm:pt>
    <dgm:pt modelId="{805AF1DA-F1E9-4C09-BD81-F051BE24EC60}" type="pres">
      <dgm:prSet presAssocID="{A188FCA4-C224-4A20-AFD7-7A67C08F10F4}" presName="vertSpace2a" presStyleCnt="0"/>
      <dgm:spPr/>
    </dgm:pt>
    <dgm:pt modelId="{1EEEFB23-F8C9-4B66-A1C5-117BA90EE8E7}" type="pres">
      <dgm:prSet presAssocID="{A188FCA4-C224-4A20-AFD7-7A67C08F10F4}" presName="horz2" presStyleCnt="0"/>
      <dgm:spPr/>
    </dgm:pt>
    <dgm:pt modelId="{05470EED-1B64-412F-8CA3-DD2D66EC019B}" type="pres">
      <dgm:prSet presAssocID="{A188FCA4-C224-4A20-AFD7-7A67C08F10F4}" presName="horzSpace2" presStyleCnt="0"/>
      <dgm:spPr/>
    </dgm:pt>
    <dgm:pt modelId="{6C9BB147-EF3A-4F59-AD5D-E742EB519A22}" type="pres">
      <dgm:prSet presAssocID="{A188FCA4-C224-4A20-AFD7-7A67C08F10F4}" presName="tx2" presStyleLbl="revTx" presStyleIdx="1" presStyleCnt="4"/>
      <dgm:spPr/>
      <dgm:t>
        <a:bodyPr/>
        <a:lstStyle/>
        <a:p>
          <a:endParaRPr lang="tr-TR"/>
        </a:p>
      </dgm:t>
    </dgm:pt>
    <dgm:pt modelId="{40D1F700-E8B1-4C3E-88E6-F8540307D7E5}" type="pres">
      <dgm:prSet presAssocID="{A188FCA4-C224-4A20-AFD7-7A67C08F10F4}" presName="vert2" presStyleCnt="0"/>
      <dgm:spPr/>
    </dgm:pt>
    <dgm:pt modelId="{35FA7B90-D3FB-474E-A7BB-428FAA180050}" type="pres">
      <dgm:prSet presAssocID="{A188FCA4-C224-4A20-AFD7-7A67C08F10F4}" presName="thinLine2b" presStyleLbl="callout" presStyleIdx="0" presStyleCnt="3"/>
      <dgm:spPr/>
    </dgm:pt>
    <dgm:pt modelId="{6B18BD67-BA02-4CC6-924A-95738B22CAAE}" type="pres">
      <dgm:prSet presAssocID="{A188FCA4-C224-4A20-AFD7-7A67C08F10F4}" presName="vertSpace2b" presStyleCnt="0"/>
      <dgm:spPr/>
    </dgm:pt>
    <dgm:pt modelId="{D1D00244-C0BE-4892-8321-66D781E6326F}" type="pres">
      <dgm:prSet presAssocID="{E362F317-F9CA-4CCA-BF67-8416FF266EB8}" presName="horz2" presStyleCnt="0"/>
      <dgm:spPr/>
    </dgm:pt>
    <dgm:pt modelId="{606BA98D-B94F-4FA5-AE44-36FF978789B9}" type="pres">
      <dgm:prSet presAssocID="{E362F317-F9CA-4CCA-BF67-8416FF266EB8}" presName="horzSpace2" presStyleCnt="0"/>
      <dgm:spPr/>
    </dgm:pt>
    <dgm:pt modelId="{9B65D8AE-B8BE-46EF-B190-8D7D413BF9EA}" type="pres">
      <dgm:prSet presAssocID="{E362F317-F9CA-4CCA-BF67-8416FF266EB8}" presName="tx2" presStyleLbl="revTx" presStyleIdx="2" presStyleCnt="4"/>
      <dgm:spPr/>
      <dgm:t>
        <a:bodyPr/>
        <a:lstStyle/>
        <a:p>
          <a:endParaRPr lang="tr-TR"/>
        </a:p>
      </dgm:t>
    </dgm:pt>
    <dgm:pt modelId="{510632B7-D816-4ACB-BFAA-2D5F54582CD9}" type="pres">
      <dgm:prSet presAssocID="{E362F317-F9CA-4CCA-BF67-8416FF266EB8}" presName="vert2" presStyleCnt="0"/>
      <dgm:spPr/>
    </dgm:pt>
    <dgm:pt modelId="{24C3AC7F-169C-4BDA-941F-06B7C783A199}" type="pres">
      <dgm:prSet presAssocID="{E362F317-F9CA-4CCA-BF67-8416FF266EB8}" presName="thinLine2b" presStyleLbl="callout" presStyleIdx="1" presStyleCnt="3"/>
      <dgm:spPr/>
    </dgm:pt>
    <dgm:pt modelId="{ECB21AD5-285E-4431-AC8E-986F5895ABE2}" type="pres">
      <dgm:prSet presAssocID="{E362F317-F9CA-4CCA-BF67-8416FF266EB8}" presName="vertSpace2b" presStyleCnt="0"/>
      <dgm:spPr/>
    </dgm:pt>
    <dgm:pt modelId="{7C885ECF-1016-465E-ABB7-CB6872E350D5}" type="pres">
      <dgm:prSet presAssocID="{DCC1D7A4-3DD1-463D-96F4-6D1A4CA2BE9E}" presName="horz2" presStyleCnt="0"/>
      <dgm:spPr/>
    </dgm:pt>
    <dgm:pt modelId="{5CDA0AEB-B018-4AE4-A5DC-F6D685CC8933}" type="pres">
      <dgm:prSet presAssocID="{DCC1D7A4-3DD1-463D-96F4-6D1A4CA2BE9E}" presName="horzSpace2" presStyleCnt="0"/>
      <dgm:spPr/>
    </dgm:pt>
    <dgm:pt modelId="{47621499-FB72-4900-8B06-D218F1A8C8D6}" type="pres">
      <dgm:prSet presAssocID="{DCC1D7A4-3DD1-463D-96F4-6D1A4CA2BE9E}" presName="tx2" presStyleLbl="revTx" presStyleIdx="3" presStyleCnt="4"/>
      <dgm:spPr/>
      <dgm:t>
        <a:bodyPr/>
        <a:lstStyle/>
        <a:p>
          <a:endParaRPr lang="tr-TR"/>
        </a:p>
      </dgm:t>
    </dgm:pt>
    <dgm:pt modelId="{4F27AF0B-BCE9-45FE-B0D6-9A1036E5B692}" type="pres">
      <dgm:prSet presAssocID="{DCC1D7A4-3DD1-463D-96F4-6D1A4CA2BE9E}" presName="vert2" presStyleCnt="0"/>
      <dgm:spPr/>
    </dgm:pt>
    <dgm:pt modelId="{F57C7C9F-CBC4-402E-B250-E76D458419D9}" type="pres">
      <dgm:prSet presAssocID="{DCC1D7A4-3DD1-463D-96F4-6D1A4CA2BE9E}" presName="thinLine2b" presStyleLbl="callout" presStyleIdx="2" presStyleCnt="3"/>
      <dgm:spPr/>
    </dgm:pt>
    <dgm:pt modelId="{27ED00A0-6635-4DD2-B38A-7FEF491F11CE}" type="pres">
      <dgm:prSet presAssocID="{DCC1D7A4-3DD1-463D-96F4-6D1A4CA2BE9E}" presName="vertSpace2b" presStyleCnt="0"/>
      <dgm:spPr/>
    </dgm:pt>
  </dgm:ptLst>
  <dgm:cxnLst>
    <dgm:cxn modelId="{8953E467-BB23-4B32-BF6C-AAF5CB359ECF}" srcId="{967A2320-437E-4295-B59C-3A19029DC4D9}" destId="{E362F317-F9CA-4CCA-BF67-8416FF266EB8}" srcOrd="1" destOrd="0" parTransId="{C9BAC8AF-1774-46A0-A735-0DD6A3937334}" sibTransId="{70C158C3-718A-44EA-B796-A1C4D31DFC11}"/>
    <dgm:cxn modelId="{BBE2F10E-1BB1-496E-8E3B-62EF148997DF}" srcId="{E6398B1D-2953-424D-95FA-31873B91D299}" destId="{967A2320-437E-4295-B59C-3A19029DC4D9}" srcOrd="0" destOrd="0" parTransId="{26E5179B-F8D2-4F09-9EED-5E2EB28AD59F}" sibTransId="{73B0EF5E-3E08-4700-98CB-F59864BB8EB2}"/>
    <dgm:cxn modelId="{54674FB2-6D06-4D27-A031-DFE125A3DAA6}" srcId="{967A2320-437E-4295-B59C-3A19029DC4D9}" destId="{A188FCA4-C224-4A20-AFD7-7A67C08F10F4}" srcOrd="0" destOrd="0" parTransId="{7D66EF5F-667D-41E9-935F-F1B2DFE3E5E6}" sibTransId="{27B503DD-F23B-4DC6-A1C6-15E2BBB59C82}"/>
    <dgm:cxn modelId="{F81C8B68-2652-464A-A274-94589D8D1B4A}" srcId="{967A2320-437E-4295-B59C-3A19029DC4D9}" destId="{DCC1D7A4-3DD1-463D-96F4-6D1A4CA2BE9E}" srcOrd="2" destOrd="0" parTransId="{F19FCCBE-DC01-45BD-97DF-FDCF794271BB}" sibTransId="{796E85FB-7A89-45C9-A672-7461B3BCD572}"/>
    <dgm:cxn modelId="{FC5B21E7-2925-4B9F-B2B3-42B391F8FCE3}" type="presOf" srcId="{E6398B1D-2953-424D-95FA-31873B91D299}" destId="{AA191079-82B6-4798-8258-B769327CBF47}" srcOrd="0" destOrd="0" presId="urn:microsoft.com/office/officeart/2008/layout/LinedList"/>
    <dgm:cxn modelId="{B177AD6D-26B1-47E3-BA26-4A32A624C670}" type="presOf" srcId="{E362F317-F9CA-4CCA-BF67-8416FF266EB8}" destId="{9B65D8AE-B8BE-46EF-B190-8D7D413BF9EA}" srcOrd="0" destOrd="0" presId="urn:microsoft.com/office/officeart/2008/layout/LinedList"/>
    <dgm:cxn modelId="{09B264C0-0A71-4193-AB26-830A18BA0BEF}" type="presOf" srcId="{A188FCA4-C224-4A20-AFD7-7A67C08F10F4}" destId="{6C9BB147-EF3A-4F59-AD5D-E742EB519A22}" srcOrd="0" destOrd="0" presId="urn:microsoft.com/office/officeart/2008/layout/LinedList"/>
    <dgm:cxn modelId="{4C226267-EB0F-4B10-B4CE-BFE0AE855FEA}" type="presOf" srcId="{DCC1D7A4-3DD1-463D-96F4-6D1A4CA2BE9E}" destId="{47621499-FB72-4900-8B06-D218F1A8C8D6}" srcOrd="0" destOrd="0" presId="urn:microsoft.com/office/officeart/2008/layout/LinedList"/>
    <dgm:cxn modelId="{8D302FD3-7E5F-4DCF-8376-AEC6931291AA}" type="presOf" srcId="{967A2320-437E-4295-B59C-3A19029DC4D9}" destId="{6232B281-A508-4DF3-8D1E-DA000A5C648F}" srcOrd="0" destOrd="0" presId="urn:microsoft.com/office/officeart/2008/layout/LinedList"/>
    <dgm:cxn modelId="{00D9003C-2569-44BB-B474-C638DE778266}" type="presParOf" srcId="{AA191079-82B6-4798-8258-B769327CBF47}" destId="{4BE0986D-73D5-4F7D-8C67-EE7971D3A73F}" srcOrd="0" destOrd="0" presId="urn:microsoft.com/office/officeart/2008/layout/LinedList"/>
    <dgm:cxn modelId="{A66E4A57-4669-4830-A46D-CE80C9F5732F}" type="presParOf" srcId="{AA191079-82B6-4798-8258-B769327CBF47}" destId="{3D1C4AD2-E297-4A87-9D73-09B02BFE585F}" srcOrd="1" destOrd="0" presId="urn:microsoft.com/office/officeart/2008/layout/LinedList"/>
    <dgm:cxn modelId="{727702BE-594E-4365-B30A-9A03D3457B56}" type="presParOf" srcId="{3D1C4AD2-E297-4A87-9D73-09B02BFE585F}" destId="{6232B281-A508-4DF3-8D1E-DA000A5C648F}" srcOrd="0" destOrd="0" presId="urn:microsoft.com/office/officeart/2008/layout/LinedList"/>
    <dgm:cxn modelId="{D5606C67-30F4-440C-A0B2-8390986926D1}" type="presParOf" srcId="{3D1C4AD2-E297-4A87-9D73-09B02BFE585F}" destId="{391A4603-75FE-4551-AD5F-C75EF3638E09}" srcOrd="1" destOrd="0" presId="urn:microsoft.com/office/officeart/2008/layout/LinedList"/>
    <dgm:cxn modelId="{980C67FC-6111-413D-984B-128A16E76419}" type="presParOf" srcId="{391A4603-75FE-4551-AD5F-C75EF3638E09}" destId="{805AF1DA-F1E9-4C09-BD81-F051BE24EC60}" srcOrd="0" destOrd="0" presId="urn:microsoft.com/office/officeart/2008/layout/LinedList"/>
    <dgm:cxn modelId="{CBC70192-282B-4573-B14D-C34F49714AC2}" type="presParOf" srcId="{391A4603-75FE-4551-AD5F-C75EF3638E09}" destId="{1EEEFB23-F8C9-4B66-A1C5-117BA90EE8E7}" srcOrd="1" destOrd="0" presId="urn:microsoft.com/office/officeart/2008/layout/LinedList"/>
    <dgm:cxn modelId="{C72FD5CB-7EF5-4D9B-827E-58C0447578D0}" type="presParOf" srcId="{1EEEFB23-F8C9-4B66-A1C5-117BA90EE8E7}" destId="{05470EED-1B64-412F-8CA3-DD2D66EC019B}" srcOrd="0" destOrd="0" presId="urn:microsoft.com/office/officeart/2008/layout/LinedList"/>
    <dgm:cxn modelId="{6A04D3B1-978C-4E0E-A09B-4D20DA87A140}" type="presParOf" srcId="{1EEEFB23-F8C9-4B66-A1C5-117BA90EE8E7}" destId="{6C9BB147-EF3A-4F59-AD5D-E742EB519A22}" srcOrd="1" destOrd="0" presId="urn:microsoft.com/office/officeart/2008/layout/LinedList"/>
    <dgm:cxn modelId="{8EA6A40F-BE93-40C4-84B4-AE2AFDAD8929}" type="presParOf" srcId="{1EEEFB23-F8C9-4B66-A1C5-117BA90EE8E7}" destId="{40D1F700-E8B1-4C3E-88E6-F8540307D7E5}" srcOrd="2" destOrd="0" presId="urn:microsoft.com/office/officeart/2008/layout/LinedList"/>
    <dgm:cxn modelId="{1739E6C5-5A24-4B8F-9636-A2FF742DAB49}" type="presParOf" srcId="{391A4603-75FE-4551-AD5F-C75EF3638E09}" destId="{35FA7B90-D3FB-474E-A7BB-428FAA180050}" srcOrd="2" destOrd="0" presId="urn:microsoft.com/office/officeart/2008/layout/LinedList"/>
    <dgm:cxn modelId="{CCE14A98-FED4-49AE-B626-CF672DEAA5AF}" type="presParOf" srcId="{391A4603-75FE-4551-AD5F-C75EF3638E09}" destId="{6B18BD67-BA02-4CC6-924A-95738B22CAAE}" srcOrd="3" destOrd="0" presId="urn:microsoft.com/office/officeart/2008/layout/LinedList"/>
    <dgm:cxn modelId="{AD0223D0-B25A-4583-8827-E9C357821596}" type="presParOf" srcId="{391A4603-75FE-4551-AD5F-C75EF3638E09}" destId="{D1D00244-C0BE-4892-8321-66D781E6326F}" srcOrd="4" destOrd="0" presId="urn:microsoft.com/office/officeart/2008/layout/LinedList"/>
    <dgm:cxn modelId="{53AE696E-4405-4D7F-B0E7-AB845F8FDB84}" type="presParOf" srcId="{D1D00244-C0BE-4892-8321-66D781E6326F}" destId="{606BA98D-B94F-4FA5-AE44-36FF978789B9}" srcOrd="0" destOrd="0" presId="urn:microsoft.com/office/officeart/2008/layout/LinedList"/>
    <dgm:cxn modelId="{85664D27-8CC1-4153-8B11-12F1EA50C232}" type="presParOf" srcId="{D1D00244-C0BE-4892-8321-66D781E6326F}" destId="{9B65D8AE-B8BE-46EF-B190-8D7D413BF9EA}" srcOrd="1" destOrd="0" presId="urn:microsoft.com/office/officeart/2008/layout/LinedList"/>
    <dgm:cxn modelId="{61F5A98B-289F-4369-9DC0-A96CF596939A}" type="presParOf" srcId="{D1D00244-C0BE-4892-8321-66D781E6326F}" destId="{510632B7-D816-4ACB-BFAA-2D5F54582CD9}" srcOrd="2" destOrd="0" presId="urn:microsoft.com/office/officeart/2008/layout/LinedList"/>
    <dgm:cxn modelId="{DBEC5E26-CEE6-4FE0-8069-E048D6FA9C48}" type="presParOf" srcId="{391A4603-75FE-4551-AD5F-C75EF3638E09}" destId="{24C3AC7F-169C-4BDA-941F-06B7C783A199}" srcOrd="5" destOrd="0" presId="urn:microsoft.com/office/officeart/2008/layout/LinedList"/>
    <dgm:cxn modelId="{D2001EF3-A19D-46F8-808A-0A3F9CA0F30E}" type="presParOf" srcId="{391A4603-75FE-4551-AD5F-C75EF3638E09}" destId="{ECB21AD5-285E-4431-AC8E-986F5895ABE2}" srcOrd="6" destOrd="0" presId="urn:microsoft.com/office/officeart/2008/layout/LinedList"/>
    <dgm:cxn modelId="{D20928B2-0EA0-4461-A75B-4272CC6AC062}" type="presParOf" srcId="{391A4603-75FE-4551-AD5F-C75EF3638E09}" destId="{7C885ECF-1016-465E-ABB7-CB6872E350D5}" srcOrd="7" destOrd="0" presId="urn:microsoft.com/office/officeart/2008/layout/LinedList"/>
    <dgm:cxn modelId="{5F641855-A7E5-409A-84BB-DA792D170B89}" type="presParOf" srcId="{7C885ECF-1016-465E-ABB7-CB6872E350D5}" destId="{5CDA0AEB-B018-4AE4-A5DC-F6D685CC8933}" srcOrd="0" destOrd="0" presId="urn:microsoft.com/office/officeart/2008/layout/LinedList"/>
    <dgm:cxn modelId="{231A673B-59E6-4F9C-A297-D99EC69D344D}" type="presParOf" srcId="{7C885ECF-1016-465E-ABB7-CB6872E350D5}" destId="{47621499-FB72-4900-8B06-D218F1A8C8D6}" srcOrd="1" destOrd="0" presId="urn:microsoft.com/office/officeart/2008/layout/LinedList"/>
    <dgm:cxn modelId="{72ADA540-8439-4D6D-9A69-CC585C49EA01}" type="presParOf" srcId="{7C885ECF-1016-465E-ABB7-CB6872E350D5}" destId="{4F27AF0B-BCE9-45FE-B0D6-9A1036E5B692}" srcOrd="2" destOrd="0" presId="urn:microsoft.com/office/officeart/2008/layout/LinedList"/>
    <dgm:cxn modelId="{0AFF831B-3232-4072-BCD6-0269FDD42849}" type="presParOf" srcId="{391A4603-75FE-4551-AD5F-C75EF3638E09}" destId="{F57C7C9F-CBC4-402E-B250-E76D458419D9}" srcOrd="8" destOrd="0" presId="urn:microsoft.com/office/officeart/2008/layout/LinedList"/>
    <dgm:cxn modelId="{0912E24C-F61F-4E98-ABD2-98DFB4C6A29B}" type="presParOf" srcId="{391A4603-75FE-4551-AD5F-C75EF3638E09}" destId="{27ED00A0-6635-4DD2-B38A-7FEF491F11C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A7E19-513B-414B-A767-4AA75883F526}">
      <dsp:nvSpPr>
        <dsp:cNvPr id="0" name=""/>
        <dsp:cNvSpPr/>
      </dsp:nvSpPr>
      <dsp:spPr>
        <a:xfrm>
          <a:off x="486165" y="3326"/>
          <a:ext cx="10601326" cy="4977577"/>
        </a:xfrm>
        <a:prstGeom prst="rect">
          <a:avLst/>
        </a:prstGeom>
        <a:gradFill rotWithShape="1">
          <a:gsLst>
            <a:gs pos="0">
              <a:schemeClr val="dk1">
                <a:tint val="70000"/>
                <a:satMod val="180000"/>
              </a:schemeClr>
            </a:gs>
            <a:gs pos="62000">
              <a:schemeClr val="dk1">
                <a:tint val="30000"/>
                <a:satMod val="180000"/>
              </a:schemeClr>
            </a:gs>
            <a:gs pos="100000">
              <a:schemeClr val="dk1">
                <a:tint val="22000"/>
                <a:satMod val="18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8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mtClean="0"/>
            <a:t>5018 sayılı Kanunla kamu yönetim sistemine dahil olan idarelerde</a:t>
          </a:r>
          <a:endParaRPr lang="tr-TR" sz="2800" b="1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Kamu kaynaklarının idarenin amaçlarına ve politikalara uygun olarak etkin, ekonomik ve verimli ve kullanılması,</a:t>
          </a:r>
          <a:endParaRPr lang="tr-TR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Mevzuata uygunluğun sağlanması, </a:t>
          </a:r>
          <a:endParaRPr lang="tr-TR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Zamanında ve güvenilir bilgi üretilmesi, </a:t>
          </a:r>
          <a:endParaRPr lang="tr-TR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Varlıkların korunması, yolsuzluk ve usulsüzlüklerin önlenmesi konularında </a:t>
          </a:r>
          <a:endParaRPr lang="tr-TR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Yeterli ve makul güvence sağlamak üzere kurulması zorunlu kılınan bir </a:t>
          </a:r>
          <a:r>
            <a:rPr lang="tr-TR" sz="2800" b="0" kern="1200" dirty="0" smtClean="0"/>
            <a:t>yönetim aracıdır.</a:t>
          </a:r>
          <a:endParaRPr lang="tr-TR" sz="2800" b="0" kern="1200" dirty="0"/>
        </a:p>
      </dsp:txBody>
      <dsp:txXfrm>
        <a:off x="486165" y="3326"/>
        <a:ext cx="10601326" cy="49775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BF914-5363-4F9D-AD73-5EC92D6C76EE}">
      <dsp:nvSpPr>
        <dsp:cNvPr id="0" name=""/>
        <dsp:cNvSpPr/>
      </dsp:nvSpPr>
      <dsp:spPr>
        <a:xfrm>
          <a:off x="0" y="39220"/>
          <a:ext cx="6146331" cy="2736000"/>
        </a:xfrm>
        <a:prstGeom prst="rightArrow">
          <a:avLst/>
        </a:prstGeom>
        <a:solidFill>
          <a:schemeClr val="lt1"/>
        </a:solidFill>
        <a:ln w="381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5072E09-38E6-4237-8FEC-4652B183E018}">
      <dsp:nvSpPr>
        <dsp:cNvPr id="0" name=""/>
        <dsp:cNvSpPr/>
      </dsp:nvSpPr>
      <dsp:spPr>
        <a:xfrm>
          <a:off x="5063520" y="703610"/>
          <a:ext cx="468177" cy="13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6080" rIns="0" bIns="3860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800" kern="1200"/>
        </a:p>
      </dsp:txBody>
      <dsp:txXfrm>
        <a:off x="5063520" y="703610"/>
        <a:ext cx="468177" cy="1368000"/>
      </dsp:txXfrm>
    </dsp:sp>
    <dsp:sp modelId="{294A1C91-ADC8-47D7-9A6D-C4583615B23F}">
      <dsp:nvSpPr>
        <dsp:cNvPr id="0" name=""/>
        <dsp:cNvSpPr/>
      </dsp:nvSpPr>
      <dsp:spPr>
        <a:xfrm>
          <a:off x="3713029" y="703610"/>
          <a:ext cx="1256855" cy="1172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</a:rPr>
            <a:t>RİSK YÖNETİMİ</a:t>
          </a:r>
          <a:endParaRPr lang="tr-TR" sz="2000" kern="1200" dirty="0">
            <a:solidFill>
              <a:schemeClr val="bg1"/>
            </a:solidFill>
          </a:endParaRPr>
        </a:p>
      </dsp:txBody>
      <dsp:txXfrm>
        <a:off x="3713029" y="703610"/>
        <a:ext cx="1256855" cy="1172280"/>
      </dsp:txXfrm>
    </dsp:sp>
    <dsp:sp modelId="{5BA5360B-8AFB-4ACA-9E7F-310F2095AF8E}">
      <dsp:nvSpPr>
        <dsp:cNvPr id="0" name=""/>
        <dsp:cNvSpPr/>
      </dsp:nvSpPr>
      <dsp:spPr>
        <a:xfrm>
          <a:off x="1873662" y="712413"/>
          <a:ext cx="1431031" cy="13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</a:rPr>
            <a:t>SÜREÇ YÖNETİMİ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 dirty="0"/>
        </a:p>
      </dsp:txBody>
      <dsp:txXfrm>
        <a:off x="1873662" y="712413"/>
        <a:ext cx="1431031" cy="1368000"/>
      </dsp:txXfrm>
    </dsp:sp>
    <dsp:sp modelId="{AE7C353E-0589-471A-B980-31E3330187AA}">
      <dsp:nvSpPr>
        <dsp:cNvPr id="0" name=""/>
        <dsp:cNvSpPr/>
      </dsp:nvSpPr>
      <dsp:spPr>
        <a:xfrm>
          <a:off x="1626549" y="703610"/>
          <a:ext cx="468177" cy="13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6080" rIns="0" bIns="3860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800" kern="1200" dirty="0"/>
        </a:p>
      </dsp:txBody>
      <dsp:txXfrm>
        <a:off x="1626549" y="703610"/>
        <a:ext cx="468177" cy="1368000"/>
      </dsp:txXfrm>
    </dsp:sp>
    <dsp:sp modelId="{4F784FB7-5E7D-44F1-8A53-725164B5F337}">
      <dsp:nvSpPr>
        <dsp:cNvPr id="0" name=""/>
        <dsp:cNvSpPr/>
      </dsp:nvSpPr>
      <dsp:spPr>
        <a:xfrm>
          <a:off x="496111" y="703610"/>
          <a:ext cx="1036802" cy="13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</a:rPr>
            <a:t>UYUM EYLEM PLANI</a:t>
          </a:r>
          <a:endParaRPr lang="tr-TR" sz="2000" kern="1200" dirty="0">
            <a:solidFill>
              <a:schemeClr val="bg1"/>
            </a:solidFill>
          </a:endParaRPr>
        </a:p>
      </dsp:txBody>
      <dsp:txXfrm>
        <a:off x="496111" y="703610"/>
        <a:ext cx="1036802" cy="1368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9D574-A852-4F3B-A6C3-F6AF99AC7D04}">
      <dsp:nvSpPr>
        <dsp:cNvPr id="0" name=""/>
        <dsp:cNvSpPr/>
      </dsp:nvSpPr>
      <dsp:spPr>
        <a:xfrm>
          <a:off x="0" y="408322"/>
          <a:ext cx="10652050" cy="2014031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190500" extrusionH="127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826718" tIns="208280" rIns="82671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5018 (Md.55-57)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Sayıştay Kanunu (Md.35-36)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İç Kontrol ve Ön Mali Kontrole İlişkin Usul ve Esaslar 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Kamu İç Kontrol Standartları Tebliği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SGB Hakkında Yönetmelik </a:t>
          </a:r>
          <a:endParaRPr lang="tr-TR" sz="2200" kern="1200" dirty="0">
            <a:solidFill>
              <a:schemeClr val="bg1"/>
            </a:solidFill>
          </a:endParaRPr>
        </a:p>
      </dsp:txBody>
      <dsp:txXfrm>
        <a:off x="0" y="408322"/>
        <a:ext cx="10652050" cy="2014031"/>
      </dsp:txXfrm>
    </dsp:sp>
    <dsp:sp modelId="{0F4D70A7-5E96-4F27-A1E5-208E36E52554}">
      <dsp:nvSpPr>
        <dsp:cNvPr id="0" name=""/>
        <dsp:cNvSpPr/>
      </dsp:nvSpPr>
      <dsp:spPr>
        <a:xfrm>
          <a:off x="532602" y="74125"/>
          <a:ext cx="9045253" cy="481652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1836" tIns="0" rIns="281836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İç Kontrol</a:t>
          </a:r>
          <a:endParaRPr lang="tr-TR" sz="33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56114" y="97637"/>
        <a:ext cx="8998229" cy="434628"/>
      </dsp:txXfrm>
    </dsp:sp>
    <dsp:sp modelId="{053A5D84-4062-48A9-91B0-D18797F1B544}">
      <dsp:nvSpPr>
        <dsp:cNvPr id="0" name=""/>
        <dsp:cNvSpPr/>
      </dsp:nvSpPr>
      <dsp:spPr>
        <a:xfrm>
          <a:off x="0" y="2862322"/>
          <a:ext cx="10652050" cy="2112274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190500" extrusionH="127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826718" tIns="208280" rIns="826718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Kamu İç Kontrol Standartlarına Uyum Eylem Planı Rehberi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Kamu İç Kontrol Standartları Genelgesi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Kamu İç Kontrol Rehberi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bg1"/>
              </a:solidFill>
            </a:rPr>
            <a:t>İç Kontrol Sistemi İzleme ve Değerlendirme Rehberi ile İç Kontrol Olgunluk Modeli</a:t>
          </a: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200" kern="1200" dirty="0">
            <a:solidFill>
              <a:schemeClr val="bg1"/>
            </a:solidFill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200" kern="1200" dirty="0">
            <a:solidFill>
              <a:schemeClr val="bg1"/>
            </a:solidFill>
          </a:endParaRPr>
        </a:p>
      </dsp:txBody>
      <dsp:txXfrm>
        <a:off x="0" y="2862322"/>
        <a:ext cx="10652050" cy="2112274"/>
      </dsp:txXfrm>
    </dsp:sp>
    <dsp:sp modelId="{5D5C7ABD-A67E-4CB8-9C74-CC7FE8B49621}">
      <dsp:nvSpPr>
        <dsp:cNvPr id="0" name=""/>
        <dsp:cNvSpPr/>
      </dsp:nvSpPr>
      <dsp:spPr>
        <a:xfrm>
          <a:off x="532602" y="2476300"/>
          <a:ext cx="10109808" cy="533477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1836" tIns="0" rIns="281836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Hazine ve Maliye Bakanlığınca Yapılan Düzenlemeler</a:t>
          </a:r>
          <a:endParaRPr lang="tr-TR" sz="33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58644" y="2502342"/>
        <a:ext cx="10057724" cy="4813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876F2-0E69-4059-B70D-E7D2AABBA233}">
      <dsp:nvSpPr>
        <dsp:cNvPr id="0" name=""/>
        <dsp:cNvSpPr/>
      </dsp:nvSpPr>
      <dsp:spPr>
        <a:xfrm>
          <a:off x="171847" y="0"/>
          <a:ext cx="11783872" cy="43260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70000"/>
                <a:satMod val="180000"/>
              </a:schemeClr>
            </a:gs>
            <a:gs pos="62000">
              <a:schemeClr val="dk1">
                <a:tint val="30000"/>
                <a:satMod val="180000"/>
              </a:schemeClr>
            </a:gs>
            <a:gs pos="100000">
              <a:schemeClr val="dk1">
                <a:tint val="22000"/>
                <a:satMod val="18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8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Üst yöneticiler, harcama yetkilileri ve diğer yöneticiler</a:t>
          </a:r>
          <a:endParaRPr lang="tr-TR" sz="2800" kern="1200" dirty="0"/>
        </a:p>
      </dsp:txBody>
      <dsp:txXfrm>
        <a:off x="171847" y="0"/>
        <a:ext cx="11783872" cy="1297814"/>
      </dsp:txXfrm>
    </dsp:sp>
    <dsp:sp modelId="{8593CA71-2845-47FF-ADB4-67490ACFC481}">
      <dsp:nvSpPr>
        <dsp:cNvPr id="0" name=""/>
        <dsp:cNvSpPr/>
      </dsp:nvSpPr>
      <dsp:spPr>
        <a:xfrm>
          <a:off x="1177118" y="1185845"/>
          <a:ext cx="9648433" cy="4966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Mesleki değerlere ve dürüst yönetim anlayışına sahip olunmasından, </a:t>
          </a:r>
          <a:endParaRPr lang="tr-TR" sz="2400" kern="1200" dirty="0"/>
        </a:p>
      </dsp:txBody>
      <dsp:txXfrm>
        <a:off x="1191664" y="1200391"/>
        <a:ext cx="9619341" cy="467561"/>
      </dsp:txXfrm>
    </dsp:sp>
    <dsp:sp modelId="{5FBA4EDD-E0C5-4198-B6DE-E34F5C5441A9}">
      <dsp:nvSpPr>
        <dsp:cNvPr id="0" name=""/>
        <dsp:cNvSpPr/>
      </dsp:nvSpPr>
      <dsp:spPr>
        <a:xfrm>
          <a:off x="1203265" y="1779684"/>
          <a:ext cx="9648433" cy="6063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Malî yetki ve sorumlulukların; bilgili ve yeterli yöneticiler ile personele verilmesinden,</a:t>
          </a:r>
          <a:endParaRPr lang="tr-TR" sz="2400" kern="1200" dirty="0"/>
        </a:p>
      </dsp:txBody>
      <dsp:txXfrm>
        <a:off x="1221025" y="1797444"/>
        <a:ext cx="9612913" cy="570849"/>
      </dsp:txXfrm>
    </dsp:sp>
    <dsp:sp modelId="{5EB9970B-C30E-473B-B389-D01572F58F6D}">
      <dsp:nvSpPr>
        <dsp:cNvPr id="0" name=""/>
        <dsp:cNvSpPr/>
      </dsp:nvSpPr>
      <dsp:spPr>
        <a:xfrm>
          <a:off x="1211948" y="2416730"/>
          <a:ext cx="9648433" cy="364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Belirlenmiş standartlara uyulmasının sağlanmasından,</a:t>
          </a:r>
          <a:endParaRPr lang="tr-TR" sz="2400" kern="1200" dirty="0"/>
        </a:p>
      </dsp:txBody>
      <dsp:txXfrm>
        <a:off x="1222634" y="2427416"/>
        <a:ext cx="9627061" cy="343490"/>
      </dsp:txXfrm>
    </dsp:sp>
    <dsp:sp modelId="{74C6CED8-823E-4AC1-B40D-09F93461F8C3}">
      <dsp:nvSpPr>
        <dsp:cNvPr id="0" name=""/>
        <dsp:cNvSpPr/>
      </dsp:nvSpPr>
      <dsp:spPr>
        <a:xfrm>
          <a:off x="1211948" y="2820094"/>
          <a:ext cx="9648433" cy="482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Mevzuata aykırı faaliyetlerin önlenmesinden, </a:t>
          </a:r>
          <a:endParaRPr lang="tr-TR" sz="2400" kern="1200" dirty="0"/>
        </a:p>
      </dsp:txBody>
      <dsp:txXfrm>
        <a:off x="1226066" y="2834212"/>
        <a:ext cx="9620197" cy="453797"/>
      </dsp:txXfrm>
    </dsp:sp>
    <dsp:sp modelId="{9509EAF5-84DC-43E7-9EB8-2CD529A87F2E}">
      <dsp:nvSpPr>
        <dsp:cNvPr id="0" name=""/>
        <dsp:cNvSpPr/>
      </dsp:nvSpPr>
      <dsp:spPr>
        <a:xfrm>
          <a:off x="1211948" y="3387577"/>
          <a:ext cx="9648433" cy="7206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Kapsamlı bir yönetim anlayışıyla uygun bir çalışma ortamının ve saydamlığın sağlanmasından,</a:t>
          </a:r>
          <a:endParaRPr lang="tr-TR" sz="2400" kern="1200" dirty="0"/>
        </a:p>
      </dsp:txBody>
      <dsp:txXfrm>
        <a:off x="1233056" y="3408685"/>
        <a:ext cx="9606217" cy="6784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37861-C898-4F0C-BF6D-FB4A6043E4BF}">
      <dsp:nvSpPr>
        <dsp:cNvPr id="0" name=""/>
        <dsp:cNvSpPr/>
      </dsp:nvSpPr>
      <dsp:spPr>
        <a:xfrm>
          <a:off x="0" y="25281"/>
          <a:ext cx="10591796" cy="13899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Üst yöneticiler ve bütçe ile ödenek tahsis edilen harcama yetkilileri her yıl;</a:t>
          </a:r>
          <a:endParaRPr lang="tr-TR" sz="3600" kern="1200" dirty="0"/>
        </a:p>
      </dsp:txBody>
      <dsp:txXfrm>
        <a:off x="67852" y="93133"/>
        <a:ext cx="10456092" cy="1254256"/>
      </dsp:txXfrm>
    </dsp:sp>
    <dsp:sp modelId="{8ED11F36-7934-4DBA-8C5A-249A9407815D}">
      <dsp:nvSpPr>
        <dsp:cNvPr id="0" name=""/>
        <dsp:cNvSpPr/>
      </dsp:nvSpPr>
      <dsp:spPr>
        <a:xfrm>
          <a:off x="0" y="1417325"/>
          <a:ext cx="10591796" cy="175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6290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800" b="0" kern="1200" dirty="0" smtClean="0">
              <a:solidFill>
                <a:schemeClr val="bg1"/>
              </a:solidFill>
            </a:rPr>
            <a:t>İş ve işlemlerinin amaçlara, </a:t>
          </a:r>
          <a:endParaRPr lang="tr-TR" sz="2800" b="0" kern="1200" dirty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800" b="0" kern="1200" dirty="0" smtClean="0">
              <a:solidFill>
                <a:schemeClr val="bg1"/>
              </a:solidFill>
            </a:rPr>
            <a:t>İyi malî yönetim ilkelerine, </a:t>
          </a:r>
          <a:endParaRPr lang="tr-TR" sz="2800" b="0" kern="1200" dirty="0">
            <a:solidFill>
              <a:schemeClr val="bg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800" b="0" kern="1200" dirty="0" smtClean="0">
              <a:solidFill>
                <a:schemeClr val="bg1"/>
              </a:solidFill>
            </a:rPr>
            <a:t>Kontrol düzenlemelerine ve mevzuata, </a:t>
          </a:r>
          <a:r>
            <a:rPr lang="tr-TR" sz="2800" kern="1200" dirty="0" smtClean="0">
              <a:solidFill>
                <a:schemeClr val="bg1"/>
              </a:solidFill>
            </a:rPr>
            <a:t>uygun bir şekilde gerçekleştirildiğini içeren </a:t>
          </a:r>
          <a:r>
            <a:rPr lang="tr-TR" sz="2800" b="0" kern="1200" dirty="0" smtClean="0">
              <a:solidFill>
                <a:schemeClr val="bg1"/>
              </a:solidFill>
            </a:rPr>
            <a:t> </a:t>
          </a:r>
          <a:endParaRPr lang="tr-TR" sz="2800" b="0" kern="1200" dirty="0">
            <a:solidFill>
              <a:schemeClr val="bg1"/>
            </a:solidFill>
          </a:endParaRPr>
        </a:p>
      </dsp:txBody>
      <dsp:txXfrm>
        <a:off x="0" y="1417325"/>
        <a:ext cx="10591796" cy="1751220"/>
      </dsp:txXfrm>
    </dsp:sp>
    <dsp:sp modelId="{FF5171BE-85A7-4705-A6CB-A6F3AC9F3BB6}">
      <dsp:nvSpPr>
        <dsp:cNvPr id="0" name=""/>
        <dsp:cNvSpPr/>
      </dsp:nvSpPr>
      <dsp:spPr>
        <a:xfrm>
          <a:off x="0" y="3168545"/>
          <a:ext cx="10591796" cy="13899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iç kontrol güvence beyanını</a:t>
          </a:r>
          <a:r>
            <a:rPr lang="tr-TR" sz="3600" kern="1200" dirty="0" smtClean="0"/>
            <a:t> düzenler ve birim faaliyet raporları ile idare faaliyet raporlarına eklerler.</a:t>
          </a:r>
          <a:endParaRPr lang="tr-TR" sz="3600" kern="1200" dirty="0"/>
        </a:p>
      </dsp:txBody>
      <dsp:txXfrm>
        <a:off x="67852" y="3236397"/>
        <a:ext cx="10456092" cy="12542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103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18302" y="0"/>
            <a:ext cx="4298103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44199-C1CD-4421-B9BE-36964BC2213C}" type="datetimeFigureOut">
              <a:rPr lang="tr-TR" smtClean="0"/>
              <a:t>25.10.2024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44549"/>
            <a:ext cx="4298103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18302" y="6444549"/>
            <a:ext cx="4298103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1E07E-8A21-4EDB-9DB9-3A91F1A3E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5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8103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8303" y="1"/>
            <a:ext cx="4298103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281D6-09F1-41F3-A207-79614D6C134A}" type="datetimeFigureOut">
              <a:rPr lang="tr-TR" smtClean="0"/>
              <a:t>25.10.2024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7725"/>
            <a:ext cx="4073525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1871" y="3265269"/>
            <a:ext cx="7934960" cy="2671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44550"/>
            <a:ext cx="4298103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8303" y="6444550"/>
            <a:ext cx="4298103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D553-A493-45E0-9A7E-6AE092DCC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40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E4D553-A493-45E0-9A7E-6AE092DCC23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6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233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183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E4D553-A493-45E0-9A7E-6AE092DCC23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789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468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282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E4D553-A493-45E0-9A7E-6AE092DCC23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33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55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010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605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15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72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997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87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D553-A493-45E0-9A7E-6AE092DCC23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12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CBED77-2233-45BA-A497-8ECC5BE78B42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7C2B0-F576-4AC9-A721-331CF7339EDA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61D0EE-107F-4A62-92F5-3F022E66116F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6EB76D-293E-47B1-910C-802D314F2059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C28C4-CD6B-4748-81D1-D60576B80E06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54707E-0BF9-49D4-B6ED-7FF9F4D17921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F52CCE-C2B7-4CAD-BC03-66257C60A694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772A5-2AB9-4CC5-BF19-129ECC4520FB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1EC6E-9AA8-41C4-BB53-FCE121A1DB03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54C29A-2C45-4F6E-9158-81CC24897AD1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6A7615-EB6B-4440-B0B4-FDEF18D75665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25C56A-79E8-4F4A-9D9D-077F30377BA0}" type="datetime1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25.10.2024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pic>
        <p:nvPicPr>
          <p:cNvPr id="8" name="Resim 7" descr="nesne, saat, işaret, oturma içeren bir resim&#10;&#10;Açıklama otomatik olarak oluşturuldu">
            <a:extLst>
              <a:ext uri="{FF2B5EF4-FFF2-40B4-BE49-F238E27FC236}">
                <a16:creationId xmlns="" xmlns:a16="http://schemas.microsoft.com/office/drawing/2014/main" id="{1821F01D-C220-48A1-B7E1-C63D30B4408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893" y="6408242"/>
            <a:ext cx="1069294" cy="26976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Risk%20Say&#305;lar&#305;%20Listesi.xls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kys.bozok.edu.tr/logi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041955" y="1259230"/>
            <a:ext cx="10128738" cy="26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 Black" panose="00000A00000000000000" pitchFamily="50" charset="-94"/>
                <a:cs typeface="Arial" panose="020B0604020202020204" pitchFamily="34" charset="0"/>
              </a:rPr>
              <a:t>YOZGAT BOZOK ÜNİVERSİTESİ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 Black" panose="00000A00000000000000" pitchFamily="50" charset="-94"/>
                <a:cs typeface="Arial" panose="020B0604020202020204" pitchFamily="34" charset="0"/>
              </a:rPr>
              <a:t>STRATEJİ GELİŞTİRME DAİRE BAŞKANLIĞI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endParaRPr lang="tr-TR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robat Black" panose="00000A00000000000000" pitchFamily="50" charset="-94"/>
              <a:cs typeface="Arial" panose="020B0604020202020204" pitchFamily="34" charset="0"/>
            </a:endParaRP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2800" b="1" dirty="0" smtClean="0">
                <a:solidFill>
                  <a:srgbClr val="0526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 Black" panose="00000A00000000000000" pitchFamily="50" charset="-94"/>
                <a:cs typeface="Arial" panose="020B0604020202020204" pitchFamily="34" charset="0"/>
              </a:rPr>
              <a:t>KAMU İÇ KONTROL SİSTEMİ VE UYUM EYLEM PLANI EĞİTİMİ</a:t>
            </a:r>
            <a:endParaRPr lang="tr-TR" sz="2800" b="1" dirty="0">
              <a:solidFill>
                <a:srgbClr val="0526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robat Black" panose="00000A00000000000000" pitchFamily="50" charset="-9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7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3381" y="1950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Kontrol Ortamı İçin Yapılan/Yapılacak Çalışmalar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2852"/>
              </p:ext>
            </p:extLst>
          </p:nvPr>
        </p:nvGraphicFramePr>
        <p:xfrm>
          <a:off x="955158" y="1520567"/>
          <a:ext cx="1106852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31949" y="0"/>
            <a:ext cx="10515600" cy="966964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Hassas Görevler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967067570"/>
              </p:ext>
            </p:extLst>
          </p:nvPr>
        </p:nvGraphicFramePr>
        <p:xfrm>
          <a:off x="163773" y="966964"/>
          <a:ext cx="11872283" cy="5153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8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838200" y="218369"/>
            <a:ext cx="10515600" cy="818861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Hassas Görevler Belirlemek İçin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715" y="955343"/>
            <a:ext cx="11846257" cy="5568287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görevler gizlilik statüsündedir?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alanlardaki faaliyetlerde hata veya usulsüzlük yapılması ihtimali daha fazladır?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görevlerin belli bir zaman süreci içinde yerine getirilmesi önemlidir?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alanlarda bilgi ve eğitim ihtiyacı çok yüksektir?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görevler iç ve dış etkenlere yüksek derecede maruz kalır? 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görevler yerine getirilmezse kaynak israfına neden olur?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işler yüksek maliyetlidir?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işlerin yada süreçlerin aksaması birimin dışarıdan olumsuz tepki almasına neden olur?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işlerde hesap verme yükümlülüğü fazladır?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işler için çok fazla mesai harcanmalıdır?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Hangi alanlarda çıkacak sorunlar, birimin fonksiyonunu yerine getirmesine engel olur?</a:t>
            </a:r>
          </a:p>
          <a:p>
            <a:pPr lvl="0">
              <a:lnSpc>
                <a:spcPct val="120000"/>
              </a:lnSpc>
            </a:pPr>
            <a:r>
              <a:rPr lang="tr-TR" sz="2400" dirty="0">
                <a:solidFill>
                  <a:schemeClr val="bg1"/>
                </a:solidFill>
              </a:rPr>
              <a:t>Kimlerin çok fazla sorumluluğu vardır?</a:t>
            </a:r>
          </a:p>
          <a:p>
            <a:endParaRPr lang="tr-TR" sz="2400" dirty="0">
              <a:solidFill>
                <a:srgbClr val="FFFFFF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0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Hassas Görevler İçin Ne Yapılmalı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7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881545"/>
              </p:ext>
            </p:extLst>
          </p:nvPr>
        </p:nvGraphicFramePr>
        <p:xfrm>
          <a:off x="747889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chemeClr val="bg1"/>
                </a:solidFill>
              </a:rPr>
              <a:t>Örnek Hassas Görevler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7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640295"/>
              </p:ext>
            </p:extLst>
          </p:nvPr>
        </p:nvGraphicFramePr>
        <p:xfrm>
          <a:off x="946722" y="118990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1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1371" y="-276881"/>
            <a:ext cx="10515600" cy="1325563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Risk Değerlendirme Bileşenleri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6852" y="1828799"/>
            <a:ext cx="11469461" cy="3864429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Stratejik Plan,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Performans Programı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Bütçe</a:t>
            </a:r>
            <a:endParaRPr lang="tr-TR" dirty="0" smtClean="0">
              <a:solidFill>
                <a:schemeClr val="bg1"/>
              </a:solidFill>
              <a:hlinkClick r:id="rId2" action="ppaction://hlinkfile"/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Risk Yönetimi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Birimlerin idare hedeflerine uygun özel hedefleri olmalıdır. 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Bu hedefler, ölçülebilir, ulaşılabilir, süreli olmalıdır.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9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6829" y="0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Kontrol Faaliyeti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14" name="Diyagram 13"/>
          <p:cNvGraphicFramePr/>
          <p:nvPr>
            <p:extLst>
              <p:ext uri="{D42A27DB-BD31-4B8C-83A1-F6EECF244321}">
                <p14:modId xmlns:p14="http://schemas.microsoft.com/office/powerpoint/2010/main" val="1730439795"/>
              </p:ext>
            </p:extLst>
          </p:nvPr>
        </p:nvGraphicFramePr>
        <p:xfrm>
          <a:off x="969432" y="1295401"/>
          <a:ext cx="10533945" cy="452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88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403341" y="321088"/>
            <a:ext cx="3538466" cy="173631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tr-TR" sz="2800" dirty="0">
              <a:ln w="1905"/>
              <a:solidFill>
                <a:srgbClr val="FFFF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910846" y="189186"/>
            <a:ext cx="10307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KONTROL FAALİYETLERİ</a:t>
            </a:r>
            <a:endParaRPr lang="tr-TR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65221"/>
              </p:ext>
            </p:extLst>
          </p:nvPr>
        </p:nvGraphicFramePr>
        <p:xfrm>
          <a:off x="150126" y="1200329"/>
          <a:ext cx="11884220" cy="4853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3508623622"/>
              </p:ext>
            </p:extLst>
          </p:nvPr>
        </p:nvGraphicFramePr>
        <p:xfrm>
          <a:off x="0" y="-150125"/>
          <a:ext cx="12265572" cy="700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1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4341"/>
            <a:ext cx="10515600" cy="994775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Bilgi ve İletişim Bileşeni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6267" y="1449903"/>
            <a:ext cx="5620813" cy="52238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3300" dirty="0">
                <a:solidFill>
                  <a:schemeClr val="bg1"/>
                </a:solidFill>
              </a:rPr>
              <a:t>İdarede ihtiyaç duyulacak, her türlü bilginin uygun bir şekilde kaydedilmesi, tasnif edilmesi ve ilgililerin sorumluluklarını yerine getirebilecekleri şekilde ve sürede iletilmesi gerekir</a:t>
            </a:r>
            <a:r>
              <a:rPr lang="tr-TR" sz="3300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892" y="1398611"/>
            <a:ext cx="6791533" cy="5169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7081" y="1259305"/>
            <a:ext cx="2414225" cy="1713124"/>
          </a:xfrm>
          <a:prstGeom prst="rect">
            <a:avLst/>
          </a:prstGeom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2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031"/>
          </a:xfrm>
        </p:spPr>
        <p:txBody>
          <a:bodyPr>
            <a:normAutofit fontScale="90000"/>
          </a:bodyPr>
          <a:lstStyle/>
          <a:p>
            <a:pPr algn="l"/>
            <a:r>
              <a:rPr lang="tr-TR" b="1" smtClean="0">
                <a:solidFill>
                  <a:schemeClr val="accent4"/>
                </a:solidFill>
              </a:rPr>
              <a:t>EĞİTİMİN İÇERİĞİ</a:t>
            </a:r>
            <a:endParaRPr lang="tr-TR" b="1" dirty="0">
              <a:solidFill>
                <a:schemeClr val="accent4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649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b="1" i="1" dirty="0" smtClean="0">
                <a:solidFill>
                  <a:srgbClr val="0070C0"/>
                </a:solidFill>
              </a:rPr>
              <a:t>İÇ KONTROL SİSTEMİ</a:t>
            </a:r>
          </a:p>
          <a:p>
            <a:pPr marL="0" indent="0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b="1" i="1" dirty="0" smtClean="0">
                <a:solidFill>
                  <a:srgbClr val="0070C0"/>
                </a:solidFill>
              </a:rPr>
              <a:t>ÜNİVERSİTEMİZ 2025-2026 KAMU İÇ KONTROL STANDARTLARINA UYUM EYLEM PLANI</a:t>
            </a:r>
            <a:endParaRPr lang="tr-TR" b="1" i="1" dirty="0">
              <a:solidFill>
                <a:srgbClr val="0070C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144682" y="1961803"/>
            <a:ext cx="50790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bg1"/>
                </a:solidFill>
              </a:rPr>
              <a:t>İç Kontrol Nedir?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bg1"/>
                </a:solidFill>
              </a:rPr>
              <a:t>Neden İç Kontrol?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bg1"/>
                </a:solidFill>
              </a:rPr>
              <a:t>İç Kontrol </a:t>
            </a:r>
            <a:r>
              <a:rPr lang="tr-TR" sz="2800" dirty="0">
                <a:solidFill>
                  <a:schemeClr val="bg1"/>
                </a:solidFill>
              </a:rPr>
              <a:t>M</a:t>
            </a:r>
            <a:r>
              <a:rPr lang="tr-TR" sz="2800" dirty="0" smtClean="0">
                <a:solidFill>
                  <a:schemeClr val="bg1"/>
                </a:solidFill>
              </a:rPr>
              <a:t>evzuatı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bg1"/>
                </a:solidFill>
              </a:rPr>
              <a:t>İç Kontrol Aktörleri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bg1"/>
                </a:solidFill>
              </a:rPr>
              <a:t>İç Kontrol Standartları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005711" y="699714"/>
            <a:ext cx="68301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EĞİTİMİN İÇERİĞİ</a:t>
            </a:r>
            <a:endParaRPr lang="tr-TR" sz="3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0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0011" y="1"/>
            <a:ext cx="10515600" cy="964276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İzleme Bileşeni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987317"/>
              </p:ext>
            </p:extLst>
          </p:nvPr>
        </p:nvGraphicFramePr>
        <p:xfrm>
          <a:off x="838200" y="14530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3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3262" y="90805"/>
            <a:ext cx="10515600" cy="854075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İzleme Bileşeni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601355"/>
              </p:ext>
            </p:extLst>
          </p:nvPr>
        </p:nvGraphicFramePr>
        <p:xfrm>
          <a:off x="457199" y="928049"/>
          <a:ext cx="11470943" cy="5663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23332" y="1078174"/>
            <a:ext cx="10795379" cy="348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5000" b="1" dirty="0" smtClean="0">
                <a:solidFill>
                  <a:schemeClr val="bg1"/>
                </a:solidFill>
                <a:latin typeface="Akrobat Black" panose="00000A00000000000000" pitchFamily="50" charset="-94"/>
                <a:cs typeface="Arial" panose="020B0604020202020204" pitchFamily="34" charset="0"/>
              </a:rPr>
              <a:t>YOZGAT BOZOK ÜNİVERSİTESİ 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endParaRPr lang="tr-TR" sz="4600" b="1" dirty="0" smtClean="0">
              <a:solidFill>
                <a:schemeClr val="bg1"/>
              </a:solidFill>
              <a:latin typeface="Akrobat Black" panose="00000A00000000000000" pitchFamily="50" charset="-94"/>
              <a:cs typeface="Arial" panose="020B0604020202020204" pitchFamily="34" charset="0"/>
            </a:endParaRP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4600" b="1" dirty="0" smtClean="0">
                <a:solidFill>
                  <a:schemeClr val="bg1"/>
                </a:solidFill>
                <a:latin typeface="Akrobat Black" panose="00000A00000000000000" pitchFamily="50" charset="-94"/>
                <a:cs typeface="Arial" panose="020B0604020202020204" pitchFamily="34" charset="0"/>
              </a:rPr>
              <a:t>KAMU İÇ KONTROL STANDARTLARINA UYUM EYLEM PLANI 2025-2026</a:t>
            </a:r>
            <a:endParaRPr lang="tr-TR" sz="4600" b="1" dirty="0">
              <a:solidFill>
                <a:schemeClr val="bg1"/>
              </a:solidFill>
              <a:latin typeface="Akrobat Black" panose="00000A00000000000000" pitchFamily="50" charset="-9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Kamu İç Kontrol Standartlarına Uyum Eylem Planı (UEP)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86603" y="1460310"/>
            <a:ext cx="11764370" cy="4940489"/>
          </a:xfrm>
        </p:spPr>
        <p:txBody>
          <a:bodyPr>
            <a:normAutofit/>
          </a:bodyPr>
          <a:lstStyle/>
          <a:p>
            <a:r>
              <a:rPr lang="tr-TR" sz="3400" dirty="0" smtClean="0">
                <a:solidFill>
                  <a:schemeClr val="bg1"/>
                </a:solidFill>
              </a:rPr>
              <a:t>2 yılı kapsamakta olup üst yönetici onayı ile yürürlük kazanmaktadır.</a:t>
            </a:r>
          </a:p>
          <a:p>
            <a:r>
              <a:rPr lang="tr-TR" sz="3400" dirty="0" smtClean="0">
                <a:solidFill>
                  <a:schemeClr val="bg1"/>
                </a:solidFill>
              </a:rPr>
              <a:t>Her bir genel </a:t>
            </a:r>
            <a:r>
              <a:rPr lang="tr-TR" sz="3400" dirty="0">
                <a:solidFill>
                  <a:schemeClr val="bg1"/>
                </a:solidFill>
              </a:rPr>
              <a:t>ş</a:t>
            </a:r>
            <a:r>
              <a:rPr lang="tr-TR" sz="3400" dirty="0" smtClean="0">
                <a:solidFill>
                  <a:schemeClr val="bg1"/>
                </a:solidFill>
              </a:rPr>
              <a:t>art ayrı ayrı değerlendirilmekte olup, mevcut durum makul güvence sağlayanlar için eylem öngörülmemektedir.</a:t>
            </a:r>
          </a:p>
          <a:p>
            <a:r>
              <a:rPr lang="tr-TR" sz="3400" dirty="0" smtClean="0">
                <a:solidFill>
                  <a:schemeClr val="bg1"/>
                </a:solidFill>
              </a:rPr>
              <a:t>Makul güvence sağlamayan genel şartlar için eylemler öngörülmekte olup, eylemin süresi ve  sorumlu birim tespit edilmektedir. </a:t>
            </a:r>
          </a:p>
          <a:p>
            <a:r>
              <a:rPr lang="tr-TR" sz="3400" dirty="0" smtClean="0">
                <a:solidFill>
                  <a:schemeClr val="bg1"/>
                </a:solidFill>
              </a:rPr>
              <a:t>Bazı eylemler süreklilik arz etmektedir.</a:t>
            </a:r>
            <a:endParaRPr lang="tr-TR" sz="3400" dirty="0">
              <a:solidFill>
                <a:schemeClr val="bg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43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4931" y="0"/>
            <a:ext cx="10515600" cy="1325563"/>
          </a:xfrm>
        </p:spPr>
        <p:txBody>
          <a:bodyPr/>
          <a:lstStyle/>
          <a:p>
            <a:pPr algn="l"/>
            <a:r>
              <a:rPr lang="tr-TR" b="1" dirty="0" err="1" smtClean="0">
                <a:solidFill>
                  <a:schemeClr val="bg1"/>
                </a:solidFill>
              </a:rPr>
              <a:t>UEP’nin</a:t>
            </a:r>
            <a:r>
              <a:rPr lang="tr-TR" b="1" dirty="0" smtClean="0">
                <a:solidFill>
                  <a:schemeClr val="bg1"/>
                </a:solidFill>
              </a:rPr>
              <a:t> İzlenmesi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4930" y="1323833"/>
            <a:ext cx="11199439" cy="5131558"/>
          </a:xfrm>
        </p:spPr>
        <p:txBody>
          <a:bodyPr>
            <a:normAutofit/>
          </a:bodyPr>
          <a:lstStyle/>
          <a:p>
            <a:r>
              <a:rPr lang="tr-TR" sz="3400" dirty="0" err="1" smtClean="0">
                <a:solidFill>
                  <a:schemeClr val="bg1"/>
                </a:solidFill>
              </a:rPr>
              <a:t>UEP’nin</a:t>
            </a:r>
            <a:r>
              <a:rPr lang="tr-TR" sz="3400" dirty="0" smtClean="0">
                <a:solidFill>
                  <a:schemeClr val="bg1"/>
                </a:solidFill>
              </a:rPr>
              <a:t> izlenmesi; birimlerden gelen yılda en az bir kere hazırlanan izleme raporlarına göre yapılmaktadır.</a:t>
            </a:r>
          </a:p>
          <a:p>
            <a:pPr algn="just"/>
            <a:r>
              <a:rPr lang="tr-TR" sz="3400" dirty="0" smtClean="0">
                <a:solidFill>
                  <a:schemeClr val="bg1"/>
                </a:solidFill>
              </a:rPr>
              <a:t>Birimler belirli aralıklarla yazılım üzerinden (BKYS) raporlama yapmak zorundadır. </a:t>
            </a:r>
          </a:p>
          <a:p>
            <a:pPr algn="just"/>
            <a:r>
              <a:rPr lang="tr-TR" sz="3400" dirty="0" smtClean="0">
                <a:solidFill>
                  <a:schemeClr val="bg1"/>
                </a:solidFill>
              </a:rPr>
              <a:t>Her birimin sorumlu olduğu eyleme değerlendirme yapması gerekmektedir.</a:t>
            </a:r>
          </a:p>
          <a:p>
            <a:pPr algn="just"/>
            <a:r>
              <a:rPr lang="tr-TR" sz="3400" dirty="0" smtClean="0">
                <a:solidFill>
                  <a:schemeClr val="bg1"/>
                </a:solidFill>
              </a:rPr>
              <a:t>İzleme sonuçları her yılın sonunda Üniversitemiz Sistemi İç Kontrol İzleme ve Yönlendirme Kurulu’na sunulmaktadır.</a:t>
            </a:r>
          </a:p>
          <a:p>
            <a:pPr algn="just"/>
            <a:endParaRPr lang="tr-TR" sz="3400" dirty="0" smtClean="0">
              <a:solidFill>
                <a:schemeClr val="bg1"/>
              </a:solidFill>
            </a:endParaRPr>
          </a:p>
          <a:p>
            <a:pPr algn="just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2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İÇ </a:t>
            </a:r>
            <a:r>
              <a:rPr lang="tr-TR" b="1" dirty="0">
                <a:solidFill>
                  <a:schemeClr val="bg1"/>
                </a:solidFill>
              </a:rPr>
              <a:t>KONTROL EYLEM PLANI (</a:t>
            </a:r>
            <a:r>
              <a:rPr lang="tr-TR" b="1" dirty="0" smtClean="0">
                <a:solidFill>
                  <a:schemeClr val="bg1"/>
                </a:solidFill>
              </a:rPr>
              <a:t>U</a:t>
            </a:r>
            <a:r>
              <a:rPr lang="tr-TR" b="1" dirty="0">
                <a:solidFill>
                  <a:schemeClr val="bg1"/>
                </a:solidFill>
              </a:rPr>
              <a:t>EP</a:t>
            </a:r>
            <a:r>
              <a:rPr lang="tr-TR" b="1" dirty="0" smtClean="0">
                <a:solidFill>
                  <a:schemeClr val="bg1"/>
                </a:solidFill>
              </a:rPr>
              <a:t>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400" dirty="0" smtClean="0">
                <a:solidFill>
                  <a:schemeClr val="bg1"/>
                </a:solidFill>
              </a:rPr>
              <a:t>BKYS yazılımında İç Kontrol Uyum Eylem Planı modülü yer almaktadır. </a:t>
            </a:r>
          </a:p>
          <a:p>
            <a:pPr algn="just"/>
            <a:r>
              <a:rPr lang="tr-TR" sz="3400" dirty="0">
                <a:solidFill>
                  <a:schemeClr val="bg1"/>
                </a:solidFill>
              </a:rPr>
              <a:t>UEP işlemlerine BKYS </a:t>
            </a:r>
            <a:r>
              <a:rPr lang="tr-TR" sz="3400" dirty="0" smtClean="0">
                <a:solidFill>
                  <a:schemeClr val="bg1"/>
                </a:solidFill>
              </a:rPr>
              <a:t>yazılımı </a:t>
            </a:r>
            <a:r>
              <a:rPr lang="tr-TR" sz="3400" dirty="0">
                <a:solidFill>
                  <a:schemeClr val="bg1"/>
                </a:solidFill>
              </a:rPr>
              <a:t>üzerinden devam edilecektir.</a:t>
            </a:r>
          </a:p>
          <a:p>
            <a:pPr algn="just"/>
            <a:r>
              <a:rPr lang="tr-TR" sz="3400" dirty="0" smtClean="0">
                <a:solidFill>
                  <a:schemeClr val="bg1"/>
                </a:solidFill>
              </a:rPr>
              <a:t>Birimler sorumlu olduğu eylemlerin değerlendirmelerini, </a:t>
            </a:r>
            <a:r>
              <a:rPr lang="tr-TR" sz="3400" dirty="0">
                <a:solidFill>
                  <a:schemeClr val="bg1"/>
                </a:solidFill>
              </a:rPr>
              <a:t>İç Kontrol </a:t>
            </a:r>
            <a:r>
              <a:rPr lang="tr-TR" sz="3400" dirty="0" smtClean="0">
                <a:solidFill>
                  <a:schemeClr val="bg1"/>
                </a:solidFill>
              </a:rPr>
              <a:t>görevlileri </a:t>
            </a:r>
            <a:r>
              <a:rPr lang="tr-TR" sz="3400" dirty="0">
                <a:solidFill>
                  <a:schemeClr val="bg1"/>
                </a:solidFill>
              </a:rPr>
              <a:t>tarafından </a:t>
            </a:r>
            <a:r>
              <a:rPr lang="tr-TR" sz="3400" dirty="0" smtClean="0">
                <a:solidFill>
                  <a:schemeClr val="bg1"/>
                </a:solidFill>
              </a:rPr>
              <a:t>sisteme girecek akabinde Birim Yöneticisi onay verecektir.</a:t>
            </a:r>
          </a:p>
          <a:p>
            <a:pPr marL="0" indent="0">
              <a:buNone/>
            </a:pPr>
            <a:r>
              <a:rPr lang="tr-TR" sz="3400" dirty="0">
                <a:hlinkClick r:id="rId3"/>
              </a:rPr>
              <a:t>https://</a:t>
            </a:r>
            <a:r>
              <a:rPr lang="tr-TR" sz="3400" dirty="0" smtClean="0">
                <a:hlinkClick r:id="rId3"/>
              </a:rPr>
              <a:t>bkys.bozok.edu.tr/login</a:t>
            </a:r>
            <a:r>
              <a:rPr lang="tr-TR" sz="3400" dirty="0" smtClean="0"/>
              <a:t> </a:t>
            </a:r>
            <a:endParaRPr lang="tr-TR" sz="3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9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719168035"/>
              </p:ext>
            </p:extLst>
          </p:nvPr>
        </p:nvGraphicFramePr>
        <p:xfrm>
          <a:off x="759320" y="480934"/>
          <a:ext cx="10882220" cy="6029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76461461-7CEF-4901-84DB-82AD680405E1}"/>
              </a:ext>
            </a:extLst>
          </p:cNvPr>
          <p:cNvSpPr/>
          <p:nvPr/>
        </p:nvSpPr>
        <p:spPr>
          <a:xfrm>
            <a:off x="1048691" y="180852"/>
            <a:ext cx="100477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300" b="1" dirty="0" smtClean="0">
                <a:solidFill>
                  <a:schemeClr val="bg1"/>
                </a:solidFill>
                <a:latin typeface="+mj-lt"/>
              </a:rPr>
              <a:t>YAPILAN ÇALIŞMALAR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3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İÇ KONTROL </a:t>
            </a:r>
            <a:r>
              <a:rPr lang="tr-TR" b="1" dirty="0" smtClean="0">
                <a:solidFill>
                  <a:schemeClr val="bg1"/>
                </a:solidFill>
              </a:rPr>
              <a:t>UYGULAMALARINDA ETKİNLİĞİ ARTIRACAK TEDBİRLER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167" y="1359633"/>
            <a:ext cx="11727976" cy="5300474"/>
          </a:xfrm>
        </p:spPr>
        <p:txBody>
          <a:bodyPr>
            <a:noAutofit/>
          </a:bodyPr>
          <a:lstStyle/>
          <a:p>
            <a:pPr lvl="0"/>
            <a:r>
              <a:rPr lang="tr-TR" sz="3100" dirty="0">
                <a:solidFill>
                  <a:schemeClr val="bg1"/>
                </a:solidFill>
              </a:rPr>
              <a:t>İç kontrol uygulamalarında etkinliği artıracak başlıca </a:t>
            </a:r>
            <a:r>
              <a:rPr lang="tr-TR" sz="3100" dirty="0" smtClean="0">
                <a:solidFill>
                  <a:schemeClr val="bg1"/>
                </a:solidFill>
              </a:rPr>
              <a:t>tedbir, yönetimin </a:t>
            </a:r>
            <a:r>
              <a:rPr lang="tr-TR" sz="3100" dirty="0">
                <a:solidFill>
                  <a:schemeClr val="bg1"/>
                </a:solidFill>
              </a:rPr>
              <a:t>sahiplenmesi,</a:t>
            </a:r>
          </a:p>
          <a:p>
            <a:pPr lvl="0"/>
            <a:r>
              <a:rPr lang="tr-TR" sz="3100" dirty="0">
                <a:solidFill>
                  <a:schemeClr val="bg1"/>
                </a:solidFill>
              </a:rPr>
              <a:t>Harcama Yetkilileri </a:t>
            </a:r>
            <a:r>
              <a:rPr lang="tr-TR" sz="3100" dirty="0" smtClean="0">
                <a:solidFill>
                  <a:schemeClr val="bg1"/>
                </a:solidFill>
              </a:rPr>
              <a:t>başta olmak </a:t>
            </a:r>
            <a:r>
              <a:rPr lang="tr-TR" sz="3100" dirty="0">
                <a:solidFill>
                  <a:schemeClr val="bg1"/>
                </a:solidFill>
              </a:rPr>
              <a:t>üzere tüm </a:t>
            </a:r>
            <a:r>
              <a:rPr lang="tr-TR" sz="3100" dirty="0" smtClean="0">
                <a:solidFill>
                  <a:schemeClr val="bg1"/>
                </a:solidFill>
              </a:rPr>
              <a:t>çalışanların </a:t>
            </a:r>
            <a:r>
              <a:rPr lang="tr-TR" sz="3100" dirty="0">
                <a:solidFill>
                  <a:schemeClr val="bg1"/>
                </a:solidFill>
              </a:rPr>
              <a:t>İç </a:t>
            </a:r>
            <a:r>
              <a:rPr lang="tr-TR" sz="3100" dirty="0" smtClean="0">
                <a:solidFill>
                  <a:schemeClr val="bg1"/>
                </a:solidFill>
              </a:rPr>
              <a:t>Kontrolü benimsemesi, uygulaması </a:t>
            </a:r>
            <a:r>
              <a:rPr lang="tr-TR" sz="3100" dirty="0">
                <a:solidFill>
                  <a:schemeClr val="bg1"/>
                </a:solidFill>
              </a:rPr>
              <a:t>ve katkı </a:t>
            </a:r>
            <a:r>
              <a:rPr lang="tr-TR" sz="3100" dirty="0" smtClean="0">
                <a:solidFill>
                  <a:schemeClr val="bg1"/>
                </a:solidFill>
              </a:rPr>
              <a:t>sağlaması,</a:t>
            </a:r>
            <a:endParaRPr lang="tr-TR" sz="3100" dirty="0">
              <a:solidFill>
                <a:schemeClr val="bg1"/>
              </a:solidFill>
            </a:endParaRPr>
          </a:p>
          <a:p>
            <a:pPr lvl="0"/>
            <a:r>
              <a:rPr lang="tr-TR" sz="3100" dirty="0">
                <a:solidFill>
                  <a:schemeClr val="bg1"/>
                </a:solidFill>
              </a:rPr>
              <a:t>Harcama yetkililerine sistemden sorumlu </a:t>
            </a:r>
            <a:r>
              <a:rPr lang="tr-TR" sz="3100" dirty="0" smtClean="0">
                <a:solidFill>
                  <a:schemeClr val="bg1"/>
                </a:solidFill>
              </a:rPr>
              <a:t>olduklarının </a:t>
            </a:r>
            <a:r>
              <a:rPr lang="tr-TR" sz="3100" dirty="0">
                <a:solidFill>
                  <a:schemeClr val="bg1"/>
                </a:solidFill>
              </a:rPr>
              <a:t>ve ilgili yerlere hesap vermekle yükümlü </a:t>
            </a:r>
            <a:r>
              <a:rPr lang="tr-TR" sz="3100" dirty="0" smtClean="0">
                <a:solidFill>
                  <a:schemeClr val="bg1"/>
                </a:solidFill>
              </a:rPr>
              <a:t>olduklarının ifade edilmesi,</a:t>
            </a:r>
            <a:endParaRPr lang="tr-TR" sz="3100" dirty="0">
              <a:solidFill>
                <a:schemeClr val="bg1"/>
              </a:solidFill>
            </a:endParaRPr>
          </a:p>
          <a:p>
            <a:pPr lvl="0"/>
            <a:r>
              <a:rPr lang="tr-TR" sz="3100" dirty="0">
                <a:solidFill>
                  <a:schemeClr val="bg1"/>
                </a:solidFill>
              </a:rPr>
              <a:t>Personelin bilinçlendirilmesi,</a:t>
            </a:r>
          </a:p>
          <a:p>
            <a:pPr lvl="0"/>
            <a:r>
              <a:rPr lang="tr-TR" sz="3100" dirty="0">
                <a:solidFill>
                  <a:schemeClr val="bg1"/>
                </a:solidFill>
              </a:rPr>
              <a:t>Alınacak  kararlarda sistemin dikkate alınması (hedefler oluşturulurken riskli alanlar ve riskler bilinmeli),</a:t>
            </a:r>
          </a:p>
          <a:p>
            <a:pPr lvl="0"/>
            <a:r>
              <a:rPr lang="tr-TR" sz="3100" dirty="0">
                <a:solidFill>
                  <a:schemeClr val="bg1"/>
                </a:solidFill>
              </a:rPr>
              <a:t>Eğitimlerin </a:t>
            </a:r>
            <a:r>
              <a:rPr lang="tr-TR" sz="3100" dirty="0" smtClean="0">
                <a:solidFill>
                  <a:schemeClr val="bg1"/>
                </a:solidFill>
              </a:rPr>
              <a:t>artırılması</a:t>
            </a:r>
            <a:r>
              <a:rPr lang="tr-TR" sz="3100" dirty="0">
                <a:solidFill>
                  <a:schemeClr val="bg1"/>
                </a:solidFill>
              </a:rPr>
              <a:t>, iç kontrolde görevlendirilecek personelin </a:t>
            </a:r>
            <a:r>
              <a:rPr lang="tr-TR" sz="3100" dirty="0" smtClean="0">
                <a:solidFill>
                  <a:schemeClr val="bg1"/>
                </a:solidFill>
              </a:rPr>
              <a:t>etkin</a:t>
            </a:r>
            <a:r>
              <a:rPr lang="tr-TR" sz="3100" dirty="0">
                <a:solidFill>
                  <a:schemeClr val="bg1"/>
                </a:solidFill>
              </a:rPr>
              <a:t> </a:t>
            </a:r>
            <a:r>
              <a:rPr lang="tr-TR" sz="3100" dirty="0" smtClean="0">
                <a:solidFill>
                  <a:schemeClr val="bg1"/>
                </a:solidFill>
              </a:rPr>
              <a:t>ve etkili </a:t>
            </a:r>
            <a:r>
              <a:rPr lang="tr-TR" sz="3100" dirty="0">
                <a:solidFill>
                  <a:schemeClr val="bg1"/>
                </a:solidFill>
              </a:rPr>
              <a:t>olmasına dikkat edilmesi,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4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26830" y="668551"/>
            <a:ext cx="10796953" cy="111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 Black" panose="00000A00000000000000" pitchFamily="50" charset="-94"/>
                <a:cs typeface="Arial" panose="020B0604020202020204" pitchFamily="34" charset="0"/>
              </a:rPr>
              <a:t>YOZGAT BOZOK ÜNİVERSİTESİ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 Black" panose="00000A00000000000000" pitchFamily="50" charset="-94"/>
                <a:cs typeface="Arial" panose="020B0604020202020204" pitchFamily="34" charset="0"/>
              </a:rPr>
              <a:t>STRATEJİ GELİŞTİRME DAİRE BAŞKANLIĞI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146" y="2002853"/>
            <a:ext cx="7260320" cy="443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05656" y="122830"/>
            <a:ext cx="10515600" cy="859809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203864"/>
                </a:solidFill>
              </a:rPr>
              <a:t>İÇ </a:t>
            </a:r>
            <a:r>
              <a:rPr lang="tr-TR" b="1" dirty="0" smtClean="0">
                <a:solidFill>
                  <a:srgbClr val="203864"/>
                </a:solidFill>
              </a:rPr>
              <a:t>KONTROL SİSTEMİ</a:t>
            </a:r>
            <a:endParaRPr lang="tr-TR" dirty="0">
              <a:solidFill>
                <a:srgbClr val="203864"/>
              </a:solidFill>
            </a:endParaRPr>
          </a:p>
        </p:txBody>
      </p:sp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796350"/>
              </p:ext>
            </p:extLst>
          </p:nvPr>
        </p:nvGraphicFramePr>
        <p:xfrm>
          <a:off x="376627" y="1011836"/>
          <a:ext cx="11573658" cy="4984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7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3820" y="43203"/>
            <a:ext cx="10515600" cy="1036092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NEDEN İÇ KONTROL SİSTEMİ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0" name="16 Dikdörtgen"/>
          <p:cNvSpPr/>
          <p:nvPr/>
        </p:nvSpPr>
        <p:spPr>
          <a:xfrm>
            <a:off x="8704101" y="2403285"/>
            <a:ext cx="1428728" cy="107157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Metin kutusu 2"/>
          <p:cNvSpPr txBox="1"/>
          <p:nvPr/>
        </p:nvSpPr>
        <p:spPr>
          <a:xfrm>
            <a:off x="633820" y="954993"/>
            <a:ext cx="102994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chemeClr val="bg1"/>
                </a:solidFill>
              </a:rPr>
              <a:t>İç Kontrol; bir amaç değil, idareyi hedeflerine ulaştırma amacı taşıyan yönetim </a:t>
            </a:r>
            <a:r>
              <a:rPr lang="tr-TR" sz="2800" dirty="0" smtClean="0">
                <a:solidFill>
                  <a:schemeClr val="bg1"/>
                </a:solidFill>
              </a:rPr>
              <a:t>aracıdır.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2552008"/>
            <a:ext cx="3084394" cy="2003368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200" dirty="0" smtClean="0"/>
              <a:t>YOZGAT BOZOK ÜNİVERSİTESİ</a:t>
            </a:r>
            <a:endParaRPr lang="tr-TR" sz="2200" dirty="0"/>
          </a:p>
        </p:txBody>
      </p:sp>
      <p:cxnSp>
        <p:nvCxnSpPr>
          <p:cNvPr id="7" name="Düz Ok Bağlayıcısı 6"/>
          <p:cNvCxnSpPr/>
          <p:nvPr/>
        </p:nvCxnSpPr>
        <p:spPr>
          <a:xfrm flipV="1">
            <a:off x="1384068" y="1665400"/>
            <a:ext cx="8657707" cy="88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1434282" y="4555376"/>
            <a:ext cx="8698547" cy="1026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4185861" y="1737359"/>
            <a:ext cx="24176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</a:rPr>
              <a:t>AMAÇLAR</a:t>
            </a:r>
            <a:endParaRPr lang="tr-TR" sz="2200" b="1" dirty="0">
              <a:solidFill>
                <a:schemeClr val="bg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443153" y="5030672"/>
            <a:ext cx="1903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bg1"/>
                </a:solidFill>
              </a:rPr>
              <a:t>AMAÇLAR</a:t>
            </a:r>
            <a:endParaRPr lang="tr-TR" sz="2200" b="1" dirty="0">
              <a:solidFill>
                <a:schemeClr val="bg1"/>
              </a:solidFill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9285316" y="1737359"/>
            <a:ext cx="2906684" cy="36659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ALANINDA YETİŞMİŞ ÖĞRENCİLER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VERİMLİ BÜTÇE YÖNETİMİ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tr-TR" b="1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GELİŞMİŞ KURUMSAL YAPI</a:t>
            </a:r>
          </a:p>
          <a:p>
            <a:pPr algn="ctr"/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Diyagram 15"/>
          <p:cNvGraphicFramePr/>
          <p:nvPr>
            <p:extLst>
              <p:ext uri="{D42A27DB-BD31-4B8C-83A1-F6EECF244321}">
                <p14:modId xmlns:p14="http://schemas.microsoft.com/office/powerpoint/2010/main" val="3745132343"/>
              </p:ext>
            </p:extLst>
          </p:nvPr>
        </p:nvGraphicFramePr>
        <p:xfrm>
          <a:off x="3138984" y="2137601"/>
          <a:ext cx="6146331" cy="2775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Akış Çizelgesi: Sonlandırıcı 17"/>
          <p:cNvSpPr/>
          <p:nvPr/>
        </p:nvSpPr>
        <p:spPr>
          <a:xfrm>
            <a:off x="3402006" y="2382468"/>
            <a:ext cx="4393955" cy="440520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İÇ KONTROL SİSTEMİ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7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00972"/>
            <a:ext cx="10515600" cy="1020615"/>
          </a:xfrm>
        </p:spPr>
        <p:txBody>
          <a:bodyPr>
            <a:normAutofit/>
          </a:bodyPr>
          <a:lstStyle/>
          <a:p>
            <a:pPr algn="ctr"/>
            <a:r>
              <a:rPr lang="tr-TR" sz="3800" b="1" dirty="0" smtClean="0">
                <a:solidFill>
                  <a:schemeClr val="bg1"/>
                </a:solidFill>
              </a:rPr>
              <a:t>KAMU İÇ </a:t>
            </a:r>
            <a:r>
              <a:rPr lang="tr-TR" sz="3800" b="1" dirty="0">
                <a:solidFill>
                  <a:schemeClr val="bg1"/>
                </a:solidFill>
              </a:rPr>
              <a:t>KONTROL </a:t>
            </a:r>
            <a:r>
              <a:rPr lang="tr-TR" sz="3800" b="1" dirty="0" smtClean="0">
                <a:solidFill>
                  <a:schemeClr val="bg1"/>
                </a:solidFill>
              </a:rPr>
              <a:t>SİSTEMİ MEVZUATI</a:t>
            </a:r>
            <a:endParaRPr lang="tr-TR" sz="3800" dirty="0">
              <a:solidFill>
                <a:schemeClr val="bg1"/>
              </a:solidFill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83052145"/>
              </p:ext>
            </p:extLst>
          </p:nvPr>
        </p:nvGraphicFramePr>
        <p:xfrm>
          <a:off x="251520" y="1089611"/>
          <a:ext cx="8640960" cy="1038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3405867486"/>
              </p:ext>
            </p:extLst>
          </p:nvPr>
        </p:nvGraphicFramePr>
        <p:xfrm>
          <a:off x="6685859" y="2354104"/>
          <a:ext cx="2286000" cy="193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427076561"/>
              </p:ext>
            </p:extLst>
          </p:nvPr>
        </p:nvGraphicFramePr>
        <p:xfrm>
          <a:off x="701749" y="1221587"/>
          <a:ext cx="10652051" cy="5048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0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6561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İÇ KONTROL </a:t>
            </a:r>
            <a:r>
              <a:rPr lang="tr-TR" b="1" dirty="0" smtClean="0">
                <a:solidFill>
                  <a:schemeClr val="bg1"/>
                </a:solidFill>
              </a:rPr>
              <a:t>SİSTEMİNİN AKTÖRLERİ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73205" y="1813237"/>
            <a:ext cx="5090615" cy="362603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Üst Yöneticiler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Harcama Yetkilileri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Mali Hizmetler Birimleri (SGB)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Muhasebe Yetkilisi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İç Denetçiler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r>
              <a:rPr lang="tr-TR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Tüm Çalışanlar</a:t>
            </a:r>
          </a:p>
          <a:p>
            <a:pPr marL="531813" indent="-176213">
              <a:lnSpc>
                <a:spcPct val="110000"/>
              </a:lnSpc>
              <a:buClr>
                <a:schemeClr val="tx2">
                  <a:lumMod val="75000"/>
                </a:schemeClr>
              </a:buClr>
            </a:pPr>
            <a:endParaRPr lang="tr-TR" sz="2400" b="1" dirty="0" smtClean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80106" y="5208434"/>
            <a:ext cx="3289792" cy="461665"/>
          </a:xfrm>
          <a:prstGeom prst="rect">
            <a:avLst/>
          </a:prstGeom>
          <a:solidFill>
            <a:srgbClr val="203864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Cambria" panose="02040503050406030204" pitchFamily="18" charset="0"/>
              </a:rPr>
              <a:t>Dış Denetçiler</a:t>
            </a:r>
            <a:endParaRPr lang="tr-TR" sz="2400" b="1" dirty="0">
              <a:latin typeface="Cambria" panose="02040503050406030204" pitchFamily="18" charset="0"/>
            </a:endParaRPr>
          </a:p>
        </p:txBody>
      </p:sp>
      <p:pic>
        <p:nvPicPr>
          <p:cNvPr id="8" name="Picture 2" descr="https://encrypted-tbn3.gstatic.com/images?q=tbn:ANd9GcTcd0pNCz3kbfWBYQJvBlGXVuNAckmKEBM_oh0xEa_bKXpk-F-A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298" y="2035007"/>
            <a:ext cx="5997471" cy="3318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26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1282283" y="5386712"/>
            <a:ext cx="914400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Görev ve yetkileri çerçevesinde sorumludurlar.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305433" y="115675"/>
            <a:ext cx="91208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800" b="1" dirty="0" smtClean="0">
                <a:solidFill>
                  <a:schemeClr val="bg1"/>
                </a:solidFill>
              </a:rPr>
              <a:t>AKTÖRLERİN SORUMLULUKLARI</a:t>
            </a:r>
            <a:endParaRPr lang="tr-TR" sz="3800" dirty="0">
              <a:solidFill>
                <a:schemeClr val="bg1"/>
              </a:solidFill>
            </a:endParaRPr>
          </a:p>
        </p:txBody>
      </p:sp>
      <p:graphicFrame>
        <p:nvGraphicFramePr>
          <p:cNvPr id="13" name="Diyagram 12"/>
          <p:cNvGraphicFramePr/>
          <p:nvPr>
            <p:extLst>
              <p:ext uri="{D42A27DB-BD31-4B8C-83A1-F6EECF244321}">
                <p14:modId xmlns:p14="http://schemas.microsoft.com/office/powerpoint/2010/main" val="3948706897"/>
              </p:ext>
            </p:extLst>
          </p:nvPr>
        </p:nvGraphicFramePr>
        <p:xfrm>
          <a:off x="0" y="885116"/>
          <a:ext cx="12072331" cy="43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3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İÇ KONTROL GÜVENCE BEYANI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63109680"/>
              </p:ext>
            </p:extLst>
          </p:nvPr>
        </p:nvGraphicFramePr>
        <p:xfrm>
          <a:off x="1088359" y="1365405"/>
          <a:ext cx="10591796" cy="4585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3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-95535"/>
            <a:ext cx="12192000" cy="137842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/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KAMU </a:t>
            </a:r>
            <a:r>
              <a:rPr lang="tr-TR" b="1" dirty="0">
                <a:solidFill>
                  <a:schemeClr val="bg1"/>
                </a:solidFill>
              </a:rPr>
              <a:t>İÇ KONTROL STANDARTLARI</a:t>
            </a:r>
            <a:r>
              <a:rPr lang="tr-TR" dirty="0">
                <a:solidFill>
                  <a:schemeClr val="bg1"/>
                </a:solidFill>
              </a:rPr>
              <a:t/>
            </a:r>
            <a:br>
              <a:rPr lang="tr-TR" dirty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grpSp>
        <p:nvGrpSpPr>
          <p:cNvPr id="5" name="Grup 4"/>
          <p:cNvGrpSpPr/>
          <p:nvPr/>
        </p:nvGrpSpPr>
        <p:grpSpPr>
          <a:xfrm>
            <a:off x="451778" y="614149"/>
            <a:ext cx="11431389" cy="5595264"/>
            <a:chOff x="451778" y="614149"/>
            <a:chExt cx="11431389" cy="5595264"/>
          </a:xfrm>
        </p:grpSpPr>
        <p:sp>
          <p:nvSpPr>
            <p:cNvPr id="6" name="Serbest Form 5"/>
            <p:cNvSpPr/>
            <p:nvPr/>
          </p:nvSpPr>
          <p:spPr>
            <a:xfrm>
              <a:off x="451778" y="614149"/>
              <a:ext cx="2086706" cy="1067258"/>
            </a:xfrm>
            <a:custGeom>
              <a:avLst/>
              <a:gdLst>
                <a:gd name="connsiteX0" fmla="*/ 0 w 1968757"/>
                <a:gd name="connsiteY0" fmla="*/ 0 h 788272"/>
                <a:gd name="connsiteX1" fmla="*/ 1968757 w 1968757"/>
                <a:gd name="connsiteY1" fmla="*/ 0 h 788272"/>
                <a:gd name="connsiteX2" fmla="*/ 1968757 w 1968757"/>
                <a:gd name="connsiteY2" fmla="*/ 788272 h 788272"/>
                <a:gd name="connsiteX3" fmla="*/ 0 w 1968757"/>
                <a:gd name="connsiteY3" fmla="*/ 788272 h 788272"/>
                <a:gd name="connsiteX4" fmla="*/ 0 w 1968757"/>
                <a:gd name="connsiteY4" fmla="*/ 0 h 78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788272">
                  <a:moveTo>
                    <a:pt x="0" y="0"/>
                  </a:moveTo>
                  <a:lnTo>
                    <a:pt x="1968757" y="0"/>
                  </a:lnTo>
                  <a:lnTo>
                    <a:pt x="1968757" y="788272"/>
                  </a:lnTo>
                  <a:lnTo>
                    <a:pt x="0" y="7882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/>
                <a:t>Kontrol Ortamı        Standartları	</a:t>
              </a:r>
              <a:endParaRPr lang="tr-TR" sz="2000" kern="1200" dirty="0"/>
            </a:p>
          </p:txBody>
        </p:sp>
        <p:sp>
          <p:nvSpPr>
            <p:cNvPr id="7" name="Serbest Form 6"/>
            <p:cNvSpPr/>
            <p:nvPr/>
          </p:nvSpPr>
          <p:spPr>
            <a:xfrm>
              <a:off x="451778" y="1681407"/>
              <a:ext cx="2086706" cy="4528005"/>
            </a:xfrm>
            <a:custGeom>
              <a:avLst/>
              <a:gdLst>
                <a:gd name="connsiteX0" fmla="*/ 0 w 1968757"/>
                <a:gd name="connsiteY0" fmla="*/ 0 h 4528005"/>
                <a:gd name="connsiteX1" fmla="*/ 1968757 w 1968757"/>
                <a:gd name="connsiteY1" fmla="*/ 0 h 4528005"/>
                <a:gd name="connsiteX2" fmla="*/ 1968757 w 1968757"/>
                <a:gd name="connsiteY2" fmla="*/ 4528005 h 4528005"/>
                <a:gd name="connsiteX3" fmla="*/ 0 w 1968757"/>
                <a:gd name="connsiteY3" fmla="*/ 4528005 h 4528005"/>
                <a:gd name="connsiteX4" fmla="*/ 0 w 1968757"/>
                <a:gd name="connsiteY4" fmla="*/ 0 h 452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4528005">
                  <a:moveTo>
                    <a:pt x="0" y="0"/>
                  </a:moveTo>
                  <a:lnTo>
                    <a:pt x="1968757" y="0"/>
                  </a:lnTo>
                  <a:lnTo>
                    <a:pt x="1968757" y="4528005"/>
                  </a:lnTo>
                  <a:lnTo>
                    <a:pt x="0" y="45280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Etik Değerler ve Dürüstlük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Misyon Organizasyon Yapısı ve Görevler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Personelin Yeterliliği  ve Performansı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000" kern="1200" dirty="0" smtClean="0"/>
                <a:t>Yetki Devri</a:t>
              </a:r>
              <a:endParaRPr lang="tr-TR" sz="2000" kern="1200" dirty="0"/>
            </a:p>
          </p:txBody>
        </p:sp>
        <p:sp>
          <p:nvSpPr>
            <p:cNvPr id="8" name="Serbest Form 7"/>
            <p:cNvSpPr/>
            <p:nvPr/>
          </p:nvSpPr>
          <p:spPr>
            <a:xfrm>
              <a:off x="2696162" y="614149"/>
              <a:ext cx="1968757" cy="1067258"/>
            </a:xfrm>
            <a:custGeom>
              <a:avLst/>
              <a:gdLst>
                <a:gd name="connsiteX0" fmla="*/ 0 w 1968757"/>
                <a:gd name="connsiteY0" fmla="*/ 0 h 788272"/>
                <a:gd name="connsiteX1" fmla="*/ 1968757 w 1968757"/>
                <a:gd name="connsiteY1" fmla="*/ 0 h 788272"/>
                <a:gd name="connsiteX2" fmla="*/ 1968757 w 1968757"/>
                <a:gd name="connsiteY2" fmla="*/ 788272 h 788272"/>
                <a:gd name="connsiteX3" fmla="*/ 0 w 1968757"/>
                <a:gd name="connsiteY3" fmla="*/ 788272 h 788272"/>
                <a:gd name="connsiteX4" fmla="*/ 0 w 1968757"/>
                <a:gd name="connsiteY4" fmla="*/ 0 h 78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788272">
                  <a:moveTo>
                    <a:pt x="0" y="0"/>
                  </a:moveTo>
                  <a:lnTo>
                    <a:pt x="1968757" y="0"/>
                  </a:lnTo>
                  <a:lnTo>
                    <a:pt x="1968757" y="788272"/>
                  </a:lnTo>
                  <a:lnTo>
                    <a:pt x="0" y="7882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>
                  <a:solidFill>
                    <a:schemeClr val="bg1"/>
                  </a:solidFill>
                </a:rPr>
                <a:t>Risk Değerlendirme Standartları</a:t>
              </a:r>
              <a:endParaRPr lang="tr-TR" sz="2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Serbest Form 8"/>
            <p:cNvSpPr/>
            <p:nvPr/>
          </p:nvSpPr>
          <p:spPr>
            <a:xfrm>
              <a:off x="2696162" y="1681407"/>
              <a:ext cx="1968757" cy="4528005"/>
            </a:xfrm>
            <a:custGeom>
              <a:avLst/>
              <a:gdLst>
                <a:gd name="connsiteX0" fmla="*/ 0 w 1968757"/>
                <a:gd name="connsiteY0" fmla="*/ 0 h 4528005"/>
                <a:gd name="connsiteX1" fmla="*/ 1968757 w 1968757"/>
                <a:gd name="connsiteY1" fmla="*/ 0 h 4528005"/>
                <a:gd name="connsiteX2" fmla="*/ 1968757 w 1968757"/>
                <a:gd name="connsiteY2" fmla="*/ 4528005 h 4528005"/>
                <a:gd name="connsiteX3" fmla="*/ 0 w 1968757"/>
                <a:gd name="connsiteY3" fmla="*/ 4528005 h 4528005"/>
                <a:gd name="connsiteX4" fmla="*/ 0 w 1968757"/>
                <a:gd name="connsiteY4" fmla="*/ 0 h 452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4528005">
                  <a:moveTo>
                    <a:pt x="0" y="0"/>
                  </a:moveTo>
                  <a:lnTo>
                    <a:pt x="1968757" y="0"/>
                  </a:lnTo>
                  <a:lnTo>
                    <a:pt x="1968757" y="4528005"/>
                  </a:lnTo>
                  <a:lnTo>
                    <a:pt x="0" y="45280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Planlama ve </a:t>
              </a:r>
              <a:r>
                <a:rPr lang="tr-TR" altLang="tr-TR" sz="1900" kern="1200" dirty="0" smtClean="0"/>
                <a:t>Programlama</a:t>
              </a:r>
              <a:endParaRPr lang="tr-TR" sz="19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Risklerin Belirlenmesi ve Değerlendirilmesi</a:t>
              </a:r>
              <a:endParaRPr lang="tr-TR" sz="2000" kern="1200" dirty="0"/>
            </a:p>
          </p:txBody>
        </p:sp>
        <p:sp>
          <p:nvSpPr>
            <p:cNvPr id="10" name="Serbest Form 9"/>
            <p:cNvSpPr/>
            <p:nvPr/>
          </p:nvSpPr>
          <p:spPr>
            <a:xfrm>
              <a:off x="4871040" y="614149"/>
              <a:ext cx="2453854" cy="1067258"/>
            </a:xfrm>
            <a:custGeom>
              <a:avLst/>
              <a:gdLst>
                <a:gd name="connsiteX0" fmla="*/ 0 w 2139747"/>
                <a:gd name="connsiteY0" fmla="*/ 0 h 788272"/>
                <a:gd name="connsiteX1" fmla="*/ 2139747 w 2139747"/>
                <a:gd name="connsiteY1" fmla="*/ 0 h 788272"/>
                <a:gd name="connsiteX2" fmla="*/ 2139747 w 2139747"/>
                <a:gd name="connsiteY2" fmla="*/ 788272 h 788272"/>
                <a:gd name="connsiteX3" fmla="*/ 0 w 2139747"/>
                <a:gd name="connsiteY3" fmla="*/ 788272 h 788272"/>
                <a:gd name="connsiteX4" fmla="*/ 0 w 2139747"/>
                <a:gd name="connsiteY4" fmla="*/ 0 h 78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747" h="788272">
                  <a:moveTo>
                    <a:pt x="0" y="0"/>
                  </a:moveTo>
                  <a:lnTo>
                    <a:pt x="2139747" y="0"/>
                  </a:lnTo>
                  <a:lnTo>
                    <a:pt x="2139747" y="788272"/>
                  </a:lnTo>
                  <a:lnTo>
                    <a:pt x="0" y="7882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>
                  <a:solidFill>
                    <a:schemeClr val="bg1"/>
                  </a:solidFill>
                </a:rPr>
                <a:t>Kontrol Faaliyetleri Standartları</a:t>
              </a:r>
              <a:endParaRPr lang="tr-TR" sz="2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Serbest Form 10"/>
            <p:cNvSpPr/>
            <p:nvPr/>
          </p:nvSpPr>
          <p:spPr>
            <a:xfrm>
              <a:off x="4871040" y="1681407"/>
              <a:ext cx="2453854" cy="4528006"/>
            </a:xfrm>
            <a:custGeom>
              <a:avLst/>
              <a:gdLst>
                <a:gd name="connsiteX0" fmla="*/ 0 w 2453854"/>
                <a:gd name="connsiteY0" fmla="*/ 0 h 5316278"/>
                <a:gd name="connsiteX1" fmla="*/ 2453854 w 2453854"/>
                <a:gd name="connsiteY1" fmla="*/ 0 h 5316278"/>
                <a:gd name="connsiteX2" fmla="*/ 2453854 w 2453854"/>
                <a:gd name="connsiteY2" fmla="*/ 5316278 h 5316278"/>
                <a:gd name="connsiteX3" fmla="*/ 0 w 2453854"/>
                <a:gd name="connsiteY3" fmla="*/ 5316278 h 5316278"/>
                <a:gd name="connsiteX4" fmla="*/ 0 w 2453854"/>
                <a:gd name="connsiteY4" fmla="*/ 0 h 5316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3854" h="5316278">
                  <a:moveTo>
                    <a:pt x="0" y="0"/>
                  </a:moveTo>
                  <a:lnTo>
                    <a:pt x="2453854" y="0"/>
                  </a:lnTo>
                  <a:lnTo>
                    <a:pt x="2453854" y="5316278"/>
                  </a:lnTo>
                  <a:lnTo>
                    <a:pt x="0" y="531627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Kontrol Stratejileri ve Yönetimleri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Prosedürlerin Belirlenmesi ve Değerlendirilmesi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Görevler Ayrılığı</a:t>
              </a:r>
              <a:endParaRPr 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Faaliyetlerin Sürekliliği</a:t>
              </a:r>
              <a:endParaRPr lang="tr-TR" altLang="tr-T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/>
                <a:t>Bilgi Sistemleri Kontrolleri</a:t>
              </a:r>
              <a:endParaRPr lang="tr-TR" altLang="tr-TR" sz="2000" kern="1200" dirty="0"/>
            </a:p>
          </p:txBody>
        </p:sp>
        <p:sp>
          <p:nvSpPr>
            <p:cNvPr id="12" name="Serbest Form 11"/>
            <p:cNvSpPr/>
            <p:nvPr/>
          </p:nvSpPr>
          <p:spPr>
            <a:xfrm>
              <a:off x="7670026" y="614149"/>
              <a:ext cx="2105373" cy="1067258"/>
            </a:xfrm>
            <a:custGeom>
              <a:avLst/>
              <a:gdLst>
                <a:gd name="connsiteX0" fmla="*/ 0 w 1968757"/>
                <a:gd name="connsiteY0" fmla="*/ 0 h 788272"/>
                <a:gd name="connsiteX1" fmla="*/ 1968757 w 1968757"/>
                <a:gd name="connsiteY1" fmla="*/ 0 h 788272"/>
                <a:gd name="connsiteX2" fmla="*/ 1968757 w 1968757"/>
                <a:gd name="connsiteY2" fmla="*/ 788272 h 788272"/>
                <a:gd name="connsiteX3" fmla="*/ 0 w 1968757"/>
                <a:gd name="connsiteY3" fmla="*/ 788272 h 788272"/>
                <a:gd name="connsiteX4" fmla="*/ 0 w 1968757"/>
                <a:gd name="connsiteY4" fmla="*/ 0 h 78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788272">
                  <a:moveTo>
                    <a:pt x="0" y="0"/>
                  </a:moveTo>
                  <a:lnTo>
                    <a:pt x="1968757" y="0"/>
                  </a:lnTo>
                  <a:lnTo>
                    <a:pt x="1968757" y="788272"/>
                  </a:lnTo>
                  <a:lnTo>
                    <a:pt x="0" y="7882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>
                  <a:solidFill>
                    <a:schemeClr val="bg1"/>
                  </a:solidFill>
                </a:rPr>
                <a:t>Bilgi ve İletişim Standartları</a:t>
              </a:r>
              <a:endParaRPr lang="tr-TR" sz="2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Serbest Form 12"/>
            <p:cNvSpPr/>
            <p:nvPr/>
          </p:nvSpPr>
          <p:spPr>
            <a:xfrm>
              <a:off x="7670026" y="1681407"/>
              <a:ext cx="2105373" cy="4528005"/>
            </a:xfrm>
            <a:custGeom>
              <a:avLst/>
              <a:gdLst>
                <a:gd name="connsiteX0" fmla="*/ 0 w 1968757"/>
                <a:gd name="connsiteY0" fmla="*/ 0 h 4528005"/>
                <a:gd name="connsiteX1" fmla="*/ 1968757 w 1968757"/>
                <a:gd name="connsiteY1" fmla="*/ 0 h 4528005"/>
                <a:gd name="connsiteX2" fmla="*/ 1968757 w 1968757"/>
                <a:gd name="connsiteY2" fmla="*/ 4528005 h 4528005"/>
                <a:gd name="connsiteX3" fmla="*/ 0 w 1968757"/>
                <a:gd name="connsiteY3" fmla="*/ 4528005 h 4528005"/>
                <a:gd name="connsiteX4" fmla="*/ 0 w 1968757"/>
                <a:gd name="connsiteY4" fmla="*/ 0 h 452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4528005">
                  <a:moveTo>
                    <a:pt x="0" y="0"/>
                  </a:moveTo>
                  <a:lnTo>
                    <a:pt x="1968757" y="0"/>
                  </a:lnTo>
                  <a:lnTo>
                    <a:pt x="1968757" y="4528005"/>
                  </a:lnTo>
                  <a:lnTo>
                    <a:pt x="0" y="45280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dirty="0" smtClean="0">
                  <a:solidFill>
                    <a:schemeClr val="bg1"/>
                  </a:solidFill>
                </a:rPr>
                <a:t>Bilgi ve İletişim</a:t>
              </a:r>
              <a:endParaRPr lang="tr-TR" sz="2000" dirty="0">
                <a:solidFill>
                  <a:schemeClr val="bg1"/>
                </a:solidFill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>
                  <a:solidFill>
                    <a:schemeClr val="bg1"/>
                  </a:solidFill>
                </a:rPr>
                <a:t>Raporlama</a:t>
              </a:r>
              <a:endParaRPr lang="tr-TR" sz="2000" kern="1200" dirty="0">
                <a:solidFill>
                  <a:schemeClr val="bg1"/>
                </a:solidFill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>
                  <a:solidFill>
                    <a:schemeClr val="bg1"/>
                  </a:solidFill>
                </a:rPr>
                <a:t>Kayıt ve Dosyalama Sistemi</a:t>
              </a:r>
              <a:endParaRPr lang="tr-TR" sz="2000" kern="1200" dirty="0">
                <a:solidFill>
                  <a:schemeClr val="bg1"/>
                </a:solidFill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>
                  <a:solidFill>
                    <a:schemeClr val="bg1"/>
                  </a:solidFill>
                </a:rPr>
                <a:t>Hata, Usulsüzlük ve Yolsuzlukların Bildirilmesi</a:t>
              </a:r>
              <a:endParaRPr lang="tr-TR" sz="2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4" name="Serbest Form 13"/>
            <p:cNvSpPr/>
            <p:nvPr/>
          </p:nvSpPr>
          <p:spPr>
            <a:xfrm>
              <a:off x="9914410" y="614149"/>
              <a:ext cx="1968757" cy="1067258"/>
            </a:xfrm>
            <a:custGeom>
              <a:avLst/>
              <a:gdLst>
                <a:gd name="connsiteX0" fmla="*/ 0 w 1968757"/>
                <a:gd name="connsiteY0" fmla="*/ 0 h 788272"/>
                <a:gd name="connsiteX1" fmla="*/ 1968757 w 1968757"/>
                <a:gd name="connsiteY1" fmla="*/ 0 h 788272"/>
                <a:gd name="connsiteX2" fmla="*/ 1968757 w 1968757"/>
                <a:gd name="connsiteY2" fmla="*/ 788272 h 788272"/>
                <a:gd name="connsiteX3" fmla="*/ 0 w 1968757"/>
                <a:gd name="connsiteY3" fmla="*/ 788272 h 788272"/>
                <a:gd name="connsiteX4" fmla="*/ 0 w 1968757"/>
                <a:gd name="connsiteY4" fmla="*/ 0 h 78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788272">
                  <a:moveTo>
                    <a:pt x="0" y="0"/>
                  </a:moveTo>
                  <a:lnTo>
                    <a:pt x="1968757" y="0"/>
                  </a:lnTo>
                  <a:lnTo>
                    <a:pt x="1968757" y="788272"/>
                  </a:lnTo>
                  <a:lnTo>
                    <a:pt x="0" y="7882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/>
                <a:t>İzleme Standartları</a:t>
              </a:r>
              <a:endParaRPr lang="tr-TR" sz="2000" kern="1200" dirty="0"/>
            </a:p>
          </p:txBody>
        </p:sp>
        <p:sp>
          <p:nvSpPr>
            <p:cNvPr id="15" name="Serbest Form 14"/>
            <p:cNvSpPr/>
            <p:nvPr/>
          </p:nvSpPr>
          <p:spPr>
            <a:xfrm>
              <a:off x="9914410" y="1681407"/>
              <a:ext cx="1968757" cy="4528005"/>
            </a:xfrm>
            <a:custGeom>
              <a:avLst/>
              <a:gdLst>
                <a:gd name="connsiteX0" fmla="*/ 0 w 1968757"/>
                <a:gd name="connsiteY0" fmla="*/ 0 h 4528005"/>
                <a:gd name="connsiteX1" fmla="*/ 1968757 w 1968757"/>
                <a:gd name="connsiteY1" fmla="*/ 0 h 4528005"/>
                <a:gd name="connsiteX2" fmla="*/ 1968757 w 1968757"/>
                <a:gd name="connsiteY2" fmla="*/ 4528005 h 4528005"/>
                <a:gd name="connsiteX3" fmla="*/ 0 w 1968757"/>
                <a:gd name="connsiteY3" fmla="*/ 4528005 h 4528005"/>
                <a:gd name="connsiteX4" fmla="*/ 0 w 1968757"/>
                <a:gd name="connsiteY4" fmla="*/ 0 h 452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8757" h="4528005">
                  <a:moveTo>
                    <a:pt x="0" y="0"/>
                  </a:moveTo>
                  <a:lnTo>
                    <a:pt x="1968757" y="0"/>
                  </a:lnTo>
                  <a:lnTo>
                    <a:pt x="1968757" y="4528005"/>
                  </a:lnTo>
                  <a:lnTo>
                    <a:pt x="0" y="45280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>
                  <a:solidFill>
                    <a:schemeClr val="bg1"/>
                  </a:solidFill>
                </a:rPr>
                <a:t>İç Kontrolün</a:t>
              </a:r>
              <a:r>
                <a:rPr lang="tr-TR" altLang="tr-TR" sz="2000" dirty="0">
                  <a:solidFill>
                    <a:schemeClr val="bg1"/>
                  </a:solidFill>
                </a:rPr>
                <a:t> </a:t>
              </a:r>
              <a:r>
                <a:rPr lang="tr-TR" altLang="tr-TR" sz="2000" kern="1200" dirty="0" smtClean="0">
                  <a:solidFill>
                    <a:schemeClr val="bg1"/>
                  </a:solidFill>
                </a:rPr>
                <a:t>Değerlendirilmesi</a:t>
              </a:r>
              <a:endParaRPr lang="tr-TR" sz="2000" kern="1200" dirty="0">
                <a:solidFill>
                  <a:schemeClr val="bg1"/>
                </a:solidFill>
              </a:endParaRP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altLang="tr-TR" sz="2000" kern="1200" dirty="0" smtClean="0">
                  <a:solidFill>
                    <a:schemeClr val="bg1"/>
                  </a:solidFill>
                </a:rPr>
                <a:t>İç Denetim</a:t>
              </a:r>
              <a:endParaRPr lang="tr-TR" sz="20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08757-75CB-4C4C-9FE9-60A9324C12A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25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B2D277B605B0CB4088AD70BB203A4828" ma:contentTypeVersion="1" ma:contentTypeDescription="Yeni belge oluşturun." ma:contentTypeScope="" ma:versionID="22c99586444e96f80ccd2aa918d72d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e88f8da4d3c28e3a930402deba5e47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A5F086-E80B-4889-89DF-83A9C60BD4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1D35059-2A77-4D00-80F9-74A77ACC11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5FD2A-E53F-4926-A25B-D77D0A435C4C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7072</TotalTime>
  <Words>1301</Words>
  <Application>Microsoft Office PowerPoint</Application>
  <PresentationFormat>Özel</PresentationFormat>
  <Paragraphs>269</Paragraphs>
  <Slides>28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Döküm</vt:lpstr>
      <vt:lpstr>PowerPoint Sunusu</vt:lpstr>
      <vt:lpstr>EĞİTİMİN İÇERİĞİ</vt:lpstr>
      <vt:lpstr>İÇ KONTROL SİSTEMİ</vt:lpstr>
      <vt:lpstr>NEDEN İÇ KONTROL SİSTEMİ</vt:lpstr>
      <vt:lpstr>KAMU İÇ KONTROL SİSTEMİ MEVZUATI</vt:lpstr>
      <vt:lpstr>İÇ KONTROL SİSTEMİNİN AKTÖRLERİ</vt:lpstr>
      <vt:lpstr>PowerPoint Sunusu</vt:lpstr>
      <vt:lpstr>İÇ KONTROL GÜVENCE BEYANI</vt:lpstr>
      <vt:lpstr>                  KAMU İÇ KONTROL STANDARTLARI </vt:lpstr>
      <vt:lpstr>Kontrol Ortamı İçin Yapılan/Yapılacak Çalışmalar</vt:lpstr>
      <vt:lpstr>Hassas Görevler</vt:lpstr>
      <vt:lpstr>Hassas Görevler Belirlemek İçin</vt:lpstr>
      <vt:lpstr>Hassas Görevler İçin Ne Yapılmalı</vt:lpstr>
      <vt:lpstr>Örnek Hassas Görevler</vt:lpstr>
      <vt:lpstr>Risk Değerlendirme Bileşenleri</vt:lpstr>
      <vt:lpstr>Kontrol Faaliyeti</vt:lpstr>
      <vt:lpstr>PowerPoint Sunusu</vt:lpstr>
      <vt:lpstr>PowerPoint Sunusu</vt:lpstr>
      <vt:lpstr>Bilgi ve İletişim Bileşeni</vt:lpstr>
      <vt:lpstr>İzleme Bileşeni</vt:lpstr>
      <vt:lpstr>İzleme Bileşeni</vt:lpstr>
      <vt:lpstr>PowerPoint Sunusu</vt:lpstr>
      <vt:lpstr>Kamu İç Kontrol Standartlarına Uyum Eylem Planı (UEP)</vt:lpstr>
      <vt:lpstr>UEP’nin İzlenmesi</vt:lpstr>
      <vt:lpstr>İÇ KONTROL EYLEM PLANI (UEP)</vt:lpstr>
      <vt:lpstr>PowerPoint Sunusu</vt:lpstr>
      <vt:lpstr>İÇ KONTROL UYGULAMALARINDA ETKİNLİĞİ ARTIRACAK TEDBİRLER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90535</dc:creator>
  <cp:lastModifiedBy>Acer</cp:lastModifiedBy>
  <cp:revision>1055</cp:revision>
  <cp:lastPrinted>2023-03-17T11:42:44Z</cp:lastPrinted>
  <dcterms:created xsi:type="dcterms:W3CDTF">2020-10-06T17:12:15Z</dcterms:created>
  <dcterms:modified xsi:type="dcterms:W3CDTF">2024-10-25T06:51:31Z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0x010100B2D277B605B0CB4088AD70BB203A4828</vt:lpwstr>
  </property>
</Properties>
</file>