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7" r:id="rId2"/>
    <p:sldId id="258" r:id="rId3"/>
    <p:sldId id="2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80" r:id="rId14"/>
    <p:sldId id="281" r:id="rId15"/>
    <p:sldId id="282" r:id="rId16"/>
    <p:sldId id="283" r:id="rId17"/>
    <p:sldId id="284" r:id="rId18"/>
    <p:sldId id="285" r:id="rId19"/>
    <p:sldId id="278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90" y="-23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2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22099"/>
            <a:ext cx="9906000" cy="1822782"/>
          </a:xfrm>
          <a:solidFill>
            <a:srgbClr val="C00000"/>
          </a:solidFill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3221156"/>
            <a:ext cx="9906000" cy="149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Fakültesi İŞKUR Gençlik Programı Bilgilendirme Toplantısı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6. Büro ve Organizasyon İşleri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299317"/>
            <a:ext cx="9024937" cy="38776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Amaç: </a:t>
            </a:r>
            <a:r>
              <a:rPr lang="tr-TR" sz="1600" b="1" i="0" dirty="0">
                <a:solidFill>
                  <a:srgbClr val="000000"/>
                </a:solidFill>
                <a:effectLst/>
              </a:rPr>
              <a:t>Üniversitenin öğrenci işleri biriminde kayıt süreçleri, transkript talepleri gibi idari işlemlerin yürütülmesine destek olmak için yapılan işlerin tümüdür. </a:t>
            </a:r>
            <a:endParaRPr lang="tr-TR" sz="1600" b="1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Görev Tanımı:</a:t>
            </a:r>
            <a:endParaRPr lang="tr-TR" sz="1600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Kayıt işlemlerine yardımcı olmak.</a:t>
            </a:r>
            <a:endParaRPr lang="tr-TR" sz="16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Öğrencilerin bilgi taleplerine yanıt vermek (transkript, ders programı, öğrenci belgesi gibi konularda bilgilendirme yapmak).</a:t>
            </a:r>
            <a:endParaRPr lang="tr-TR" sz="16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Öğrenci şikâyet ve taleplerini ilgili birimlere yönlendirmek (Akademik veya idari sorunlar yaşayan öğrencilerin taleplerini çözmek için gerekli birimlere iletmek).</a:t>
            </a:r>
            <a:endParaRPr lang="tr-TR" sz="16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Mezuniyet işlemlerine destek olmak (Mezuniyet belgelerinin hazırlanmasına, diploma dağıtım süreçlerine yardımcı olmak).</a:t>
            </a:r>
            <a:endParaRPr lang="tr-TR" sz="1600" b="1" dirty="0"/>
          </a:p>
          <a:p>
            <a:pPr algn="just">
              <a:lnSpc>
                <a:spcPct val="110000"/>
              </a:lnSpc>
            </a:pPr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40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299317"/>
            <a:ext cx="8939212" cy="387764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Danışma masasını yönetmek (Kampüs içindeki çeşitli birimler hakkında öğrencilere ve ziyaretçilere yönlendirme yapmak).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Akademik personelin belge işlemlerine yardımcı olmak.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Fakülte etkinliklerini organize etmek (Konferanslar, akademik paneller, öğrenci seminerleri gibi etkinliklerde organizasyon desteği sağlamak).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Dekanlık ve bölüm sekreterlikleriyle iletişimi sağlamak (Fakülte içindeki birimler arasında koordinasyonu sağlamak, evrak akışını takip etmek).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Öğrenci danışma hizmetlerine katkıda bulunmak (Akademik danışmanlara destek olarak öğrencilere bilgi vermek).</a:t>
            </a:r>
            <a:endParaRPr lang="tr-TR" sz="1600" b="1" dirty="0"/>
          </a:p>
          <a:p>
            <a:pPr algn="just"/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6. Büro ve Organizasyon İşleri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01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3"/>
            <a:ext cx="9110662" cy="412847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Çalışma Saatlerine Uyum </a:t>
            </a:r>
            <a:endParaRPr lang="tr-TR" sz="1600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Öğrenciler, belirlenen çalışma saatlerine </a:t>
            </a:r>
            <a:r>
              <a:rPr lang="tr-TR" sz="1400" b="1" dirty="0">
                <a:solidFill>
                  <a:srgbClr val="FF0000"/>
                </a:solidFill>
              </a:rPr>
              <a:t>tam uyum </a:t>
            </a:r>
            <a:r>
              <a:rPr lang="tr-TR" sz="1400" b="1" dirty="0">
                <a:solidFill>
                  <a:srgbClr val="000000"/>
                </a:solidFill>
              </a:rPr>
              <a:t>sağlamalıdır.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Gecikme, erken çıkış veya devamsızlık gibi durumlar yaşanmamalıdır. </a:t>
            </a:r>
            <a:r>
              <a:rPr lang="tr-TR" sz="1400" b="1" dirty="0" smtClean="0">
                <a:solidFill>
                  <a:srgbClr val="000000"/>
                </a:solidFill>
              </a:rPr>
              <a:t>Aksi takdirde</a:t>
            </a:r>
            <a:r>
              <a:rPr lang="tr-TR" sz="1400" b="1" dirty="0">
                <a:solidFill>
                  <a:srgbClr val="000000"/>
                </a:solidFill>
              </a:rPr>
              <a:t>, </a:t>
            </a:r>
            <a:r>
              <a:rPr lang="tr-TR" sz="1400" b="1" dirty="0">
                <a:solidFill>
                  <a:srgbClr val="FF0000"/>
                </a:solidFill>
              </a:rPr>
              <a:t>iş sözleşmesi sona erdirilebilir</a:t>
            </a:r>
            <a:r>
              <a:rPr lang="tr-TR" sz="14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/>
              <a:t>Gün içerisinde koordinatör ve koordinatör tarafından belirlenen öğrencilerin takibinde üçüncü bir </a:t>
            </a:r>
            <a:r>
              <a:rPr lang="tr-TR" sz="1400" b="1" dirty="0">
                <a:solidFill>
                  <a:srgbClr val="FF0000"/>
                </a:solidFill>
              </a:rPr>
              <a:t>“Yoklama Çizelgesi” </a:t>
            </a:r>
            <a:r>
              <a:rPr lang="tr-TR" sz="1400" b="1" dirty="0"/>
              <a:t>doldurulacağından, öğrencilerin </a:t>
            </a:r>
            <a:r>
              <a:rPr lang="tr-TR" sz="1400" b="1" dirty="0">
                <a:solidFill>
                  <a:srgbClr val="FF0000"/>
                </a:solidFill>
              </a:rPr>
              <a:t>mesai saatleri içerisinde fakülte içinde </a:t>
            </a:r>
            <a:r>
              <a:rPr lang="tr-TR" sz="1400" b="1" dirty="0"/>
              <a:t>olmaları önem taşımaktadır.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/>
              <a:t>Öğrenciler </a:t>
            </a:r>
            <a:r>
              <a:rPr lang="tr-TR" sz="1400" b="1" dirty="0">
                <a:solidFill>
                  <a:srgbClr val="FF0000"/>
                </a:solidFill>
              </a:rPr>
              <a:t>elzem durumları </a:t>
            </a:r>
            <a:r>
              <a:rPr lang="tr-TR" sz="1400" b="1" dirty="0"/>
              <a:t>koordinatör veya koordinatör tarafından belirlenen sorumlu öğrenciye bildirmekle yükümlüdür.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/>
              <a:t>Öğrencilerin herhangi bir görevi olmadığında </a:t>
            </a:r>
            <a:r>
              <a:rPr lang="tr-TR" sz="1400" b="1" dirty="0">
                <a:solidFill>
                  <a:srgbClr val="FF0000"/>
                </a:solidFill>
              </a:rPr>
              <a:t>“Bekleme Odası” </a:t>
            </a:r>
            <a:r>
              <a:rPr lang="tr-TR" sz="1400" b="1" dirty="0"/>
              <a:t>bölümünde bulunmaları gerekmektedir.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/>
              <a:t>Öğrenci elzem gerekçelerle </a:t>
            </a:r>
            <a:r>
              <a:rPr lang="tr-TR" sz="1400" b="1" dirty="0">
                <a:solidFill>
                  <a:srgbClr val="FF0000"/>
                </a:solidFill>
              </a:rPr>
              <a:t>devamsızlık kullanacaksa </a:t>
            </a:r>
            <a:r>
              <a:rPr lang="tr-TR" sz="1400" b="1" dirty="0"/>
              <a:t>durumunu ilgili koordinatöre </a:t>
            </a:r>
            <a:r>
              <a:rPr lang="tr-TR" sz="1400" b="1" dirty="0">
                <a:solidFill>
                  <a:srgbClr val="7030A0"/>
                </a:solidFill>
              </a:rPr>
              <a:t>yazılı olarak beyan etmekle yükümlüdür. 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23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3"/>
            <a:ext cx="9110662" cy="412847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Çalışma Saatlerine Uyum </a:t>
            </a:r>
            <a:endParaRPr lang="tr-TR" sz="1600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Öğrencilerin beyan ettikleri günlerde </a:t>
            </a:r>
            <a:r>
              <a:rPr lang="tr-TR" sz="1400" b="1" dirty="0">
                <a:solidFill>
                  <a:srgbClr val="FF0000"/>
                </a:solidFill>
              </a:rPr>
              <a:t>7.5 saat çalışmak </a:t>
            </a:r>
            <a:r>
              <a:rPr lang="tr-TR" sz="1400" b="1" dirty="0">
                <a:solidFill>
                  <a:srgbClr val="000000"/>
                </a:solidFill>
              </a:rPr>
              <a:t>üzere göreve hazır bulundukları düşünüldüğünden, ders izinleri sorumluların </a:t>
            </a:r>
            <a:r>
              <a:rPr lang="tr-TR" sz="1400" b="1" dirty="0" err="1">
                <a:solidFill>
                  <a:srgbClr val="000000"/>
                </a:solidFill>
              </a:rPr>
              <a:t>insiyatifindedir</a:t>
            </a:r>
            <a:r>
              <a:rPr lang="tr-TR" sz="1400" b="1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İŞKUR tarafından verilmesi </a:t>
            </a:r>
            <a:r>
              <a:rPr lang="tr-TR" sz="1400" b="1" dirty="0">
                <a:solidFill>
                  <a:srgbClr val="FF0000"/>
                </a:solidFill>
              </a:rPr>
              <a:t>planlanan eğitim günlerinde öğrenciler mesaide/çalışıyor </a:t>
            </a:r>
            <a:r>
              <a:rPr lang="tr-TR" sz="1400" b="1" dirty="0">
                <a:solidFill>
                  <a:srgbClr val="000000"/>
                </a:solidFill>
              </a:rPr>
              <a:t>olarak gözükeceğinden öğrencilerin ilgili </a:t>
            </a:r>
            <a:r>
              <a:rPr lang="tr-TR" sz="1400" b="1" dirty="0">
                <a:solidFill>
                  <a:srgbClr val="FF0000"/>
                </a:solidFill>
              </a:rPr>
              <a:t>eğitimlere devamsızlık yapmadan katılmaları zorunludur</a:t>
            </a:r>
            <a:r>
              <a:rPr lang="tr-TR" sz="1400" b="1" dirty="0">
                <a:solidFill>
                  <a:srgbClr val="000000"/>
                </a:solidFill>
              </a:rPr>
              <a:t>. Bu eğitimlerin gün ve saatleri öğrencilere SMS/mail yoluyla bildirilmeyeceğinden öğrencilerden eğitim takvimini takip etmeleri beklenmektedir. 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8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2"/>
            <a:ext cx="9110662" cy="436659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dirty="0">
                <a:solidFill>
                  <a:srgbClr val="FF0000"/>
                </a:solidFill>
              </a:rPr>
              <a:t>Gün/ Gün Sayısı Değişiklikleri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 çalışma günlerini değiştirmek istiyorsa taleplerini </a:t>
            </a:r>
            <a:r>
              <a:rPr lang="tr-TR" sz="1400" b="1" dirty="0">
                <a:solidFill>
                  <a:srgbClr val="FF0000"/>
                </a:solidFill>
              </a:rPr>
              <a:t>ay sonunda yazılı dilekçe </a:t>
            </a:r>
            <a:r>
              <a:rPr lang="tr-TR" sz="1400" b="1" dirty="0">
                <a:solidFill>
                  <a:srgbClr val="000000"/>
                </a:solidFill>
              </a:rPr>
              <a:t>ile iletmek zorundadır. </a:t>
            </a:r>
            <a:endParaRPr lang="tr-TR" sz="1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 smtClean="0">
                <a:solidFill>
                  <a:srgbClr val="000000"/>
                </a:solidFill>
              </a:rPr>
              <a:t>Her </a:t>
            </a:r>
            <a:r>
              <a:rPr lang="tr-TR" sz="1400" b="1" dirty="0">
                <a:solidFill>
                  <a:srgbClr val="000000"/>
                </a:solidFill>
              </a:rPr>
              <a:t>ayın başında öğrencilerin talepleri doğrultusunda yeni program belirleneceğinden öğrencilerin </a:t>
            </a:r>
            <a:r>
              <a:rPr lang="tr-TR" sz="1400" b="1" dirty="0">
                <a:solidFill>
                  <a:srgbClr val="FF0000"/>
                </a:solidFill>
              </a:rPr>
              <a:t>dilekçede belirttikleri günlere ve gün sayılarına uymaları </a:t>
            </a:r>
            <a:r>
              <a:rPr lang="tr-TR" sz="1400" b="1" dirty="0">
                <a:solidFill>
                  <a:srgbClr val="000000"/>
                </a:solidFill>
              </a:rPr>
              <a:t>gerekmektedir.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Mart ayı öğrencilerin belirledikleri talepler doğrultusunda ilerleyecek, </a:t>
            </a:r>
            <a:r>
              <a:rPr lang="tr-TR" sz="1400" b="1" dirty="0">
                <a:solidFill>
                  <a:srgbClr val="FF0000"/>
                </a:solidFill>
              </a:rPr>
              <a:t>nisan ayı itibariyle çalışacağı günleri ve gün sayılarını değiştirmek isteyen öğrencilerin yazılı dilekçeleri </a:t>
            </a:r>
            <a:r>
              <a:rPr lang="tr-TR" sz="1400" b="1" dirty="0">
                <a:solidFill>
                  <a:srgbClr val="000000"/>
                </a:solidFill>
              </a:rPr>
              <a:t>işleme alınacaktır. Dilekçe </a:t>
            </a:r>
            <a:r>
              <a:rPr lang="tr-TR" sz="1400" b="1" dirty="0">
                <a:solidFill>
                  <a:srgbClr val="FF0000"/>
                </a:solidFill>
              </a:rPr>
              <a:t>vermeyen öğrencilerin </a:t>
            </a:r>
            <a:r>
              <a:rPr lang="tr-TR" sz="1400" b="1" dirty="0">
                <a:solidFill>
                  <a:srgbClr val="000000"/>
                </a:solidFill>
              </a:rPr>
              <a:t>talepleri gerçekleştirilmeyecektir.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Dilekçe örneği </a:t>
            </a:r>
            <a:r>
              <a:rPr lang="tr-TR" sz="1400" b="1" dirty="0">
                <a:solidFill>
                  <a:srgbClr val="FF0000"/>
                </a:solidFill>
              </a:rPr>
              <a:t>fakülte sayfasında </a:t>
            </a:r>
            <a:r>
              <a:rPr lang="tr-TR" sz="1400" b="1" dirty="0">
                <a:solidFill>
                  <a:srgbClr val="000000"/>
                </a:solidFill>
              </a:rPr>
              <a:t>yer almaktadır. 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11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2"/>
            <a:ext cx="9110662" cy="436659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dirty="0">
                <a:solidFill>
                  <a:srgbClr val="FF0000"/>
                </a:solidFill>
              </a:rPr>
              <a:t>Kimlik ve Çalışma Kartı Taşıma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Öğrenciler, üniversiteye girişte </a:t>
            </a:r>
            <a:r>
              <a:rPr lang="tr-TR" sz="1400" b="1" dirty="0">
                <a:solidFill>
                  <a:srgbClr val="FF0000"/>
                </a:solidFill>
              </a:rPr>
              <a:t>kimlik</a:t>
            </a:r>
            <a:r>
              <a:rPr lang="tr-TR" sz="1400" b="1" dirty="0">
                <a:solidFill>
                  <a:srgbClr val="000000"/>
                </a:solidFill>
              </a:rPr>
              <a:t> veya </a:t>
            </a:r>
            <a:r>
              <a:rPr lang="tr-TR" sz="1400" b="1" dirty="0">
                <a:solidFill>
                  <a:srgbClr val="FF0000"/>
                </a:solidFill>
              </a:rPr>
              <a:t>öğrenci kartlarını </a:t>
            </a:r>
            <a:r>
              <a:rPr lang="tr-TR" sz="1400" b="1" dirty="0">
                <a:solidFill>
                  <a:srgbClr val="000000"/>
                </a:solidFill>
              </a:rPr>
              <a:t>yanlarında bulundurmalıdır.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Çalışma sırasında, üniversitenin belirlediği </a:t>
            </a:r>
            <a:r>
              <a:rPr lang="tr-TR" sz="1400" b="1" dirty="0">
                <a:solidFill>
                  <a:srgbClr val="FF0000"/>
                </a:solidFill>
              </a:rPr>
              <a:t>çalışma kartını her zaman görünür </a:t>
            </a:r>
            <a:r>
              <a:rPr lang="tr-TR" sz="1400" b="1" dirty="0">
                <a:solidFill>
                  <a:srgbClr val="000000"/>
                </a:solidFill>
              </a:rPr>
              <a:t>bir şekilde taşımalıdırlar.</a:t>
            </a:r>
          </a:p>
          <a:p>
            <a:pPr marL="0" indent="0" algn="just">
              <a:lnSpc>
                <a:spcPct val="200000"/>
              </a:lnSpc>
              <a:buClr>
                <a:srgbClr val="FF0000"/>
              </a:buClr>
              <a:buNone/>
            </a:pPr>
            <a:endParaRPr lang="tr-TR" sz="16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200000"/>
              </a:lnSpc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FF0000"/>
                </a:solidFill>
              </a:rPr>
              <a:t>Disiplinli </a:t>
            </a:r>
            <a:r>
              <a:rPr lang="tr-TR" sz="1600" b="1" dirty="0">
                <a:solidFill>
                  <a:srgbClr val="FF0000"/>
                </a:solidFill>
              </a:rPr>
              <a:t>Çalışma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Öğrenciler, verilen görevleri zamanında ve eksiksiz yerine getirmelidir.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Çalışma sırasında telefon kullanımı en aza indirilmeli ve sosyal medya gibi dikkat dağıtıcı şeylerden kaçınılmalıdır.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2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2"/>
            <a:ext cx="9110662" cy="436659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dirty="0">
                <a:solidFill>
                  <a:srgbClr val="FF0000"/>
                </a:solidFill>
              </a:rPr>
              <a:t>Gizlilik ve Güvenlik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 smtClean="0">
                <a:solidFill>
                  <a:srgbClr val="000000"/>
                </a:solidFill>
              </a:rPr>
              <a:t>Üniversiteye </a:t>
            </a:r>
            <a:r>
              <a:rPr lang="tr-TR" sz="1400" b="1" dirty="0">
                <a:solidFill>
                  <a:srgbClr val="000000"/>
                </a:solidFill>
              </a:rPr>
              <a:t>ait her türlü bilgi, belge ve verinin gizliliği korunmalıdır.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Öğrenciler, yalnızca görevli oldukları alanla ilgili bilgilere erişebilmeli ve bu bilgileri izinsiz paylaşmamalıdır. </a:t>
            </a:r>
          </a:p>
          <a:p>
            <a:pPr marL="0" indent="0" algn="just">
              <a:lnSpc>
                <a:spcPct val="200000"/>
              </a:lnSpc>
              <a:buClr>
                <a:srgbClr val="FF0000"/>
              </a:buClr>
              <a:buNone/>
            </a:pPr>
            <a:r>
              <a:rPr lang="tr-TR" sz="1600" b="1" dirty="0">
                <a:solidFill>
                  <a:srgbClr val="FF0000"/>
                </a:solidFill>
              </a:rPr>
              <a:t>Temizlik ve Düzen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Çalışma alanı her zaman düzenli ve temiz tutulmalıdır. 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Çalışmalar sırasında kullanılan ekipmanlar ve materyallerin yerlerine düzgün bir şekilde bırakılması önemlidir. 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45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700827"/>
            <a:ext cx="9110662" cy="436659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tr-TR" sz="1600" b="1" dirty="0">
                <a:solidFill>
                  <a:srgbClr val="FF0000"/>
                </a:solidFill>
              </a:rPr>
              <a:t>İletişim ve İşbirliği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 smtClean="0">
                <a:solidFill>
                  <a:srgbClr val="000000"/>
                </a:solidFill>
              </a:rPr>
              <a:t>Öğrenciler, görevli oldukları bölümdeki hocalar veya çalışanlarla uyum içinde çalışmalıdır</a:t>
            </a:r>
            <a:r>
              <a:rPr lang="tr-TR" sz="1400" b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Herhangi bir sorun veya zorluk durumunda, ilgili kişilere danışarak </a:t>
            </a:r>
            <a:r>
              <a:rPr lang="tr-TR" sz="1400" b="1" dirty="0" smtClean="0">
                <a:solidFill>
                  <a:srgbClr val="000000"/>
                </a:solidFill>
              </a:rPr>
              <a:t>çözüm yolları </a:t>
            </a:r>
            <a:r>
              <a:rPr lang="tr-TR" sz="1400" b="1" dirty="0">
                <a:solidFill>
                  <a:srgbClr val="000000"/>
                </a:solidFill>
              </a:rPr>
              <a:t>aranmalıdır.</a:t>
            </a:r>
          </a:p>
          <a:p>
            <a:pPr marL="0" indent="0" algn="just">
              <a:lnSpc>
                <a:spcPct val="200000"/>
              </a:lnSpc>
              <a:buClr>
                <a:srgbClr val="FF0000"/>
              </a:buClr>
              <a:buNone/>
            </a:pPr>
            <a:r>
              <a:rPr lang="tr-TR" sz="1400" b="1" dirty="0">
                <a:solidFill>
                  <a:srgbClr val="FF0000"/>
                </a:solidFill>
              </a:rPr>
              <a:t>Zaman Yönetimi</a:t>
            </a:r>
          </a:p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Çalışma süreleri boyunca, öğrenciler zamanlarını verimli kullanmalı ve </a:t>
            </a:r>
            <a:r>
              <a:rPr lang="tr-TR" sz="1400" b="1" dirty="0" smtClean="0">
                <a:solidFill>
                  <a:srgbClr val="000000"/>
                </a:solidFill>
              </a:rPr>
              <a:t>verilen görevleri </a:t>
            </a:r>
            <a:r>
              <a:rPr lang="tr-TR" sz="1400" b="1" dirty="0" err="1" smtClean="0">
                <a:solidFill>
                  <a:srgbClr val="000000"/>
                </a:solidFill>
              </a:rPr>
              <a:t>önceliklen</a:t>
            </a:r>
            <a:r>
              <a:rPr lang="tr-TR" sz="1400" b="1" dirty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direrek</a:t>
            </a:r>
            <a:r>
              <a:rPr lang="tr-TR" sz="1400" b="1" dirty="0" smtClean="0">
                <a:solidFill>
                  <a:srgbClr val="000000"/>
                </a:solidFill>
              </a:rPr>
              <a:t> tamamlamalıdır.</a:t>
            </a: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49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557952"/>
            <a:ext cx="9110662" cy="16710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Clr>
                <a:srgbClr val="FF0000"/>
              </a:buClr>
              <a:buNone/>
            </a:pPr>
            <a:r>
              <a:rPr lang="tr-TR" sz="1600" b="1" dirty="0">
                <a:solidFill>
                  <a:srgbClr val="FF0000"/>
                </a:solidFill>
              </a:rPr>
              <a:t>İş Güvenliği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/>
              <a:t>Çalışma alanındaki güvenlik kurallarına ve prosedürlerine dikkat edilmelidir.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/>
              <a:t>Herhangi bir tehlike durumunda hemen ilgili birime haber verilmelidir.</a:t>
            </a:r>
          </a:p>
          <a:p>
            <a:pPr algn="just">
              <a:lnSpc>
                <a:spcPct val="110000"/>
              </a:lnSpc>
              <a:buNone/>
            </a:pPr>
            <a:endParaRPr lang="tr-TR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buNone/>
            </a:pPr>
            <a:endParaRPr lang="tr-TR" sz="1600" b="1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buNone/>
            </a:pPr>
            <a:r>
              <a:rPr lang="tr-TR" sz="1600" b="1" dirty="0" smtClean="0">
                <a:solidFill>
                  <a:srgbClr val="FF0000"/>
                </a:solidFill>
              </a:rPr>
              <a:t>Geribildirim </a:t>
            </a:r>
            <a:r>
              <a:rPr lang="tr-TR" sz="1600" b="1" dirty="0">
                <a:solidFill>
                  <a:srgbClr val="FF0000"/>
                </a:solidFill>
              </a:rPr>
              <a:t>ve Değerlendirme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Öğrenciler, çalışmalarının sonunda yöneticilerinden geribildirim </a:t>
            </a:r>
            <a:r>
              <a:rPr lang="tr-TR" sz="1400" b="1" dirty="0" smtClean="0">
                <a:solidFill>
                  <a:srgbClr val="000000"/>
                </a:solidFill>
              </a:rPr>
              <a:t>alarak kendilerini </a:t>
            </a:r>
            <a:r>
              <a:rPr lang="tr-TR" sz="1400" b="1" dirty="0">
                <a:solidFill>
                  <a:srgbClr val="000000"/>
                </a:solidFill>
              </a:rPr>
              <a:t>geliştirme fırsatı yaratmalıdır.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b="1" dirty="0">
                <a:solidFill>
                  <a:srgbClr val="000000"/>
                </a:solidFill>
              </a:rPr>
              <a:t>Program bitiminde yapılacak olan değerlendirmeye katılım sağlanmalıdır</a:t>
            </a:r>
            <a:r>
              <a:rPr lang="tr-TR" sz="1400" b="1" dirty="0" smtClean="0">
                <a:solidFill>
                  <a:srgbClr val="000000"/>
                </a:solidFill>
              </a:rPr>
              <a:t>.</a:t>
            </a:r>
            <a:endParaRPr lang="tr-TR" sz="1400" b="1" dirty="0">
              <a:solidFill>
                <a:srgbClr val="000000"/>
              </a:solidFill>
            </a:endParaRPr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1746413" y="326624"/>
            <a:ext cx="7687503" cy="533069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DİKKAT EDİLMESİ GEREKEN HUSUSLAR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3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E25D7D0-C8E3-7A2D-E5A8-E4963C90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b="1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207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  <a:buNone/>
            </a:pPr>
            <a:r>
              <a:rPr lang="tr-TR" sz="2000" b="1" i="0" dirty="0">
                <a:solidFill>
                  <a:srgbClr val="FF0000"/>
                </a:solidFill>
                <a:effectLst/>
              </a:rPr>
              <a:t>İŞKUR Gençlik Programı nedir?</a:t>
            </a:r>
            <a:endParaRPr lang="tr-TR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299317"/>
            <a:ext cx="4824411" cy="261558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1600" b="0" i="0" dirty="0">
                <a:solidFill>
                  <a:srgbClr val="000000"/>
                </a:solidFill>
                <a:effectLst/>
              </a:rPr>
              <a:t>İŞKUR Gençlik Programı; Üniversite öğrencilerinin istihdam edilebilirliğini artıracak bilgi, beceri, çalışma alışkanlığı ve disiplinini kazandırmak üzere Türkiye İş Kurumu tarafından 10.12.2003 tarihli ve 25326 sayılı Resmi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Gazete’de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yayımlanan 5018 sayılı Kamu Mali Yönetimi ve Kontrol Kanununun ekli listesinde yer alan devlet üniversiteleri ile iş birliği yapılarak düzenlenen ve işgücü uyum programı uygulaması olan bir aktif işgücü programıdır.</a:t>
            </a:r>
            <a:endParaRPr lang="tr-TR" sz="160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bozok.edu.tr/Uploadpicture/5584751d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994612"/>
            <a:ext cx="2736847" cy="26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bozok.edu.tr/Uploadpicture/3d51ead9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55084"/>
            <a:ext cx="2736847" cy="2726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F0FCC2-0FC8-3F41-9E29-3BFB187DB443}"/>
              </a:ext>
            </a:extLst>
          </p:cNvPr>
          <p:cNvGrpSpPr/>
          <p:nvPr/>
        </p:nvGrpSpPr>
        <p:grpSpPr>
          <a:xfrm>
            <a:off x="617996" y="1143000"/>
            <a:ext cx="3716418" cy="5380886"/>
            <a:chOff x="6067960" y="798756"/>
            <a:chExt cx="10409636" cy="122490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xmlns="" id="{4585680D-13CD-554E-8C64-303ABF1D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960" y="798756"/>
              <a:ext cx="9562175" cy="12231080"/>
            </a:xfrm>
            <a:custGeom>
              <a:avLst/>
              <a:gdLst>
                <a:gd name="connsiteX0" fmla="*/ 3600848 w 9562175"/>
                <a:gd name="connsiteY0" fmla="*/ 0 h 12231080"/>
                <a:gd name="connsiteX1" fmla="*/ 4496122 w 9562175"/>
                <a:gd name="connsiteY1" fmla="*/ 627521 h 12231080"/>
                <a:gd name="connsiteX2" fmla="*/ 5998308 w 9562175"/>
                <a:gd name="connsiteY2" fmla="*/ 1595633 h 12231080"/>
                <a:gd name="connsiteX3" fmla="*/ 8062832 w 9562175"/>
                <a:gd name="connsiteY3" fmla="*/ 1176249 h 12231080"/>
                <a:gd name="connsiteX4" fmla="*/ 8116388 w 9562175"/>
                <a:gd name="connsiteY4" fmla="*/ 3999583 h 12231080"/>
                <a:gd name="connsiteX5" fmla="*/ 8937365 w 9562175"/>
                <a:gd name="connsiteY5" fmla="*/ 8352169 h 12231080"/>
                <a:gd name="connsiteX6" fmla="*/ 8559246 w 9562175"/>
                <a:gd name="connsiteY6" fmla="*/ 8559315 h 12231080"/>
                <a:gd name="connsiteX7" fmla="*/ 8508054 w 9562175"/>
                <a:gd name="connsiteY7" fmla="*/ 8582243 h 12231080"/>
                <a:gd name="connsiteX8" fmla="*/ 8593241 w 9562175"/>
                <a:gd name="connsiteY8" fmla="*/ 8631261 h 12231080"/>
                <a:gd name="connsiteX9" fmla="*/ 8591281 w 9562175"/>
                <a:gd name="connsiteY9" fmla="*/ 8822646 h 12231080"/>
                <a:gd name="connsiteX10" fmla="*/ 6429098 w 9562175"/>
                <a:gd name="connsiteY10" fmla="*/ 10120278 h 12231080"/>
                <a:gd name="connsiteX11" fmla="*/ 6498497 w 9562175"/>
                <a:gd name="connsiteY11" fmla="*/ 10129969 h 12231080"/>
                <a:gd name="connsiteX12" fmla="*/ 7420314 w 9562175"/>
                <a:gd name="connsiteY12" fmla="*/ 10546695 h 12231080"/>
                <a:gd name="connsiteX13" fmla="*/ 7447440 w 9562175"/>
                <a:gd name="connsiteY13" fmla="*/ 10580981 h 12231080"/>
                <a:gd name="connsiteX14" fmla="*/ 7527912 w 9562175"/>
                <a:gd name="connsiteY14" fmla="*/ 10564954 h 12231080"/>
                <a:gd name="connsiteX15" fmla="*/ 7994178 w 9562175"/>
                <a:gd name="connsiteY15" fmla="*/ 10526594 h 12231080"/>
                <a:gd name="connsiteX16" fmla="*/ 9562175 w 9562175"/>
                <a:gd name="connsiteY16" fmla="*/ 11379490 h 12231080"/>
                <a:gd name="connsiteX17" fmla="*/ 7994178 w 9562175"/>
                <a:gd name="connsiteY17" fmla="*/ 12231080 h 12231080"/>
                <a:gd name="connsiteX18" fmla="*/ 6693976 w 9562175"/>
                <a:gd name="connsiteY18" fmla="*/ 11855571 h 12231080"/>
                <a:gd name="connsiteX19" fmla="*/ 6580039 w 9562175"/>
                <a:gd name="connsiteY19" fmla="*/ 11741570 h 12231080"/>
                <a:gd name="connsiteX20" fmla="*/ 6498497 w 9562175"/>
                <a:gd name="connsiteY20" fmla="*/ 11757799 h 12231080"/>
                <a:gd name="connsiteX21" fmla="*/ 6032037 w 9562175"/>
                <a:gd name="connsiteY21" fmla="*/ 11796155 h 12231080"/>
                <a:gd name="connsiteX22" fmla="*/ 4587855 w 9562175"/>
                <a:gd name="connsiteY22" fmla="*/ 11275442 h 12231080"/>
                <a:gd name="connsiteX23" fmla="*/ 4563810 w 9562175"/>
                <a:gd name="connsiteY23" fmla="*/ 11239729 h 12231080"/>
                <a:gd name="connsiteX24" fmla="*/ 3250582 w 9562175"/>
                <a:gd name="connsiteY24" fmla="*/ 12027861 h 12231080"/>
                <a:gd name="connsiteX25" fmla="*/ 2978190 w 9562175"/>
                <a:gd name="connsiteY25" fmla="*/ 12023942 h 12231080"/>
                <a:gd name="connsiteX26" fmla="*/ 234027 w 9562175"/>
                <a:gd name="connsiteY26" fmla="*/ 10500044 h 12231080"/>
                <a:gd name="connsiteX27" fmla="*/ 236640 w 9562175"/>
                <a:gd name="connsiteY27" fmla="*/ 10309312 h 12231080"/>
                <a:gd name="connsiteX28" fmla="*/ 1618263 w 9562175"/>
                <a:gd name="connsiteY28" fmla="*/ 9455658 h 12231080"/>
                <a:gd name="connsiteX29" fmla="*/ 1409994 w 9562175"/>
                <a:gd name="connsiteY29" fmla="*/ 9246116 h 12231080"/>
                <a:gd name="connsiteX30" fmla="*/ 971866 w 9562175"/>
                <a:gd name="connsiteY30" fmla="*/ 6535488 h 12231080"/>
                <a:gd name="connsiteX31" fmla="*/ 870631 w 9562175"/>
                <a:gd name="connsiteY31" fmla="*/ 3083730 h 12231080"/>
                <a:gd name="connsiteX32" fmla="*/ 1780433 w 9562175"/>
                <a:gd name="connsiteY32" fmla="*/ 1610005 h 12231080"/>
                <a:gd name="connsiteX33" fmla="*/ 3600848 w 9562175"/>
                <a:gd name="connsiteY33" fmla="*/ 0 h 122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2175" h="12231080">
                  <a:moveTo>
                    <a:pt x="3600848" y="0"/>
                  </a:moveTo>
                  <a:cubicBezTo>
                    <a:pt x="3949565" y="-170"/>
                    <a:pt x="4274060" y="178210"/>
                    <a:pt x="4496122" y="627521"/>
                  </a:cubicBezTo>
                  <a:cubicBezTo>
                    <a:pt x="5130959" y="1913112"/>
                    <a:pt x="5333427" y="1941854"/>
                    <a:pt x="5998308" y="1595633"/>
                  </a:cubicBezTo>
                  <a:cubicBezTo>
                    <a:pt x="6662534" y="1248759"/>
                    <a:pt x="7098821" y="736613"/>
                    <a:pt x="8062832" y="1176249"/>
                  </a:cubicBezTo>
                  <a:cubicBezTo>
                    <a:pt x="8816537" y="1519857"/>
                    <a:pt x="9399777" y="3049762"/>
                    <a:pt x="8116388" y="3999583"/>
                  </a:cubicBezTo>
                  <a:cubicBezTo>
                    <a:pt x="7626545" y="4362135"/>
                    <a:pt x="9662986" y="7833490"/>
                    <a:pt x="8937365" y="8352169"/>
                  </a:cubicBezTo>
                  <a:cubicBezTo>
                    <a:pt x="8848867" y="8415371"/>
                    <a:pt x="8719732" y="8485095"/>
                    <a:pt x="8559246" y="8559315"/>
                  </a:cubicBezTo>
                  <a:lnTo>
                    <a:pt x="8508054" y="8582243"/>
                  </a:lnTo>
                  <a:lnTo>
                    <a:pt x="8593241" y="8631261"/>
                  </a:lnTo>
                  <a:cubicBezTo>
                    <a:pt x="8666401" y="8674372"/>
                    <a:pt x="8665094" y="8780189"/>
                    <a:pt x="8591281" y="8822646"/>
                  </a:cubicBezTo>
                  <a:lnTo>
                    <a:pt x="6429098" y="10120278"/>
                  </a:lnTo>
                  <a:lnTo>
                    <a:pt x="6498497" y="10129969"/>
                  </a:lnTo>
                  <a:cubicBezTo>
                    <a:pt x="6897586" y="10197385"/>
                    <a:pt x="7228358" y="10349036"/>
                    <a:pt x="7420314" y="10546695"/>
                  </a:cubicBezTo>
                  <a:lnTo>
                    <a:pt x="7447440" y="10580981"/>
                  </a:lnTo>
                  <a:lnTo>
                    <a:pt x="7527912" y="10564954"/>
                  </a:lnTo>
                  <a:cubicBezTo>
                    <a:pt x="7675206" y="10540025"/>
                    <a:pt x="7831811" y="10526594"/>
                    <a:pt x="7994178" y="10526594"/>
                  </a:cubicBezTo>
                  <a:cubicBezTo>
                    <a:pt x="8860788" y="10526594"/>
                    <a:pt x="9562175" y="10908634"/>
                    <a:pt x="9562175" y="11379490"/>
                  </a:cubicBezTo>
                  <a:cubicBezTo>
                    <a:pt x="9562175" y="11849693"/>
                    <a:pt x="8860788" y="12231080"/>
                    <a:pt x="7994178" y="12231080"/>
                  </a:cubicBezTo>
                  <a:cubicBezTo>
                    <a:pt x="7452954" y="12231080"/>
                    <a:pt x="6975761" y="12082101"/>
                    <a:pt x="6693976" y="11855571"/>
                  </a:cubicBezTo>
                  <a:lnTo>
                    <a:pt x="6580039" y="11741570"/>
                  </a:lnTo>
                  <a:lnTo>
                    <a:pt x="6498497" y="11757799"/>
                  </a:lnTo>
                  <a:cubicBezTo>
                    <a:pt x="6351141" y="11782724"/>
                    <a:pt x="6194472" y="11796155"/>
                    <a:pt x="6032037" y="11796155"/>
                  </a:cubicBezTo>
                  <a:cubicBezTo>
                    <a:pt x="5382787" y="11796155"/>
                    <a:pt x="4825781" y="11581257"/>
                    <a:pt x="4587855" y="11275442"/>
                  </a:cubicBezTo>
                  <a:lnTo>
                    <a:pt x="4563810" y="11239729"/>
                  </a:lnTo>
                  <a:lnTo>
                    <a:pt x="3250582" y="12027861"/>
                  </a:lnTo>
                  <a:cubicBezTo>
                    <a:pt x="3165663" y="12075544"/>
                    <a:pt x="3061149" y="12074238"/>
                    <a:pt x="2978190" y="12023942"/>
                  </a:cubicBezTo>
                  <a:lnTo>
                    <a:pt x="234027" y="10500044"/>
                  </a:lnTo>
                  <a:cubicBezTo>
                    <a:pt x="161520" y="10456280"/>
                    <a:pt x="162827" y="10351116"/>
                    <a:pt x="236640" y="10309312"/>
                  </a:cubicBezTo>
                  <a:lnTo>
                    <a:pt x="1618263" y="9455658"/>
                  </a:lnTo>
                  <a:lnTo>
                    <a:pt x="1409994" y="9246116"/>
                  </a:lnTo>
                  <a:cubicBezTo>
                    <a:pt x="900484" y="8658575"/>
                    <a:pt x="629833" y="7767268"/>
                    <a:pt x="971866" y="6535488"/>
                  </a:cubicBezTo>
                  <a:cubicBezTo>
                    <a:pt x="1173028" y="5812997"/>
                    <a:pt x="-1238306" y="4253696"/>
                    <a:pt x="870631" y="3083730"/>
                  </a:cubicBezTo>
                  <a:cubicBezTo>
                    <a:pt x="1429705" y="2773438"/>
                    <a:pt x="1611274" y="2356666"/>
                    <a:pt x="1780433" y="1610005"/>
                  </a:cubicBezTo>
                  <a:cubicBezTo>
                    <a:pt x="1949266" y="864936"/>
                    <a:pt x="2833672" y="376"/>
                    <a:pt x="360084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78B9F721-5D7B-0949-9A52-A86825CA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671" y="8113815"/>
              <a:ext cx="1716660" cy="4496151"/>
            </a:xfrm>
            <a:custGeom>
              <a:avLst/>
              <a:gdLst>
                <a:gd name="T0" fmla="*/ 1355 w 2628"/>
                <a:gd name="T1" fmla="*/ 434 h 6882"/>
                <a:gd name="T2" fmla="*/ 2627 w 2628"/>
                <a:gd name="T3" fmla="*/ 0 h 6882"/>
                <a:gd name="T4" fmla="*/ 385 w 2628"/>
                <a:gd name="T5" fmla="*/ 6657 h 6882"/>
                <a:gd name="T6" fmla="*/ 0 w 2628"/>
                <a:gd name="T7" fmla="*/ 6881 h 6882"/>
                <a:gd name="T8" fmla="*/ 1355 w 2628"/>
                <a:gd name="T9" fmla="*/ 434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8" h="6882">
                  <a:moveTo>
                    <a:pt x="1355" y="434"/>
                  </a:moveTo>
                  <a:lnTo>
                    <a:pt x="2627" y="0"/>
                  </a:lnTo>
                  <a:lnTo>
                    <a:pt x="385" y="6657"/>
                  </a:lnTo>
                  <a:lnTo>
                    <a:pt x="0" y="6881"/>
                  </a:lnTo>
                  <a:lnTo>
                    <a:pt x="1355" y="4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88DC408B-ECEB-9E4B-AE7B-CFB6D2742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486" y="6855121"/>
              <a:ext cx="1716660" cy="4496153"/>
            </a:xfrm>
            <a:custGeom>
              <a:avLst/>
              <a:gdLst>
                <a:gd name="T0" fmla="*/ 1354 w 2627"/>
                <a:gd name="T1" fmla="*/ 434 h 6882"/>
                <a:gd name="T2" fmla="*/ 2626 w 2627"/>
                <a:gd name="T3" fmla="*/ 0 h 6882"/>
                <a:gd name="T4" fmla="*/ 384 w 2627"/>
                <a:gd name="T5" fmla="*/ 6657 h 6882"/>
                <a:gd name="T6" fmla="*/ 0 w 2627"/>
                <a:gd name="T7" fmla="*/ 6881 h 6882"/>
                <a:gd name="T8" fmla="*/ 1354 w 2627"/>
                <a:gd name="T9" fmla="*/ 434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7" h="6882">
                  <a:moveTo>
                    <a:pt x="1354" y="434"/>
                  </a:moveTo>
                  <a:lnTo>
                    <a:pt x="2626" y="0"/>
                  </a:lnTo>
                  <a:lnTo>
                    <a:pt x="384" y="6657"/>
                  </a:lnTo>
                  <a:lnTo>
                    <a:pt x="0" y="6881"/>
                  </a:lnTo>
                  <a:lnTo>
                    <a:pt x="1354" y="4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78964C59-E4FF-9D45-A7E8-7005B9D6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3686" y="4061227"/>
              <a:ext cx="167058" cy="241945"/>
            </a:xfrm>
            <a:custGeom>
              <a:avLst/>
              <a:gdLst>
                <a:gd name="T0" fmla="*/ 253 w 254"/>
                <a:gd name="T1" fmla="*/ 370 h 371"/>
                <a:gd name="T2" fmla="*/ 0 w 254"/>
                <a:gd name="T3" fmla="*/ 219 h 371"/>
                <a:gd name="T4" fmla="*/ 157 w 254"/>
                <a:gd name="T5" fmla="*/ 0 h 371"/>
                <a:gd name="T6" fmla="*/ 253 w 254"/>
                <a:gd name="T7" fmla="*/ 58 h 371"/>
                <a:gd name="T8" fmla="*/ 253 w 254"/>
                <a:gd name="T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71">
                  <a:moveTo>
                    <a:pt x="253" y="370"/>
                  </a:moveTo>
                  <a:lnTo>
                    <a:pt x="0" y="219"/>
                  </a:lnTo>
                  <a:lnTo>
                    <a:pt x="157" y="0"/>
                  </a:lnTo>
                  <a:lnTo>
                    <a:pt x="253" y="58"/>
                  </a:lnTo>
                  <a:lnTo>
                    <a:pt x="253" y="370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00AF84BB-ADE1-2149-ABC9-097B85A91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062" y="4041066"/>
              <a:ext cx="1486236" cy="2373369"/>
            </a:xfrm>
            <a:custGeom>
              <a:avLst/>
              <a:gdLst>
                <a:gd name="T0" fmla="*/ 1999 w 2275"/>
                <a:gd name="T1" fmla="*/ 2319 h 3635"/>
                <a:gd name="T2" fmla="*/ 119 w 2275"/>
                <a:gd name="T3" fmla="*/ 3602 h 3635"/>
                <a:gd name="T4" fmla="*/ 119 w 2275"/>
                <a:gd name="T5" fmla="*/ 3602 h 3635"/>
                <a:gd name="T6" fmla="*/ 0 w 2275"/>
                <a:gd name="T7" fmla="*/ 3534 h 3635"/>
                <a:gd name="T8" fmla="*/ 0 w 2275"/>
                <a:gd name="T9" fmla="*/ 1428 h 3635"/>
                <a:gd name="T10" fmla="*/ 0 w 2275"/>
                <a:gd name="T11" fmla="*/ 1428 h 3635"/>
                <a:gd name="T12" fmla="*/ 118 w 2275"/>
                <a:gd name="T13" fmla="*/ 1222 h 3635"/>
                <a:gd name="T14" fmla="*/ 2155 w 2275"/>
                <a:gd name="T15" fmla="*/ 31 h 3635"/>
                <a:gd name="T16" fmla="*/ 2155 w 2275"/>
                <a:gd name="T17" fmla="*/ 31 h 3635"/>
                <a:gd name="T18" fmla="*/ 2274 w 2275"/>
                <a:gd name="T19" fmla="*/ 99 h 3635"/>
                <a:gd name="T20" fmla="*/ 2117 w 2275"/>
                <a:gd name="T21" fmla="*/ 2113 h 3635"/>
                <a:gd name="T22" fmla="*/ 2117 w 2275"/>
                <a:gd name="T23" fmla="*/ 2113 h 3635"/>
                <a:gd name="T24" fmla="*/ 1999 w 2275"/>
                <a:gd name="T25" fmla="*/ 2319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635">
                  <a:moveTo>
                    <a:pt x="1999" y="2319"/>
                  </a:moveTo>
                  <a:lnTo>
                    <a:pt x="119" y="3602"/>
                  </a:lnTo>
                  <a:lnTo>
                    <a:pt x="119" y="3602"/>
                  </a:lnTo>
                  <a:cubicBezTo>
                    <a:pt x="66" y="3634"/>
                    <a:pt x="0" y="3596"/>
                    <a:pt x="0" y="353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4"/>
                    <a:pt x="44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117" y="2113"/>
                  </a:lnTo>
                  <a:lnTo>
                    <a:pt x="2117" y="2113"/>
                  </a:lnTo>
                  <a:cubicBezTo>
                    <a:pt x="2117" y="2198"/>
                    <a:pt x="2072" y="2276"/>
                    <a:pt x="1999" y="2319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93BBC96F-76E5-C84F-9ACF-707ED55DE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549" y="4078509"/>
              <a:ext cx="1486236" cy="2373369"/>
            </a:xfrm>
            <a:custGeom>
              <a:avLst/>
              <a:gdLst>
                <a:gd name="T0" fmla="*/ 2156 w 2275"/>
                <a:gd name="T1" fmla="*/ 2412 h 3635"/>
                <a:gd name="T2" fmla="*/ 119 w 2275"/>
                <a:gd name="T3" fmla="*/ 3603 h 3635"/>
                <a:gd name="T4" fmla="*/ 119 w 2275"/>
                <a:gd name="T5" fmla="*/ 3603 h 3635"/>
                <a:gd name="T6" fmla="*/ 0 w 2275"/>
                <a:gd name="T7" fmla="*/ 3535 h 3635"/>
                <a:gd name="T8" fmla="*/ 0 w 2275"/>
                <a:gd name="T9" fmla="*/ 1429 h 3635"/>
                <a:gd name="T10" fmla="*/ 0 w 2275"/>
                <a:gd name="T11" fmla="*/ 1429 h 3635"/>
                <a:gd name="T12" fmla="*/ 118 w 2275"/>
                <a:gd name="T13" fmla="*/ 1222 h 3635"/>
                <a:gd name="T14" fmla="*/ 2155 w 2275"/>
                <a:gd name="T15" fmla="*/ 31 h 3635"/>
                <a:gd name="T16" fmla="*/ 2155 w 2275"/>
                <a:gd name="T17" fmla="*/ 31 h 3635"/>
                <a:gd name="T18" fmla="*/ 2274 w 2275"/>
                <a:gd name="T19" fmla="*/ 99 h 3635"/>
                <a:gd name="T20" fmla="*/ 2274 w 2275"/>
                <a:gd name="T21" fmla="*/ 2206 h 3635"/>
                <a:gd name="T22" fmla="*/ 2274 w 2275"/>
                <a:gd name="T23" fmla="*/ 2206 h 3635"/>
                <a:gd name="T24" fmla="*/ 2156 w 2275"/>
                <a:gd name="T25" fmla="*/ 2412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635">
                  <a:moveTo>
                    <a:pt x="2156" y="2412"/>
                  </a:moveTo>
                  <a:lnTo>
                    <a:pt x="119" y="3603"/>
                  </a:lnTo>
                  <a:lnTo>
                    <a:pt x="119" y="3603"/>
                  </a:lnTo>
                  <a:cubicBezTo>
                    <a:pt x="67" y="3634"/>
                    <a:pt x="0" y="3597"/>
                    <a:pt x="0" y="3535"/>
                  </a:cubicBezTo>
                  <a:lnTo>
                    <a:pt x="0" y="1429"/>
                  </a:lnTo>
                  <a:lnTo>
                    <a:pt x="0" y="1429"/>
                  </a:lnTo>
                  <a:cubicBezTo>
                    <a:pt x="0" y="1344"/>
                    <a:pt x="45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274" y="2206"/>
                  </a:lnTo>
                  <a:lnTo>
                    <a:pt x="2274" y="2206"/>
                  </a:lnTo>
                  <a:cubicBezTo>
                    <a:pt x="2274" y="2291"/>
                    <a:pt x="2229" y="2369"/>
                    <a:pt x="2156" y="241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D4C12628-F717-7F43-B297-21CF93D7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003088"/>
              <a:ext cx="1163642" cy="751758"/>
            </a:xfrm>
            <a:custGeom>
              <a:avLst/>
              <a:gdLst>
                <a:gd name="T0" fmla="*/ 1748 w 1781"/>
                <a:gd name="T1" fmla="*/ 157 h 1149"/>
                <a:gd name="T2" fmla="*/ 51 w 1781"/>
                <a:gd name="T3" fmla="*/ 1135 h 1149"/>
                <a:gd name="T4" fmla="*/ 51 w 1781"/>
                <a:gd name="T5" fmla="*/ 1135 h 1149"/>
                <a:gd name="T6" fmla="*/ 0 w 1781"/>
                <a:gd name="T7" fmla="*/ 1107 h 1149"/>
                <a:gd name="T8" fmla="*/ 0 w 1781"/>
                <a:gd name="T9" fmla="*/ 1057 h 1149"/>
                <a:gd name="T10" fmla="*/ 0 w 1781"/>
                <a:gd name="T11" fmla="*/ 1057 h 1149"/>
                <a:gd name="T12" fmla="*/ 41 w 1781"/>
                <a:gd name="T13" fmla="*/ 985 h 1149"/>
                <a:gd name="T14" fmla="*/ 1727 w 1781"/>
                <a:gd name="T15" fmla="*/ 14 h 1149"/>
                <a:gd name="T16" fmla="*/ 1727 w 1781"/>
                <a:gd name="T17" fmla="*/ 14 h 1149"/>
                <a:gd name="T18" fmla="*/ 1780 w 1781"/>
                <a:gd name="T19" fmla="*/ 44 h 1149"/>
                <a:gd name="T20" fmla="*/ 1780 w 1781"/>
                <a:gd name="T21" fmla="*/ 101 h 1149"/>
                <a:gd name="T22" fmla="*/ 1780 w 1781"/>
                <a:gd name="T23" fmla="*/ 101 h 1149"/>
                <a:gd name="T24" fmla="*/ 1748 w 1781"/>
                <a:gd name="T25" fmla="*/ 157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7"/>
                  </a:moveTo>
                  <a:lnTo>
                    <a:pt x="51" y="1135"/>
                  </a:lnTo>
                  <a:lnTo>
                    <a:pt x="51" y="1135"/>
                  </a:lnTo>
                  <a:cubicBezTo>
                    <a:pt x="28" y="1148"/>
                    <a:pt x="0" y="1132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7"/>
                    <a:pt x="1780" y="44"/>
                  </a:cubicBezTo>
                  <a:lnTo>
                    <a:pt x="1780" y="101"/>
                  </a:lnTo>
                  <a:lnTo>
                    <a:pt x="1780" y="101"/>
                  </a:lnTo>
                  <a:cubicBezTo>
                    <a:pt x="1780" y="125"/>
                    <a:pt x="1768" y="145"/>
                    <a:pt x="1748" y="1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997868EC-B971-5040-92CC-F54D8FE62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201827"/>
              <a:ext cx="1163642" cy="751760"/>
            </a:xfrm>
            <a:custGeom>
              <a:avLst/>
              <a:gdLst>
                <a:gd name="T0" fmla="*/ 1748 w 1781"/>
                <a:gd name="T1" fmla="*/ 158 h 1150"/>
                <a:gd name="T2" fmla="*/ 51 w 1781"/>
                <a:gd name="T3" fmla="*/ 1136 h 1150"/>
                <a:gd name="T4" fmla="*/ 51 w 1781"/>
                <a:gd name="T5" fmla="*/ 1136 h 1150"/>
                <a:gd name="T6" fmla="*/ 0 w 1781"/>
                <a:gd name="T7" fmla="*/ 1107 h 1150"/>
                <a:gd name="T8" fmla="*/ 0 w 1781"/>
                <a:gd name="T9" fmla="*/ 1058 h 1150"/>
                <a:gd name="T10" fmla="*/ 0 w 1781"/>
                <a:gd name="T11" fmla="*/ 1058 h 1150"/>
                <a:gd name="T12" fmla="*/ 41 w 1781"/>
                <a:gd name="T13" fmla="*/ 985 h 1150"/>
                <a:gd name="T14" fmla="*/ 1727 w 1781"/>
                <a:gd name="T15" fmla="*/ 15 h 1150"/>
                <a:gd name="T16" fmla="*/ 1727 w 1781"/>
                <a:gd name="T17" fmla="*/ 15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8"/>
                  </a:moveTo>
                  <a:lnTo>
                    <a:pt x="51" y="1136"/>
                  </a:lnTo>
                  <a:lnTo>
                    <a:pt x="51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8"/>
                  </a:lnTo>
                  <a:lnTo>
                    <a:pt x="0" y="1058"/>
                  </a:lnTo>
                  <a:cubicBezTo>
                    <a:pt x="0" y="1028"/>
                    <a:pt x="16" y="1001"/>
                    <a:pt x="41" y="985"/>
                  </a:cubicBezTo>
                  <a:lnTo>
                    <a:pt x="1727" y="15"/>
                  </a:lnTo>
                  <a:lnTo>
                    <a:pt x="1727" y="15"/>
                  </a:lnTo>
                  <a:cubicBezTo>
                    <a:pt x="1750" y="0"/>
                    <a:pt x="1780" y="18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501102D7-9C13-DA44-A76C-9FBCFD7E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397688"/>
              <a:ext cx="1163642" cy="751760"/>
            </a:xfrm>
            <a:custGeom>
              <a:avLst/>
              <a:gdLst>
                <a:gd name="T0" fmla="*/ 1748 w 1781"/>
                <a:gd name="T1" fmla="*/ 157 h 1150"/>
                <a:gd name="T2" fmla="*/ 51 w 1781"/>
                <a:gd name="T3" fmla="*/ 1136 h 1150"/>
                <a:gd name="T4" fmla="*/ 51 w 1781"/>
                <a:gd name="T5" fmla="*/ 1136 h 1150"/>
                <a:gd name="T6" fmla="*/ 0 w 1781"/>
                <a:gd name="T7" fmla="*/ 1107 h 1150"/>
                <a:gd name="T8" fmla="*/ 0 w 1781"/>
                <a:gd name="T9" fmla="*/ 1057 h 1150"/>
                <a:gd name="T10" fmla="*/ 0 w 1781"/>
                <a:gd name="T11" fmla="*/ 1057 h 1150"/>
                <a:gd name="T12" fmla="*/ 41 w 1781"/>
                <a:gd name="T13" fmla="*/ 985 h 1150"/>
                <a:gd name="T14" fmla="*/ 1727 w 1781"/>
                <a:gd name="T15" fmla="*/ 14 h 1150"/>
                <a:gd name="T16" fmla="*/ 1727 w 1781"/>
                <a:gd name="T17" fmla="*/ 14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7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7"/>
                  </a:moveTo>
                  <a:lnTo>
                    <a:pt x="51" y="1136"/>
                  </a:lnTo>
                  <a:lnTo>
                    <a:pt x="51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8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8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47A243C0-2A51-0349-B6B6-B6E6FB99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8728" y="2802536"/>
              <a:ext cx="63367" cy="241945"/>
            </a:xfrm>
            <a:custGeom>
              <a:avLst/>
              <a:gdLst>
                <a:gd name="T0" fmla="*/ 96 w 97"/>
                <a:gd name="T1" fmla="*/ 371 h 372"/>
                <a:gd name="T2" fmla="*/ 0 w 97"/>
                <a:gd name="T3" fmla="*/ 312 h 372"/>
                <a:gd name="T4" fmla="*/ 0 w 97"/>
                <a:gd name="T5" fmla="*/ 0 h 372"/>
                <a:gd name="T6" fmla="*/ 96 w 97"/>
                <a:gd name="T7" fmla="*/ 58 h 372"/>
                <a:gd name="T8" fmla="*/ 96 w 97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72">
                  <a:moveTo>
                    <a:pt x="96" y="371"/>
                  </a:moveTo>
                  <a:lnTo>
                    <a:pt x="0" y="312"/>
                  </a:lnTo>
                  <a:lnTo>
                    <a:pt x="0" y="0"/>
                  </a:lnTo>
                  <a:lnTo>
                    <a:pt x="96" y="58"/>
                  </a:lnTo>
                  <a:lnTo>
                    <a:pt x="96" y="371"/>
                  </a:lnTo>
                </a:path>
              </a:pathLst>
            </a:custGeom>
            <a:solidFill>
              <a:srgbClr val="CD5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B39B8A92-224C-1540-95FE-5C33A7A3B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6546" y="904417"/>
              <a:ext cx="167058" cy="285151"/>
            </a:xfrm>
            <a:custGeom>
              <a:avLst/>
              <a:gdLst>
                <a:gd name="T0" fmla="*/ 254 w 255"/>
                <a:gd name="T1" fmla="*/ 434 h 435"/>
                <a:gd name="T2" fmla="*/ 0 w 255"/>
                <a:gd name="T3" fmla="*/ 219 h 435"/>
                <a:gd name="T4" fmla="*/ 158 w 255"/>
                <a:gd name="T5" fmla="*/ 0 h 435"/>
                <a:gd name="T6" fmla="*/ 254 w 255"/>
                <a:gd name="T7" fmla="*/ 58 h 435"/>
                <a:gd name="T8" fmla="*/ 254 w 255"/>
                <a:gd name="T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35">
                  <a:moveTo>
                    <a:pt x="254" y="434"/>
                  </a:moveTo>
                  <a:lnTo>
                    <a:pt x="0" y="219"/>
                  </a:lnTo>
                  <a:lnTo>
                    <a:pt x="158" y="0"/>
                  </a:lnTo>
                  <a:lnTo>
                    <a:pt x="254" y="58"/>
                  </a:lnTo>
                  <a:lnTo>
                    <a:pt x="254" y="434"/>
                  </a:lnTo>
                </a:path>
              </a:pathLst>
            </a:custGeom>
            <a:solidFill>
              <a:srgbClr val="CD5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5E6F0335-1157-244A-B691-C03675AB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884255"/>
              <a:ext cx="1486236" cy="2142945"/>
            </a:xfrm>
            <a:custGeom>
              <a:avLst/>
              <a:gdLst>
                <a:gd name="T0" fmla="*/ 1998 w 2275"/>
                <a:gd name="T1" fmla="*/ 1963 h 3279"/>
                <a:gd name="T2" fmla="*/ 118 w 2275"/>
                <a:gd name="T3" fmla="*/ 3247 h 3279"/>
                <a:gd name="T4" fmla="*/ 118 w 2275"/>
                <a:gd name="T5" fmla="*/ 3247 h 3279"/>
                <a:gd name="T6" fmla="*/ 0 w 2275"/>
                <a:gd name="T7" fmla="*/ 3179 h 3279"/>
                <a:gd name="T8" fmla="*/ 0 w 2275"/>
                <a:gd name="T9" fmla="*/ 1429 h 3279"/>
                <a:gd name="T10" fmla="*/ 0 w 2275"/>
                <a:gd name="T11" fmla="*/ 1429 h 3279"/>
                <a:gd name="T12" fmla="*/ 117 w 2275"/>
                <a:gd name="T13" fmla="*/ 1222 h 3279"/>
                <a:gd name="T14" fmla="*/ 2154 w 2275"/>
                <a:gd name="T15" fmla="*/ 31 h 3279"/>
                <a:gd name="T16" fmla="*/ 2154 w 2275"/>
                <a:gd name="T17" fmla="*/ 31 h 3279"/>
                <a:gd name="T18" fmla="*/ 2274 w 2275"/>
                <a:gd name="T19" fmla="*/ 99 h 3279"/>
                <a:gd name="T20" fmla="*/ 2116 w 2275"/>
                <a:gd name="T21" fmla="*/ 1757 h 3279"/>
                <a:gd name="T22" fmla="*/ 2116 w 2275"/>
                <a:gd name="T23" fmla="*/ 1757 h 3279"/>
                <a:gd name="T24" fmla="*/ 1998 w 2275"/>
                <a:gd name="T25" fmla="*/ 1963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279">
                  <a:moveTo>
                    <a:pt x="1998" y="1963"/>
                  </a:moveTo>
                  <a:lnTo>
                    <a:pt x="118" y="3247"/>
                  </a:lnTo>
                  <a:lnTo>
                    <a:pt x="118" y="3247"/>
                  </a:lnTo>
                  <a:cubicBezTo>
                    <a:pt x="66" y="3278"/>
                    <a:pt x="0" y="3240"/>
                    <a:pt x="0" y="3179"/>
                  </a:cubicBezTo>
                  <a:lnTo>
                    <a:pt x="0" y="1429"/>
                  </a:lnTo>
                  <a:lnTo>
                    <a:pt x="0" y="1429"/>
                  </a:lnTo>
                  <a:cubicBezTo>
                    <a:pt x="0" y="1343"/>
                    <a:pt x="44" y="1265"/>
                    <a:pt x="117" y="1222"/>
                  </a:cubicBezTo>
                  <a:lnTo>
                    <a:pt x="2154" y="31"/>
                  </a:lnTo>
                  <a:lnTo>
                    <a:pt x="2154" y="31"/>
                  </a:lnTo>
                  <a:cubicBezTo>
                    <a:pt x="2207" y="0"/>
                    <a:pt x="2274" y="38"/>
                    <a:pt x="2274" y="99"/>
                  </a:cubicBezTo>
                  <a:lnTo>
                    <a:pt x="2116" y="1757"/>
                  </a:lnTo>
                  <a:lnTo>
                    <a:pt x="2116" y="1757"/>
                  </a:lnTo>
                  <a:cubicBezTo>
                    <a:pt x="2116" y="1842"/>
                    <a:pt x="2071" y="1920"/>
                    <a:pt x="1998" y="196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F522F55B-D9D3-B74C-8EDA-72C1DA49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91" y="921698"/>
              <a:ext cx="1486236" cy="2142945"/>
            </a:xfrm>
            <a:custGeom>
              <a:avLst/>
              <a:gdLst>
                <a:gd name="T0" fmla="*/ 2156 w 2275"/>
                <a:gd name="T1" fmla="*/ 2055 h 3279"/>
                <a:gd name="T2" fmla="*/ 119 w 2275"/>
                <a:gd name="T3" fmla="*/ 3247 h 3279"/>
                <a:gd name="T4" fmla="*/ 119 w 2275"/>
                <a:gd name="T5" fmla="*/ 3247 h 3279"/>
                <a:gd name="T6" fmla="*/ 0 w 2275"/>
                <a:gd name="T7" fmla="*/ 3178 h 3279"/>
                <a:gd name="T8" fmla="*/ 0 w 2275"/>
                <a:gd name="T9" fmla="*/ 1428 h 3279"/>
                <a:gd name="T10" fmla="*/ 0 w 2275"/>
                <a:gd name="T11" fmla="*/ 1428 h 3279"/>
                <a:gd name="T12" fmla="*/ 118 w 2275"/>
                <a:gd name="T13" fmla="*/ 1222 h 3279"/>
                <a:gd name="T14" fmla="*/ 2154 w 2275"/>
                <a:gd name="T15" fmla="*/ 31 h 3279"/>
                <a:gd name="T16" fmla="*/ 2154 w 2275"/>
                <a:gd name="T17" fmla="*/ 31 h 3279"/>
                <a:gd name="T18" fmla="*/ 2274 w 2275"/>
                <a:gd name="T19" fmla="*/ 99 h 3279"/>
                <a:gd name="T20" fmla="*/ 2274 w 2275"/>
                <a:gd name="T21" fmla="*/ 1849 h 3279"/>
                <a:gd name="T22" fmla="*/ 2274 w 2275"/>
                <a:gd name="T23" fmla="*/ 1849 h 3279"/>
                <a:gd name="T24" fmla="*/ 2156 w 2275"/>
                <a:gd name="T25" fmla="*/ 2055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279">
                  <a:moveTo>
                    <a:pt x="2156" y="2055"/>
                  </a:moveTo>
                  <a:lnTo>
                    <a:pt x="119" y="3247"/>
                  </a:lnTo>
                  <a:lnTo>
                    <a:pt x="119" y="3247"/>
                  </a:lnTo>
                  <a:cubicBezTo>
                    <a:pt x="66" y="3278"/>
                    <a:pt x="0" y="3239"/>
                    <a:pt x="0" y="3178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4"/>
                    <a:pt x="44" y="1265"/>
                    <a:pt x="118" y="1222"/>
                  </a:cubicBezTo>
                  <a:lnTo>
                    <a:pt x="2154" y="31"/>
                  </a:lnTo>
                  <a:lnTo>
                    <a:pt x="2154" y="31"/>
                  </a:lnTo>
                  <a:cubicBezTo>
                    <a:pt x="2207" y="0"/>
                    <a:pt x="2274" y="38"/>
                    <a:pt x="2274" y="99"/>
                  </a:cubicBezTo>
                  <a:lnTo>
                    <a:pt x="2274" y="1849"/>
                  </a:lnTo>
                  <a:lnTo>
                    <a:pt x="2274" y="1849"/>
                  </a:lnTo>
                  <a:cubicBezTo>
                    <a:pt x="2274" y="1934"/>
                    <a:pt x="2229" y="2012"/>
                    <a:pt x="2156" y="20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6EF53726-CB27-594B-9FCD-AF6D7553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4748" y="1224265"/>
              <a:ext cx="1162990" cy="1528941"/>
            </a:xfrm>
            <a:custGeom>
              <a:avLst/>
              <a:gdLst>
                <a:gd name="connsiteX0" fmla="*/ 811619 w 1162990"/>
                <a:gd name="connsiteY0" fmla="*/ 988059 h 1528941"/>
                <a:gd name="connsiteX1" fmla="*/ 823115 w 1162990"/>
                <a:gd name="connsiteY1" fmla="*/ 1007877 h 1528941"/>
                <a:gd name="connsiteX2" fmla="*/ 823115 w 1162990"/>
                <a:gd name="connsiteY2" fmla="*/ 1045720 h 1528941"/>
                <a:gd name="connsiteX3" fmla="*/ 802243 w 1162990"/>
                <a:gd name="connsiteY3" fmla="*/ 1081606 h 1528941"/>
                <a:gd name="connsiteX4" fmla="*/ 32612 w 1162990"/>
                <a:gd name="connsiteY4" fmla="*/ 1525932 h 1528941"/>
                <a:gd name="connsiteX5" fmla="*/ 1 w 1162990"/>
                <a:gd name="connsiteY5" fmla="*/ 1507010 h 1528941"/>
                <a:gd name="connsiteX6" fmla="*/ 1 w 1162990"/>
                <a:gd name="connsiteY6" fmla="*/ 1475040 h 1528941"/>
                <a:gd name="connsiteX7" fmla="*/ 26742 w 1162990"/>
                <a:gd name="connsiteY7" fmla="*/ 1427410 h 1528941"/>
                <a:gd name="connsiteX8" fmla="*/ 787894 w 1162990"/>
                <a:gd name="connsiteY8" fmla="*/ 988304 h 1528941"/>
                <a:gd name="connsiteX9" fmla="*/ 811619 w 1162990"/>
                <a:gd name="connsiteY9" fmla="*/ 988059 h 1528941"/>
                <a:gd name="connsiteX10" fmla="*/ 327960 w 1162990"/>
                <a:gd name="connsiteY10" fmla="*/ 861188 h 1528941"/>
                <a:gd name="connsiteX11" fmla="*/ 350746 w 1162990"/>
                <a:gd name="connsiteY11" fmla="*/ 884679 h 1528941"/>
                <a:gd name="connsiteX12" fmla="*/ 350746 w 1162990"/>
                <a:gd name="connsiteY12" fmla="*/ 921872 h 1528941"/>
                <a:gd name="connsiteX13" fmla="*/ 329923 w 1162990"/>
                <a:gd name="connsiteY13" fmla="*/ 957761 h 1528941"/>
                <a:gd name="connsiteX14" fmla="*/ 32537 w 1162990"/>
                <a:gd name="connsiteY14" fmla="*/ 1130678 h 1528941"/>
                <a:gd name="connsiteX15" fmla="*/ 0 w 1162990"/>
                <a:gd name="connsiteY15" fmla="*/ 1111755 h 1528941"/>
                <a:gd name="connsiteX16" fmla="*/ 0 w 1162990"/>
                <a:gd name="connsiteY16" fmla="*/ 1079782 h 1528941"/>
                <a:gd name="connsiteX17" fmla="*/ 26680 w 1162990"/>
                <a:gd name="connsiteY17" fmla="*/ 1032800 h 1528941"/>
                <a:gd name="connsiteX18" fmla="*/ 316257 w 1162990"/>
                <a:gd name="connsiteY18" fmla="*/ 864450 h 1528941"/>
                <a:gd name="connsiteX19" fmla="*/ 327960 w 1162990"/>
                <a:gd name="connsiteY19" fmla="*/ 861188 h 1528941"/>
                <a:gd name="connsiteX20" fmla="*/ 1128457 w 1162990"/>
                <a:gd name="connsiteY20" fmla="*/ 780271 h 1528941"/>
                <a:gd name="connsiteX21" fmla="*/ 1162990 w 1162990"/>
                <a:gd name="connsiteY21" fmla="*/ 800504 h 1528941"/>
                <a:gd name="connsiteX22" fmla="*/ 1162990 w 1162990"/>
                <a:gd name="connsiteY22" fmla="*/ 838359 h 1528941"/>
                <a:gd name="connsiteX23" fmla="*/ 1142140 w 1162990"/>
                <a:gd name="connsiteY23" fmla="*/ 874257 h 1528941"/>
                <a:gd name="connsiteX24" fmla="*/ 888681 w 1162990"/>
                <a:gd name="connsiteY24" fmla="*/ 1027637 h 1528941"/>
                <a:gd name="connsiteX25" fmla="*/ 855451 w 1162990"/>
                <a:gd name="connsiteY25" fmla="*/ 1008709 h 1528941"/>
                <a:gd name="connsiteX26" fmla="*/ 855451 w 1162990"/>
                <a:gd name="connsiteY26" fmla="*/ 976075 h 1528941"/>
                <a:gd name="connsiteX27" fmla="*/ 882165 w 1162990"/>
                <a:gd name="connsiteY27" fmla="*/ 929082 h 1528941"/>
                <a:gd name="connsiteX28" fmla="*/ 1128341 w 1162990"/>
                <a:gd name="connsiteY28" fmla="*/ 595954 h 1528941"/>
                <a:gd name="connsiteX29" fmla="*/ 1162988 w 1162990"/>
                <a:gd name="connsiteY29" fmla="*/ 616236 h 1528941"/>
                <a:gd name="connsiteX30" fmla="*/ 1162988 w 1162990"/>
                <a:gd name="connsiteY30" fmla="*/ 654184 h 1528941"/>
                <a:gd name="connsiteX31" fmla="*/ 1142723 w 1162990"/>
                <a:gd name="connsiteY31" fmla="*/ 690169 h 1528941"/>
                <a:gd name="connsiteX32" fmla="*/ 32687 w 1162990"/>
                <a:gd name="connsiteY32" fmla="*/ 1330046 h 1528941"/>
                <a:gd name="connsiteX33" fmla="*/ 0 w 1162990"/>
                <a:gd name="connsiteY33" fmla="*/ 1311072 h 1528941"/>
                <a:gd name="connsiteX34" fmla="*/ 0 w 1162990"/>
                <a:gd name="connsiteY34" fmla="*/ 1278359 h 1528941"/>
                <a:gd name="connsiteX35" fmla="*/ 26803 w 1162990"/>
                <a:gd name="connsiteY35" fmla="*/ 1231906 h 1528941"/>
                <a:gd name="connsiteX36" fmla="*/ 823212 w 1162990"/>
                <a:gd name="connsiteY36" fmla="*/ 581796 h 1528941"/>
                <a:gd name="connsiteX37" fmla="*/ 846153 w 1162990"/>
                <a:gd name="connsiteY37" fmla="*/ 604675 h 1528941"/>
                <a:gd name="connsiteX38" fmla="*/ 846153 w 1162990"/>
                <a:gd name="connsiteY38" fmla="*/ 642570 h 1528941"/>
                <a:gd name="connsiteX39" fmla="*/ 825187 w 1162990"/>
                <a:gd name="connsiteY39" fmla="*/ 678506 h 1528941"/>
                <a:gd name="connsiteX40" fmla="*/ 421600 w 1162990"/>
                <a:gd name="connsiteY40" fmla="*/ 912415 h 1528941"/>
                <a:gd name="connsiteX41" fmla="*/ 388841 w 1162990"/>
                <a:gd name="connsiteY41" fmla="*/ 893467 h 1528941"/>
                <a:gd name="connsiteX42" fmla="*/ 388841 w 1162990"/>
                <a:gd name="connsiteY42" fmla="*/ 860798 h 1528941"/>
                <a:gd name="connsiteX43" fmla="*/ 415703 w 1162990"/>
                <a:gd name="connsiteY43" fmla="*/ 814408 h 1528941"/>
                <a:gd name="connsiteX44" fmla="*/ 811429 w 1162990"/>
                <a:gd name="connsiteY44" fmla="*/ 585073 h 1528941"/>
                <a:gd name="connsiteX45" fmla="*/ 823212 w 1162990"/>
                <a:gd name="connsiteY45" fmla="*/ 581796 h 1528941"/>
                <a:gd name="connsiteX46" fmla="*/ 1134380 w 1162990"/>
                <a:gd name="connsiteY46" fmla="*/ 400324 h 1528941"/>
                <a:gd name="connsiteX47" fmla="*/ 1157229 w 1162990"/>
                <a:gd name="connsiteY47" fmla="*/ 423149 h 1528941"/>
                <a:gd name="connsiteX48" fmla="*/ 1157229 w 1162990"/>
                <a:gd name="connsiteY48" fmla="*/ 460957 h 1528941"/>
                <a:gd name="connsiteX49" fmla="*/ 1136348 w 1162990"/>
                <a:gd name="connsiteY49" fmla="*/ 496809 h 1528941"/>
                <a:gd name="connsiteX50" fmla="*/ 905358 w 1162990"/>
                <a:gd name="connsiteY50" fmla="*/ 633047 h 1528941"/>
                <a:gd name="connsiteX51" fmla="*/ 872732 w 1162990"/>
                <a:gd name="connsiteY51" fmla="*/ 614143 h 1528941"/>
                <a:gd name="connsiteX52" fmla="*/ 872732 w 1162990"/>
                <a:gd name="connsiteY52" fmla="*/ 581550 h 1528941"/>
                <a:gd name="connsiteX53" fmla="*/ 898833 w 1162990"/>
                <a:gd name="connsiteY53" fmla="*/ 535268 h 1528941"/>
                <a:gd name="connsiteX54" fmla="*/ 1122645 w 1162990"/>
                <a:gd name="connsiteY54" fmla="*/ 403593 h 1528941"/>
                <a:gd name="connsiteX55" fmla="*/ 1134380 w 1162990"/>
                <a:gd name="connsiteY55" fmla="*/ 400324 h 1528941"/>
                <a:gd name="connsiteX56" fmla="*/ 523986 w 1162990"/>
                <a:gd name="connsiteY56" fmla="*/ 360306 h 1528941"/>
                <a:gd name="connsiteX57" fmla="*/ 546604 w 1162990"/>
                <a:gd name="connsiteY57" fmla="*/ 383581 h 1528941"/>
                <a:gd name="connsiteX58" fmla="*/ 546604 w 1162990"/>
                <a:gd name="connsiteY58" fmla="*/ 420869 h 1528941"/>
                <a:gd name="connsiteX59" fmla="*/ 525682 w 1162990"/>
                <a:gd name="connsiteY59" fmla="*/ 456850 h 1528941"/>
                <a:gd name="connsiteX60" fmla="*/ 32693 w 1162990"/>
                <a:gd name="connsiteY60" fmla="*/ 744692 h 1528941"/>
                <a:gd name="connsiteX61" fmla="*/ 1 w 1162990"/>
                <a:gd name="connsiteY61" fmla="*/ 725721 h 1528941"/>
                <a:gd name="connsiteX62" fmla="*/ 1 w 1162990"/>
                <a:gd name="connsiteY62" fmla="*/ 693666 h 1528941"/>
                <a:gd name="connsiteX63" fmla="*/ 26808 w 1162990"/>
                <a:gd name="connsiteY63" fmla="*/ 646564 h 1528941"/>
                <a:gd name="connsiteX64" fmla="*/ 511951 w 1162990"/>
                <a:gd name="connsiteY64" fmla="*/ 363955 h 1528941"/>
                <a:gd name="connsiteX65" fmla="*/ 523986 w 1162990"/>
                <a:gd name="connsiteY65" fmla="*/ 360306 h 1528941"/>
                <a:gd name="connsiteX66" fmla="*/ 1140373 w 1162990"/>
                <a:gd name="connsiteY66" fmla="*/ 201610 h 1528941"/>
                <a:gd name="connsiteX67" fmla="*/ 1162988 w 1162990"/>
                <a:gd name="connsiteY67" fmla="*/ 225144 h 1528941"/>
                <a:gd name="connsiteX68" fmla="*/ 1162988 w 1162990"/>
                <a:gd name="connsiteY68" fmla="*/ 262405 h 1528941"/>
                <a:gd name="connsiteX69" fmla="*/ 1142723 w 1162990"/>
                <a:gd name="connsiteY69" fmla="*/ 298358 h 1528941"/>
                <a:gd name="connsiteX70" fmla="*/ 32687 w 1162990"/>
                <a:gd name="connsiteY70" fmla="*/ 938333 h 1528941"/>
                <a:gd name="connsiteX71" fmla="*/ 0 w 1162990"/>
                <a:gd name="connsiteY71" fmla="*/ 919376 h 1528941"/>
                <a:gd name="connsiteX72" fmla="*/ 0 w 1162990"/>
                <a:gd name="connsiteY72" fmla="*/ 886691 h 1528941"/>
                <a:gd name="connsiteX73" fmla="*/ 26803 w 1162990"/>
                <a:gd name="connsiteY73" fmla="*/ 840278 h 1528941"/>
                <a:gd name="connsiteX74" fmla="*/ 1128341 w 1162990"/>
                <a:gd name="connsiteY74" fmla="*/ 204879 h 1528941"/>
                <a:gd name="connsiteX75" fmla="*/ 1140373 w 1162990"/>
                <a:gd name="connsiteY75" fmla="*/ 201610 h 1528941"/>
                <a:gd name="connsiteX76" fmla="*/ 1131532 w 1162990"/>
                <a:gd name="connsiteY76" fmla="*/ 1 h 1528941"/>
                <a:gd name="connsiteX77" fmla="*/ 1154350 w 1162990"/>
                <a:gd name="connsiteY77" fmla="*/ 23582 h 1528941"/>
                <a:gd name="connsiteX78" fmla="*/ 1154350 w 1162990"/>
                <a:gd name="connsiteY78" fmla="*/ 60918 h 1528941"/>
                <a:gd name="connsiteX79" fmla="*/ 1133497 w 1162990"/>
                <a:gd name="connsiteY79" fmla="*/ 97599 h 1528941"/>
                <a:gd name="connsiteX80" fmla="*/ 612176 w 1162990"/>
                <a:gd name="connsiteY80" fmla="*/ 405460 h 1528941"/>
                <a:gd name="connsiteX81" fmla="*/ 578942 w 1162990"/>
                <a:gd name="connsiteY81" fmla="*/ 386464 h 1528941"/>
                <a:gd name="connsiteX82" fmla="*/ 578942 w 1162990"/>
                <a:gd name="connsiteY82" fmla="*/ 353713 h 1528941"/>
                <a:gd name="connsiteX83" fmla="*/ 606311 w 1162990"/>
                <a:gd name="connsiteY83" fmla="*/ 307206 h 1528941"/>
                <a:gd name="connsiteX84" fmla="*/ 1119813 w 1162990"/>
                <a:gd name="connsiteY84" fmla="*/ 3276 h 1528941"/>
                <a:gd name="connsiteX85" fmla="*/ 1131532 w 1162990"/>
                <a:gd name="connsiteY85" fmla="*/ 1 h 15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62990" h="1528941">
                  <a:moveTo>
                    <a:pt x="811619" y="988059"/>
                  </a:moveTo>
                  <a:cubicBezTo>
                    <a:pt x="818386" y="991892"/>
                    <a:pt x="823115" y="999069"/>
                    <a:pt x="823115" y="1007877"/>
                  </a:cubicBezTo>
                  <a:lnTo>
                    <a:pt x="823115" y="1045720"/>
                  </a:lnTo>
                  <a:cubicBezTo>
                    <a:pt x="823115" y="1060074"/>
                    <a:pt x="815288" y="1073776"/>
                    <a:pt x="802243" y="1081606"/>
                  </a:cubicBezTo>
                  <a:lnTo>
                    <a:pt x="32612" y="1525932"/>
                  </a:lnTo>
                  <a:cubicBezTo>
                    <a:pt x="18263" y="1534414"/>
                    <a:pt x="1" y="1523974"/>
                    <a:pt x="1" y="1507010"/>
                  </a:cubicBezTo>
                  <a:lnTo>
                    <a:pt x="1" y="1475040"/>
                  </a:lnTo>
                  <a:cubicBezTo>
                    <a:pt x="1" y="1455466"/>
                    <a:pt x="9784" y="1437849"/>
                    <a:pt x="26742" y="1427410"/>
                  </a:cubicBezTo>
                  <a:lnTo>
                    <a:pt x="787894" y="988304"/>
                  </a:lnTo>
                  <a:cubicBezTo>
                    <a:pt x="796047" y="983736"/>
                    <a:pt x="804852" y="984226"/>
                    <a:pt x="811619" y="988059"/>
                  </a:cubicBezTo>
                  <a:close/>
                  <a:moveTo>
                    <a:pt x="327960" y="861188"/>
                  </a:moveTo>
                  <a:cubicBezTo>
                    <a:pt x="339765" y="861310"/>
                    <a:pt x="350746" y="870976"/>
                    <a:pt x="350746" y="884679"/>
                  </a:cubicBezTo>
                  <a:lnTo>
                    <a:pt x="350746" y="921872"/>
                  </a:lnTo>
                  <a:cubicBezTo>
                    <a:pt x="350746" y="936880"/>
                    <a:pt x="342937" y="950583"/>
                    <a:pt x="329923" y="957761"/>
                  </a:cubicBezTo>
                  <a:lnTo>
                    <a:pt x="32537" y="1130678"/>
                  </a:lnTo>
                  <a:cubicBezTo>
                    <a:pt x="18221" y="1139814"/>
                    <a:pt x="0" y="1128721"/>
                    <a:pt x="0" y="1111755"/>
                  </a:cubicBezTo>
                  <a:lnTo>
                    <a:pt x="0" y="1079782"/>
                  </a:lnTo>
                  <a:cubicBezTo>
                    <a:pt x="0" y="1060206"/>
                    <a:pt x="9761" y="1042588"/>
                    <a:pt x="26680" y="1032800"/>
                  </a:cubicBezTo>
                  <a:lnTo>
                    <a:pt x="316257" y="864450"/>
                  </a:lnTo>
                  <a:cubicBezTo>
                    <a:pt x="319999" y="862166"/>
                    <a:pt x="324025" y="861147"/>
                    <a:pt x="327960" y="861188"/>
                  </a:cubicBezTo>
                  <a:close/>
                  <a:moveTo>
                    <a:pt x="1128457" y="780271"/>
                  </a:moveTo>
                  <a:cubicBezTo>
                    <a:pt x="1143443" y="771786"/>
                    <a:pt x="1162990" y="782882"/>
                    <a:pt x="1162990" y="800504"/>
                  </a:cubicBezTo>
                  <a:lnTo>
                    <a:pt x="1162990" y="838359"/>
                  </a:lnTo>
                  <a:cubicBezTo>
                    <a:pt x="1162990" y="852718"/>
                    <a:pt x="1155172" y="866425"/>
                    <a:pt x="1142140" y="874257"/>
                  </a:cubicBezTo>
                  <a:lnTo>
                    <a:pt x="888681" y="1027637"/>
                  </a:lnTo>
                  <a:cubicBezTo>
                    <a:pt x="873695" y="1036121"/>
                    <a:pt x="855451" y="1025679"/>
                    <a:pt x="855451" y="1008709"/>
                  </a:cubicBezTo>
                  <a:lnTo>
                    <a:pt x="855451" y="976075"/>
                  </a:lnTo>
                  <a:cubicBezTo>
                    <a:pt x="855451" y="957147"/>
                    <a:pt x="865224" y="938872"/>
                    <a:pt x="882165" y="929082"/>
                  </a:cubicBezTo>
                  <a:close/>
                  <a:moveTo>
                    <a:pt x="1128341" y="595954"/>
                  </a:moveTo>
                  <a:cubicBezTo>
                    <a:pt x="1144030" y="587448"/>
                    <a:pt x="1162988" y="598571"/>
                    <a:pt x="1162988" y="616236"/>
                  </a:cubicBezTo>
                  <a:lnTo>
                    <a:pt x="1162988" y="654184"/>
                  </a:lnTo>
                  <a:cubicBezTo>
                    <a:pt x="1162988" y="668578"/>
                    <a:pt x="1155797" y="682317"/>
                    <a:pt x="1142723" y="690169"/>
                  </a:cubicBezTo>
                  <a:lnTo>
                    <a:pt x="32687" y="1330046"/>
                  </a:lnTo>
                  <a:cubicBezTo>
                    <a:pt x="18304" y="1338552"/>
                    <a:pt x="0" y="1328084"/>
                    <a:pt x="0" y="1311072"/>
                  </a:cubicBezTo>
                  <a:lnTo>
                    <a:pt x="0" y="1278359"/>
                  </a:lnTo>
                  <a:cubicBezTo>
                    <a:pt x="0" y="1259385"/>
                    <a:pt x="9806" y="1241720"/>
                    <a:pt x="26803" y="1231906"/>
                  </a:cubicBezTo>
                  <a:close/>
                  <a:moveTo>
                    <a:pt x="823212" y="581796"/>
                  </a:moveTo>
                  <a:cubicBezTo>
                    <a:pt x="835097" y="581888"/>
                    <a:pt x="846153" y="591444"/>
                    <a:pt x="846153" y="604675"/>
                  </a:cubicBezTo>
                  <a:lnTo>
                    <a:pt x="846153" y="642570"/>
                  </a:lnTo>
                  <a:cubicBezTo>
                    <a:pt x="846153" y="657598"/>
                    <a:pt x="838291" y="670666"/>
                    <a:pt x="825187" y="678506"/>
                  </a:cubicBezTo>
                  <a:lnTo>
                    <a:pt x="421600" y="912415"/>
                  </a:lnTo>
                  <a:cubicBezTo>
                    <a:pt x="407186" y="920909"/>
                    <a:pt x="388841" y="910455"/>
                    <a:pt x="388841" y="893467"/>
                  </a:cubicBezTo>
                  <a:lnTo>
                    <a:pt x="388841" y="860798"/>
                  </a:lnTo>
                  <a:cubicBezTo>
                    <a:pt x="388841" y="841850"/>
                    <a:pt x="399324" y="823556"/>
                    <a:pt x="415703" y="814408"/>
                  </a:cubicBezTo>
                  <a:lnTo>
                    <a:pt x="811429" y="585073"/>
                  </a:lnTo>
                  <a:cubicBezTo>
                    <a:pt x="815196" y="582787"/>
                    <a:pt x="819250" y="581766"/>
                    <a:pt x="823212" y="581796"/>
                  </a:cubicBezTo>
                  <a:close/>
                  <a:moveTo>
                    <a:pt x="1134380" y="400324"/>
                  </a:moveTo>
                  <a:cubicBezTo>
                    <a:pt x="1146218" y="400415"/>
                    <a:pt x="1157229" y="409949"/>
                    <a:pt x="1157229" y="423149"/>
                  </a:cubicBezTo>
                  <a:lnTo>
                    <a:pt x="1157229" y="460957"/>
                  </a:lnTo>
                  <a:cubicBezTo>
                    <a:pt x="1157229" y="475949"/>
                    <a:pt x="1149398" y="489638"/>
                    <a:pt x="1136348" y="496809"/>
                  </a:cubicBezTo>
                  <a:lnTo>
                    <a:pt x="905358" y="633047"/>
                  </a:lnTo>
                  <a:cubicBezTo>
                    <a:pt x="891002" y="641521"/>
                    <a:pt x="872732" y="631091"/>
                    <a:pt x="872732" y="614143"/>
                  </a:cubicBezTo>
                  <a:lnTo>
                    <a:pt x="872732" y="581550"/>
                  </a:lnTo>
                  <a:cubicBezTo>
                    <a:pt x="872732" y="562646"/>
                    <a:pt x="882520" y="544394"/>
                    <a:pt x="898833" y="535268"/>
                  </a:cubicBezTo>
                  <a:lnTo>
                    <a:pt x="1122645" y="403593"/>
                  </a:lnTo>
                  <a:cubicBezTo>
                    <a:pt x="1126397" y="401312"/>
                    <a:pt x="1130435" y="400293"/>
                    <a:pt x="1134380" y="400324"/>
                  </a:cubicBezTo>
                  <a:close/>
                  <a:moveTo>
                    <a:pt x="523986" y="360306"/>
                  </a:moveTo>
                  <a:cubicBezTo>
                    <a:pt x="535938" y="360152"/>
                    <a:pt x="546604" y="369843"/>
                    <a:pt x="546604" y="383581"/>
                  </a:cubicBezTo>
                  <a:lnTo>
                    <a:pt x="546604" y="420869"/>
                  </a:lnTo>
                  <a:cubicBezTo>
                    <a:pt x="546604" y="435916"/>
                    <a:pt x="538758" y="449654"/>
                    <a:pt x="525682" y="456850"/>
                  </a:cubicBezTo>
                  <a:lnTo>
                    <a:pt x="32693" y="744692"/>
                  </a:lnTo>
                  <a:cubicBezTo>
                    <a:pt x="18308" y="753851"/>
                    <a:pt x="1" y="742730"/>
                    <a:pt x="1" y="725721"/>
                  </a:cubicBezTo>
                  <a:lnTo>
                    <a:pt x="1" y="693666"/>
                  </a:lnTo>
                  <a:cubicBezTo>
                    <a:pt x="1" y="674040"/>
                    <a:pt x="9808" y="656377"/>
                    <a:pt x="26808" y="646564"/>
                  </a:cubicBezTo>
                  <a:lnTo>
                    <a:pt x="511951" y="363955"/>
                  </a:lnTo>
                  <a:cubicBezTo>
                    <a:pt x="515874" y="361502"/>
                    <a:pt x="520001" y="360357"/>
                    <a:pt x="523986" y="360306"/>
                  </a:cubicBezTo>
                  <a:close/>
                  <a:moveTo>
                    <a:pt x="1140373" y="201610"/>
                  </a:moveTo>
                  <a:cubicBezTo>
                    <a:pt x="1152324" y="201733"/>
                    <a:pt x="1162988" y="211416"/>
                    <a:pt x="1162988" y="225144"/>
                  </a:cubicBezTo>
                  <a:lnTo>
                    <a:pt x="1162988" y="262405"/>
                  </a:lnTo>
                  <a:cubicBezTo>
                    <a:pt x="1162988" y="277440"/>
                    <a:pt x="1155797" y="291168"/>
                    <a:pt x="1142723" y="298358"/>
                  </a:cubicBezTo>
                  <a:lnTo>
                    <a:pt x="32687" y="938333"/>
                  </a:lnTo>
                  <a:cubicBezTo>
                    <a:pt x="18304" y="946831"/>
                    <a:pt x="0" y="936372"/>
                    <a:pt x="0" y="919376"/>
                  </a:cubicBezTo>
                  <a:lnTo>
                    <a:pt x="0" y="886691"/>
                  </a:lnTo>
                  <a:cubicBezTo>
                    <a:pt x="0" y="867733"/>
                    <a:pt x="9806" y="849430"/>
                    <a:pt x="26803" y="840278"/>
                  </a:cubicBezTo>
                  <a:lnTo>
                    <a:pt x="1128341" y="204879"/>
                  </a:lnTo>
                  <a:cubicBezTo>
                    <a:pt x="1132263" y="202591"/>
                    <a:pt x="1136390" y="201569"/>
                    <a:pt x="1140373" y="201610"/>
                  </a:cubicBezTo>
                  <a:close/>
                  <a:moveTo>
                    <a:pt x="1131532" y="1"/>
                  </a:moveTo>
                  <a:cubicBezTo>
                    <a:pt x="1143354" y="124"/>
                    <a:pt x="1154350" y="9826"/>
                    <a:pt x="1154350" y="23582"/>
                  </a:cubicBezTo>
                  <a:lnTo>
                    <a:pt x="1154350" y="60918"/>
                  </a:lnTo>
                  <a:cubicBezTo>
                    <a:pt x="1154350" y="75984"/>
                    <a:pt x="1146531" y="89739"/>
                    <a:pt x="1133497" y="97599"/>
                  </a:cubicBezTo>
                  <a:lnTo>
                    <a:pt x="612176" y="405460"/>
                  </a:lnTo>
                  <a:cubicBezTo>
                    <a:pt x="597188" y="413975"/>
                    <a:pt x="578942" y="403495"/>
                    <a:pt x="578942" y="386464"/>
                  </a:cubicBezTo>
                  <a:lnTo>
                    <a:pt x="578942" y="353713"/>
                  </a:lnTo>
                  <a:cubicBezTo>
                    <a:pt x="578942" y="334717"/>
                    <a:pt x="588717" y="317032"/>
                    <a:pt x="606311" y="307206"/>
                  </a:cubicBezTo>
                  <a:lnTo>
                    <a:pt x="1119813" y="3276"/>
                  </a:lnTo>
                  <a:cubicBezTo>
                    <a:pt x="1123560" y="984"/>
                    <a:pt x="1127592" y="-40"/>
                    <a:pt x="11315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EF690EBD-3319-0D40-BDBA-5B86F50B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7228" y="2580752"/>
              <a:ext cx="63367" cy="241945"/>
            </a:xfrm>
            <a:custGeom>
              <a:avLst/>
              <a:gdLst>
                <a:gd name="T0" fmla="*/ 95 w 96"/>
                <a:gd name="T1" fmla="*/ 371 h 372"/>
                <a:gd name="T2" fmla="*/ 0 w 96"/>
                <a:gd name="T3" fmla="*/ 312 h 372"/>
                <a:gd name="T4" fmla="*/ 0 w 96"/>
                <a:gd name="T5" fmla="*/ 0 h 372"/>
                <a:gd name="T6" fmla="*/ 95 w 96"/>
                <a:gd name="T7" fmla="*/ 58 h 372"/>
                <a:gd name="T8" fmla="*/ 95 w 96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72">
                  <a:moveTo>
                    <a:pt x="95" y="371"/>
                  </a:moveTo>
                  <a:lnTo>
                    <a:pt x="0" y="312"/>
                  </a:lnTo>
                  <a:lnTo>
                    <a:pt x="0" y="0"/>
                  </a:lnTo>
                  <a:lnTo>
                    <a:pt x="95" y="58"/>
                  </a:lnTo>
                  <a:lnTo>
                    <a:pt x="95" y="371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E4347A37-A020-6949-8526-C723B5C4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5047" y="987946"/>
              <a:ext cx="167058" cy="241945"/>
            </a:xfrm>
            <a:custGeom>
              <a:avLst/>
              <a:gdLst>
                <a:gd name="T0" fmla="*/ 253 w 254"/>
                <a:gd name="T1" fmla="*/ 370 h 371"/>
                <a:gd name="T2" fmla="*/ 0 w 254"/>
                <a:gd name="T3" fmla="*/ 219 h 371"/>
                <a:gd name="T4" fmla="*/ 158 w 254"/>
                <a:gd name="T5" fmla="*/ 0 h 371"/>
                <a:gd name="T6" fmla="*/ 253 w 254"/>
                <a:gd name="T7" fmla="*/ 58 h 371"/>
                <a:gd name="T8" fmla="*/ 253 w 254"/>
                <a:gd name="T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71">
                  <a:moveTo>
                    <a:pt x="253" y="370"/>
                  </a:moveTo>
                  <a:lnTo>
                    <a:pt x="0" y="219"/>
                  </a:lnTo>
                  <a:lnTo>
                    <a:pt x="158" y="0"/>
                  </a:lnTo>
                  <a:lnTo>
                    <a:pt x="253" y="58"/>
                  </a:lnTo>
                  <a:lnTo>
                    <a:pt x="253" y="370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xmlns="" id="{3693EE92-CDD7-EA45-8A81-F8195209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8424" y="967783"/>
              <a:ext cx="1486236" cy="1837633"/>
            </a:xfrm>
            <a:custGeom>
              <a:avLst/>
              <a:gdLst>
                <a:gd name="T0" fmla="*/ 1999 w 2275"/>
                <a:gd name="T1" fmla="*/ 1499 h 2815"/>
                <a:gd name="T2" fmla="*/ 119 w 2275"/>
                <a:gd name="T3" fmla="*/ 2783 h 2815"/>
                <a:gd name="T4" fmla="*/ 119 w 2275"/>
                <a:gd name="T5" fmla="*/ 2783 h 2815"/>
                <a:gd name="T6" fmla="*/ 0 w 2275"/>
                <a:gd name="T7" fmla="*/ 2714 h 2815"/>
                <a:gd name="T8" fmla="*/ 0 w 2275"/>
                <a:gd name="T9" fmla="*/ 1428 h 2815"/>
                <a:gd name="T10" fmla="*/ 0 w 2275"/>
                <a:gd name="T11" fmla="*/ 1428 h 2815"/>
                <a:gd name="T12" fmla="*/ 118 w 2275"/>
                <a:gd name="T13" fmla="*/ 1222 h 2815"/>
                <a:gd name="T14" fmla="*/ 2155 w 2275"/>
                <a:gd name="T15" fmla="*/ 31 h 2815"/>
                <a:gd name="T16" fmla="*/ 2155 w 2275"/>
                <a:gd name="T17" fmla="*/ 31 h 2815"/>
                <a:gd name="T18" fmla="*/ 2274 w 2275"/>
                <a:gd name="T19" fmla="*/ 99 h 2815"/>
                <a:gd name="T20" fmla="*/ 2116 w 2275"/>
                <a:gd name="T21" fmla="*/ 1293 h 2815"/>
                <a:gd name="T22" fmla="*/ 2116 w 2275"/>
                <a:gd name="T23" fmla="*/ 1293 h 2815"/>
                <a:gd name="T24" fmla="*/ 1999 w 2275"/>
                <a:gd name="T25" fmla="*/ 1499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2815">
                  <a:moveTo>
                    <a:pt x="1999" y="1499"/>
                  </a:moveTo>
                  <a:lnTo>
                    <a:pt x="119" y="2783"/>
                  </a:lnTo>
                  <a:lnTo>
                    <a:pt x="119" y="2783"/>
                  </a:lnTo>
                  <a:cubicBezTo>
                    <a:pt x="66" y="2814"/>
                    <a:pt x="0" y="2776"/>
                    <a:pt x="0" y="271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3"/>
                    <a:pt x="44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116" y="1293"/>
                  </a:lnTo>
                  <a:lnTo>
                    <a:pt x="2116" y="1293"/>
                  </a:lnTo>
                  <a:cubicBezTo>
                    <a:pt x="2116" y="1378"/>
                    <a:pt x="2072" y="1456"/>
                    <a:pt x="1999" y="1499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xmlns="" id="{12C08971-452C-654B-877E-4A183BFD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791" y="1005228"/>
              <a:ext cx="1486236" cy="1837633"/>
            </a:xfrm>
            <a:custGeom>
              <a:avLst/>
              <a:gdLst>
                <a:gd name="T0" fmla="*/ 2156 w 2276"/>
                <a:gd name="T1" fmla="*/ 1591 h 2814"/>
                <a:gd name="T2" fmla="*/ 119 w 2276"/>
                <a:gd name="T3" fmla="*/ 2782 h 2814"/>
                <a:gd name="T4" fmla="*/ 119 w 2276"/>
                <a:gd name="T5" fmla="*/ 2782 h 2814"/>
                <a:gd name="T6" fmla="*/ 0 w 2276"/>
                <a:gd name="T7" fmla="*/ 2714 h 2814"/>
                <a:gd name="T8" fmla="*/ 0 w 2276"/>
                <a:gd name="T9" fmla="*/ 1428 h 2814"/>
                <a:gd name="T10" fmla="*/ 0 w 2276"/>
                <a:gd name="T11" fmla="*/ 1428 h 2814"/>
                <a:gd name="T12" fmla="*/ 118 w 2276"/>
                <a:gd name="T13" fmla="*/ 1222 h 2814"/>
                <a:gd name="T14" fmla="*/ 2155 w 2276"/>
                <a:gd name="T15" fmla="*/ 31 h 2814"/>
                <a:gd name="T16" fmla="*/ 2155 w 2276"/>
                <a:gd name="T17" fmla="*/ 31 h 2814"/>
                <a:gd name="T18" fmla="*/ 2275 w 2276"/>
                <a:gd name="T19" fmla="*/ 99 h 2814"/>
                <a:gd name="T20" fmla="*/ 2275 w 2276"/>
                <a:gd name="T21" fmla="*/ 1385 h 2814"/>
                <a:gd name="T22" fmla="*/ 2275 w 2276"/>
                <a:gd name="T23" fmla="*/ 1385 h 2814"/>
                <a:gd name="T24" fmla="*/ 2156 w 2276"/>
                <a:gd name="T25" fmla="*/ 1591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6" h="2814">
                  <a:moveTo>
                    <a:pt x="2156" y="1591"/>
                  </a:moveTo>
                  <a:lnTo>
                    <a:pt x="119" y="2782"/>
                  </a:lnTo>
                  <a:lnTo>
                    <a:pt x="119" y="2782"/>
                  </a:lnTo>
                  <a:cubicBezTo>
                    <a:pt x="67" y="2813"/>
                    <a:pt x="0" y="2775"/>
                    <a:pt x="0" y="271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3"/>
                    <a:pt x="45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5" y="38"/>
                    <a:pt x="2275" y="99"/>
                  </a:cubicBezTo>
                  <a:lnTo>
                    <a:pt x="2275" y="1385"/>
                  </a:lnTo>
                  <a:lnTo>
                    <a:pt x="2275" y="1385"/>
                  </a:lnTo>
                  <a:cubicBezTo>
                    <a:pt x="2275" y="1470"/>
                    <a:pt x="2229" y="1548"/>
                    <a:pt x="2156" y="1591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xmlns="" id="{196C558F-AA89-6549-B292-7D05CF5F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394067"/>
              <a:ext cx="1163642" cy="751760"/>
            </a:xfrm>
            <a:custGeom>
              <a:avLst/>
              <a:gdLst>
                <a:gd name="T0" fmla="*/ 1748 w 1781"/>
                <a:gd name="T1" fmla="*/ 157 h 1149"/>
                <a:gd name="T2" fmla="*/ 50 w 1781"/>
                <a:gd name="T3" fmla="*/ 1136 h 1149"/>
                <a:gd name="T4" fmla="*/ 50 w 1781"/>
                <a:gd name="T5" fmla="*/ 1136 h 1149"/>
                <a:gd name="T6" fmla="*/ 0 w 1781"/>
                <a:gd name="T7" fmla="*/ 1106 h 1149"/>
                <a:gd name="T8" fmla="*/ 0 w 1781"/>
                <a:gd name="T9" fmla="*/ 1057 h 1149"/>
                <a:gd name="T10" fmla="*/ 0 w 1781"/>
                <a:gd name="T11" fmla="*/ 1057 h 1149"/>
                <a:gd name="T12" fmla="*/ 41 w 1781"/>
                <a:gd name="T13" fmla="*/ 985 h 1149"/>
                <a:gd name="T14" fmla="*/ 1727 w 1781"/>
                <a:gd name="T15" fmla="*/ 14 h 1149"/>
                <a:gd name="T16" fmla="*/ 1727 w 1781"/>
                <a:gd name="T17" fmla="*/ 14 h 1149"/>
                <a:gd name="T18" fmla="*/ 1780 w 1781"/>
                <a:gd name="T19" fmla="*/ 44 h 1149"/>
                <a:gd name="T20" fmla="*/ 1780 w 1781"/>
                <a:gd name="T21" fmla="*/ 102 h 1149"/>
                <a:gd name="T22" fmla="*/ 1780 w 1781"/>
                <a:gd name="T23" fmla="*/ 102 h 1149"/>
                <a:gd name="T24" fmla="*/ 1748 w 1781"/>
                <a:gd name="T25" fmla="*/ 157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7"/>
                  </a:moveTo>
                  <a:lnTo>
                    <a:pt x="50" y="1136"/>
                  </a:lnTo>
                  <a:lnTo>
                    <a:pt x="50" y="1136"/>
                  </a:lnTo>
                  <a:cubicBezTo>
                    <a:pt x="28" y="1148"/>
                    <a:pt x="0" y="1132"/>
                    <a:pt x="0" y="1106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6"/>
                    <a:pt x="1780" y="44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4"/>
                    <a:pt x="1768" y="145"/>
                    <a:pt x="1748" y="1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xmlns="" id="{328D6BE3-3EAD-BF40-9685-13AE85F6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592810"/>
              <a:ext cx="1163642" cy="751758"/>
            </a:xfrm>
            <a:custGeom>
              <a:avLst/>
              <a:gdLst>
                <a:gd name="T0" fmla="*/ 1748 w 1781"/>
                <a:gd name="T1" fmla="*/ 156 h 1149"/>
                <a:gd name="T2" fmla="*/ 50 w 1781"/>
                <a:gd name="T3" fmla="*/ 1135 h 1149"/>
                <a:gd name="T4" fmla="*/ 50 w 1781"/>
                <a:gd name="T5" fmla="*/ 1135 h 1149"/>
                <a:gd name="T6" fmla="*/ 0 w 1781"/>
                <a:gd name="T7" fmla="*/ 1106 h 1149"/>
                <a:gd name="T8" fmla="*/ 0 w 1781"/>
                <a:gd name="T9" fmla="*/ 1056 h 1149"/>
                <a:gd name="T10" fmla="*/ 0 w 1781"/>
                <a:gd name="T11" fmla="*/ 1056 h 1149"/>
                <a:gd name="T12" fmla="*/ 41 w 1781"/>
                <a:gd name="T13" fmla="*/ 985 h 1149"/>
                <a:gd name="T14" fmla="*/ 1727 w 1781"/>
                <a:gd name="T15" fmla="*/ 13 h 1149"/>
                <a:gd name="T16" fmla="*/ 1727 w 1781"/>
                <a:gd name="T17" fmla="*/ 13 h 1149"/>
                <a:gd name="T18" fmla="*/ 1780 w 1781"/>
                <a:gd name="T19" fmla="*/ 44 h 1149"/>
                <a:gd name="T20" fmla="*/ 1780 w 1781"/>
                <a:gd name="T21" fmla="*/ 101 h 1149"/>
                <a:gd name="T22" fmla="*/ 1780 w 1781"/>
                <a:gd name="T23" fmla="*/ 101 h 1149"/>
                <a:gd name="T24" fmla="*/ 1748 w 1781"/>
                <a:gd name="T25" fmla="*/ 15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6"/>
                  </a:moveTo>
                  <a:lnTo>
                    <a:pt x="50" y="1135"/>
                  </a:lnTo>
                  <a:lnTo>
                    <a:pt x="50" y="1135"/>
                  </a:lnTo>
                  <a:cubicBezTo>
                    <a:pt x="28" y="1148"/>
                    <a:pt x="0" y="1132"/>
                    <a:pt x="0" y="1106"/>
                  </a:cubicBezTo>
                  <a:lnTo>
                    <a:pt x="0" y="1056"/>
                  </a:lnTo>
                  <a:lnTo>
                    <a:pt x="0" y="1056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3"/>
                  </a:lnTo>
                  <a:lnTo>
                    <a:pt x="1727" y="13"/>
                  </a:lnTo>
                  <a:cubicBezTo>
                    <a:pt x="1750" y="0"/>
                    <a:pt x="1780" y="17"/>
                    <a:pt x="1780" y="44"/>
                  </a:cubicBezTo>
                  <a:lnTo>
                    <a:pt x="1780" y="101"/>
                  </a:lnTo>
                  <a:lnTo>
                    <a:pt x="1780" y="101"/>
                  </a:lnTo>
                  <a:cubicBezTo>
                    <a:pt x="1780" y="124"/>
                    <a:pt x="1768" y="145"/>
                    <a:pt x="1748" y="1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A369FEBE-54A5-F547-99C9-258CA973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788671"/>
              <a:ext cx="1163642" cy="751758"/>
            </a:xfrm>
            <a:custGeom>
              <a:avLst/>
              <a:gdLst>
                <a:gd name="T0" fmla="*/ 1748 w 1781"/>
                <a:gd name="T1" fmla="*/ 158 h 1150"/>
                <a:gd name="T2" fmla="*/ 50 w 1781"/>
                <a:gd name="T3" fmla="*/ 1136 h 1150"/>
                <a:gd name="T4" fmla="*/ 50 w 1781"/>
                <a:gd name="T5" fmla="*/ 1136 h 1150"/>
                <a:gd name="T6" fmla="*/ 0 w 1781"/>
                <a:gd name="T7" fmla="*/ 1107 h 1150"/>
                <a:gd name="T8" fmla="*/ 0 w 1781"/>
                <a:gd name="T9" fmla="*/ 1057 h 1150"/>
                <a:gd name="T10" fmla="*/ 0 w 1781"/>
                <a:gd name="T11" fmla="*/ 1057 h 1150"/>
                <a:gd name="T12" fmla="*/ 41 w 1781"/>
                <a:gd name="T13" fmla="*/ 986 h 1150"/>
                <a:gd name="T14" fmla="*/ 1727 w 1781"/>
                <a:gd name="T15" fmla="*/ 14 h 1150"/>
                <a:gd name="T16" fmla="*/ 1727 w 1781"/>
                <a:gd name="T17" fmla="*/ 14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8"/>
                  </a:moveTo>
                  <a:lnTo>
                    <a:pt x="50" y="1136"/>
                  </a:lnTo>
                  <a:lnTo>
                    <a:pt x="50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8"/>
                    <a:pt x="16" y="1000"/>
                    <a:pt x="41" y="986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7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0FC3BE-A2E4-8746-BE61-E39A42BDB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992" y="5518661"/>
              <a:ext cx="8818832" cy="7087772"/>
            </a:xfrm>
            <a:custGeom>
              <a:avLst/>
              <a:gdLst>
                <a:gd name="connsiteX0" fmla="*/ 8818832 w 8818832"/>
                <a:gd name="connsiteY0" fmla="*/ 0 h 7087772"/>
                <a:gd name="connsiteX1" fmla="*/ 8818832 w 8818832"/>
                <a:gd name="connsiteY1" fmla="*/ 305699 h 7087772"/>
                <a:gd name="connsiteX2" fmla="*/ 8693430 w 8818832"/>
                <a:gd name="connsiteY2" fmla="*/ 522561 h 7087772"/>
                <a:gd name="connsiteX3" fmla="*/ 3478156 w 8818832"/>
                <a:gd name="connsiteY3" fmla="*/ 3634413 h 7087772"/>
                <a:gd name="connsiteX4" fmla="*/ 3154855 w 8818832"/>
                <a:gd name="connsiteY4" fmla="*/ 3630494 h 7087772"/>
                <a:gd name="connsiteX5" fmla="*/ 3014646 w 8818832"/>
                <a:gd name="connsiteY5" fmla="*/ 3551234 h 7087772"/>
                <a:gd name="connsiteX6" fmla="*/ 2271089 w 8818832"/>
                <a:gd name="connsiteY6" fmla="*/ 7087772 h 7087772"/>
                <a:gd name="connsiteX7" fmla="*/ 2137185 w 8818832"/>
                <a:gd name="connsiteY7" fmla="*/ 7007459 h 7087772"/>
                <a:gd name="connsiteX8" fmla="*/ 2869230 w 8818832"/>
                <a:gd name="connsiteY8" fmla="*/ 3469030 h 7087772"/>
                <a:gd name="connsiteX9" fmla="*/ 868604 w 8818832"/>
                <a:gd name="connsiteY9" fmla="*/ 2338080 h 7087772"/>
                <a:gd name="connsiteX10" fmla="*/ 134557 w 8818832"/>
                <a:gd name="connsiteY10" fmla="*/ 5831960 h 7087772"/>
                <a:gd name="connsiteX11" fmla="*/ 0 w 8818832"/>
                <a:gd name="connsiteY11" fmla="*/ 5751647 h 7087772"/>
                <a:gd name="connsiteX12" fmla="*/ 723217 w 8818832"/>
                <a:gd name="connsiteY12" fmla="*/ 2255893 h 7087772"/>
                <a:gd name="connsiteX13" fmla="*/ 622002 w 8818832"/>
                <a:gd name="connsiteY13" fmla="*/ 2198676 h 7087772"/>
                <a:gd name="connsiteX14" fmla="*/ 501172 w 8818832"/>
                <a:gd name="connsiteY14" fmla="*/ 1985080 h 7087772"/>
                <a:gd name="connsiteX15" fmla="*/ 501172 w 8818832"/>
                <a:gd name="connsiteY15" fmla="*/ 1736863 h 7087772"/>
                <a:gd name="connsiteX16" fmla="*/ 796594 w 8818832"/>
                <a:gd name="connsiteY16" fmla="*/ 1901217 h 7087772"/>
                <a:gd name="connsiteX17" fmla="*/ 868741 w 8818832"/>
                <a:gd name="connsiteY17" fmla="*/ 1552484 h 7087772"/>
                <a:gd name="connsiteX18" fmla="*/ 1018974 w 8818832"/>
                <a:gd name="connsiteY18" fmla="*/ 1622351 h 7087772"/>
                <a:gd name="connsiteX19" fmla="*/ 943245 w 8818832"/>
                <a:gd name="connsiteY19" fmla="*/ 1982804 h 7087772"/>
                <a:gd name="connsiteX20" fmla="*/ 2946175 w 8818832"/>
                <a:gd name="connsiteY20" fmla="*/ 3097104 h 7087772"/>
                <a:gd name="connsiteX21" fmla="*/ 3005925 w 8818832"/>
                <a:gd name="connsiteY21" fmla="*/ 2808296 h 7087772"/>
                <a:gd name="connsiteX22" fmla="*/ 3156159 w 8818832"/>
                <a:gd name="connsiteY22" fmla="*/ 2878162 h 7087772"/>
                <a:gd name="connsiteX23" fmla="*/ 3092958 w 8818832"/>
                <a:gd name="connsiteY23" fmla="*/ 3178764 h 7087772"/>
                <a:gd name="connsiteX24" fmla="*/ 3315526 w 8818832"/>
                <a:gd name="connsiteY24" fmla="*/ 3302587 h 708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8832" h="7087772">
                  <a:moveTo>
                    <a:pt x="8818832" y="0"/>
                  </a:moveTo>
                  <a:lnTo>
                    <a:pt x="8818832" y="305699"/>
                  </a:lnTo>
                  <a:cubicBezTo>
                    <a:pt x="8818832" y="395840"/>
                    <a:pt x="8770500" y="478144"/>
                    <a:pt x="8693430" y="522561"/>
                  </a:cubicBezTo>
                  <a:lnTo>
                    <a:pt x="3478156" y="3634413"/>
                  </a:lnTo>
                  <a:cubicBezTo>
                    <a:pt x="3377573" y="3691895"/>
                    <a:pt x="3254131" y="3689935"/>
                    <a:pt x="3154855" y="3630494"/>
                  </a:cubicBezTo>
                  <a:lnTo>
                    <a:pt x="3014646" y="3551234"/>
                  </a:lnTo>
                  <a:lnTo>
                    <a:pt x="2271089" y="7087772"/>
                  </a:lnTo>
                  <a:lnTo>
                    <a:pt x="2137185" y="7007459"/>
                  </a:lnTo>
                  <a:lnTo>
                    <a:pt x="2869230" y="3469030"/>
                  </a:lnTo>
                  <a:lnTo>
                    <a:pt x="868604" y="2338080"/>
                  </a:lnTo>
                  <a:lnTo>
                    <a:pt x="134557" y="5831960"/>
                  </a:lnTo>
                  <a:lnTo>
                    <a:pt x="0" y="5751647"/>
                  </a:lnTo>
                  <a:lnTo>
                    <a:pt x="723217" y="2255893"/>
                  </a:lnTo>
                  <a:lnTo>
                    <a:pt x="622002" y="2198676"/>
                  </a:lnTo>
                  <a:cubicBezTo>
                    <a:pt x="546892" y="2154259"/>
                    <a:pt x="501172" y="2072609"/>
                    <a:pt x="501172" y="1985080"/>
                  </a:cubicBezTo>
                  <a:lnTo>
                    <a:pt x="501172" y="1736863"/>
                  </a:lnTo>
                  <a:lnTo>
                    <a:pt x="796594" y="1901217"/>
                  </a:lnTo>
                  <a:lnTo>
                    <a:pt x="868741" y="1552484"/>
                  </a:lnTo>
                  <a:lnTo>
                    <a:pt x="1018974" y="1622351"/>
                  </a:lnTo>
                  <a:lnTo>
                    <a:pt x="943245" y="1982804"/>
                  </a:lnTo>
                  <a:lnTo>
                    <a:pt x="2946175" y="3097104"/>
                  </a:lnTo>
                  <a:lnTo>
                    <a:pt x="3005925" y="2808296"/>
                  </a:lnTo>
                  <a:lnTo>
                    <a:pt x="3156159" y="2878162"/>
                  </a:lnTo>
                  <a:lnTo>
                    <a:pt x="3092958" y="3178764"/>
                  </a:lnTo>
                  <a:lnTo>
                    <a:pt x="3315526" y="33025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xmlns="" id="{6D528976-BFDF-4C4B-93FD-1349EE17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467" y="5596429"/>
              <a:ext cx="5440892" cy="3568694"/>
            </a:xfrm>
            <a:custGeom>
              <a:avLst/>
              <a:gdLst>
                <a:gd name="T0" fmla="*/ 194 w 8328"/>
                <a:gd name="T1" fmla="*/ 4972 h 5464"/>
                <a:gd name="T2" fmla="*/ 8327 w 8328"/>
                <a:gd name="T3" fmla="*/ 0 h 5464"/>
                <a:gd name="T4" fmla="*/ 8327 w 8328"/>
                <a:gd name="T5" fmla="*/ 334 h 5464"/>
                <a:gd name="T6" fmla="*/ 8327 w 8328"/>
                <a:gd name="T7" fmla="*/ 334 h 5464"/>
                <a:gd name="T8" fmla="*/ 8123 w 8328"/>
                <a:gd name="T9" fmla="*/ 686 h 5464"/>
                <a:gd name="T10" fmla="*/ 217 w 8328"/>
                <a:gd name="T11" fmla="*/ 5404 h 5464"/>
                <a:gd name="T12" fmla="*/ 217 w 8328"/>
                <a:gd name="T13" fmla="*/ 5404 h 5464"/>
                <a:gd name="T14" fmla="*/ 215 w 8328"/>
                <a:gd name="T15" fmla="*/ 5406 h 5464"/>
                <a:gd name="T16" fmla="*/ 215 w 8328"/>
                <a:gd name="T17" fmla="*/ 5406 h 5464"/>
                <a:gd name="T18" fmla="*/ 0 w 8328"/>
                <a:gd name="T19" fmla="*/ 5285 h 5464"/>
                <a:gd name="T20" fmla="*/ 0 w 8328"/>
                <a:gd name="T21" fmla="*/ 5148 h 5464"/>
                <a:gd name="T22" fmla="*/ 0 w 8328"/>
                <a:gd name="T23" fmla="*/ 5148 h 5464"/>
                <a:gd name="T24" fmla="*/ 184 w 8328"/>
                <a:gd name="T25" fmla="*/ 4977 h 5464"/>
                <a:gd name="T26" fmla="*/ 194 w 8328"/>
                <a:gd name="T27" fmla="*/ 4972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28" h="5464">
                  <a:moveTo>
                    <a:pt x="194" y="4972"/>
                  </a:moveTo>
                  <a:lnTo>
                    <a:pt x="8327" y="0"/>
                  </a:lnTo>
                  <a:lnTo>
                    <a:pt x="8327" y="334"/>
                  </a:lnTo>
                  <a:lnTo>
                    <a:pt x="8327" y="334"/>
                  </a:lnTo>
                  <a:cubicBezTo>
                    <a:pt x="8327" y="479"/>
                    <a:pt x="8249" y="614"/>
                    <a:pt x="8123" y="686"/>
                  </a:cubicBezTo>
                  <a:lnTo>
                    <a:pt x="217" y="5404"/>
                  </a:lnTo>
                  <a:lnTo>
                    <a:pt x="217" y="5404"/>
                  </a:lnTo>
                  <a:cubicBezTo>
                    <a:pt x="217" y="5405"/>
                    <a:pt x="216" y="5405"/>
                    <a:pt x="215" y="5406"/>
                  </a:cubicBezTo>
                  <a:lnTo>
                    <a:pt x="215" y="5406"/>
                  </a:lnTo>
                  <a:cubicBezTo>
                    <a:pt x="121" y="5463"/>
                    <a:pt x="0" y="5395"/>
                    <a:pt x="0" y="5285"/>
                  </a:cubicBezTo>
                  <a:lnTo>
                    <a:pt x="0" y="5148"/>
                  </a:lnTo>
                  <a:lnTo>
                    <a:pt x="0" y="5148"/>
                  </a:lnTo>
                  <a:cubicBezTo>
                    <a:pt x="0" y="5017"/>
                    <a:pt x="71" y="5042"/>
                    <a:pt x="184" y="4977"/>
                  </a:cubicBezTo>
                  <a:lnTo>
                    <a:pt x="194" y="49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xmlns="" id="{1DE2173E-F077-EB40-9AC7-27B3C0AD6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202" y="5337203"/>
              <a:ext cx="8505532" cy="3554293"/>
            </a:xfrm>
            <a:custGeom>
              <a:avLst/>
              <a:gdLst>
                <a:gd name="T0" fmla="*/ 4868 w 13020"/>
                <a:gd name="T1" fmla="*/ 4875 h 5440"/>
                <a:gd name="T2" fmla="*/ 13019 w 13020"/>
                <a:gd name="T3" fmla="*/ 0 h 5440"/>
                <a:gd name="T4" fmla="*/ 13019 w 13020"/>
                <a:gd name="T5" fmla="*/ 273 h 5440"/>
                <a:gd name="T6" fmla="*/ 13019 w 13020"/>
                <a:gd name="T7" fmla="*/ 273 h 5440"/>
                <a:gd name="T8" fmla="*/ 12921 w 13020"/>
                <a:gd name="T9" fmla="*/ 441 h 5440"/>
                <a:gd name="T10" fmla="*/ 4679 w 13020"/>
                <a:gd name="T11" fmla="*/ 5372 h 5440"/>
                <a:gd name="T12" fmla="*/ 4679 w 13020"/>
                <a:gd name="T13" fmla="*/ 5372 h 5440"/>
                <a:gd name="T14" fmla="*/ 4301 w 13020"/>
                <a:gd name="T15" fmla="*/ 5366 h 5440"/>
                <a:gd name="T16" fmla="*/ 78 w 13020"/>
                <a:gd name="T17" fmla="*/ 3014 h 5440"/>
                <a:gd name="T18" fmla="*/ 78 w 13020"/>
                <a:gd name="T19" fmla="*/ 3014 h 5440"/>
                <a:gd name="T20" fmla="*/ 3 w 13020"/>
                <a:gd name="T21" fmla="*/ 2882 h 5440"/>
                <a:gd name="T22" fmla="*/ 2 w 13020"/>
                <a:gd name="T23" fmla="*/ 2763 h 5440"/>
                <a:gd name="T24" fmla="*/ 2 w 13020"/>
                <a:gd name="T25" fmla="*/ 2763 h 5440"/>
                <a:gd name="T26" fmla="*/ 97 w 13020"/>
                <a:gd name="T27" fmla="*/ 2463 h 5440"/>
                <a:gd name="T28" fmla="*/ 4102 w 13020"/>
                <a:gd name="T29" fmla="*/ 4866 h 5440"/>
                <a:gd name="T30" fmla="*/ 4102 w 13020"/>
                <a:gd name="T31" fmla="*/ 4866 h 5440"/>
                <a:gd name="T32" fmla="*/ 4868 w 13020"/>
                <a:gd name="T33" fmla="*/ 4875 h 5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20" h="5440">
                  <a:moveTo>
                    <a:pt x="4868" y="4875"/>
                  </a:moveTo>
                  <a:lnTo>
                    <a:pt x="13019" y="0"/>
                  </a:lnTo>
                  <a:lnTo>
                    <a:pt x="13019" y="273"/>
                  </a:lnTo>
                  <a:lnTo>
                    <a:pt x="13019" y="273"/>
                  </a:lnTo>
                  <a:cubicBezTo>
                    <a:pt x="13019" y="343"/>
                    <a:pt x="12982" y="407"/>
                    <a:pt x="12921" y="441"/>
                  </a:cubicBezTo>
                  <a:lnTo>
                    <a:pt x="4679" y="5372"/>
                  </a:lnTo>
                  <a:lnTo>
                    <a:pt x="4679" y="5372"/>
                  </a:lnTo>
                  <a:cubicBezTo>
                    <a:pt x="4562" y="5439"/>
                    <a:pt x="4417" y="5437"/>
                    <a:pt x="4301" y="5366"/>
                  </a:cubicBezTo>
                  <a:lnTo>
                    <a:pt x="78" y="3014"/>
                  </a:lnTo>
                  <a:lnTo>
                    <a:pt x="78" y="3014"/>
                  </a:lnTo>
                  <a:cubicBezTo>
                    <a:pt x="32" y="2986"/>
                    <a:pt x="4" y="2936"/>
                    <a:pt x="3" y="2882"/>
                  </a:cubicBezTo>
                  <a:lnTo>
                    <a:pt x="2" y="2763"/>
                  </a:lnTo>
                  <a:lnTo>
                    <a:pt x="2" y="2763"/>
                  </a:lnTo>
                  <a:cubicBezTo>
                    <a:pt x="0" y="2655"/>
                    <a:pt x="34" y="2550"/>
                    <a:pt x="97" y="2463"/>
                  </a:cubicBezTo>
                  <a:lnTo>
                    <a:pt x="4102" y="4866"/>
                  </a:lnTo>
                  <a:lnTo>
                    <a:pt x="4102" y="4866"/>
                  </a:lnTo>
                  <a:cubicBezTo>
                    <a:pt x="4337" y="5007"/>
                    <a:pt x="4630" y="5011"/>
                    <a:pt x="4868" y="487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xmlns="" id="{3AE58DEF-7FF5-9B4C-946E-B84F88840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483" y="3574457"/>
              <a:ext cx="8505532" cy="5112536"/>
            </a:xfrm>
            <a:custGeom>
              <a:avLst/>
              <a:gdLst>
                <a:gd name="T0" fmla="*/ 8526 w 13020"/>
                <a:gd name="T1" fmla="*/ 32 h 7826"/>
                <a:gd name="T2" fmla="*/ 12907 w 13020"/>
                <a:gd name="T3" fmla="*/ 2553 h 7826"/>
                <a:gd name="T4" fmla="*/ 12907 w 13020"/>
                <a:gd name="T5" fmla="*/ 2553 h 7826"/>
                <a:gd name="T6" fmla="*/ 12904 w 13020"/>
                <a:gd name="T7" fmla="*/ 2846 h 7826"/>
                <a:gd name="T8" fmla="*/ 4728 w 13020"/>
                <a:gd name="T9" fmla="*/ 7752 h 7826"/>
                <a:gd name="T10" fmla="*/ 4728 w 13020"/>
                <a:gd name="T11" fmla="*/ 7752 h 7826"/>
                <a:gd name="T12" fmla="*/ 4311 w 13020"/>
                <a:gd name="T13" fmla="*/ 7746 h 7826"/>
                <a:gd name="T14" fmla="*/ 111 w 13020"/>
                <a:gd name="T15" fmla="*/ 5413 h 7826"/>
                <a:gd name="T16" fmla="*/ 111 w 13020"/>
                <a:gd name="T17" fmla="*/ 5413 h 7826"/>
                <a:gd name="T18" fmla="*/ 114 w 13020"/>
                <a:gd name="T19" fmla="*/ 5121 h 7826"/>
                <a:gd name="T20" fmla="*/ 8355 w 13020"/>
                <a:gd name="T21" fmla="*/ 31 h 7826"/>
                <a:gd name="T22" fmla="*/ 8355 w 13020"/>
                <a:gd name="T23" fmla="*/ 31 h 7826"/>
                <a:gd name="T24" fmla="*/ 8526 w 13020"/>
                <a:gd name="T25" fmla="*/ 32 h 7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20" h="7826">
                  <a:moveTo>
                    <a:pt x="8526" y="32"/>
                  </a:moveTo>
                  <a:lnTo>
                    <a:pt x="12907" y="2553"/>
                  </a:lnTo>
                  <a:lnTo>
                    <a:pt x="12907" y="2553"/>
                  </a:lnTo>
                  <a:cubicBezTo>
                    <a:pt x="13019" y="2619"/>
                    <a:pt x="13017" y="2782"/>
                    <a:pt x="12904" y="2846"/>
                  </a:cubicBezTo>
                  <a:lnTo>
                    <a:pt x="4728" y="7752"/>
                  </a:lnTo>
                  <a:lnTo>
                    <a:pt x="4728" y="7752"/>
                  </a:lnTo>
                  <a:cubicBezTo>
                    <a:pt x="4598" y="7825"/>
                    <a:pt x="4438" y="7823"/>
                    <a:pt x="4311" y="7746"/>
                  </a:cubicBezTo>
                  <a:lnTo>
                    <a:pt x="111" y="5413"/>
                  </a:lnTo>
                  <a:lnTo>
                    <a:pt x="111" y="5413"/>
                  </a:lnTo>
                  <a:cubicBezTo>
                    <a:pt x="0" y="5346"/>
                    <a:pt x="1" y="5185"/>
                    <a:pt x="114" y="5121"/>
                  </a:cubicBezTo>
                  <a:lnTo>
                    <a:pt x="8355" y="31"/>
                  </a:lnTo>
                  <a:lnTo>
                    <a:pt x="8355" y="31"/>
                  </a:lnTo>
                  <a:cubicBezTo>
                    <a:pt x="8408" y="0"/>
                    <a:pt x="8474" y="1"/>
                    <a:pt x="8526" y="3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xmlns="" id="{11C08CDD-3310-BB41-A6D0-577033FAD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531" y="3617662"/>
              <a:ext cx="8344237" cy="5020368"/>
            </a:xfrm>
            <a:custGeom>
              <a:avLst/>
              <a:gdLst>
                <a:gd name="T0" fmla="*/ 8413 w 12773"/>
                <a:gd name="T1" fmla="*/ 31 h 7685"/>
                <a:gd name="T2" fmla="*/ 12661 w 12773"/>
                <a:gd name="T3" fmla="*/ 2482 h 7685"/>
                <a:gd name="T4" fmla="*/ 12661 w 12773"/>
                <a:gd name="T5" fmla="*/ 2482 h 7685"/>
                <a:gd name="T6" fmla="*/ 12659 w 12773"/>
                <a:gd name="T7" fmla="*/ 2771 h 7685"/>
                <a:gd name="T8" fmla="*/ 4592 w 12773"/>
                <a:gd name="T9" fmla="*/ 7611 h 7685"/>
                <a:gd name="T10" fmla="*/ 4592 w 12773"/>
                <a:gd name="T11" fmla="*/ 7611 h 7685"/>
                <a:gd name="T12" fmla="*/ 4180 w 12773"/>
                <a:gd name="T13" fmla="*/ 7606 h 7685"/>
                <a:gd name="T14" fmla="*/ 110 w 12773"/>
                <a:gd name="T15" fmla="*/ 5341 h 7685"/>
                <a:gd name="T16" fmla="*/ 110 w 12773"/>
                <a:gd name="T17" fmla="*/ 5341 h 7685"/>
                <a:gd name="T18" fmla="*/ 113 w 12773"/>
                <a:gd name="T19" fmla="*/ 5052 h 7685"/>
                <a:gd name="T20" fmla="*/ 8244 w 12773"/>
                <a:gd name="T21" fmla="*/ 30 h 7685"/>
                <a:gd name="T22" fmla="*/ 8244 w 12773"/>
                <a:gd name="T23" fmla="*/ 30 h 7685"/>
                <a:gd name="T24" fmla="*/ 8413 w 12773"/>
                <a:gd name="T25" fmla="*/ 31 h 7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73" h="7685">
                  <a:moveTo>
                    <a:pt x="8413" y="31"/>
                  </a:moveTo>
                  <a:lnTo>
                    <a:pt x="12661" y="2482"/>
                  </a:lnTo>
                  <a:lnTo>
                    <a:pt x="12661" y="2482"/>
                  </a:lnTo>
                  <a:cubicBezTo>
                    <a:pt x="12772" y="2547"/>
                    <a:pt x="12770" y="2708"/>
                    <a:pt x="12659" y="2771"/>
                  </a:cubicBezTo>
                  <a:lnTo>
                    <a:pt x="4592" y="7611"/>
                  </a:lnTo>
                  <a:lnTo>
                    <a:pt x="4592" y="7611"/>
                  </a:lnTo>
                  <a:cubicBezTo>
                    <a:pt x="4464" y="7684"/>
                    <a:pt x="4306" y="7682"/>
                    <a:pt x="4180" y="7606"/>
                  </a:cubicBezTo>
                  <a:lnTo>
                    <a:pt x="110" y="5341"/>
                  </a:lnTo>
                  <a:lnTo>
                    <a:pt x="110" y="5341"/>
                  </a:lnTo>
                  <a:cubicBezTo>
                    <a:pt x="0" y="5275"/>
                    <a:pt x="2" y="5116"/>
                    <a:pt x="113" y="5052"/>
                  </a:cubicBezTo>
                  <a:lnTo>
                    <a:pt x="8244" y="30"/>
                  </a:lnTo>
                  <a:lnTo>
                    <a:pt x="8244" y="30"/>
                  </a:lnTo>
                  <a:cubicBezTo>
                    <a:pt x="8297" y="0"/>
                    <a:pt x="8362" y="0"/>
                    <a:pt x="8413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DCF9E8CF-87A6-2242-82CB-D80394689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1916" y="4798586"/>
              <a:ext cx="4870590" cy="2851499"/>
            </a:xfrm>
            <a:custGeom>
              <a:avLst/>
              <a:gdLst>
                <a:gd name="T0" fmla="*/ 4373 w 7459"/>
                <a:gd name="T1" fmla="*/ 0 h 4364"/>
                <a:gd name="T2" fmla="*/ 0 w 7459"/>
                <a:gd name="T3" fmla="*/ 2568 h 4364"/>
                <a:gd name="T4" fmla="*/ 3081 w 7459"/>
                <a:gd name="T5" fmla="*/ 4363 h 4364"/>
                <a:gd name="T6" fmla="*/ 7458 w 7459"/>
                <a:gd name="T7" fmla="*/ 1788 h 4364"/>
                <a:gd name="T8" fmla="*/ 4373 w 7459"/>
                <a:gd name="T9" fmla="*/ 0 h 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9" h="4364">
                  <a:moveTo>
                    <a:pt x="4373" y="0"/>
                  </a:moveTo>
                  <a:lnTo>
                    <a:pt x="0" y="2568"/>
                  </a:lnTo>
                  <a:lnTo>
                    <a:pt x="3081" y="4363"/>
                  </a:lnTo>
                  <a:lnTo>
                    <a:pt x="7458" y="1788"/>
                  </a:lnTo>
                  <a:lnTo>
                    <a:pt x="437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xmlns="" id="{86B3BE09-BFA0-6E4B-A32F-A36ADEFA0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5847015"/>
              <a:ext cx="4674730" cy="1728181"/>
            </a:xfrm>
            <a:custGeom>
              <a:avLst/>
              <a:gdLst>
                <a:gd name="T0" fmla="*/ 0 w 7159"/>
                <a:gd name="T1" fmla="*/ 763 h 2646"/>
                <a:gd name="T2" fmla="*/ 0 w 7159"/>
                <a:gd name="T3" fmla="*/ 922 h 2646"/>
                <a:gd name="T4" fmla="*/ 2944 w 7159"/>
                <a:gd name="T5" fmla="*/ 2645 h 2646"/>
                <a:gd name="T6" fmla="*/ 7158 w 7159"/>
                <a:gd name="T7" fmla="*/ 158 h 2646"/>
                <a:gd name="T8" fmla="*/ 7158 w 7159"/>
                <a:gd name="T9" fmla="*/ 0 h 2646"/>
                <a:gd name="T10" fmla="*/ 0 w 7159"/>
                <a:gd name="T11" fmla="*/ 76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9" h="2646">
                  <a:moveTo>
                    <a:pt x="0" y="763"/>
                  </a:moveTo>
                  <a:lnTo>
                    <a:pt x="0" y="922"/>
                  </a:lnTo>
                  <a:lnTo>
                    <a:pt x="2944" y="2645"/>
                  </a:lnTo>
                  <a:lnTo>
                    <a:pt x="7158" y="158"/>
                  </a:lnTo>
                  <a:lnTo>
                    <a:pt x="7158" y="0"/>
                  </a:lnTo>
                  <a:lnTo>
                    <a:pt x="0" y="763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xmlns="" id="{CB939103-9EC9-6048-BD3D-ACCDDEA74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9810" y="5847015"/>
              <a:ext cx="2753569" cy="1728181"/>
            </a:xfrm>
            <a:custGeom>
              <a:avLst/>
              <a:gdLst>
                <a:gd name="T0" fmla="*/ 0 w 4215"/>
                <a:gd name="T1" fmla="*/ 2487 h 2646"/>
                <a:gd name="T2" fmla="*/ 0 w 4215"/>
                <a:gd name="T3" fmla="*/ 2645 h 2646"/>
                <a:gd name="T4" fmla="*/ 4214 w 4215"/>
                <a:gd name="T5" fmla="*/ 158 h 2646"/>
                <a:gd name="T6" fmla="*/ 4214 w 4215"/>
                <a:gd name="T7" fmla="*/ 0 h 2646"/>
                <a:gd name="T8" fmla="*/ 0 w 4215"/>
                <a:gd name="T9" fmla="*/ 2487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5" h="2646">
                  <a:moveTo>
                    <a:pt x="0" y="2487"/>
                  </a:moveTo>
                  <a:lnTo>
                    <a:pt x="0" y="2645"/>
                  </a:lnTo>
                  <a:lnTo>
                    <a:pt x="4214" y="158"/>
                  </a:lnTo>
                  <a:lnTo>
                    <a:pt x="4214" y="0"/>
                  </a:lnTo>
                  <a:lnTo>
                    <a:pt x="0" y="2487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xmlns="" id="{9EDB8D9D-F8C3-0C46-8BF6-E8239D3E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4723698"/>
              <a:ext cx="4674730" cy="2747808"/>
            </a:xfrm>
            <a:custGeom>
              <a:avLst/>
              <a:gdLst>
                <a:gd name="T0" fmla="*/ 4210 w 7159"/>
                <a:gd name="T1" fmla="*/ 0 h 4207"/>
                <a:gd name="T2" fmla="*/ 0 w 7159"/>
                <a:gd name="T3" fmla="*/ 2482 h 4207"/>
                <a:gd name="T4" fmla="*/ 2944 w 7159"/>
                <a:gd name="T5" fmla="*/ 4206 h 4207"/>
                <a:gd name="T6" fmla="*/ 7158 w 7159"/>
                <a:gd name="T7" fmla="*/ 1719 h 4207"/>
                <a:gd name="T8" fmla="*/ 4210 w 7159"/>
                <a:gd name="T9" fmla="*/ 0 h 4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9" h="4207">
                  <a:moveTo>
                    <a:pt x="4210" y="0"/>
                  </a:moveTo>
                  <a:lnTo>
                    <a:pt x="0" y="2482"/>
                  </a:lnTo>
                  <a:lnTo>
                    <a:pt x="2944" y="4206"/>
                  </a:lnTo>
                  <a:lnTo>
                    <a:pt x="7158" y="1719"/>
                  </a:lnTo>
                  <a:lnTo>
                    <a:pt x="421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xmlns="" id="{0472FDE4-9C37-C342-A1D3-D322CF25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474" y="4870593"/>
              <a:ext cx="3562935" cy="2093979"/>
            </a:xfrm>
            <a:custGeom>
              <a:avLst/>
              <a:gdLst>
                <a:gd name="T0" fmla="*/ 3888 w 5455"/>
                <a:gd name="T1" fmla="*/ 0 h 3207"/>
                <a:gd name="T2" fmla="*/ 0 w 5455"/>
                <a:gd name="T3" fmla="*/ 2291 h 3207"/>
                <a:gd name="T4" fmla="*/ 1563 w 5455"/>
                <a:gd name="T5" fmla="*/ 3206 h 3207"/>
                <a:gd name="T6" fmla="*/ 5454 w 5455"/>
                <a:gd name="T7" fmla="*/ 909 h 3207"/>
                <a:gd name="T8" fmla="*/ 3888 w 5455"/>
                <a:gd name="T9" fmla="*/ 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5" h="3207">
                  <a:moveTo>
                    <a:pt x="3888" y="0"/>
                  </a:moveTo>
                  <a:lnTo>
                    <a:pt x="0" y="2291"/>
                  </a:lnTo>
                  <a:lnTo>
                    <a:pt x="1563" y="3206"/>
                  </a:lnTo>
                  <a:lnTo>
                    <a:pt x="5454" y="909"/>
                  </a:lnTo>
                  <a:lnTo>
                    <a:pt x="3888" y="0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0F48EA7D-70F3-5544-BD6A-3E5B03F93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107" y="6011193"/>
              <a:ext cx="1564005" cy="918816"/>
            </a:xfrm>
            <a:custGeom>
              <a:avLst/>
              <a:gdLst>
                <a:gd name="T0" fmla="*/ 1448 w 2396"/>
                <a:gd name="T1" fmla="*/ 0 h 1408"/>
                <a:gd name="T2" fmla="*/ 0 w 2396"/>
                <a:gd name="T3" fmla="*/ 854 h 1408"/>
                <a:gd name="T4" fmla="*/ 945 w 2396"/>
                <a:gd name="T5" fmla="*/ 1407 h 1408"/>
                <a:gd name="T6" fmla="*/ 2395 w 2396"/>
                <a:gd name="T7" fmla="*/ 552 h 1408"/>
                <a:gd name="T8" fmla="*/ 1448 w 2396"/>
                <a:gd name="T9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6" h="1408">
                  <a:moveTo>
                    <a:pt x="1448" y="0"/>
                  </a:moveTo>
                  <a:lnTo>
                    <a:pt x="0" y="854"/>
                  </a:lnTo>
                  <a:lnTo>
                    <a:pt x="945" y="1407"/>
                  </a:lnTo>
                  <a:lnTo>
                    <a:pt x="2395" y="552"/>
                  </a:lnTo>
                  <a:lnTo>
                    <a:pt x="1448" y="0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D8F9784A-F30F-5D49-8897-334C0E669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6294" y="6405793"/>
              <a:ext cx="437806" cy="256348"/>
            </a:xfrm>
            <a:custGeom>
              <a:avLst/>
              <a:gdLst>
                <a:gd name="T0" fmla="*/ 19 w 671"/>
                <a:gd name="T1" fmla="*/ 0 h 393"/>
                <a:gd name="T2" fmla="*/ 0 w 671"/>
                <a:gd name="T3" fmla="*/ 10 h 393"/>
                <a:gd name="T4" fmla="*/ 651 w 671"/>
                <a:gd name="T5" fmla="*/ 392 h 393"/>
                <a:gd name="T6" fmla="*/ 670 w 671"/>
                <a:gd name="T7" fmla="*/ 380 h 393"/>
                <a:gd name="T8" fmla="*/ 19 w 671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93">
                  <a:moveTo>
                    <a:pt x="19" y="0"/>
                  </a:moveTo>
                  <a:lnTo>
                    <a:pt x="0" y="10"/>
                  </a:lnTo>
                  <a:lnTo>
                    <a:pt x="651" y="392"/>
                  </a:lnTo>
                  <a:lnTo>
                    <a:pt x="670" y="380"/>
                  </a:lnTo>
                  <a:lnTo>
                    <a:pt x="19" y="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434F51CE-16A5-714C-9465-F318853B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000" y="1932685"/>
              <a:ext cx="2830675" cy="4363004"/>
            </a:xfrm>
            <a:custGeom>
              <a:avLst/>
              <a:gdLst>
                <a:gd name="connsiteX0" fmla="*/ 2750688 w 2830675"/>
                <a:gd name="connsiteY0" fmla="*/ 0 h 4363004"/>
                <a:gd name="connsiteX1" fmla="*/ 2830675 w 2830675"/>
                <a:gd name="connsiteY1" fmla="*/ 48467 h 4363004"/>
                <a:gd name="connsiteX2" fmla="*/ 2830675 w 2830675"/>
                <a:gd name="connsiteY2" fmla="*/ 491876 h 4363004"/>
                <a:gd name="connsiteX3" fmla="*/ 2750688 w 2830675"/>
                <a:gd name="connsiteY3" fmla="*/ 459128 h 4363004"/>
                <a:gd name="connsiteX4" fmla="*/ 2750035 w 2830675"/>
                <a:gd name="connsiteY4" fmla="*/ 0 h 4363004"/>
                <a:gd name="connsiteX5" fmla="*/ 2750035 w 2830675"/>
                <a:gd name="connsiteY5" fmla="*/ 2744923 h 4363004"/>
                <a:gd name="connsiteX6" fmla="*/ 0 w 2830675"/>
                <a:gd name="connsiteY6" fmla="*/ 4363004 h 4363004"/>
                <a:gd name="connsiteX7" fmla="*/ 0 w 2830675"/>
                <a:gd name="connsiteY7" fmla="*/ 1618081 h 43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0675" h="4363004">
                  <a:moveTo>
                    <a:pt x="2750688" y="0"/>
                  </a:moveTo>
                  <a:lnTo>
                    <a:pt x="2830675" y="48467"/>
                  </a:lnTo>
                  <a:lnTo>
                    <a:pt x="2830675" y="491876"/>
                  </a:lnTo>
                  <a:lnTo>
                    <a:pt x="2750688" y="459128"/>
                  </a:lnTo>
                  <a:close/>
                  <a:moveTo>
                    <a:pt x="2750035" y="0"/>
                  </a:moveTo>
                  <a:lnTo>
                    <a:pt x="2750035" y="2744923"/>
                  </a:lnTo>
                  <a:lnTo>
                    <a:pt x="0" y="4363004"/>
                  </a:lnTo>
                  <a:lnTo>
                    <a:pt x="0" y="16180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xmlns="" id="{2947221F-196F-A544-8F19-65585708C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001" y="3548535"/>
              <a:ext cx="80648" cy="2793893"/>
            </a:xfrm>
            <a:custGeom>
              <a:avLst/>
              <a:gdLst>
                <a:gd name="T0" fmla="*/ 121 w 122"/>
                <a:gd name="T1" fmla="*/ 74 h 4277"/>
                <a:gd name="T2" fmla="*/ 121 w 122"/>
                <a:gd name="T3" fmla="*/ 4276 h 4277"/>
                <a:gd name="T4" fmla="*/ 0 w 122"/>
                <a:gd name="T5" fmla="*/ 4202 h 4277"/>
                <a:gd name="T6" fmla="*/ 0 w 122"/>
                <a:gd name="T7" fmla="*/ 0 h 4277"/>
                <a:gd name="T8" fmla="*/ 121 w 122"/>
                <a:gd name="T9" fmla="*/ 74 h 4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277">
                  <a:moveTo>
                    <a:pt x="121" y="74"/>
                  </a:moveTo>
                  <a:lnTo>
                    <a:pt x="121" y="4276"/>
                  </a:lnTo>
                  <a:lnTo>
                    <a:pt x="0" y="4202"/>
                  </a:lnTo>
                  <a:lnTo>
                    <a:pt x="0" y="0"/>
                  </a:lnTo>
                  <a:lnTo>
                    <a:pt x="121" y="74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xmlns="" id="{81F69DC5-5E76-CE41-B3C2-3BDAE836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1978770"/>
              <a:ext cx="2750688" cy="4363657"/>
            </a:xfrm>
            <a:custGeom>
              <a:avLst/>
              <a:gdLst>
                <a:gd name="T0" fmla="*/ 4210 w 4211"/>
                <a:gd name="T1" fmla="*/ 0 h 6680"/>
                <a:gd name="T2" fmla="*/ 4210 w 4211"/>
                <a:gd name="T3" fmla="*/ 4202 h 6680"/>
                <a:gd name="T4" fmla="*/ 0 w 4211"/>
                <a:gd name="T5" fmla="*/ 6679 h 6680"/>
                <a:gd name="T6" fmla="*/ 0 w 4211"/>
                <a:gd name="T7" fmla="*/ 2477 h 6680"/>
                <a:gd name="T8" fmla="*/ 4210 w 4211"/>
                <a:gd name="T9" fmla="*/ 0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1" h="6680">
                  <a:moveTo>
                    <a:pt x="4210" y="0"/>
                  </a:moveTo>
                  <a:lnTo>
                    <a:pt x="4210" y="4202"/>
                  </a:lnTo>
                  <a:lnTo>
                    <a:pt x="0" y="6679"/>
                  </a:lnTo>
                  <a:lnTo>
                    <a:pt x="0" y="2477"/>
                  </a:lnTo>
                  <a:lnTo>
                    <a:pt x="4210" y="0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xmlns="" id="{64785DCD-DC09-7742-A6B6-1CFBC03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015" y="2249519"/>
              <a:ext cx="2638357" cy="3954654"/>
            </a:xfrm>
            <a:custGeom>
              <a:avLst/>
              <a:gdLst>
                <a:gd name="T0" fmla="*/ 4001 w 4038"/>
                <a:gd name="T1" fmla="*/ 3759 h 6055"/>
                <a:gd name="T2" fmla="*/ 108 w 4038"/>
                <a:gd name="T3" fmla="*/ 6025 h 6055"/>
                <a:gd name="T4" fmla="*/ 108 w 4038"/>
                <a:gd name="T5" fmla="*/ 6025 h 6055"/>
                <a:gd name="T6" fmla="*/ 0 w 4038"/>
                <a:gd name="T7" fmla="*/ 5964 h 6055"/>
                <a:gd name="T8" fmla="*/ 0 w 4038"/>
                <a:gd name="T9" fmla="*/ 2367 h 6055"/>
                <a:gd name="T10" fmla="*/ 0 w 4038"/>
                <a:gd name="T11" fmla="*/ 2367 h 6055"/>
                <a:gd name="T12" fmla="*/ 36 w 4038"/>
                <a:gd name="T13" fmla="*/ 2305 h 6055"/>
                <a:gd name="T14" fmla="*/ 3929 w 4038"/>
                <a:gd name="T15" fmla="*/ 28 h 6055"/>
                <a:gd name="T16" fmla="*/ 3929 w 4038"/>
                <a:gd name="T17" fmla="*/ 28 h 6055"/>
                <a:gd name="T18" fmla="*/ 4037 w 4038"/>
                <a:gd name="T19" fmla="*/ 90 h 6055"/>
                <a:gd name="T20" fmla="*/ 4037 w 4038"/>
                <a:gd name="T21" fmla="*/ 3697 h 6055"/>
                <a:gd name="T22" fmla="*/ 4037 w 4038"/>
                <a:gd name="T23" fmla="*/ 3697 h 6055"/>
                <a:gd name="T24" fmla="*/ 4001 w 4038"/>
                <a:gd name="T25" fmla="*/ 3759 h 6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8" h="6055">
                  <a:moveTo>
                    <a:pt x="4001" y="3759"/>
                  </a:moveTo>
                  <a:lnTo>
                    <a:pt x="108" y="6025"/>
                  </a:lnTo>
                  <a:lnTo>
                    <a:pt x="108" y="6025"/>
                  </a:lnTo>
                  <a:cubicBezTo>
                    <a:pt x="60" y="6054"/>
                    <a:pt x="0" y="6019"/>
                    <a:pt x="0" y="5964"/>
                  </a:cubicBezTo>
                  <a:lnTo>
                    <a:pt x="0" y="2367"/>
                  </a:lnTo>
                  <a:lnTo>
                    <a:pt x="0" y="2367"/>
                  </a:lnTo>
                  <a:cubicBezTo>
                    <a:pt x="0" y="2342"/>
                    <a:pt x="13" y="2318"/>
                    <a:pt x="36" y="2305"/>
                  </a:cubicBezTo>
                  <a:lnTo>
                    <a:pt x="3929" y="28"/>
                  </a:lnTo>
                  <a:lnTo>
                    <a:pt x="3929" y="28"/>
                  </a:lnTo>
                  <a:cubicBezTo>
                    <a:pt x="3976" y="0"/>
                    <a:pt x="4037" y="34"/>
                    <a:pt x="4037" y="90"/>
                  </a:cubicBezTo>
                  <a:lnTo>
                    <a:pt x="4037" y="3697"/>
                  </a:lnTo>
                  <a:lnTo>
                    <a:pt x="4037" y="3697"/>
                  </a:lnTo>
                  <a:cubicBezTo>
                    <a:pt x="4037" y="3722"/>
                    <a:pt x="4023" y="3746"/>
                    <a:pt x="4001" y="37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813ABA2F-EB63-8C4F-99C7-AF0DE228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2891244"/>
              <a:ext cx="1661280" cy="1141897"/>
            </a:xfrm>
            <a:custGeom>
              <a:avLst/>
              <a:gdLst>
                <a:gd name="connsiteX0" fmla="*/ 419125 w 1661280"/>
                <a:gd name="connsiteY0" fmla="*/ 706482 h 1141897"/>
                <a:gd name="connsiteX1" fmla="*/ 454434 w 1661280"/>
                <a:gd name="connsiteY1" fmla="*/ 741423 h 1141897"/>
                <a:gd name="connsiteX2" fmla="*/ 454434 w 1661280"/>
                <a:gd name="connsiteY2" fmla="*/ 886580 h 1141897"/>
                <a:gd name="connsiteX3" fmla="*/ 436780 w 1661280"/>
                <a:gd name="connsiteY3" fmla="*/ 917312 h 1141897"/>
                <a:gd name="connsiteX4" fmla="*/ 60155 w 1661280"/>
                <a:gd name="connsiteY4" fmla="*/ 1136356 h 1141897"/>
                <a:gd name="connsiteX5" fmla="*/ 0 w 1661280"/>
                <a:gd name="connsiteY5" fmla="*/ 1102355 h 1141897"/>
                <a:gd name="connsiteX6" fmla="*/ 0 w 1661280"/>
                <a:gd name="connsiteY6" fmla="*/ 968967 h 1141897"/>
                <a:gd name="connsiteX7" fmla="*/ 20270 w 1661280"/>
                <a:gd name="connsiteY7" fmla="*/ 934312 h 1141897"/>
                <a:gd name="connsiteX8" fmla="*/ 400817 w 1661280"/>
                <a:gd name="connsiteY8" fmla="*/ 711345 h 1141897"/>
                <a:gd name="connsiteX9" fmla="*/ 419125 w 1661280"/>
                <a:gd name="connsiteY9" fmla="*/ 706482 h 1141897"/>
                <a:gd name="connsiteX10" fmla="*/ 949785 w 1661280"/>
                <a:gd name="connsiteY10" fmla="*/ 395663 h 1141897"/>
                <a:gd name="connsiteX11" fmla="*/ 984412 w 1661280"/>
                <a:gd name="connsiteY11" fmla="*/ 430846 h 1141897"/>
                <a:gd name="connsiteX12" fmla="*/ 984412 w 1661280"/>
                <a:gd name="connsiteY12" fmla="*/ 577444 h 1141897"/>
                <a:gd name="connsiteX13" fmla="*/ 967475 w 1661280"/>
                <a:gd name="connsiteY13" fmla="*/ 607415 h 1141897"/>
                <a:gd name="connsiteX14" fmla="*/ 559697 w 1661280"/>
                <a:gd name="connsiteY14" fmla="*/ 844577 h 1141897"/>
                <a:gd name="connsiteX15" fmla="*/ 506933 w 1661280"/>
                <a:gd name="connsiteY15" fmla="*/ 814606 h 1141897"/>
                <a:gd name="connsiteX16" fmla="*/ 506933 w 1661280"/>
                <a:gd name="connsiteY16" fmla="*/ 669311 h 1141897"/>
                <a:gd name="connsiteX17" fmla="*/ 524521 w 1661280"/>
                <a:gd name="connsiteY17" fmla="*/ 638689 h 1141897"/>
                <a:gd name="connsiteX18" fmla="*/ 931648 w 1661280"/>
                <a:gd name="connsiteY18" fmla="*/ 400875 h 1141897"/>
                <a:gd name="connsiteX19" fmla="*/ 949785 w 1661280"/>
                <a:gd name="connsiteY19" fmla="*/ 395663 h 1141897"/>
                <a:gd name="connsiteX20" fmla="*/ 1629938 w 1661280"/>
                <a:gd name="connsiteY20" fmla="*/ 5 h 1141897"/>
                <a:gd name="connsiteX21" fmla="*/ 1661280 w 1661280"/>
                <a:gd name="connsiteY21" fmla="*/ 31789 h 1141897"/>
                <a:gd name="connsiteX22" fmla="*/ 1661280 w 1661280"/>
                <a:gd name="connsiteY22" fmla="*/ 182684 h 1141897"/>
                <a:gd name="connsiteX23" fmla="*/ 1639775 w 1661280"/>
                <a:gd name="connsiteY23" fmla="*/ 218612 h 1141897"/>
                <a:gd name="connsiteX24" fmla="*/ 1098229 w 1661280"/>
                <a:gd name="connsiteY24" fmla="*/ 534774 h 1141897"/>
                <a:gd name="connsiteX25" fmla="*/ 1051308 w 1661280"/>
                <a:gd name="connsiteY25" fmla="*/ 507992 h 1141897"/>
                <a:gd name="connsiteX26" fmla="*/ 1051308 w 1661280"/>
                <a:gd name="connsiteY26" fmla="*/ 358403 h 1141897"/>
                <a:gd name="connsiteX27" fmla="*/ 1072162 w 1661280"/>
                <a:gd name="connsiteY27" fmla="*/ 321822 h 1141897"/>
                <a:gd name="connsiteX28" fmla="*/ 1613708 w 1661280"/>
                <a:gd name="connsiteY28" fmla="*/ 4353 h 1141897"/>
                <a:gd name="connsiteX29" fmla="*/ 1629938 w 1661280"/>
                <a:gd name="connsiteY29" fmla="*/ 5 h 11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61280" h="1141897">
                  <a:moveTo>
                    <a:pt x="419125" y="706482"/>
                  </a:moveTo>
                  <a:cubicBezTo>
                    <a:pt x="437515" y="706727"/>
                    <a:pt x="454434" y="721317"/>
                    <a:pt x="454434" y="741423"/>
                  </a:cubicBezTo>
                  <a:lnTo>
                    <a:pt x="454434" y="886580"/>
                  </a:lnTo>
                  <a:cubicBezTo>
                    <a:pt x="454434" y="899004"/>
                    <a:pt x="447896" y="910773"/>
                    <a:pt x="436780" y="917312"/>
                  </a:cubicBezTo>
                  <a:lnTo>
                    <a:pt x="60155" y="1136356"/>
                  </a:lnTo>
                  <a:cubicBezTo>
                    <a:pt x="33347" y="1152048"/>
                    <a:pt x="0" y="1132432"/>
                    <a:pt x="0" y="1102355"/>
                  </a:cubicBezTo>
                  <a:lnTo>
                    <a:pt x="0" y="968967"/>
                  </a:lnTo>
                  <a:cubicBezTo>
                    <a:pt x="0" y="954582"/>
                    <a:pt x="7846" y="941505"/>
                    <a:pt x="20270" y="934312"/>
                  </a:cubicBezTo>
                  <a:lnTo>
                    <a:pt x="400817" y="711345"/>
                  </a:lnTo>
                  <a:cubicBezTo>
                    <a:pt x="406702" y="707912"/>
                    <a:pt x="412995" y="706400"/>
                    <a:pt x="419125" y="706482"/>
                  </a:cubicBezTo>
                  <a:close/>
                  <a:moveTo>
                    <a:pt x="949785" y="395663"/>
                  </a:moveTo>
                  <a:cubicBezTo>
                    <a:pt x="967923" y="395663"/>
                    <a:pt x="984412" y="410322"/>
                    <a:pt x="984412" y="430846"/>
                  </a:cubicBezTo>
                  <a:lnTo>
                    <a:pt x="984412" y="577444"/>
                  </a:lnTo>
                  <a:cubicBezTo>
                    <a:pt x="984412" y="589171"/>
                    <a:pt x="977898" y="600899"/>
                    <a:pt x="967475" y="607415"/>
                  </a:cubicBezTo>
                  <a:lnTo>
                    <a:pt x="559697" y="844577"/>
                  </a:lnTo>
                  <a:cubicBezTo>
                    <a:pt x="536246" y="858260"/>
                    <a:pt x="506933" y="841319"/>
                    <a:pt x="506933" y="814606"/>
                  </a:cubicBezTo>
                  <a:lnTo>
                    <a:pt x="506933" y="669311"/>
                  </a:lnTo>
                  <a:cubicBezTo>
                    <a:pt x="506933" y="656932"/>
                    <a:pt x="513447" y="645204"/>
                    <a:pt x="524521" y="638689"/>
                  </a:cubicBezTo>
                  <a:lnTo>
                    <a:pt x="931648" y="400875"/>
                  </a:lnTo>
                  <a:cubicBezTo>
                    <a:pt x="937511" y="397291"/>
                    <a:pt x="943740" y="395663"/>
                    <a:pt x="949785" y="395663"/>
                  </a:cubicBezTo>
                  <a:close/>
                  <a:moveTo>
                    <a:pt x="1629938" y="5"/>
                  </a:moveTo>
                  <a:cubicBezTo>
                    <a:pt x="1646251" y="311"/>
                    <a:pt x="1661280" y="13662"/>
                    <a:pt x="1661280" y="31789"/>
                  </a:cubicBezTo>
                  <a:lnTo>
                    <a:pt x="1661280" y="182684"/>
                  </a:lnTo>
                  <a:cubicBezTo>
                    <a:pt x="1661280" y="197709"/>
                    <a:pt x="1652809" y="211426"/>
                    <a:pt x="1639775" y="218612"/>
                  </a:cubicBezTo>
                  <a:lnTo>
                    <a:pt x="1098229" y="534774"/>
                  </a:lnTo>
                  <a:cubicBezTo>
                    <a:pt x="1077375" y="547186"/>
                    <a:pt x="1051308" y="532161"/>
                    <a:pt x="1051308" y="507992"/>
                  </a:cubicBezTo>
                  <a:lnTo>
                    <a:pt x="1051308" y="358403"/>
                  </a:lnTo>
                  <a:cubicBezTo>
                    <a:pt x="1051308" y="343379"/>
                    <a:pt x="1059128" y="329661"/>
                    <a:pt x="1072162" y="321822"/>
                  </a:cubicBezTo>
                  <a:lnTo>
                    <a:pt x="1613708" y="4353"/>
                  </a:lnTo>
                  <a:cubicBezTo>
                    <a:pt x="1618921" y="1250"/>
                    <a:pt x="1624501" y="-97"/>
                    <a:pt x="162993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xmlns="" id="{E26B0416-7E47-FF4B-A8E0-067DA0AE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2857261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69 h 2294"/>
                <a:gd name="T4" fmla="*/ 92 w 3433"/>
                <a:gd name="T5" fmla="*/ 2269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6 h 2294"/>
                <a:gd name="T20" fmla="*/ 3432 w 3433"/>
                <a:gd name="T21" fmla="*/ 289 h 2294"/>
                <a:gd name="T22" fmla="*/ 3432 w 3433"/>
                <a:gd name="T23" fmla="*/ 289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69"/>
                  </a:lnTo>
                  <a:lnTo>
                    <a:pt x="92" y="2269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29"/>
                    <a:pt x="3432" y="76"/>
                  </a:cubicBezTo>
                  <a:lnTo>
                    <a:pt x="3432" y="289"/>
                  </a:lnTo>
                  <a:lnTo>
                    <a:pt x="3432" y="289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xmlns="" id="{C05F6058-F01E-1846-B833-BC1FBC74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3171215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69 h 2294"/>
                <a:gd name="T4" fmla="*/ 92 w 3433"/>
                <a:gd name="T5" fmla="*/ 2269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89 h 2294"/>
                <a:gd name="T22" fmla="*/ 3432 w 3433"/>
                <a:gd name="T23" fmla="*/ 289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69"/>
                  </a:lnTo>
                  <a:lnTo>
                    <a:pt x="92" y="2269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29"/>
                    <a:pt x="3432" y="77"/>
                  </a:cubicBezTo>
                  <a:lnTo>
                    <a:pt x="3432" y="289"/>
                  </a:lnTo>
                  <a:lnTo>
                    <a:pt x="3432" y="289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BBC184BA-40D3-DE4B-A11D-503FD9D4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3492348"/>
              <a:ext cx="2243101" cy="1477302"/>
            </a:xfrm>
            <a:custGeom>
              <a:avLst/>
              <a:gdLst>
                <a:gd name="connsiteX0" fmla="*/ 554963 w 2243101"/>
                <a:gd name="connsiteY0" fmla="*/ 964193 h 1477302"/>
                <a:gd name="connsiteX1" fmla="*/ 592689 w 2243101"/>
                <a:gd name="connsiteY1" fmla="*/ 1002393 h 1477302"/>
                <a:gd name="connsiteX2" fmla="*/ 592689 w 2243101"/>
                <a:gd name="connsiteY2" fmla="*/ 1128767 h 1477302"/>
                <a:gd name="connsiteX3" fmla="*/ 563969 w 2243101"/>
                <a:gd name="connsiteY3" fmla="*/ 1178926 h 1477302"/>
                <a:gd name="connsiteX4" fmla="*/ 60052 w 2243101"/>
                <a:gd name="connsiteY4" fmla="*/ 1472062 h 1477302"/>
                <a:gd name="connsiteX5" fmla="*/ 0 w 2243101"/>
                <a:gd name="connsiteY5" fmla="*/ 1437537 h 1477302"/>
                <a:gd name="connsiteX6" fmla="*/ 0 w 2243101"/>
                <a:gd name="connsiteY6" fmla="*/ 1304649 h 1477302"/>
                <a:gd name="connsiteX7" fmla="*/ 20235 w 2243101"/>
                <a:gd name="connsiteY7" fmla="*/ 1270124 h 1477302"/>
                <a:gd name="connsiteX8" fmla="*/ 535248 w 2243101"/>
                <a:gd name="connsiteY8" fmla="*/ 969170 h 1477302"/>
                <a:gd name="connsiteX9" fmla="*/ 554963 w 2243101"/>
                <a:gd name="connsiteY9" fmla="*/ 964193 h 1477302"/>
                <a:gd name="connsiteX10" fmla="*/ 2203940 w 2243101"/>
                <a:gd name="connsiteY10" fmla="*/ 1 h 1477302"/>
                <a:gd name="connsiteX11" fmla="*/ 2243101 w 2243101"/>
                <a:gd name="connsiteY11" fmla="*/ 40227 h 1477302"/>
                <a:gd name="connsiteX12" fmla="*/ 2243101 w 2243101"/>
                <a:gd name="connsiteY12" fmla="*/ 179336 h 1477302"/>
                <a:gd name="connsiteX13" fmla="*/ 2223490 w 2243101"/>
                <a:gd name="connsiteY13" fmla="*/ 213296 h 1477302"/>
                <a:gd name="connsiteX14" fmla="*/ 702324 w 2243101"/>
                <a:gd name="connsiteY14" fmla="*/ 1098889 h 1477302"/>
                <a:gd name="connsiteX15" fmla="*/ 648067 w 2243101"/>
                <a:gd name="connsiteY15" fmla="*/ 1066888 h 1477302"/>
                <a:gd name="connsiteX16" fmla="*/ 648067 w 2243101"/>
                <a:gd name="connsiteY16" fmla="*/ 936922 h 1477302"/>
                <a:gd name="connsiteX17" fmla="*/ 677484 w 2243101"/>
                <a:gd name="connsiteY17" fmla="*/ 885981 h 1477302"/>
                <a:gd name="connsiteX18" fmla="*/ 2183614 w 2243101"/>
                <a:gd name="connsiteY18" fmla="*/ 5613 h 1477302"/>
                <a:gd name="connsiteX19" fmla="*/ 2203940 w 2243101"/>
                <a:gd name="connsiteY19" fmla="*/ 1 h 14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43101" h="1477302">
                  <a:moveTo>
                    <a:pt x="554963" y="964193"/>
                  </a:moveTo>
                  <a:cubicBezTo>
                    <a:pt x="574698" y="964651"/>
                    <a:pt x="592689" y="980407"/>
                    <a:pt x="592689" y="1002393"/>
                  </a:cubicBezTo>
                  <a:lnTo>
                    <a:pt x="592689" y="1128767"/>
                  </a:lnTo>
                  <a:cubicBezTo>
                    <a:pt x="592689" y="1149612"/>
                    <a:pt x="581593" y="1168503"/>
                    <a:pt x="563969" y="1178926"/>
                  </a:cubicBezTo>
                  <a:lnTo>
                    <a:pt x="60052" y="1472062"/>
                  </a:lnTo>
                  <a:cubicBezTo>
                    <a:pt x="33290" y="1487045"/>
                    <a:pt x="0" y="1468154"/>
                    <a:pt x="0" y="1437537"/>
                  </a:cubicBezTo>
                  <a:lnTo>
                    <a:pt x="0" y="1304649"/>
                  </a:lnTo>
                  <a:cubicBezTo>
                    <a:pt x="0" y="1290318"/>
                    <a:pt x="7833" y="1277289"/>
                    <a:pt x="20235" y="1270124"/>
                  </a:cubicBezTo>
                  <a:lnTo>
                    <a:pt x="535248" y="969170"/>
                  </a:lnTo>
                  <a:cubicBezTo>
                    <a:pt x="541612" y="965588"/>
                    <a:pt x="548384" y="964040"/>
                    <a:pt x="554963" y="964193"/>
                  </a:cubicBezTo>
                  <a:close/>
                  <a:moveTo>
                    <a:pt x="2203940" y="1"/>
                  </a:moveTo>
                  <a:cubicBezTo>
                    <a:pt x="2224348" y="184"/>
                    <a:pt x="2243101" y="16716"/>
                    <a:pt x="2243101" y="40227"/>
                  </a:cubicBezTo>
                  <a:lnTo>
                    <a:pt x="2243101" y="179336"/>
                  </a:lnTo>
                  <a:cubicBezTo>
                    <a:pt x="2243101" y="193050"/>
                    <a:pt x="2235257" y="206112"/>
                    <a:pt x="2223490" y="213296"/>
                  </a:cubicBezTo>
                  <a:lnTo>
                    <a:pt x="702324" y="1098889"/>
                  </a:lnTo>
                  <a:cubicBezTo>
                    <a:pt x="678137" y="1112604"/>
                    <a:pt x="648067" y="1094971"/>
                    <a:pt x="648067" y="1066888"/>
                  </a:cubicBezTo>
                  <a:lnTo>
                    <a:pt x="648067" y="936922"/>
                  </a:lnTo>
                  <a:cubicBezTo>
                    <a:pt x="648067" y="916023"/>
                    <a:pt x="659180" y="896430"/>
                    <a:pt x="677484" y="885981"/>
                  </a:cubicBezTo>
                  <a:lnTo>
                    <a:pt x="2183614" y="5613"/>
                  </a:lnTo>
                  <a:cubicBezTo>
                    <a:pt x="2190151" y="1695"/>
                    <a:pt x="2197138" y="-61"/>
                    <a:pt x="220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xmlns="" id="{B8160152-1F63-0F42-B606-9000E808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3796240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70 h 2294"/>
                <a:gd name="T4" fmla="*/ 92 w 3433"/>
                <a:gd name="T5" fmla="*/ 2270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90 h 2294"/>
                <a:gd name="T22" fmla="*/ 3432 w 3433"/>
                <a:gd name="T23" fmla="*/ 290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70"/>
                  </a:lnTo>
                  <a:lnTo>
                    <a:pt x="92" y="2270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30"/>
                    <a:pt x="3432" y="77"/>
                  </a:cubicBezTo>
                  <a:lnTo>
                    <a:pt x="3432" y="290"/>
                  </a:lnTo>
                  <a:lnTo>
                    <a:pt x="3432" y="290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92F57B4E-AD25-A54D-BFF4-DD0F47CA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4117434"/>
              <a:ext cx="2243099" cy="1477208"/>
            </a:xfrm>
            <a:custGeom>
              <a:avLst/>
              <a:gdLst>
                <a:gd name="connsiteX0" fmla="*/ 1682820 w 2243099"/>
                <a:gd name="connsiteY0" fmla="*/ 293738 h 1477208"/>
                <a:gd name="connsiteX1" fmla="*/ 1710247 w 2243099"/>
                <a:gd name="connsiteY1" fmla="*/ 309422 h 1477208"/>
                <a:gd name="connsiteX2" fmla="*/ 1710247 w 2243099"/>
                <a:gd name="connsiteY2" fmla="*/ 472790 h 1477208"/>
                <a:gd name="connsiteX3" fmla="*/ 1680208 w 2243099"/>
                <a:gd name="connsiteY3" fmla="*/ 525068 h 1477208"/>
                <a:gd name="connsiteX4" fmla="*/ 60077 w 2243099"/>
                <a:gd name="connsiteY4" fmla="*/ 1471952 h 1477208"/>
                <a:gd name="connsiteX5" fmla="*/ 0 w 2243099"/>
                <a:gd name="connsiteY5" fmla="*/ 1437318 h 1477208"/>
                <a:gd name="connsiteX6" fmla="*/ 0 w 2243099"/>
                <a:gd name="connsiteY6" fmla="*/ 1304009 h 1477208"/>
                <a:gd name="connsiteX7" fmla="*/ 20243 w 2243099"/>
                <a:gd name="connsiteY7" fmla="*/ 1269375 h 1477208"/>
                <a:gd name="connsiteX8" fmla="*/ 2203873 w 2243099"/>
                <a:gd name="connsiteY8" fmla="*/ 5 h 1477208"/>
                <a:gd name="connsiteX9" fmla="*/ 2243099 w 2243099"/>
                <a:gd name="connsiteY9" fmla="*/ 40036 h 1477208"/>
                <a:gd name="connsiteX10" fmla="*/ 2243099 w 2243099"/>
                <a:gd name="connsiteY10" fmla="*/ 178785 h 1477208"/>
                <a:gd name="connsiteX11" fmla="*/ 2223455 w 2243099"/>
                <a:gd name="connsiteY11" fmla="*/ 212658 h 1477208"/>
                <a:gd name="connsiteX12" fmla="*/ 1803734 w 2243099"/>
                <a:gd name="connsiteY12" fmla="*/ 456283 h 1477208"/>
                <a:gd name="connsiteX13" fmla="*/ 1759863 w 2243099"/>
                <a:gd name="connsiteY13" fmla="*/ 431530 h 1477208"/>
                <a:gd name="connsiteX14" fmla="*/ 1759863 w 2243099"/>
                <a:gd name="connsiteY14" fmla="*/ 286918 h 1477208"/>
                <a:gd name="connsiteX15" fmla="*/ 1790638 w 2243099"/>
                <a:gd name="connsiteY15" fmla="*/ 234805 h 1477208"/>
                <a:gd name="connsiteX16" fmla="*/ 2183513 w 2243099"/>
                <a:gd name="connsiteY16" fmla="*/ 5512 h 1477208"/>
                <a:gd name="connsiteX17" fmla="*/ 2203873 w 2243099"/>
                <a:gd name="connsiteY17" fmla="*/ 5 h 147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3099" h="1477208">
                  <a:moveTo>
                    <a:pt x="1682820" y="293738"/>
                  </a:moveTo>
                  <a:cubicBezTo>
                    <a:pt x="1695228" y="286550"/>
                    <a:pt x="1710247" y="295699"/>
                    <a:pt x="1710247" y="309422"/>
                  </a:cubicBezTo>
                  <a:lnTo>
                    <a:pt x="1710247" y="472790"/>
                  </a:lnTo>
                  <a:cubicBezTo>
                    <a:pt x="1710247" y="494355"/>
                    <a:pt x="1699146" y="513959"/>
                    <a:pt x="1680208" y="525068"/>
                  </a:cubicBezTo>
                  <a:lnTo>
                    <a:pt x="60077" y="1471952"/>
                  </a:lnTo>
                  <a:cubicBezTo>
                    <a:pt x="33304" y="1486982"/>
                    <a:pt x="0" y="1468031"/>
                    <a:pt x="0" y="1437318"/>
                  </a:cubicBezTo>
                  <a:lnTo>
                    <a:pt x="0" y="1304009"/>
                  </a:lnTo>
                  <a:cubicBezTo>
                    <a:pt x="0" y="1289633"/>
                    <a:pt x="7836" y="1276563"/>
                    <a:pt x="20243" y="1269375"/>
                  </a:cubicBezTo>
                  <a:close/>
                  <a:moveTo>
                    <a:pt x="2203873" y="5"/>
                  </a:moveTo>
                  <a:cubicBezTo>
                    <a:pt x="2224315" y="341"/>
                    <a:pt x="2243099" y="17074"/>
                    <a:pt x="2243099" y="40036"/>
                  </a:cubicBezTo>
                  <a:lnTo>
                    <a:pt x="2243099" y="178785"/>
                  </a:lnTo>
                  <a:cubicBezTo>
                    <a:pt x="2243099" y="193116"/>
                    <a:pt x="2235242" y="206144"/>
                    <a:pt x="2223455" y="212658"/>
                  </a:cubicBezTo>
                  <a:lnTo>
                    <a:pt x="1803734" y="456283"/>
                  </a:lnTo>
                  <a:cubicBezTo>
                    <a:pt x="1784090" y="467357"/>
                    <a:pt x="1759863" y="453677"/>
                    <a:pt x="1759863" y="431530"/>
                  </a:cubicBezTo>
                  <a:lnTo>
                    <a:pt x="1759863" y="286918"/>
                  </a:lnTo>
                  <a:cubicBezTo>
                    <a:pt x="1759863" y="265421"/>
                    <a:pt x="1772304" y="245228"/>
                    <a:pt x="1790638" y="234805"/>
                  </a:cubicBezTo>
                  <a:lnTo>
                    <a:pt x="2183513" y="5512"/>
                  </a:lnTo>
                  <a:cubicBezTo>
                    <a:pt x="2190061" y="1603"/>
                    <a:pt x="2197059" y="-107"/>
                    <a:pt x="2203873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xmlns="" id="{421FBABC-443C-724B-960A-508E16FD2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4418385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70 h 2294"/>
                <a:gd name="T4" fmla="*/ 92 w 3433"/>
                <a:gd name="T5" fmla="*/ 2270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90 h 2294"/>
                <a:gd name="T22" fmla="*/ 3432 w 3433"/>
                <a:gd name="T23" fmla="*/ 290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70"/>
                  </a:lnTo>
                  <a:lnTo>
                    <a:pt x="92" y="2270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2"/>
                    <a:pt x="12" y="1972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30"/>
                    <a:pt x="3432" y="77"/>
                  </a:cubicBezTo>
                  <a:lnTo>
                    <a:pt x="3432" y="290"/>
                  </a:lnTo>
                  <a:lnTo>
                    <a:pt x="3432" y="290"/>
                  </a:lnTo>
                  <a:cubicBezTo>
                    <a:pt x="3432" y="312"/>
                    <a:pt x="3420" y="332"/>
                    <a:pt x="3402" y="3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xmlns="" id="{997E1A53-FC46-524A-81E8-00663450C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270" y="2848622"/>
              <a:ext cx="34564" cy="72007"/>
            </a:xfrm>
            <a:custGeom>
              <a:avLst/>
              <a:gdLst>
                <a:gd name="T0" fmla="*/ 25 w 52"/>
                <a:gd name="T1" fmla="*/ 9 h 112"/>
                <a:gd name="T2" fmla="*/ 25 w 52"/>
                <a:gd name="T3" fmla="*/ 9 h 112"/>
                <a:gd name="T4" fmla="*/ 51 w 52"/>
                <a:gd name="T5" fmla="*/ 40 h 112"/>
                <a:gd name="T6" fmla="*/ 51 w 52"/>
                <a:gd name="T7" fmla="*/ 40 h 112"/>
                <a:gd name="T8" fmla="*/ 25 w 52"/>
                <a:gd name="T9" fmla="*/ 102 h 112"/>
                <a:gd name="T10" fmla="*/ 25 w 52"/>
                <a:gd name="T11" fmla="*/ 102 h 112"/>
                <a:gd name="T12" fmla="*/ 0 w 52"/>
                <a:gd name="T13" fmla="*/ 71 h 112"/>
                <a:gd name="T14" fmla="*/ 0 w 52"/>
                <a:gd name="T15" fmla="*/ 71 h 112"/>
                <a:gd name="T16" fmla="*/ 25 w 52"/>
                <a:gd name="T17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12">
                  <a:moveTo>
                    <a:pt x="25" y="9"/>
                  </a:moveTo>
                  <a:lnTo>
                    <a:pt x="25" y="9"/>
                  </a:lnTo>
                  <a:cubicBezTo>
                    <a:pt x="39" y="0"/>
                    <a:pt x="51" y="14"/>
                    <a:pt x="51" y="40"/>
                  </a:cubicBezTo>
                  <a:lnTo>
                    <a:pt x="51" y="40"/>
                  </a:lnTo>
                  <a:cubicBezTo>
                    <a:pt x="51" y="66"/>
                    <a:pt x="39" y="93"/>
                    <a:pt x="25" y="102"/>
                  </a:cubicBezTo>
                  <a:lnTo>
                    <a:pt x="25" y="102"/>
                  </a:lnTo>
                  <a:cubicBezTo>
                    <a:pt x="11" y="111"/>
                    <a:pt x="0" y="97"/>
                    <a:pt x="0" y="71"/>
                  </a:cubicBezTo>
                  <a:lnTo>
                    <a:pt x="0" y="71"/>
                  </a:lnTo>
                  <a:cubicBezTo>
                    <a:pt x="0" y="46"/>
                    <a:pt x="11" y="18"/>
                    <a:pt x="25" y="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3539A93D-B3F9-2041-81A6-6E5CF6DC0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021" y="4935726"/>
              <a:ext cx="3296788" cy="1960491"/>
            </a:xfrm>
            <a:custGeom>
              <a:avLst/>
              <a:gdLst>
                <a:gd name="connsiteX0" fmla="*/ 883514 w 3296788"/>
                <a:gd name="connsiteY0" fmla="*/ 1817173 h 1960491"/>
                <a:gd name="connsiteX1" fmla="*/ 899862 w 3296788"/>
                <a:gd name="connsiteY1" fmla="*/ 1820927 h 1960491"/>
                <a:gd name="connsiteX2" fmla="*/ 986398 w 3296788"/>
                <a:gd name="connsiteY2" fmla="*/ 1869893 h 1960491"/>
                <a:gd name="connsiteX3" fmla="*/ 986398 w 3296788"/>
                <a:gd name="connsiteY3" fmla="*/ 1901883 h 1960491"/>
                <a:gd name="connsiteX4" fmla="*/ 893355 w 3296788"/>
                <a:gd name="connsiteY4" fmla="*/ 1955419 h 1960491"/>
                <a:gd name="connsiteX5" fmla="*/ 860172 w 3296788"/>
                <a:gd name="connsiteY5" fmla="*/ 1956724 h 1960491"/>
                <a:gd name="connsiteX6" fmla="*/ 775588 w 3296788"/>
                <a:gd name="connsiteY6" fmla="*/ 1908412 h 1960491"/>
                <a:gd name="connsiteX7" fmla="*/ 775588 w 3296788"/>
                <a:gd name="connsiteY7" fmla="*/ 1876421 h 1960491"/>
                <a:gd name="connsiteX8" fmla="*/ 866679 w 3296788"/>
                <a:gd name="connsiteY8" fmla="*/ 1822233 h 1960491"/>
                <a:gd name="connsiteX9" fmla="*/ 883514 w 3296788"/>
                <a:gd name="connsiteY9" fmla="*/ 1817173 h 1960491"/>
                <a:gd name="connsiteX10" fmla="*/ 1076253 w 3296788"/>
                <a:gd name="connsiteY10" fmla="*/ 1705153 h 1960491"/>
                <a:gd name="connsiteX11" fmla="*/ 1092844 w 3296788"/>
                <a:gd name="connsiteY11" fmla="*/ 1709197 h 1960491"/>
                <a:gd name="connsiteX12" fmla="*/ 1179380 w 3296788"/>
                <a:gd name="connsiteY12" fmla="*/ 1757084 h 1960491"/>
                <a:gd name="connsiteX13" fmla="*/ 1178729 w 3296788"/>
                <a:gd name="connsiteY13" fmla="*/ 1788145 h 1960491"/>
                <a:gd name="connsiteX14" fmla="*/ 1086337 w 3296788"/>
                <a:gd name="connsiteY14" fmla="*/ 1843150 h 1960491"/>
                <a:gd name="connsiteX15" fmla="*/ 1053154 w 3296788"/>
                <a:gd name="connsiteY15" fmla="*/ 1843150 h 1960491"/>
                <a:gd name="connsiteX16" fmla="*/ 968570 w 3296788"/>
                <a:gd name="connsiteY16" fmla="*/ 1795264 h 1960491"/>
                <a:gd name="connsiteX17" fmla="*/ 968570 w 3296788"/>
                <a:gd name="connsiteY17" fmla="*/ 1763555 h 1960491"/>
                <a:gd name="connsiteX18" fmla="*/ 1059661 w 3296788"/>
                <a:gd name="connsiteY18" fmla="*/ 1709844 h 1960491"/>
                <a:gd name="connsiteX19" fmla="*/ 1076253 w 3296788"/>
                <a:gd name="connsiteY19" fmla="*/ 1705153 h 1960491"/>
                <a:gd name="connsiteX20" fmla="*/ 693747 w 3296788"/>
                <a:gd name="connsiteY20" fmla="*/ 1699148 h 1960491"/>
                <a:gd name="connsiteX21" fmla="*/ 710139 w 3296788"/>
                <a:gd name="connsiteY21" fmla="*/ 1703435 h 1960491"/>
                <a:gd name="connsiteX22" fmla="*/ 796915 w 3296788"/>
                <a:gd name="connsiteY22" fmla="*/ 1751969 h 1960491"/>
                <a:gd name="connsiteX23" fmla="*/ 796262 w 3296788"/>
                <a:gd name="connsiteY23" fmla="*/ 1783030 h 1960491"/>
                <a:gd name="connsiteX24" fmla="*/ 703615 w 3296788"/>
                <a:gd name="connsiteY24" fmla="*/ 1837388 h 1960491"/>
                <a:gd name="connsiteX25" fmla="*/ 670340 w 3296788"/>
                <a:gd name="connsiteY25" fmla="*/ 1838035 h 1960491"/>
                <a:gd name="connsiteX26" fmla="*/ 584870 w 3296788"/>
                <a:gd name="connsiteY26" fmla="*/ 1789502 h 1960491"/>
                <a:gd name="connsiteX27" fmla="*/ 584870 w 3296788"/>
                <a:gd name="connsiteY27" fmla="*/ 1758440 h 1960491"/>
                <a:gd name="connsiteX28" fmla="*/ 676865 w 3296788"/>
                <a:gd name="connsiteY28" fmla="*/ 1704082 h 1960491"/>
                <a:gd name="connsiteX29" fmla="*/ 693747 w 3296788"/>
                <a:gd name="connsiteY29" fmla="*/ 1699148 h 1960491"/>
                <a:gd name="connsiteX30" fmla="*/ 1266684 w 3296788"/>
                <a:gd name="connsiteY30" fmla="*/ 1589704 h 1960491"/>
                <a:gd name="connsiteX31" fmla="*/ 1283321 w 3296788"/>
                <a:gd name="connsiteY31" fmla="*/ 1594010 h 1960491"/>
                <a:gd name="connsiteX32" fmla="*/ 1370097 w 3296788"/>
                <a:gd name="connsiteY32" fmla="*/ 1642108 h 1960491"/>
                <a:gd name="connsiteX33" fmla="*/ 1369444 w 3296788"/>
                <a:gd name="connsiteY33" fmla="*/ 1673957 h 1960491"/>
                <a:gd name="connsiteX34" fmla="*/ 1276797 w 3296788"/>
                <a:gd name="connsiteY34" fmla="*/ 1728555 h 1960491"/>
                <a:gd name="connsiteX35" fmla="*/ 1242870 w 3296788"/>
                <a:gd name="connsiteY35" fmla="*/ 1729205 h 1960491"/>
                <a:gd name="connsiteX36" fmla="*/ 1158052 w 3296788"/>
                <a:gd name="connsiteY36" fmla="*/ 1680457 h 1960491"/>
                <a:gd name="connsiteX37" fmla="*/ 1158052 w 3296788"/>
                <a:gd name="connsiteY37" fmla="*/ 1649258 h 1960491"/>
                <a:gd name="connsiteX38" fmla="*/ 1250047 w 3296788"/>
                <a:gd name="connsiteY38" fmla="*/ 1594660 h 1960491"/>
                <a:gd name="connsiteX39" fmla="*/ 1266684 w 3296788"/>
                <a:gd name="connsiteY39" fmla="*/ 1589704 h 1960491"/>
                <a:gd name="connsiteX40" fmla="*/ 883514 w 3296788"/>
                <a:gd name="connsiteY40" fmla="*/ 1586662 h 1960491"/>
                <a:gd name="connsiteX41" fmla="*/ 899862 w 3296788"/>
                <a:gd name="connsiteY41" fmla="*/ 1590480 h 1960491"/>
                <a:gd name="connsiteX42" fmla="*/ 986398 w 3296788"/>
                <a:gd name="connsiteY42" fmla="*/ 1639229 h 1960491"/>
                <a:gd name="connsiteX43" fmla="*/ 986398 w 3296788"/>
                <a:gd name="connsiteY43" fmla="*/ 1670428 h 1960491"/>
                <a:gd name="connsiteX44" fmla="*/ 893355 w 3296788"/>
                <a:gd name="connsiteY44" fmla="*/ 1725026 h 1960491"/>
                <a:gd name="connsiteX45" fmla="*/ 860172 w 3296788"/>
                <a:gd name="connsiteY45" fmla="*/ 1725676 h 1960491"/>
                <a:gd name="connsiteX46" fmla="*/ 775588 w 3296788"/>
                <a:gd name="connsiteY46" fmla="*/ 1676928 h 1960491"/>
                <a:gd name="connsiteX47" fmla="*/ 775588 w 3296788"/>
                <a:gd name="connsiteY47" fmla="*/ 1645729 h 1960491"/>
                <a:gd name="connsiteX48" fmla="*/ 866679 w 3296788"/>
                <a:gd name="connsiteY48" fmla="*/ 1591130 h 1960491"/>
                <a:gd name="connsiteX49" fmla="*/ 883514 w 3296788"/>
                <a:gd name="connsiteY49" fmla="*/ 1586662 h 1960491"/>
                <a:gd name="connsiteX50" fmla="*/ 500433 w 3296788"/>
                <a:gd name="connsiteY50" fmla="*/ 1581063 h 1960491"/>
                <a:gd name="connsiteX51" fmla="*/ 516781 w 3296788"/>
                <a:gd name="connsiteY51" fmla="*/ 1585369 h 1960491"/>
                <a:gd name="connsiteX52" fmla="*/ 603317 w 3296788"/>
                <a:gd name="connsiteY52" fmla="*/ 1633468 h 1960491"/>
                <a:gd name="connsiteX53" fmla="*/ 602666 w 3296788"/>
                <a:gd name="connsiteY53" fmla="*/ 1665317 h 1960491"/>
                <a:gd name="connsiteX54" fmla="*/ 510274 w 3296788"/>
                <a:gd name="connsiteY54" fmla="*/ 1719915 h 1960491"/>
                <a:gd name="connsiteX55" fmla="*/ 477091 w 3296788"/>
                <a:gd name="connsiteY55" fmla="*/ 1719915 h 1960491"/>
                <a:gd name="connsiteX56" fmla="*/ 392507 w 3296788"/>
                <a:gd name="connsiteY56" fmla="*/ 1671817 h 1960491"/>
                <a:gd name="connsiteX57" fmla="*/ 392507 w 3296788"/>
                <a:gd name="connsiteY57" fmla="*/ 1639968 h 1960491"/>
                <a:gd name="connsiteX58" fmla="*/ 483598 w 3296788"/>
                <a:gd name="connsiteY58" fmla="*/ 1586019 h 1960491"/>
                <a:gd name="connsiteX59" fmla="*/ 500433 w 3296788"/>
                <a:gd name="connsiteY59" fmla="*/ 1581063 h 1960491"/>
                <a:gd name="connsiteX60" fmla="*/ 1076251 w 3296788"/>
                <a:gd name="connsiteY60" fmla="*/ 1471929 h 1960491"/>
                <a:gd name="connsiteX61" fmla="*/ 1092842 w 3296788"/>
                <a:gd name="connsiteY61" fmla="*/ 1476539 h 1960491"/>
                <a:gd name="connsiteX62" fmla="*/ 1179378 w 3296788"/>
                <a:gd name="connsiteY62" fmla="*/ 1524426 h 1960491"/>
                <a:gd name="connsiteX63" fmla="*/ 1178727 w 3296788"/>
                <a:gd name="connsiteY63" fmla="*/ 1556135 h 1960491"/>
                <a:gd name="connsiteX64" fmla="*/ 1086335 w 3296788"/>
                <a:gd name="connsiteY64" fmla="*/ 1610493 h 1960491"/>
                <a:gd name="connsiteX65" fmla="*/ 1053152 w 3296788"/>
                <a:gd name="connsiteY65" fmla="*/ 1610493 h 1960491"/>
                <a:gd name="connsiteX66" fmla="*/ 968568 w 3296788"/>
                <a:gd name="connsiteY66" fmla="*/ 1562606 h 1960491"/>
                <a:gd name="connsiteX67" fmla="*/ 968568 w 3296788"/>
                <a:gd name="connsiteY67" fmla="*/ 1530897 h 1960491"/>
                <a:gd name="connsiteX68" fmla="*/ 1059659 w 3296788"/>
                <a:gd name="connsiteY68" fmla="*/ 1476539 h 1960491"/>
                <a:gd name="connsiteX69" fmla="*/ 1076251 w 3296788"/>
                <a:gd name="connsiteY69" fmla="*/ 1471929 h 1960491"/>
                <a:gd name="connsiteX70" fmla="*/ 693747 w 3296788"/>
                <a:gd name="connsiteY70" fmla="*/ 1468975 h 1960491"/>
                <a:gd name="connsiteX71" fmla="*/ 710139 w 3296788"/>
                <a:gd name="connsiteY71" fmla="*/ 1473037 h 1960491"/>
                <a:gd name="connsiteX72" fmla="*/ 796915 w 3296788"/>
                <a:gd name="connsiteY72" fmla="*/ 1521135 h 1960491"/>
                <a:gd name="connsiteX73" fmla="*/ 796262 w 3296788"/>
                <a:gd name="connsiteY73" fmla="*/ 1552984 h 1960491"/>
                <a:gd name="connsiteX74" fmla="*/ 703615 w 3296788"/>
                <a:gd name="connsiteY74" fmla="*/ 1606932 h 1960491"/>
                <a:gd name="connsiteX75" fmla="*/ 670340 w 3296788"/>
                <a:gd name="connsiteY75" fmla="*/ 1607582 h 1960491"/>
                <a:gd name="connsiteX76" fmla="*/ 584870 w 3296788"/>
                <a:gd name="connsiteY76" fmla="*/ 1559484 h 1960491"/>
                <a:gd name="connsiteX77" fmla="*/ 584870 w 3296788"/>
                <a:gd name="connsiteY77" fmla="*/ 1527635 h 1960491"/>
                <a:gd name="connsiteX78" fmla="*/ 676865 w 3296788"/>
                <a:gd name="connsiteY78" fmla="*/ 1473687 h 1960491"/>
                <a:gd name="connsiteX79" fmla="*/ 693747 w 3296788"/>
                <a:gd name="connsiteY79" fmla="*/ 1468975 h 1960491"/>
                <a:gd name="connsiteX80" fmla="*/ 307453 w 3296788"/>
                <a:gd name="connsiteY80" fmla="*/ 1463207 h 1960491"/>
                <a:gd name="connsiteX81" fmla="*/ 323801 w 3296788"/>
                <a:gd name="connsiteY81" fmla="*/ 1467251 h 1960491"/>
                <a:gd name="connsiteX82" fmla="*/ 410337 w 3296788"/>
                <a:gd name="connsiteY82" fmla="*/ 1515138 h 1960491"/>
                <a:gd name="connsiteX83" fmla="*/ 410337 w 3296788"/>
                <a:gd name="connsiteY83" fmla="*/ 1546846 h 1960491"/>
                <a:gd name="connsiteX84" fmla="*/ 317294 w 3296788"/>
                <a:gd name="connsiteY84" fmla="*/ 1601204 h 1960491"/>
                <a:gd name="connsiteX85" fmla="*/ 284111 w 3296788"/>
                <a:gd name="connsiteY85" fmla="*/ 1601204 h 1960491"/>
                <a:gd name="connsiteX86" fmla="*/ 199527 w 3296788"/>
                <a:gd name="connsiteY86" fmla="*/ 1553318 h 1960491"/>
                <a:gd name="connsiteX87" fmla="*/ 199527 w 3296788"/>
                <a:gd name="connsiteY87" fmla="*/ 1521609 h 1960491"/>
                <a:gd name="connsiteX88" fmla="*/ 290618 w 3296788"/>
                <a:gd name="connsiteY88" fmla="*/ 1467898 h 1960491"/>
                <a:gd name="connsiteX89" fmla="*/ 307453 w 3296788"/>
                <a:gd name="connsiteY89" fmla="*/ 1463207 h 1960491"/>
                <a:gd name="connsiteX90" fmla="*/ 1266682 w 3296788"/>
                <a:gd name="connsiteY90" fmla="*/ 1359198 h 1960491"/>
                <a:gd name="connsiteX91" fmla="*/ 1283319 w 3296788"/>
                <a:gd name="connsiteY91" fmla="*/ 1362935 h 1960491"/>
                <a:gd name="connsiteX92" fmla="*/ 1370095 w 3296788"/>
                <a:gd name="connsiteY92" fmla="*/ 1411683 h 1960491"/>
                <a:gd name="connsiteX93" fmla="*/ 1369442 w 3296788"/>
                <a:gd name="connsiteY93" fmla="*/ 1443532 h 1960491"/>
                <a:gd name="connsiteX94" fmla="*/ 1276795 w 3296788"/>
                <a:gd name="connsiteY94" fmla="*/ 1497480 h 1960491"/>
                <a:gd name="connsiteX95" fmla="*/ 1242868 w 3296788"/>
                <a:gd name="connsiteY95" fmla="*/ 1498130 h 1960491"/>
                <a:gd name="connsiteX96" fmla="*/ 1158050 w 3296788"/>
                <a:gd name="connsiteY96" fmla="*/ 1450032 h 1960491"/>
                <a:gd name="connsiteX97" fmla="*/ 1158050 w 3296788"/>
                <a:gd name="connsiteY97" fmla="*/ 1418183 h 1960491"/>
                <a:gd name="connsiteX98" fmla="*/ 1250045 w 3296788"/>
                <a:gd name="connsiteY98" fmla="*/ 1364235 h 1960491"/>
                <a:gd name="connsiteX99" fmla="*/ 1266682 w 3296788"/>
                <a:gd name="connsiteY99" fmla="*/ 1359198 h 1960491"/>
                <a:gd name="connsiteX100" fmla="*/ 117685 w 3296788"/>
                <a:gd name="connsiteY100" fmla="*/ 1356636 h 1960491"/>
                <a:gd name="connsiteX101" fmla="*/ 134077 w 3296788"/>
                <a:gd name="connsiteY101" fmla="*/ 1360680 h 1960491"/>
                <a:gd name="connsiteX102" fmla="*/ 220853 w 3296788"/>
                <a:gd name="connsiteY102" fmla="*/ 1409214 h 1960491"/>
                <a:gd name="connsiteX103" fmla="*/ 220853 w 3296788"/>
                <a:gd name="connsiteY103" fmla="*/ 1440276 h 1960491"/>
                <a:gd name="connsiteX104" fmla="*/ 127553 w 3296788"/>
                <a:gd name="connsiteY104" fmla="*/ 1494634 h 1960491"/>
                <a:gd name="connsiteX105" fmla="*/ 94278 w 3296788"/>
                <a:gd name="connsiteY105" fmla="*/ 1494634 h 1960491"/>
                <a:gd name="connsiteX106" fmla="*/ 8808 w 3296788"/>
                <a:gd name="connsiteY106" fmla="*/ 1446747 h 1960491"/>
                <a:gd name="connsiteX107" fmla="*/ 8808 w 3296788"/>
                <a:gd name="connsiteY107" fmla="*/ 1415685 h 1960491"/>
                <a:gd name="connsiteX108" fmla="*/ 100803 w 3296788"/>
                <a:gd name="connsiteY108" fmla="*/ 1361327 h 1960491"/>
                <a:gd name="connsiteX109" fmla="*/ 117685 w 3296788"/>
                <a:gd name="connsiteY109" fmla="*/ 1356636 h 1960491"/>
                <a:gd name="connsiteX110" fmla="*/ 883514 w 3296788"/>
                <a:gd name="connsiteY110" fmla="*/ 1356634 h 1960491"/>
                <a:gd name="connsiteX111" fmla="*/ 899862 w 3296788"/>
                <a:gd name="connsiteY111" fmla="*/ 1360679 h 1960491"/>
                <a:gd name="connsiteX112" fmla="*/ 986398 w 3296788"/>
                <a:gd name="connsiteY112" fmla="*/ 1409213 h 1960491"/>
                <a:gd name="connsiteX113" fmla="*/ 986398 w 3296788"/>
                <a:gd name="connsiteY113" fmla="*/ 1440274 h 1960491"/>
                <a:gd name="connsiteX114" fmla="*/ 893355 w 3296788"/>
                <a:gd name="connsiteY114" fmla="*/ 1494633 h 1960491"/>
                <a:gd name="connsiteX115" fmla="*/ 860172 w 3296788"/>
                <a:gd name="connsiteY115" fmla="*/ 1494633 h 1960491"/>
                <a:gd name="connsiteX116" fmla="*/ 775588 w 3296788"/>
                <a:gd name="connsiteY116" fmla="*/ 1446746 h 1960491"/>
                <a:gd name="connsiteX117" fmla="*/ 775588 w 3296788"/>
                <a:gd name="connsiteY117" fmla="*/ 1415684 h 1960491"/>
                <a:gd name="connsiteX118" fmla="*/ 866679 w 3296788"/>
                <a:gd name="connsiteY118" fmla="*/ 1361326 h 1960491"/>
                <a:gd name="connsiteX119" fmla="*/ 883514 w 3296788"/>
                <a:gd name="connsiteY119" fmla="*/ 1356634 h 1960491"/>
                <a:gd name="connsiteX120" fmla="*/ 500432 w 3296788"/>
                <a:gd name="connsiteY120" fmla="*/ 1350483 h 1960491"/>
                <a:gd name="connsiteX121" fmla="*/ 516780 w 3296788"/>
                <a:gd name="connsiteY121" fmla="*/ 1354319 h 1960491"/>
                <a:gd name="connsiteX122" fmla="*/ 603316 w 3296788"/>
                <a:gd name="connsiteY122" fmla="*/ 1402631 h 1960491"/>
                <a:gd name="connsiteX123" fmla="*/ 602665 w 3296788"/>
                <a:gd name="connsiteY123" fmla="*/ 1434622 h 1960491"/>
                <a:gd name="connsiteX124" fmla="*/ 510273 w 3296788"/>
                <a:gd name="connsiteY124" fmla="*/ 1489464 h 1960491"/>
                <a:gd name="connsiteX125" fmla="*/ 477090 w 3296788"/>
                <a:gd name="connsiteY125" fmla="*/ 1490116 h 1960491"/>
                <a:gd name="connsiteX126" fmla="*/ 392506 w 3296788"/>
                <a:gd name="connsiteY126" fmla="*/ 1441151 h 1960491"/>
                <a:gd name="connsiteX127" fmla="*/ 392506 w 3296788"/>
                <a:gd name="connsiteY127" fmla="*/ 1409813 h 1960491"/>
                <a:gd name="connsiteX128" fmla="*/ 483597 w 3296788"/>
                <a:gd name="connsiteY128" fmla="*/ 1354972 h 1960491"/>
                <a:gd name="connsiteX129" fmla="*/ 500432 w 3296788"/>
                <a:gd name="connsiteY129" fmla="*/ 1350483 h 1960491"/>
                <a:gd name="connsiteX130" fmla="*/ 1459575 w 3296788"/>
                <a:gd name="connsiteY130" fmla="*/ 1247184 h 1960491"/>
                <a:gd name="connsiteX131" fmla="*/ 1475923 w 3296788"/>
                <a:gd name="connsiteY131" fmla="*/ 1251228 h 1960491"/>
                <a:gd name="connsiteX132" fmla="*/ 1562459 w 3296788"/>
                <a:gd name="connsiteY132" fmla="*/ 1299762 h 1960491"/>
                <a:gd name="connsiteX133" fmla="*/ 1562459 w 3296788"/>
                <a:gd name="connsiteY133" fmla="*/ 1330824 h 1960491"/>
                <a:gd name="connsiteX134" fmla="*/ 1469416 w 3296788"/>
                <a:gd name="connsiteY134" fmla="*/ 1385182 h 1960491"/>
                <a:gd name="connsiteX135" fmla="*/ 1436233 w 3296788"/>
                <a:gd name="connsiteY135" fmla="*/ 1385182 h 1960491"/>
                <a:gd name="connsiteX136" fmla="*/ 1351649 w 3296788"/>
                <a:gd name="connsiteY136" fmla="*/ 1336648 h 1960491"/>
                <a:gd name="connsiteX137" fmla="*/ 1351649 w 3296788"/>
                <a:gd name="connsiteY137" fmla="*/ 1305586 h 1960491"/>
                <a:gd name="connsiteX138" fmla="*/ 1442740 w 3296788"/>
                <a:gd name="connsiteY138" fmla="*/ 1251875 h 1960491"/>
                <a:gd name="connsiteX139" fmla="*/ 1459575 w 3296788"/>
                <a:gd name="connsiteY139" fmla="*/ 1247184 h 1960491"/>
                <a:gd name="connsiteX140" fmla="*/ 307452 w 3296788"/>
                <a:gd name="connsiteY140" fmla="*/ 1241188 h 1960491"/>
                <a:gd name="connsiteX141" fmla="*/ 323800 w 3296788"/>
                <a:gd name="connsiteY141" fmla="*/ 1245494 h 1960491"/>
                <a:gd name="connsiteX142" fmla="*/ 410336 w 3296788"/>
                <a:gd name="connsiteY142" fmla="*/ 1293592 h 1960491"/>
                <a:gd name="connsiteX143" fmla="*/ 410336 w 3296788"/>
                <a:gd name="connsiteY143" fmla="*/ 1325441 h 1960491"/>
                <a:gd name="connsiteX144" fmla="*/ 317293 w 3296788"/>
                <a:gd name="connsiteY144" fmla="*/ 1380040 h 1960491"/>
                <a:gd name="connsiteX145" fmla="*/ 284110 w 3296788"/>
                <a:gd name="connsiteY145" fmla="*/ 1380690 h 1960491"/>
                <a:gd name="connsiteX146" fmla="*/ 199526 w 3296788"/>
                <a:gd name="connsiteY146" fmla="*/ 1331941 h 1960491"/>
                <a:gd name="connsiteX147" fmla="*/ 199526 w 3296788"/>
                <a:gd name="connsiteY147" fmla="*/ 1300742 h 1960491"/>
                <a:gd name="connsiteX148" fmla="*/ 290617 w 3296788"/>
                <a:gd name="connsiteY148" fmla="*/ 1246144 h 1960491"/>
                <a:gd name="connsiteX149" fmla="*/ 307452 w 3296788"/>
                <a:gd name="connsiteY149" fmla="*/ 1241188 h 1960491"/>
                <a:gd name="connsiteX150" fmla="*/ 1076251 w 3296788"/>
                <a:gd name="connsiteY150" fmla="*/ 1241187 h 1960491"/>
                <a:gd name="connsiteX151" fmla="*/ 1092842 w 3296788"/>
                <a:gd name="connsiteY151" fmla="*/ 1245493 h 1960491"/>
                <a:gd name="connsiteX152" fmla="*/ 1179378 w 3296788"/>
                <a:gd name="connsiteY152" fmla="*/ 1293591 h 1960491"/>
                <a:gd name="connsiteX153" fmla="*/ 1178727 w 3296788"/>
                <a:gd name="connsiteY153" fmla="*/ 1325440 h 1960491"/>
                <a:gd name="connsiteX154" fmla="*/ 1086335 w 3296788"/>
                <a:gd name="connsiteY154" fmla="*/ 1380039 h 1960491"/>
                <a:gd name="connsiteX155" fmla="*/ 1053152 w 3296788"/>
                <a:gd name="connsiteY155" fmla="*/ 1380689 h 1960491"/>
                <a:gd name="connsiteX156" fmla="*/ 968568 w 3296788"/>
                <a:gd name="connsiteY156" fmla="*/ 1331940 h 1960491"/>
                <a:gd name="connsiteX157" fmla="*/ 968568 w 3296788"/>
                <a:gd name="connsiteY157" fmla="*/ 1300741 h 1960491"/>
                <a:gd name="connsiteX158" fmla="*/ 1059659 w 3296788"/>
                <a:gd name="connsiteY158" fmla="*/ 1246143 h 1960491"/>
                <a:gd name="connsiteX159" fmla="*/ 1076251 w 3296788"/>
                <a:gd name="connsiteY159" fmla="*/ 1241187 h 1960491"/>
                <a:gd name="connsiteX160" fmla="*/ 693746 w 3296788"/>
                <a:gd name="connsiteY160" fmla="*/ 1238226 h 1960491"/>
                <a:gd name="connsiteX161" fmla="*/ 710138 w 3296788"/>
                <a:gd name="connsiteY161" fmla="*/ 1242614 h 1960491"/>
                <a:gd name="connsiteX162" fmla="*/ 796914 w 3296788"/>
                <a:gd name="connsiteY162" fmla="*/ 1290712 h 1960491"/>
                <a:gd name="connsiteX163" fmla="*/ 796261 w 3296788"/>
                <a:gd name="connsiteY163" fmla="*/ 1321911 h 1960491"/>
                <a:gd name="connsiteX164" fmla="*/ 703614 w 3296788"/>
                <a:gd name="connsiteY164" fmla="*/ 1376509 h 1960491"/>
                <a:gd name="connsiteX165" fmla="*/ 670339 w 3296788"/>
                <a:gd name="connsiteY165" fmla="*/ 1377159 h 1960491"/>
                <a:gd name="connsiteX166" fmla="*/ 584869 w 3296788"/>
                <a:gd name="connsiteY166" fmla="*/ 1328411 h 1960491"/>
                <a:gd name="connsiteX167" fmla="*/ 584869 w 3296788"/>
                <a:gd name="connsiteY167" fmla="*/ 1297212 h 1960491"/>
                <a:gd name="connsiteX168" fmla="*/ 676864 w 3296788"/>
                <a:gd name="connsiteY168" fmla="*/ 1242614 h 1960491"/>
                <a:gd name="connsiteX169" fmla="*/ 693746 w 3296788"/>
                <a:gd name="connsiteY169" fmla="*/ 1238226 h 1960491"/>
                <a:gd name="connsiteX170" fmla="*/ 1649432 w 3296788"/>
                <a:gd name="connsiteY170" fmla="*/ 1134616 h 1960491"/>
                <a:gd name="connsiteX171" fmla="*/ 1666023 w 3296788"/>
                <a:gd name="connsiteY171" fmla="*/ 1138922 h 1960491"/>
                <a:gd name="connsiteX172" fmla="*/ 1752559 w 3296788"/>
                <a:gd name="connsiteY172" fmla="*/ 1187020 h 1960491"/>
                <a:gd name="connsiteX173" fmla="*/ 1751908 w 3296788"/>
                <a:gd name="connsiteY173" fmla="*/ 1218869 h 1960491"/>
                <a:gd name="connsiteX174" fmla="*/ 1659516 w 3296788"/>
                <a:gd name="connsiteY174" fmla="*/ 1273467 h 1960491"/>
                <a:gd name="connsiteX175" fmla="*/ 1625683 w 3296788"/>
                <a:gd name="connsiteY175" fmla="*/ 1274117 h 1960491"/>
                <a:gd name="connsiteX176" fmla="*/ 1541749 w 3296788"/>
                <a:gd name="connsiteY176" fmla="*/ 1225369 h 1960491"/>
                <a:gd name="connsiteX177" fmla="*/ 1541749 w 3296788"/>
                <a:gd name="connsiteY177" fmla="*/ 1194170 h 1960491"/>
                <a:gd name="connsiteX178" fmla="*/ 1632840 w 3296788"/>
                <a:gd name="connsiteY178" fmla="*/ 1139572 h 1960491"/>
                <a:gd name="connsiteX179" fmla="*/ 1649432 w 3296788"/>
                <a:gd name="connsiteY179" fmla="*/ 1134616 h 1960491"/>
                <a:gd name="connsiteX180" fmla="*/ 500431 w 3296788"/>
                <a:gd name="connsiteY180" fmla="*/ 1128774 h 1960491"/>
                <a:gd name="connsiteX181" fmla="*/ 516779 w 3296788"/>
                <a:gd name="connsiteY181" fmla="*/ 1133162 h 1960491"/>
                <a:gd name="connsiteX182" fmla="*/ 603315 w 3296788"/>
                <a:gd name="connsiteY182" fmla="*/ 1181260 h 1960491"/>
                <a:gd name="connsiteX183" fmla="*/ 602664 w 3296788"/>
                <a:gd name="connsiteY183" fmla="*/ 1212459 h 1960491"/>
                <a:gd name="connsiteX184" fmla="*/ 510272 w 3296788"/>
                <a:gd name="connsiteY184" fmla="*/ 1267057 h 1960491"/>
                <a:gd name="connsiteX185" fmla="*/ 477089 w 3296788"/>
                <a:gd name="connsiteY185" fmla="*/ 1267707 h 1960491"/>
                <a:gd name="connsiteX186" fmla="*/ 392505 w 3296788"/>
                <a:gd name="connsiteY186" fmla="*/ 1218959 h 1960491"/>
                <a:gd name="connsiteX187" fmla="*/ 392505 w 3296788"/>
                <a:gd name="connsiteY187" fmla="*/ 1187760 h 1960491"/>
                <a:gd name="connsiteX188" fmla="*/ 483596 w 3296788"/>
                <a:gd name="connsiteY188" fmla="*/ 1133162 h 1960491"/>
                <a:gd name="connsiteX189" fmla="*/ 500431 w 3296788"/>
                <a:gd name="connsiteY189" fmla="*/ 1128774 h 1960491"/>
                <a:gd name="connsiteX190" fmla="*/ 1266682 w 3296788"/>
                <a:gd name="connsiteY190" fmla="*/ 1128773 h 1960491"/>
                <a:gd name="connsiteX191" fmla="*/ 1283319 w 3296788"/>
                <a:gd name="connsiteY191" fmla="*/ 1133161 h 1960491"/>
                <a:gd name="connsiteX192" fmla="*/ 1370095 w 3296788"/>
                <a:gd name="connsiteY192" fmla="*/ 1181259 h 1960491"/>
                <a:gd name="connsiteX193" fmla="*/ 1369442 w 3296788"/>
                <a:gd name="connsiteY193" fmla="*/ 1212458 h 1960491"/>
                <a:gd name="connsiteX194" fmla="*/ 1276795 w 3296788"/>
                <a:gd name="connsiteY194" fmla="*/ 1267056 h 1960491"/>
                <a:gd name="connsiteX195" fmla="*/ 1242868 w 3296788"/>
                <a:gd name="connsiteY195" fmla="*/ 1267706 h 1960491"/>
                <a:gd name="connsiteX196" fmla="*/ 1158050 w 3296788"/>
                <a:gd name="connsiteY196" fmla="*/ 1218958 h 1960491"/>
                <a:gd name="connsiteX197" fmla="*/ 1158050 w 3296788"/>
                <a:gd name="connsiteY197" fmla="*/ 1187759 h 1960491"/>
                <a:gd name="connsiteX198" fmla="*/ 1250045 w 3296788"/>
                <a:gd name="connsiteY198" fmla="*/ 1133161 h 1960491"/>
                <a:gd name="connsiteX199" fmla="*/ 1266682 w 3296788"/>
                <a:gd name="connsiteY199" fmla="*/ 1128773 h 1960491"/>
                <a:gd name="connsiteX200" fmla="*/ 883513 w 3296788"/>
                <a:gd name="connsiteY200" fmla="*/ 1125894 h 1960491"/>
                <a:gd name="connsiteX201" fmla="*/ 899861 w 3296788"/>
                <a:gd name="connsiteY201" fmla="*/ 1129632 h 1960491"/>
                <a:gd name="connsiteX202" fmla="*/ 986397 w 3296788"/>
                <a:gd name="connsiteY202" fmla="*/ 1178380 h 1960491"/>
                <a:gd name="connsiteX203" fmla="*/ 986397 w 3296788"/>
                <a:gd name="connsiteY203" fmla="*/ 1210229 h 1960491"/>
                <a:gd name="connsiteX204" fmla="*/ 893354 w 3296788"/>
                <a:gd name="connsiteY204" fmla="*/ 1264828 h 1960491"/>
                <a:gd name="connsiteX205" fmla="*/ 860171 w 3296788"/>
                <a:gd name="connsiteY205" fmla="*/ 1264828 h 1960491"/>
                <a:gd name="connsiteX206" fmla="*/ 775587 w 3296788"/>
                <a:gd name="connsiteY206" fmla="*/ 1216729 h 1960491"/>
                <a:gd name="connsiteX207" fmla="*/ 775587 w 3296788"/>
                <a:gd name="connsiteY207" fmla="*/ 1184880 h 1960491"/>
                <a:gd name="connsiteX208" fmla="*/ 866678 w 3296788"/>
                <a:gd name="connsiteY208" fmla="*/ 1130932 h 1960491"/>
                <a:gd name="connsiteX209" fmla="*/ 883513 w 3296788"/>
                <a:gd name="connsiteY209" fmla="*/ 1125894 h 1960491"/>
                <a:gd name="connsiteX210" fmla="*/ 1842422 w 3296788"/>
                <a:gd name="connsiteY210" fmla="*/ 1022122 h 1960491"/>
                <a:gd name="connsiteX211" fmla="*/ 1859105 w 3296788"/>
                <a:gd name="connsiteY211" fmla="*/ 1025940 h 1960491"/>
                <a:gd name="connsiteX212" fmla="*/ 1946120 w 3296788"/>
                <a:gd name="connsiteY212" fmla="*/ 1074039 h 1960491"/>
                <a:gd name="connsiteX213" fmla="*/ 1945466 w 3296788"/>
                <a:gd name="connsiteY213" fmla="*/ 1105888 h 1960491"/>
                <a:gd name="connsiteX214" fmla="*/ 1852562 w 3296788"/>
                <a:gd name="connsiteY214" fmla="*/ 1160486 h 1960491"/>
                <a:gd name="connsiteX215" fmla="*/ 1818541 w 3296788"/>
                <a:gd name="connsiteY215" fmla="*/ 1161136 h 1960491"/>
                <a:gd name="connsiteX216" fmla="*/ 1734143 w 3296788"/>
                <a:gd name="connsiteY216" fmla="*/ 1112388 h 1960491"/>
                <a:gd name="connsiteX217" fmla="*/ 1734143 w 3296788"/>
                <a:gd name="connsiteY217" fmla="*/ 1081189 h 1960491"/>
                <a:gd name="connsiteX218" fmla="*/ 1825738 w 3296788"/>
                <a:gd name="connsiteY218" fmla="*/ 1026590 h 1960491"/>
                <a:gd name="connsiteX219" fmla="*/ 1842422 w 3296788"/>
                <a:gd name="connsiteY219" fmla="*/ 1022122 h 1960491"/>
                <a:gd name="connsiteX220" fmla="*/ 693745 w 3296788"/>
                <a:gd name="connsiteY220" fmla="*/ 1016760 h 1960491"/>
                <a:gd name="connsiteX221" fmla="*/ 710137 w 3296788"/>
                <a:gd name="connsiteY221" fmla="*/ 1020805 h 1960491"/>
                <a:gd name="connsiteX222" fmla="*/ 796913 w 3296788"/>
                <a:gd name="connsiteY222" fmla="*/ 1069339 h 1960491"/>
                <a:gd name="connsiteX223" fmla="*/ 796260 w 3296788"/>
                <a:gd name="connsiteY223" fmla="*/ 1101048 h 1960491"/>
                <a:gd name="connsiteX224" fmla="*/ 703613 w 3296788"/>
                <a:gd name="connsiteY224" fmla="*/ 1154758 h 1960491"/>
                <a:gd name="connsiteX225" fmla="*/ 670338 w 3296788"/>
                <a:gd name="connsiteY225" fmla="*/ 1155406 h 1960491"/>
                <a:gd name="connsiteX226" fmla="*/ 584868 w 3296788"/>
                <a:gd name="connsiteY226" fmla="*/ 1107519 h 1960491"/>
                <a:gd name="connsiteX227" fmla="*/ 584868 w 3296788"/>
                <a:gd name="connsiteY227" fmla="*/ 1075810 h 1960491"/>
                <a:gd name="connsiteX228" fmla="*/ 676863 w 3296788"/>
                <a:gd name="connsiteY228" fmla="*/ 1021452 h 1960491"/>
                <a:gd name="connsiteX229" fmla="*/ 693745 w 3296788"/>
                <a:gd name="connsiteY229" fmla="*/ 1016760 h 1960491"/>
                <a:gd name="connsiteX230" fmla="*/ 1459575 w 3296788"/>
                <a:gd name="connsiteY230" fmla="*/ 1016759 h 1960491"/>
                <a:gd name="connsiteX231" fmla="*/ 1475923 w 3296788"/>
                <a:gd name="connsiteY231" fmla="*/ 1020804 h 1960491"/>
                <a:gd name="connsiteX232" fmla="*/ 1562459 w 3296788"/>
                <a:gd name="connsiteY232" fmla="*/ 1069338 h 1960491"/>
                <a:gd name="connsiteX233" fmla="*/ 1562459 w 3296788"/>
                <a:gd name="connsiteY233" fmla="*/ 1101047 h 1960491"/>
                <a:gd name="connsiteX234" fmla="*/ 1469416 w 3296788"/>
                <a:gd name="connsiteY234" fmla="*/ 1154757 h 1960491"/>
                <a:gd name="connsiteX235" fmla="*/ 1436233 w 3296788"/>
                <a:gd name="connsiteY235" fmla="*/ 1155405 h 1960491"/>
                <a:gd name="connsiteX236" fmla="*/ 1351649 w 3296788"/>
                <a:gd name="connsiteY236" fmla="*/ 1107518 h 1960491"/>
                <a:gd name="connsiteX237" fmla="*/ 1351649 w 3296788"/>
                <a:gd name="connsiteY237" fmla="*/ 1075809 h 1960491"/>
                <a:gd name="connsiteX238" fmla="*/ 1442740 w 3296788"/>
                <a:gd name="connsiteY238" fmla="*/ 1021451 h 1960491"/>
                <a:gd name="connsiteX239" fmla="*/ 1459575 w 3296788"/>
                <a:gd name="connsiteY239" fmla="*/ 1016759 h 1960491"/>
                <a:gd name="connsiteX240" fmla="*/ 1076249 w 3296788"/>
                <a:gd name="connsiteY240" fmla="*/ 1011007 h 1960491"/>
                <a:gd name="connsiteX241" fmla="*/ 1092841 w 3296788"/>
                <a:gd name="connsiteY241" fmla="*/ 1015070 h 1960491"/>
                <a:gd name="connsiteX242" fmla="*/ 1179377 w 3296788"/>
                <a:gd name="connsiteY242" fmla="*/ 1063168 h 1960491"/>
                <a:gd name="connsiteX243" fmla="*/ 1178726 w 3296788"/>
                <a:gd name="connsiteY243" fmla="*/ 1095017 h 1960491"/>
                <a:gd name="connsiteX244" fmla="*/ 1086334 w 3296788"/>
                <a:gd name="connsiteY244" fmla="*/ 1148966 h 1960491"/>
                <a:gd name="connsiteX245" fmla="*/ 1053151 w 3296788"/>
                <a:gd name="connsiteY245" fmla="*/ 1149616 h 1960491"/>
                <a:gd name="connsiteX246" fmla="*/ 968567 w 3296788"/>
                <a:gd name="connsiteY246" fmla="*/ 1101517 h 1960491"/>
                <a:gd name="connsiteX247" fmla="*/ 968567 w 3296788"/>
                <a:gd name="connsiteY247" fmla="*/ 1069668 h 1960491"/>
                <a:gd name="connsiteX248" fmla="*/ 1059658 w 3296788"/>
                <a:gd name="connsiteY248" fmla="*/ 1015720 h 1960491"/>
                <a:gd name="connsiteX249" fmla="*/ 1076249 w 3296788"/>
                <a:gd name="connsiteY249" fmla="*/ 1011007 h 1960491"/>
                <a:gd name="connsiteX250" fmla="*/ 2450028 w 3296788"/>
                <a:gd name="connsiteY250" fmla="*/ 912842 h 1960491"/>
                <a:gd name="connsiteX251" fmla="*/ 2466428 w 3296788"/>
                <a:gd name="connsiteY251" fmla="*/ 917178 h 1960491"/>
                <a:gd name="connsiteX252" fmla="*/ 2553241 w 3296788"/>
                <a:gd name="connsiteY252" fmla="*/ 965601 h 1960491"/>
                <a:gd name="connsiteX253" fmla="*/ 2552588 w 3296788"/>
                <a:gd name="connsiteY253" fmla="*/ 997666 h 1960491"/>
                <a:gd name="connsiteX254" fmla="*/ 1475592 w 3296788"/>
                <a:gd name="connsiteY254" fmla="*/ 1621286 h 1960491"/>
                <a:gd name="connsiteX255" fmla="*/ 1442303 w 3296788"/>
                <a:gd name="connsiteY255" fmla="*/ 1621940 h 1960491"/>
                <a:gd name="connsiteX256" fmla="*/ 1357449 w 3296788"/>
                <a:gd name="connsiteY256" fmla="*/ 1573517 h 1960491"/>
                <a:gd name="connsiteX257" fmla="*/ 1357449 w 3296788"/>
                <a:gd name="connsiteY257" fmla="*/ 1541452 h 1960491"/>
                <a:gd name="connsiteX258" fmla="*/ 2433139 w 3296788"/>
                <a:gd name="connsiteY258" fmla="*/ 917832 h 1960491"/>
                <a:gd name="connsiteX259" fmla="*/ 2450028 w 3296788"/>
                <a:gd name="connsiteY259" fmla="*/ 912842 h 1960491"/>
                <a:gd name="connsiteX260" fmla="*/ 2032754 w 3296788"/>
                <a:gd name="connsiteY260" fmla="*/ 907308 h 1960491"/>
                <a:gd name="connsiteX261" fmla="*/ 2049102 w 3296788"/>
                <a:gd name="connsiteY261" fmla="*/ 911352 h 1960491"/>
                <a:gd name="connsiteX262" fmla="*/ 2135638 w 3296788"/>
                <a:gd name="connsiteY262" fmla="*/ 959886 h 1960491"/>
                <a:gd name="connsiteX263" fmla="*/ 2135638 w 3296788"/>
                <a:gd name="connsiteY263" fmla="*/ 991595 h 1960491"/>
                <a:gd name="connsiteX264" fmla="*/ 2042595 w 3296788"/>
                <a:gd name="connsiteY264" fmla="*/ 1045306 h 1960491"/>
                <a:gd name="connsiteX265" fmla="*/ 2009412 w 3296788"/>
                <a:gd name="connsiteY265" fmla="*/ 1045953 h 1960491"/>
                <a:gd name="connsiteX266" fmla="*/ 1924828 w 3296788"/>
                <a:gd name="connsiteY266" fmla="*/ 998066 h 1960491"/>
                <a:gd name="connsiteX267" fmla="*/ 1924828 w 3296788"/>
                <a:gd name="connsiteY267" fmla="*/ 966357 h 1960491"/>
                <a:gd name="connsiteX268" fmla="*/ 2015919 w 3296788"/>
                <a:gd name="connsiteY268" fmla="*/ 911999 h 1960491"/>
                <a:gd name="connsiteX269" fmla="*/ 2032754 w 3296788"/>
                <a:gd name="connsiteY269" fmla="*/ 907308 h 1960491"/>
                <a:gd name="connsiteX270" fmla="*/ 883512 w 3296788"/>
                <a:gd name="connsiteY270" fmla="*/ 904111 h 1960491"/>
                <a:gd name="connsiteX271" fmla="*/ 899860 w 3296788"/>
                <a:gd name="connsiteY271" fmla="*/ 907849 h 1960491"/>
                <a:gd name="connsiteX272" fmla="*/ 986396 w 3296788"/>
                <a:gd name="connsiteY272" fmla="*/ 956597 h 1960491"/>
                <a:gd name="connsiteX273" fmla="*/ 986396 w 3296788"/>
                <a:gd name="connsiteY273" fmla="*/ 987796 h 1960491"/>
                <a:gd name="connsiteX274" fmla="*/ 893353 w 3296788"/>
                <a:gd name="connsiteY274" fmla="*/ 1042394 h 1960491"/>
                <a:gd name="connsiteX275" fmla="*/ 860170 w 3296788"/>
                <a:gd name="connsiteY275" fmla="*/ 1043044 h 1960491"/>
                <a:gd name="connsiteX276" fmla="*/ 775586 w 3296788"/>
                <a:gd name="connsiteY276" fmla="*/ 994946 h 1960491"/>
                <a:gd name="connsiteX277" fmla="*/ 775586 w 3296788"/>
                <a:gd name="connsiteY277" fmla="*/ 963097 h 1960491"/>
                <a:gd name="connsiteX278" fmla="*/ 866677 w 3296788"/>
                <a:gd name="connsiteY278" fmla="*/ 909149 h 1960491"/>
                <a:gd name="connsiteX279" fmla="*/ 883512 w 3296788"/>
                <a:gd name="connsiteY279" fmla="*/ 904111 h 1960491"/>
                <a:gd name="connsiteX280" fmla="*/ 1649432 w 3296788"/>
                <a:gd name="connsiteY280" fmla="*/ 904110 h 1960491"/>
                <a:gd name="connsiteX281" fmla="*/ 1666023 w 3296788"/>
                <a:gd name="connsiteY281" fmla="*/ 907848 h 1960491"/>
                <a:gd name="connsiteX282" fmla="*/ 1752559 w 3296788"/>
                <a:gd name="connsiteY282" fmla="*/ 956596 h 1960491"/>
                <a:gd name="connsiteX283" fmla="*/ 1751908 w 3296788"/>
                <a:gd name="connsiteY283" fmla="*/ 987795 h 1960491"/>
                <a:gd name="connsiteX284" fmla="*/ 1659516 w 3296788"/>
                <a:gd name="connsiteY284" fmla="*/ 1042393 h 1960491"/>
                <a:gd name="connsiteX285" fmla="*/ 1625683 w 3296788"/>
                <a:gd name="connsiteY285" fmla="*/ 1043043 h 1960491"/>
                <a:gd name="connsiteX286" fmla="*/ 1541749 w 3296788"/>
                <a:gd name="connsiteY286" fmla="*/ 994945 h 1960491"/>
                <a:gd name="connsiteX287" fmla="*/ 1541749 w 3296788"/>
                <a:gd name="connsiteY287" fmla="*/ 963096 h 1960491"/>
                <a:gd name="connsiteX288" fmla="*/ 1632840 w 3296788"/>
                <a:gd name="connsiteY288" fmla="*/ 909148 h 1960491"/>
                <a:gd name="connsiteX289" fmla="*/ 1649432 w 3296788"/>
                <a:gd name="connsiteY289" fmla="*/ 904110 h 1960491"/>
                <a:gd name="connsiteX290" fmla="*/ 1266681 w 3296788"/>
                <a:gd name="connsiteY290" fmla="*/ 898432 h 1960491"/>
                <a:gd name="connsiteX291" fmla="*/ 1283318 w 3296788"/>
                <a:gd name="connsiteY291" fmla="*/ 902738 h 1960491"/>
                <a:gd name="connsiteX292" fmla="*/ 1370094 w 3296788"/>
                <a:gd name="connsiteY292" fmla="*/ 950836 h 1960491"/>
                <a:gd name="connsiteX293" fmla="*/ 1369441 w 3296788"/>
                <a:gd name="connsiteY293" fmla="*/ 982685 h 1960491"/>
                <a:gd name="connsiteX294" fmla="*/ 1276794 w 3296788"/>
                <a:gd name="connsiteY294" fmla="*/ 1037283 h 1960491"/>
                <a:gd name="connsiteX295" fmla="*/ 1242867 w 3296788"/>
                <a:gd name="connsiteY295" fmla="*/ 1037283 h 1960491"/>
                <a:gd name="connsiteX296" fmla="*/ 1158049 w 3296788"/>
                <a:gd name="connsiteY296" fmla="*/ 989185 h 1960491"/>
                <a:gd name="connsiteX297" fmla="*/ 1158049 w 3296788"/>
                <a:gd name="connsiteY297" fmla="*/ 957986 h 1960491"/>
                <a:gd name="connsiteX298" fmla="*/ 1250044 w 3296788"/>
                <a:gd name="connsiteY298" fmla="*/ 903388 h 1960491"/>
                <a:gd name="connsiteX299" fmla="*/ 1266681 w 3296788"/>
                <a:gd name="connsiteY299" fmla="*/ 898432 h 1960491"/>
                <a:gd name="connsiteX300" fmla="*/ 2608815 w 3296788"/>
                <a:gd name="connsiteY300" fmla="*/ 800737 h 1960491"/>
                <a:gd name="connsiteX301" fmla="*/ 2625163 w 3296788"/>
                <a:gd name="connsiteY301" fmla="*/ 804781 h 1960491"/>
                <a:gd name="connsiteX302" fmla="*/ 2711699 w 3296788"/>
                <a:gd name="connsiteY302" fmla="*/ 853315 h 1960491"/>
                <a:gd name="connsiteX303" fmla="*/ 2711699 w 3296788"/>
                <a:gd name="connsiteY303" fmla="*/ 885023 h 1960491"/>
                <a:gd name="connsiteX304" fmla="*/ 2618656 w 3296788"/>
                <a:gd name="connsiteY304" fmla="*/ 938734 h 1960491"/>
                <a:gd name="connsiteX305" fmla="*/ 2585473 w 3296788"/>
                <a:gd name="connsiteY305" fmla="*/ 939381 h 1960491"/>
                <a:gd name="connsiteX306" fmla="*/ 2500889 w 3296788"/>
                <a:gd name="connsiteY306" fmla="*/ 891495 h 1960491"/>
                <a:gd name="connsiteX307" fmla="*/ 2500889 w 3296788"/>
                <a:gd name="connsiteY307" fmla="*/ 859786 h 1960491"/>
                <a:gd name="connsiteX308" fmla="*/ 2591980 w 3296788"/>
                <a:gd name="connsiteY308" fmla="*/ 805428 h 1960491"/>
                <a:gd name="connsiteX309" fmla="*/ 2608815 w 3296788"/>
                <a:gd name="connsiteY309" fmla="*/ 800737 h 1960491"/>
                <a:gd name="connsiteX310" fmla="*/ 2225492 w 3296788"/>
                <a:gd name="connsiteY310" fmla="*/ 794740 h 1960491"/>
                <a:gd name="connsiteX311" fmla="*/ 2242083 w 3296788"/>
                <a:gd name="connsiteY311" fmla="*/ 799046 h 1960491"/>
                <a:gd name="connsiteX312" fmla="*/ 2328619 w 3296788"/>
                <a:gd name="connsiteY312" fmla="*/ 847144 h 1960491"/>
                <a:gd name="connsiteX313" fmla="*/ 2327968 w 3296788"/>
                <a:gd name="connsiteY313" fmla="*/ 878343 h 1960491"/>
                <a:gd name="connsiteX314" fmla="*/ 2235576 w 3296788"/>
                <a:gd name="connsiteY314" fmla="*/ 932941 h 1960491"/>
                <a:gd name="connsiteX315" fmla="*/ 2201743 w 3296788"/>
                <a:gd name="connsiteY315" fmla="*/ 933591 h 1960491"/>
                <a:gd name="connsiteX316" fmla="*/ 2117809 w 3296788"/>
                <a:gd name="connsiteY316" fmla="*/ 885493 h 1960491"/>
                <a:gd name="connsiteX317" fmla="*/ 2117809 w 3296788"/>
                <a:gd name="connsiteY317" fmla="*/ 853644 h 1960491"/>
                <a:gd name="connsiteX318" fmla="*/ 2208900 w 3296788"/>
                <a:gd name="connsiteY318" fmla="*/ 799696 h 1960491"/>
                <a:gd name="connsiteX319" fmla="*/ 2225492 w 3296788"/>
                <a:gd name="connsiteY319" fmla="*/ 794740 h 1960491"/>
                <a:gd name="connsiteX320" fmla="*/ 1076248 w 3296788"/>
                <a:gd name="connsiteY320" fmla="*/ 791861 h 1960491"/>
                <a:gd name="connsiteX321" fmla="*/ 1092840 w 3296788"/>
                <a:gd name="connsiteY321" fmla="*/ 796167 h 1960491"/>
                <a:gd name="connsiteX322" fmla="*/ 1179376 w 3296788"/>
                <a:gd name="connsiteY322" fmla="*/ 844265 h 1960491"/>
                <a:gd name="connsiteX323" fmla="*/ 1178725 w 3296788"/>
                <a:gd name="connsiteY323" fmla="*/ 876114 h 1960491"/>
                <a:gd name="connsiteX324" fmla="*/ 1086333 w 3296788"/>
                <a:gd name="connsiteY324" fmla="*/ 930713 h 1960491"/>
                <a:gd name="connsiteX325" fmla="*/ 1053150 w 3296788"/>
                <a:gd name="connsiteY325" fmla="*/ 930713 h 1960491"/>
                <a:gd name="connsiteX326" fmla="*/ 968566 w 3296788"/>
                <a:gd name="connsiteY326" fmla="*/ 882614 h 1960491"/>
                <a:gd name="connsiteX327" fmla="*/ 968566 w 3296788"/>
                <a:gd name="connsiteY327" fmla="*/ 851415 h 1960491"/>
                <a:gd name="connsiteX328" fmla="*/ 1059657 w 3296788"/>
                <a:gd name="connsiteY328" fmla="*/ 796817 h 1960491"/>
                <a:gd name="connsiteX329" fmla="*/ 1076248 w 3296788"/>
                <a:gd name="connsiteY329" fmla="*/ 791861 h 1960491"/>
                <a:gd name="connsiteX330" fmla="*/ 1842422 w 3296788"/>
                <a:gd name="connsiteY330" fmla="*/ 791860 h 1960491"/>
                <a:gd name="connsiteX331" fmla="*/ 1859105 w 3296788"/>
                <a:gd name="connsiteY331" fmla="*/ 796166 h 1960491"/>
                <a:gd name="connsiteX332" fmla="*/ 1946120 w 3296788"/>
                <a:gd name="connsiteY332" fmla="*/ 844264 h 1960491"/>
                <a:gd name="connsiteX333" fmla="*/ 1945466 w 3296788"/>
                <a:gd name="connsiteY333" fmla="*/ 876113 h 1960491"/>
                <a:gd name="connsiteX334" fmla="*/ 1852562 w 3296788"/>
                <a:gd name="connsiteY334" fmla="*/ 930712 h 1960491"/>
                <a:gd name="connsiteX335" fmla="*/ 1818541 w 3296788"/>
                <a:gd name="connsiteY335" fmla="*/ 930712 h 1960491"/>
                <a:gd name="connsiteX336" fmla="*/ 1734143 w 3296788"/>
                <a:gd name="connsiteY336" fmla="*/ 882613 h 1960491"/>
                <a:gd name="connsiteX337" fmla="*/ 1734143 w 3296788"/>
                <a:gd name="connsiteY337" fmla="*/ 851414 h 1960491"/>
                <a:gd name="connsiteX338" fmla="*/ 1825738 w 3296788"/>
                <a:gd name="connsiteY338" fmla="*/ 796816 h 1960491"/>
                <a:gd name="connsiteX339" fmla="*/ 1842422 w 3296788"/>
                <a:gd name="connsiteY339" fmla="*/ 791860 h 1960491"/>
                <a:gd name="connsiteX340" fmla="*/ 1459574 w 3296788"/>
                <a:gd name="connsiteY340" fmla="*/ 785938 h 1960491"/>
                <a:gd name="connsiteX341" fmla="*/ 1475922 w 3296788"/>
                <a:gd name="connsiteY341" fmla="*/ 789757 h 1960491"/>
                <a:gd name="connsiteX342" fmla="*/ 1562458 w 3296788"/>
                <a:gd name="connsiteY342" fmla="*/ 837855 h 1960491"/>
                <a:gd name="connsiteX343" fmla="*/ 1562458 w 3296788"/>
                <a:gd name="connsiteY343" fmla="*/ 869704 h 1960491"/>
                <a:gd name="connsiteX344" fmla="*/ 1469415 w 3296788"/>
                <a:gd name="connsiteY344" fmla="*/ 924303 h 1960491"/>
                <a:gd name="connsiteX345" fmla="*/ 1436232 w 3296788"/>
                <a:gd name="connsiteY345" fmla="*/ 924953 h 1960491"/>
                <a:gd name="connsiteX346" fmla="*/ 1351648 w 3296788"/>
                <a:gd name="connsiteY346" fmla="*/ 876204 h 1960491"/>
                <a:gd name="connsiteX347" fmla="*/ 1351648 w 3296788"/>
                <a:gd name="connsiteY347" fmla="*/ 845005 h 1960491"/>
                <a:gd name="connsiteX348" fmla="*/ 1442739 w 3296788"/>
                <a:gd name="connsiteY348" fmla="*/ 790407 h 1960491"/>
                <a:gd name="connsiteX349" fmla="*/ 1459574 w 3296788"/>
                <a:gd name="connsiteY349" fmla="*/ 785938 h 1960491"/>
                <a:gd name="connsiteX350" fmla="*/ 2801553 w 3296788"/>
                <a:gd name="connsiteY350" fmla="*/ 688169 h 1960491"/>
                <a:gd name="connsiteX351" fmla="*/ 2818144 w 3296788"/>
                <a:gd name="connsiteY351" fmla="*/ 692475 h 1960491"/>
                <a:gd name="connsiteX352" fmla="*/ 2904680 w 3296788"/>
                <a:gd name="connsiteY352" fmla="*/ 740574 h 1960491"/>
                <a:gd name="connsiteX353" fmla="*/ 2904029 w 3296788"/>
                <a:gd name="connsiteY353" fmla="*/ 771773 h 1960491"/>
                <a:gd name="connsiteX354" fmla="*/ 2811637 w 3296788"/>
                <a:gd name="connsiteY354" fmla="*/ 826371 h 1960491"/>
                <a:gd name="connsiteX355" fmla="*/ 2777804 w 3296788"/>
                <a:gd name="connsiteY355" fmla="*/ 827021 h 1960491"/>
                <a:gd name="connsiteX356" fmla="*/ 2693870 w 3296788"/>
                <a:gd name="connsiteY356" fmla="*/ 778273 h 1960491"/>
                <a:gd name="connsiteX357" fmla="*/ 2693870 w 3296788"/>
                <a:gd name="connsiteY357" fmla="*/ 747074 h 1960491"/>
                <a:gd name="connsiteX358" fmla="*/ 2784961 w 3296788"/>
                <a:gd name="connsiteY358" fmla="*/ 693125 h 1960491"/>
                <a:gd name="connsiteX359" fmla="*/ 2801553 w 3296788"/>
                <a:gd name="connsiteY359" fmla="*/ 688169 h 1960491"/>
                <a:gd name="connsiteX360" fmla="*/ 2418803 w 3296788"/>
                <a:gd name="connsiteY360" fmla="*/ 682409 h 1960491"/>
                <a:gd name="connsiteX361" fmla="*/ 2435440 w 3296788"/>
                <a:gd name="connsiteY361" fmla="*/ 686715 h 1960491"/>
                <a:gd name="connsiteX362" fmla="*/ 2522216 w 3296788"/>
                <a:gd name="connsiteY362" fmla="*/ 734814 h 1960491"/>
                <a:gd name="connsiteX363" fmla="*/ 2521563 w 3296788"/>
                <a:gd name="connsiteY363" fmla="*/ 766663 h 1960491"/>
                <a:gd name="connsiteX364" fmla="*/ 2428916 w 3296788"/>
                <a:gd name="connsiteY364" fmla="*/ 821261 h 1960491"/>
                <a:gd name="connsiteX365" fmla="*/ 2394989 w 3296788"/>
                <a:gd name="connsiteY365" fmla="*/ 821261 h 1960491"/>
                <a:gd name="connsiteX366" fmla="*/ 2310171 w 3296788"/>
                <a:gd name="connsiteY366" fmla="*/ 773163 h 1960491"/>
                <a:gd name="connsiteX367" fmla="*/ 2310171 w 3296788"/>
                <a:gd name="connsiteY367" fmla="*/ 741314 h 1960491"/>
                <a:gd name="connsiteX368" fmla="*/ 2402166 w 3296788"/>
                <a:gd name="connsiteY368" fmla="*/ 687365 h 1960491"/>
                <a:gd name="connsiteX369" fmla="*/ 2418803 w 3296788"/>
                <a:gd name="connsiteY369" fmla="*/ 682409 h 1960491"/>
                <a:gd name="connsiteX370" fmla="*/ 1266680 w 3296788"/>
                <a:gd name="connsiteY370" fmla="*/ 676649 h 1960491"/>
                <a:gd name="connsiteX371" fmla="*/ 1283317 w 3296788"/>
                <a:gd name="connsiteY371" fmla="*/ 680955 h 1960491"/>
                <a:gd name="connsiteX372" fmla="*/ 1370093 w 3296788"/>
                <a:gd name="connsiteY372" fmla="*/ 729053 h 1960491"/>
                <a:gd name="connsiteX373" fmla="*/ 1369440 w 3296788"/>
                <a:gd name="connsiteY373" fmla="*/ 760902 h 1960491"/>
                <a:gd name="connsiteX374" fmla="*/ 1276793 w 3296788"/>
                <a:gd name="connsiteY374" fmla="*/ 815501 h 1960491"/>
                <a:gd name="connsiteX375" fmla="*/ 1242866 w 3296788"/>
                <a:gd name="connsiteY375" fmla="*/ 816151 h 1960491"/>
                <a:gd name="connsiteX376" fmla="*/ 1158048 w 3296788"/>
                <a:gd name="connsiteY376" fmla="*/ 767402 h 1960491"/>
                <a:gd name="connsiteX377" fmla="*/ 1158048 w 3296788"/>
                <a:gd name="connsiteY377" fmla="*/ 736203 h 1960491"/>
                <a:gd name="connsiteX378" fmla="*/ 1250043 w 3296788"/>
                <a:gd name="connsiteY378" fmla="*/ 681605 h 1960491"/>
                <a:gd name="connsiteX379" fmla="*/ 1266680 w 3296788"/>
                <a:gd name="connsiteY379" fmla="*/ 676649 h 1960491"/>
                <a:gd name="connsiteX380" fmla="*/ 2032754 w 3296788"/>
                <a:gd name="connsiteY380" fmla="*/ 676648 h 1960491"/>
                <a:gd name="connsiteX381" fmla="*/ 2049102 w 3296788"/>
                <a:gd name="connsiteY381" fmla="*/ 680954 h 1960491"/>
                <a:gd name="connsiteX382" fmla="*/ 2135638 w 3296788"/>
                <a:gd name="connsiteY382" fmla="*/ 729052 h 1960491"/>
                <a:gd name="connsiteX383" fmla="*/ 2135638 w 3296788"/>
                <a:gd name="connsiteY383" fmla="*/ 760901 h 1960491"/>
                <a:gd name="connsiteX384" fmla="*/ 2042595 w 3296788"/>
                <a:gd name="connsiteY384" fmla="*/ 815500 h 1960491"/>
                <a:gd name="connsiteX385" fmla="*/ 2009412 w 3296788"/>
                <a:gd name="connsiteY385" fmla="*/ 816150 h 1960491"/>
                <a:gd name="connsiteX386" fmla="*/ 1924828 w 3296788"/>
                <a:gd name="connsiteY386" fmla="*/ 767401 h 1960491"/>
                <a:gd name="connsiteX387" fmla="*/ 1924828 w 3296788"/>
                <a:gd name="connsiteY387" fmla="*/ 736202 h 1960491"/>
                <a:gd name="connsiteX388" fmla="*/ 2015919 w 3296788"/>
                <a:gd name="connsiteY388" fmla="*/ 681604 h 1960491"/>
                <a:gd name="connsiteX389" fmla="*/ 2032754 w 3296788"/>
                <a:gd name="connsiteY389" fmla="*/ 676648 h 1960491"/>
                <a:gd name="connsiteX390" fmla="*/ 1649431 w 3296788"/>
                <a:gd name="connsiteY390" fmla="*/ 674084 h 1960491"/>
                <a:gd name="connsiteX391" fmla="*/ 1666022 w 3296788"/>
                <a:gd name="connsiteY391" fmla="*/ 678695 h 1960491"/>
                <a:gd name="connsiteX392" fmla="*/ 1752558 w 3296788"/>
                <a:gd name="connsiteY392" fmla="*/ 726581 h 1960491"/>
                <a:gd name="connsiteX393" fmla="*/ 1751907 w 3296788"/>
                <a:gd name="connsiteY393" fmla="*/ 757643 h 1960491"/>
                <a:gd name="connsiteX394" fmla="*/ 1659515 w 3296788"/>
                <a:gd name="connsiteY394" fmla="*/ 812000 h 1960491"/>
                <a:gd name="connsiteX395" fmla="*/ 1625682 w 3296788"/>
                <a:gd name="connsiteY395" fmla="*/ 812648 h 1960491"/>
                <a:gd name="connsiteX396" fmla="*/ 1541748 w 3296788"/>
                <a:gd name="connsiteY396" fmla="*/ 764114 h 1960491"/>
                <a:gd name="connsiteX397" fmla="*/ 1541748 w 3296788"/>
                <a:gd name="connsiteY397" fmla="*/ 733053 h 1960491"/>
                <a:gd name="connsiteX398" fmla="*/ 1632839 w 3296788"/>
                <a:gd name="connsiteY398" fmla="*/ 678695 h 1960491"/>
                <a:gd name="connsiteX399" fmla="*/ 1649431 w 3296788"/>
                <a:gd name="connsiteY399" fmla="*/ 674084 h 1960491"/>
                <a:gd name="connsiteX400" fmla="*/ 2991739 w 3296788"/>
                <a:gd name="connsiteY400" fmla="*/ 575837 h 1960491"/>
                <a:gd name="connsiteX401" fmla="*/ 3008621 w 3296788"/>
                <a:gd name="connsiteY401" fmla="*/ 580143 h 1960491"/>
                <a:gd name="connsiteX402" fmla="*/ 3095397 w 3296788"/>
                <a:gd name="connsiteY402" fmla="*/ 628241 h 1960491"/>
                <a:gd name="connsiteX403" fmla="*/ 3094744 w 3296788"/>
                <a:gd name="connsiteY403" fmla="*/ 660090 h 1960491"/>
                <a:gd name="connsiteX404" fmla="*/ 3002097 w 3296788"/>
                <a:gd name="connsiteY404" fmla="*/ 714688 h 1960491"/>
                <a:gd name="connsiteX405" fmla="*/ 2968170 w 3296788"/>
                <a:gd name="connsiteY405" fmla="*/ 714688 h 1960491"/>
                <a:gd name="connsiteX406" fmla="*/ 2883352 w 3296788"/>
                <a:gd name="connsiteY406" fmla="*/ 666590 h 1960491"/>
                <a:gd name="connsiteX407" fmla="*/ 2883352 w 3296788"/>
                <a:gd name="connsiteY407" fmla="*/ 634741 h 1960491"/>
                <a:gd name="connsiteX408" fmla="*/ 2975347 w 3296788"/>
                <a:gd name="connsiteY408" fmla="*/ 580793 h 1960491"/>
                <a:gd name="connsiteX409" fmla="*/ 2991739 w 3296788"/>
                <a:gd name="connsiteY409" fmla="*/ 575837 h 1960491"/>
                <a:gd name="connsiteX410" fmla="*/ 2608815 w 3296788"/>
                <a:gd name="connsiteY410" fmla="*/ 570076 h 1960491"/>
                <a:gd name="connsiteX411" fmla="*/ 2625163 w 3296788"/>
                <a:gd name="connsiteY411" fmla="*/ 574382 h 1960491"/>
                <a:gd name="connsiteX412" fmla="*/ 2711699 w 3296788"/>
                <a:gd name="connsiteY412" fmla="*/ 622480 h 1960491"/>
                <a:gd name="connsiteX413" fmla="*/ 2711699 w 3296788"/>
                <a:gd name="connsiteY413" fmla="*/ 654329 h 1960491"/>
                <a:gd name="connsiteX414" fmla="*/ 2618656 w 3296788"/>
                <a:gd name="connsiteY414" fmla="*/ 708927 h 1960491"/>
                <a:gd name="connsiteX415" fmla="*/ 2585473 w 3296788"/>
                <a:gd name="connsiteY415" fmla="*/ 708927 h 1960491"/>
                <a:gd name="connsiteX416" fmla="*/ 2500889 w 3296788"/>
                <a:gd name="connsiteY416" fmla="*/ 660829 h 1960491"/>
                <a:gd name="connsiteX417" fmla="*/ 2500889 w 3296788"/>
                <a:gd name="connsiteY417" fmla="*/ 629630 h 1960491"/>
                <a:gd name="connsiteX418" fmla="*/ 2591980 w 3296788"/>
                <a:gd name="connsiteY418" fmla="*/ 575032 h 1960491"/>
                <a:gd name="connsiteX419" fmla="*/ 2608815 w 3296788"/>
                <a:gd name="connsiteY419" fmla="*/ 570076 h 1960491"/>
                <a:gd name="connsiteX420" fmla="*/ 1459573 w 3296788"/>
                <a:gd name="connsiteY420" fmla="*/ 564552 h 1960491"/>
                <a:gd name="connsiteX421" fmla="*/ 1475921 w 3296788"/>
                <a:gd name="connsiteY421" fmla="*/ 568597 h 1960491"/>
                <a:gd name="connsiteX422" fmla="*/ 1562457 w 3296788"/>
                <a:gd name="connsiteY422" fmla="*/ 617130 h 1960491"/>
                <a:gd name="connsiteX423" fmla="*/ 1562457 w 3296788"/>
                <a:gd name="connsiteY423" fmla="*/ 648192 h 1960491"/>
                <a:gd name="connsiteX424" fmla="*/ 1469414 w 3296788"/>
                <a:gd name="connsiteY424" fmla="*/ 702549 h 1960491"/>
                <a:gd name="connsiteX425" fmla="*/ 1436231 w 3296788"/>
                <a:gd name="connsiteY425" fmla="*/ 703197 h 1960491"/>
                <a:gd name="connsiteX426" fmla="*/ 1351647 w 3296788"/>
                <a:gd name="connsiteY426" fmla="*/ 654663 h 1960491"/>
                <a:gd name="connsiteX427" fmla="*/ 1351647 w 3296788"/>
                <a:gd name="connsiteY427" fmla="*/ 623602 h 1960491"/>
                <a:gd name="connsiteX428" fmla="*/ 1442738 w 3296788"/>
                <a:gd name="connsiteY428" fmla="*/ 569244 h 1960491"/>
                <a:gd name="connsiteX429" fmla="*/ 1459573 w 3296788"/>
                <a:gd name="connsiteY429" fmla="*/ 564552 h 1960491"/>
                <a:gd name="connsiteX430" fmla="*/ 2225491 w 3296788"/>
                <a:gd name="connsiteY430" fmla="*/ 564551 h 1960491"/>
                <a:gd name="connsiteX431" fmla="*/ 2242083 w 3296788"/>
                <a:gd name="connsiteY431" fmla="*/ 568596 h 1960491"/>
                <a:gd name="connsiteX432" fmla="*/ 2328619 w 3296788"/>
                <a:gd name="connsiteY432" fmla="*/ 617129 h 1960491"/>
                <a:gd name="connsiteX433" fmla="*/ 2327968 w 3296788"/>
                <a:gd name="connsiteY433" fmla="*/ 648191 h 1960491"/>
                <a:gd name="connsiteX434" fmla="*/ 2235576 w 3296788"/>
                <a:gd name="connsiteY434" fmla="*/ 702548 h 1960491"/>
                <a:gd name="connsiteX435" fmla="*/ 2201743 w 3296788"/>
                <a:gd name="connsiteY435" fmla="*/ 703196 h 1960491"/>
                <a:gd name="connsiteX436" fmla="*/ 2117809 w 3296788"/>
                <a:gd name="connsiteY436" fmla="*/ 654662 h 1960491"/>
                <a:gd name="connsiteX437" fmla="*/ 2117809 w 3296788"/>
                <a:gd name="connsiteY437" fmla="*/ 623601 h 1960491"/>
                <a:gd name="connsiteX438" fmla="*/ 2208900 w 3296788"/>
                <a:gd name="connsiteY438" fmla="*/ 569243 h 1960491"/>
                <a:gd name="connsiteX439" fmla="*/ 2225491 w 3296788"/>
                <a:gd name="connsiteY439" fmla="*/ 564551 h 1960491"/>
                <a:gd name="connsiteX440" fmla="*/ 1842421 w 3296788"/>
                <a:gd name="connsiteY440" fmla="*/ 561274 h 1960491"/>
                <a:gd name="connsiteX441" fmla="*/ 1859104 w 3296788"/>
                <a:gd name="connsiteY441" fmla="*/ 565093 h 1960491"/>
                <a:gd name="connsiteX442" fmla="*/ 1946119 w 3296788"/>
                <a:gd name="connsiteY442" fmla="*/ 613841 h 1960491"/>
                <a:gd name="connsiteX443" fmla="*/ 1945465 w 3296788"/>
                <a:gd name="connsiteY443" fmla="*/ 645690 h 1960491"/>
                <a:gd name="connsiteX444" fmla="*/ 1852561 w 3296788"/>
                <a:gd name="connsiteY444" fmla="*/ 699639 h 1960491"/>
                <a:gd name="connsiteX445" fmla="*/ 1818540 w 3296788"/>
                <a:gd name="connsiteY445" fmla="*/ 700289 h 1960491"/>
                <a:gd name="connsiteX446" fmla="*/ 1734142 w 3296788"/>
                <a:gd name="connsiteY446" fmla="*/ 652190 h 1960491"/>
                <a:gd name="connsiteX447" fmla="*/ 1734142 w 3296788"/>
                <a:gd name="connsiteY447" fmla="*/ 620341 h 1960491"/>
                <a:gd name="connsiteX448" fmla="*/ 1825737 w 3296788"/>
                <a:gd name="connsiteY448" fmla="*/ 565743 h 1960491"/>
                <a:gd name="connsiteX449" fmla="*/ 1842421 w 3296788"/>
                <a:gd name="connsiteY449" fmla="*/ 561274 h 1960491"/>
                <a:gd name="connsiteX450" fmla="*/ 3184875 w 3296788"/>
                <a:gd name="connsiteY450" fmla="*/ 463507 h 1960491"/>
                <a:gd name="connsiteX451" fmla="*/ 3201223 w 3296788"/>
                <a:gd name="connsiteY451" fmla="*/ 467813 h 1960491"/>
                <a:gd name="connsiteX452" fmla="*/ 3287759 w 3296788"/>
                <a:gd name="connsiteY452" fmla="*/ 515912 h 1960491"/>
                <a:gd name="connsiteX453" fmla="*/ 3287759 w 3296788"/>
                <a:gd name="connsiteY453" fmla="*/ 547761 h 1960491"/>
                <a:gd name="connsiteX454" fmla="*/ 3194716 w 3296788"/>
                <a:gd name="connsiteY454" fmla="*/ 602359 h 1960491"/>
                <a:gd name="connsiteX455" fmla="*/ 3161533 w 3296788"/>
                <a:gd name="connsiteY455" fmla="*/ 603009 h 1960491"/>
                <a:gd name="connsiteX456" fmla="*/ 3076949 w 3296788"/>
                <a:gd name="connsiteY456" fmla="*/ 554261 h 1960491"/>
                <a:gd name="connsiteX457" fmla="*/ 3076949 w 3296788"/>
                <a:gd name="connsiteY457" fmla="*/ 523062 h 1960491"/>
                <a:gd name="connsiteX458" fmla="*/ 3168040 w 3296788"/>
                <a:gd name="connsiteY458" fmla="*/ 468463 h 1960491"/>
                <a:gd name="connsiteX459" fmla="*/ 3184875 w 3296788"/>
                <a:gd name="connsiteY459" fmla="*/ 463507 h 1960491"/>
                <a:gd name="connsiteX460" fmla="*/ 2801554 w 3296788"/>
                <a:gd name="connsiteY460" fmla="*/ 457982 h 1960491"/>
                <a:gd name="connsiteX461" fmla="*/ 2818145 w 3296788"/>
                <a:gd name="connsiteY461" fmla="*/ 462026 h 1960491"/>
                <a:gd name="connsiteX462" fmla="*/ 2904681 w 3296788"/>
                <a:gd name="connsiteY462" fmla="*/ 509913 h 1960491"/>
                <a:gd name="connsiteX463" fmla="*/ 2904030 w 3296788"/>
                <a:gd name="connsiteY463" fmla="*/ 541622 h 1960491"/>
                <a:gd name="connsiteX464" fmla="*/ 2811638 w 3296788"/>
                <a:gd name="connsiteY464" fmla="*/ 595980 h 1960491"/>
                <a:gd name="connsiteX465" fmla="*/ 2777805 w 3296788"/>
                <a:gd name="connsiteY465" fmla="*/ 596627 h 1960491"/>
                <a:gd name="connsiteX466" fmla="*/ 2693871 w 3296788"/>
                <a:gd name="connsiteY466" fmla="*/ 548093 h 1960491"/>
                <a:gd name="connsiteX467" fmla="*/ 2693871 w 3296788"/>
                <a:gd name="connsiteY467" fmla="*/ 516384 h 1960491"/>
                <a:gd name="connsiteX468" fmla="*/ 2784962 w 3296788"/>
                <a:gd name="connsiteY468" fmla="*/ 462673 h 1960491"/>
                <a:gd name="connsiteX469" fmla="*/ 2801554 w 3296788"/>
                <a:gd name="connsiteY469" fmla="*/ 457982 h 1960491"/>
                <a:gd name="connsiteX470" fmla="*/ 2418803 w 3296788"/>
                <a:gd name="connsiteY470" fmla="*/ 452220 h 1960491"/>
                <a:gd name="connsiteX471" fmla="*/ 2435440 w 3296788"/>
                <a:gd name="connsiteY471" fmla="*/ 456264 h 1960491"/>
                <a:gd name="connsiteX472" fmla="*/ 2522216 w 3296788"/>
                <a:gd name="connsiteY472" fmla="*/ 504798 h 1960491"/>
                <a:gd name="connsiteX473" fmla="*/ 2521563 w 3296788"/>
                <a:gd name="connsiteY473" fmla="*/ 536507 h 1960491"/>
                <a:gd name="connsiteX474" fmla="*/ 2428916 w 3296788"/>
                <a:gd name="connsiteY474" fmla="*/ 590218 h 1960491"/>
                <a:gd name="connsiteX475" fmla="*/ 2394989 w 3296788"/>
                <a:gd name="connsiteY475" fmla="*/ 590865 h 1960491"/>
                <a:gd name="connsiteX476" fmla="*/ 2310171 w 3296788"/>
                <a:gd name="connsiteY476" fmla="*/ 542978 h 1960491"/>
                <a:gd name="connsiteX477" fmla="*/ 2310171 w 3296788"/>
                <a:gd name="connsiteY477" fmla="*/ 511269 h 1960491"/>
                <a:gd name="connsiteX478" fmla="*/ 2402166 w 3296788"/>
                <a:gd name="connsiteY478" fmla="*/ 456911 h 1960491"/>
                <a:gd name="connsiteX479" fmla="*/ 2418803 w 3296788"/>
                <a:gd name="connsiteY479" fmla="*/ 452220 h 1960491"/>
                <a:gd name="connsiteX480" fmla="*/ 1649430 w 3296788"/>
                <a:gd name="connsiteY480" fmla="*/ 452220 h 1960491"/>
                <a:gd name="connsiteX481" fmla="*/ 1666021 w 3296788"/>
                <a:gd name="connsiteY481" fmla="*/ 456265 h 1960491"/>
                <a:gd name="connsiteX482" fmla="*/ 1752557 w 3296788"/>
                <a:gd name="connsiteY482" fmla="*/ 504799 h 1960491"/>
                <a:gd name="connsiteX483" fmla="*/ 1751906 w 3296788"/>
                <a:gd name="connsiteY483" fmla="*/ 536508 h 1960491"/>
                <a:gd name="connsiteX484" fmla="*/ 1659514 w 3296788"/>
                <a:gd name="connsiteY484" fmla="*/ 590218 h 1960491"/>
                <a:gd name="connsiteX485" fmla="*/ 1625681 w 3296788"/>
                <a:gd name="connsiteY485" fmla="*/ 590866 h 1960491"/>
                <a:gd name="connsiteX486" fmla="*/ 1541747 w 3296788"/>
                <a:gd name="connsiteY486" fmla="*/ 542979 h 1960491"/>
                <a:gd name="connsiteX487" fmla="*/ 1541747 w 3296788"/>
                <a:gd name="connsiteY487" fmla="*/ 511270 h 1960491"/>
                <a:gd name="connsiteX488" fmla="*/ 1632838 w 3296788"/>
                <a:gd name="connsiteY488" fmla="*/ 456912 h 1960491"/>
                <a:gd name="connsiteX489" fmla="*/ 1649430 w 3296788"/>
                <a:gd name="connsiteY489" fmla="*/ 452220 h 1960491"/>
                <a:gd name="connsiteX490" fmla="*/ 2032754 w 3296788"/>
                <a:gd name="connsiteY490" fmla="*/ 446217 h 1960491"/>
                <a:gd name="connsiteX491" fmla="*/ 2049102 w 3296788"/>
                <a:gd name="connsiteY491" fmla="*/ 450504 h 1960491"/>
                <a:gd name="connsiteX492" fmla="*/ 2135638 w 3296788"/>
                <a:gd name="connsiteY492" fmla="*/ 498391 h 1960491"/>
                <a:gd name="connsiteX493" fmla="*/ 2135638 w 3296788"/>
                <a:gd name="connsiteY493" fmla="*/ 529453 h 1960491"/>
                <a:gd name="connsiteX494" fmla="*/ 2042595 w 3296788"/>
                <a:gd name="connsiteY494" fmla="*/ 584458 h 1960491"/>
                <a:gd name="connsiteX495" fmla="*/ 2009412 w 3296788"/>
                <a:gd name="connsiteY495" fmla="*/ 584458 h 1960491"/>
                <a:gd name="connsiteX496" fmla="*/ 1924828 w 3296788"/>
                <a:gd name="connsiteY496" fmla="*/ 535924 h 1960491"/>
                <a:gd name="connsiteX497" fmla="*/ 1924828 w 3296788"/>
                <a:gd name="connsiteY497" fmla="*/ 504862 h 1960491"/>
                <a:gd name="connsiteX498" fmla="*/ 2015919 w 3296788"/>
                <a:gd name="connsiteY498" fmla="*/ 451151 h 1960491"/>
                <a:gd name="connsiteX499" fmla="*/ 2032754 w 3296788"/>
                <a:gd name="connsiteY499" fmla="*/ 446217 h 1960491"/>
                <a:gd name="connsiteX500" fmla="*/ 2991740 w 3296788"/>
                <a:gd name="connsiteY500" fmla="*/ 345333 h 1960491"/>
                <a:gd name="connsiteX501" fmla="*/ 3008622 w 3296788"/>
                <a:gd name="connsiteY501" fmla="*/ 349070 h 1960491"/>
                <a:gd name="connsiteX502" fmla="*/ 3095398 w 3296788"/>
                <a:gd name="connsiteY502" fmla="*/ 397818 h 1960491"/>
                <a:gd name="connsiteX503" fmla="*/ 3094745 w 3296788"/>
                <a:gd name="connsiteY503" fmla="*/ 429667 h 1960491"/>
                <a:gd name="connsiteX504" fmla="*/ 3002098 w 3296788"/>
                <a:gd name="connsiteY504" fmla="*/ 483615 h 1960491"/>
                <a:gd name="connsiteX505" fmla="*/ 2968171 w 3296788"/>
                <a:gd name="connsiteY505" fmla="*/ 484265 h 1960491"/>
                <a:gd name="connsiteX506" fmla="*/ 2883353 w 3296788"/>
                <a:gd name="connsiteY506" fmla="*/ 436167 h 1960491"/>
                <a:gd name="connsiteX507" fmla="*/ 2883353 w 3296788"/>
                <a:gd name="connsiteY507" fmla="*/ 404318 h 1960491"/>
                <a:gd name="connsiteX508" fmla="*/ 2975348 w 3296788"/>
                <a:gd name="connsiteY508" fmla="*/ 350370 h 1960491"/>
                <a:gd name="connsiteX509" fmla="*/ 2991740 w 3296788"/>
                <a:gd name="connsiteY509" fmla="*/ 345333 h 1960491"/>
                <a:gd name="connsiteX510" fmla="*/ 1842420 w 3296788"/>
                <a:gd name="connsiteY510" fmla="*/ 339653 h 1960491"/>
                <a:gd name="connsiteX511" fmla="*/ 1859103 w 3296788"/>
                <a:gd name="connsiteY511" fmla="*/ 343959 h 1960491"/>
                <a:gd name="connsiteX512" fmla="*/ 1946118 w 3296788"/>
                <a:gd name="connsiteY512" fmla="*/ 392057 h 1960491"/>
                <a:gd name="connsiteX513" fmla="*/ 1945464 w 3296788"/>
                <a:gd name="connsiteY513" fmla="*/ 423256 h 1960491"/>
                <a:gd name="connsiteX514" fmla="*/ 1852560 w 3296788"/>
                <a:gd name="connsiteY514" fmla="*/ 477854 h 1960491"/>
                <a:gd name="connsiteX515" fmla="*/ 1818539 w 3296788"/>
                <a:gd name="connsiteY515" fmla="*/ 478504 h 1960491"/>
                <a:gd name="connsiteX516" fmla="*/ 1734141 w 3296788"/>
                <a:gd name="connsiteY516" fmla="*/ 429756 h 1960491"/>
                <a:gd name="connsiteX517" fmla="*/ 1734141 w 3296788"/>
                <a:gd name="connsiteY517" fmla="*/ 398557 h 1960491"/>
                <a:gd name="connsiteX518" fmla="*/ 1825736 w 3296788"/>
                <a:gd name="connsiteY518" fmla="*/ 344609 h 1960491"/>
                <a:gd name="connsiteX519" fmla="*/ 1842420 w 3296788"/>
                <a:gd name="connsiteY519" fmla="*/ 339653 h 1960491"/>
                <a:gd name="connsiteX520" fmla="*/ 2608815 w 3296788"/>
                <a:gd name="connsiteY520" fmla="*/ 339652 h 1960491"/>
                <a:gd name="connsiteX521" fmla="*/ 2625163 w 3296788"/>
                <a:gd name="connsiteY521" fmla="*/ 343958 h 1960491"/>
                <a:gd name="connsiteX522" fmla="*/ 2711699 w 3296788"/>
                <a:gd name="connsiteY522" fmla="*/ 392056 h 1960491"/>
                <a:gd name="connsiteX523" fmla="*/ 2711699 w 3296788"/>
                <a:gd name="connsiteY523" fmla="*/ 423255 h 1960491"/>
                <a:gd name="connsiteX524" fmla="*/ 2618656 w 3296788"/>
                <a:gd name="connsiteY524" fmla="*/ 477853 h 1960491"/>
                <a:gd name="connsiteX525" fmla="*/ 2585473 w 3296788"/>
                <a:gd name="connsiteY525" fmla="*/ 478503 h 1960491"/>
                <a:gd name="connsiteX526" fmla="*/ 2500889 w 3296788"/>
                <a:gd name="connsiteY526" fmla="*/ 429755 h 1960491"/>
                <a:gd name="connsiteX527" fmla="*/ 2500889 w 3296788"/>
                <a:gd name="connsiteY527" fmla="*/ 398556 h 1960491"/>
                <a:gd name="connsiteX528" fmla="*/ 2591980 w 3296788"/>
                <a:gd name="connsiteY528" fmla="*/ 344608 h 1960491"/>
                <a:gd name="connsiteX529" fmla="*/ 2608815 w 3296788"/>
                <a:gd name="connsiteY529" fmla="*/ 339652 h 1960491"/>
                <a:gd name="connsiteX530" fmla="*/ 2225492 w 3296788"/>
                <a:gd name="connsiteY530" fmla="*/ 333811 h 1960491"/>
                <a:gd name="connsiteX531" fmla="*/ 2242083 w 3296788"/>
                <a:gd name="connsiteY531" fmla="*/ 338198 h 1960491"/>
                <a:gd name="connsiteX532" fmla="*/ 2328619 w 3296788"/>
                <a:gd name="connsiteY532" fmla="*/ 386296 h 1960491"/>
                <a:gd name="connsiteX533" fmla="*/ 2327968 w 3296788"/>
                <a:gd name="connsiteY533" fmla="*/ 418145 h 1960491"/>
                <a:gd name="connsiteX534" fmla="*/ 2235576 w 3296788"/>
                <a:gd name="connsiteY534" fmla="*/ 472743 h 1960491"/>
                <a:gd name="connsiteX535" fmla="*/ 2201743 w 3296788"/>
                <a:gd name="connsiteY535" fmla="*/ 472743 h 1960491"/>
                <a:gd name="connsiteX536" fmla="*/ 2117809 w 3296788"/>
                <a:gd name="connsiteY536" fmla="*/ 424645 h 1960491"/>
                <a:gd name="connsiteX537" fmla="*/ 2117809 w 3296788"/>
                <a:gd name="connsiteY537" fmla="*/ 393446 h 1960491"/>
                <a:gd name="connsiteX538" fmla="*/ 2208900 w 3296788"/>
                <a:gd name="connsiteY538" fmla="*/ 338198 h 1960491"/>
                <a:gd name="connsiteX539" fmla="*/ 2225492 w 3296788"/>
                <a:gd name="connsiteY539" fmla="*/ 333811 h 1960491"/>
                <a:gd name="connsiteX540" fmla="*/ 2801554 w 3296788"/>
                <a:gd name="connsiteY540" fmla="*/ 227322 h 1960491"/>
                <a:gd name="connsiteX541" fmla="*/ 2818145 w 3296788"/>
                <a:gd name="connsiteY541" fmla="*/ 231628 h 1960491"/>
                <a:gd name="connsiteX542" fmla="*/ 2904681 w 3296788"/>
                <a:gd name="connsiteY542" fmla="*/ 279727 h 1960491"/>
                <a:gd name="connsiteX543" fmla="*/ 2904030 w 3296788"/>
                <a:gd name="connsiteY543" fmla="*/ 311576 h 1960491"/>
                <a:gd name="connsiteX544" fmla="*/ 2811638 w 3296788"/>
                <a:gd name="connsiteY544" fmla="*/ 366174 h 1960491"/>
                <a:gd name="connsiteX545" fmla="*/ 2777805 w 3296788"/>
                <a:gd name="connsiteY545" fmla="*/ 366174 h 1960491"/>
                <a:gd name="connsiteX546" fmla="*/ 2693871 w 3296788"/>
                <a:gd name="connsiteY546" fmla="*/ 318076 h 1960491"/>
                <a:gd name="connsiteX547" fmla="*/ 2693871 w 3296788"/>
                <a:gd name="connsiteY547" fmla="*/ 286227 h 1960491"/>
                <a:gd name="connsiteX548" fmla="*/ 2784962 w 3296788"/>
                <a:gd name="connsiteY548" fmla="*/ 232278 h 1960491"/>
                <a:gd name="connsiteX549" fmla="*/ 2801554 w 3296788"/>
                <a:gd name="connsiteY549" fmla="*/ 227322 h 1960491"/>
                <a:gd name="connsiteX550" fmla="*/ 2032752 w 3296788"/>
                <a:gd name="connsiteY550" fmla="*/ 227322 h 1960491"/>
                <a:gd name="connsiteX551" fmla="*/ 2049100 w 3296788"/>
                <a:gd name="connsiteY551" fmla="*/ 231628 h 1960491"/>
                <a:gd name="connsiteX552" fmla="*/ 2135636 w 3296788"/>
                <a:gd name="connsiteY552" fmla="*/ 279726 h 1960491"/>
                <a:gd name="connsiteX553" fmla="*/ 2135636 w 3296788"/>
                <a:gd name="connsiteY553" fmla="*/ 311575 h 1960491"/>
                <a:gd name="connsiteX554" fmla="*/ 2042593 w 3296788"/>
                <a:gd name="connsiteY554" fmla="*/ 366174 h 1960491"/>
                <a:gd name="connsiteX555" fmla="*/ 2009410 w 3296788"/>
                <a:gd name="connsiteY555" fmla="*/ 366174 h 1960491"/>
                <a:gd name="connsiteX556" fmla="*/ 1924826 w 3296788"/>
                <a:gd name="connsiteY556" fmla="*/ 318075 h 1960491"/>
                <a:gd name="connsiteX557" fmla="*/ 1924826 w 3296788"/>
                <a:gd name="connsiteY557" fmla="*/ 286226 h 1960491"/>
                <a:gd name="connsiteX558" fmla="*/ 2015917 w 3296788"/>
                <a:gd name="connsiteY558" fmla="*/ 232278 h 1960491"/>
                <a:gd name="connsiteX559" fmla="*/ 2032752 w 3296788"/>
                <a:gd name="connsiteY559" fmla="*/ 227322 h 1960491"/>
                <a:gd name="connsiteX560" fmla="*/ 2418803 w 3296788"/>
                <a:gd name="connsiteY560" fmla="*/ 221560 h 1960491"/>
                <a:gd name="connsiteX561" fmla="*/ 2435440 w 3296788"/>
                <a:gd name="connsiteY561" fmla="*/ 225866 h 1960491"/>
                <a:gd name="connsiteX562" fmla="*/ 2522216 w 3296788"/>
                <a:gd name="connsiteY562" fmla="*/ 273965 h 1960491"/>
                <a:gd name="connsiteX563" fmla="*/ 2521563 w 3296788"/>
                <a:gd name="connsiteY563" fmla="*/ 305814 h 1960491"/>
                <a:gd name="connsiteX564" fmla="*/ 2428916 w 3296788"/>
                <a:gd name="connsiteY564" fmla="*/ 360412 h 1960491"/>
                <a:gd name="connsiteX565" fmla="*/ 2394989 w 3296788"/>
                <a:gd name="connsiteY565" fmla="*/ 361062 h 1960491"/>
                <a:gd name="connsiteX566" fmla="*/ 2310171 w 3296788"/>
                <a:gd name="connsiteY566" fmla="*/ 312314 h 1960491"/>
                <a:gd name="connsiteX567" fmla="*/ 2310171 w 3296788"/>
                <a:gd name="connsiteY567" fmla="*/ 281115 h 1960491"/>
                <a:gd name="connsiteX568" fmla="*/ 2402166 w 3296788"/>
                <a:gd name="connsiteY568" fmla="*/ 226516 h 1960491"/>
                <a:gd name="connsiteX569" fmla="*/ 2418803 w 3296788"/>
                <a:gd name="connsiteY569" fmla="*/ 221560 h 1960491"/>
                <a:gd name="connsiteX570" fmla="*/ 2225490 w 3296788"/>
                <a:gd name="connsiteY570" fmla="*/ 112110 h 1960491"/>
                <a:gd name="connsiteX571" fmla="*/ 2242081 w 3296788"/>
                <a:gd name="connsiteY571" fmla="*/ 116416 h 1960491"/>
                <a:gd name="connsiteX572" fmla="*/ 2328617 w 3296788"/>
                <a:gd name="connsiteY572" fmla="*/ 164514 h 1960491"/>
                <a:gd name="connsiteX573" fmla="*/ 2327966 w 3296788"/>
                <a:gd name="connsiteY573" fmla="*/ 196363 h 1960491"/>
                <a:gd name="connsiteX574" fmla="*/ 2235574 w 3296788"/>
                <a:gd name="connsiteY574" fmla="*/ 250962 h 1960491"/>
                <a:gd name="connsiteX575" fmla="*/ 2201741 w 3296788"/>
                <a:gd name="connsiteY575" fmla="*/ 251612 h 1960491"/>
                <a:gd name="connsiteX576" fmla="*/ 2117807 w 3296788"/>
                <a:gd name="connsiteY576" fmla="*/ 202863 h 1960491"/>
                <a:gd name="connsiteX577" fmla="*/ 2117807 w 3296788"/>
                <a:gd name="connsiteY577" fmla="*/ 171664 h 1960491"/>
                <a:gd name="connsiteX578" fmla="*/ 2208898 w 3296788"/>
                <a:gd name="connsiteY578" fmla="*/ 117066 h 1960491"/>
                <a:gd name="connsiteX579" fmla="*/ 2225490 w 3296788"/>
                <a:gd name="connsiteY579" fmla="*/ 112110 h 1960491"/>
                <a:gd name="connsiteX580" fmla="*/ 2608815 w 3296788"/>
                <a:gd name="connsiteY580" fmla="*/ 109464 h 1960491"/>
                <a:gd name="connsiteX581" fmla="*/ 2625163 w 3296788"/>
                <a:gd name="connsiteY581" fmla="*/ 113508 h 1960491"/>
                <a:gd name="connsiteX582" fmla="*/ 2711699 w 3296788"/>
                <a:gd name="connsiteY582" fmla="*/ 162042 h 1960491"/>
                <a:gd name="connsiteX583" fmla="*/ 2711699 w 3296788"/>
                <a:gd name="connsiteY583" fmla="*/ 193103 h 1960491"/>
                <a:gd name="connsiteX584" fmla="*/ 2618656 w 3296788"/>
                <a:gd name="connsiteY584" fmla="*/ 247461 h 1960491"/>
                <a:gd name="connsiteX585" fmla="*/ 2585473 w 3296788"/>
                <a:gd name="connsiteY585" fmla="*/ 248108 h 1960491"/>
                <a:gd name="connsiteX586" fmla="*/ 2500889 w 3296788"/>
                <a:gd name="connsiteY586" fmla="*/ 199575 h 1960491"/>
                <a:gd name="connsiteX587" fmla="*/ 2500889 w 3296788"/>
                <a:gd name="connsiteY587" fmla="*/ 168513 h 1960491"/>
                <a:gd name="connsiteX588" fmla="*/ 2591980 w 3296788"/>
                <a:gd name="connsiteY588" fmla="*/ 114155 h 1960491"/>
                <a:gd name="connsiteX589" fmla="*/ 2608815 w 3296788"/>
                <a:gd name="connsiteY589" fmla="*/ 109464 h 1960491"/>
                <a:gd name="connsiteX590" fmla="*/ 2418801 w 3296788"/>
                <a:gd name="connsiteY590" fmla="*/ 13 h 1960491"/>
                <a:gd name="connsiteX591" fmla="*/ 2435438 w 3296788"/>
                <a:gd name="connsiteY591" fmla="*/ 4058 h 1960491"/>
                <a:gd name="connsiteX592" fmla="*/ 2522214 w 3296788"/>
                <a:gd name="connsiteY592" fmla="*/ 52591 h 1960491"/>
                <a:gd name="connsiteX593" fmla="*/ 2521561 w 3296788"/>
                <a:gd name="connsiteY593" fmla="*/ 83653 h 1960491"/>
                <a:gd name="connsiteX594" fmla="*/ 2428914 w 3296788"/>
                <a:gd name="connsiteY594" fmla="*/ 138010 h 1960491"/>
                <a:gd name="connsiteX595" fmla="*/ 2394987 w 3296788"/>
                <a:gd name="connsiteY595" fmla="*/ 138658 h 1960491"/>
                <a:gd name="connsiteX596" fmla="*/ 2310169 w 3296788"/>
                <a:gd name="connsiteY596" fmla="*/ 90124 h 1960491"/>
                <a:gd name="connsiteX597" fmla="*/ 2310169 w 3296788"/>
                <a:gd name="connsiteY597" fmla="*/ 59063 h 1960491"/>
                <a:gd name="connsiteX598" fmla="*/ 2402164 w 3296788"/>
                <a:gd name="connsiteY598" fmla="*/ 4705 h 1960491"/>
                <a:gd name="connsiteX599" fmla="*/ 2418801 w 3296788"/>
                <a:gd name="connsiteY599" fmla="*/ 13 h 19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</a:cxnLst>
              <a:rect l="l" t="t" r="r" b="b"/>
              <a:pathLst>
                <a:path w="3296788" h="1960491">
                  <a:moveTo>
                    <a:pt x="883514" y="1817173"/>
                  </a:moveTo>
                  <a:cubicBezTo>
                    <a:pt x="889289" y="1817010"/>
                    <a:pt x="894982" y="1818316"/>
                    <a:pt x="899862" y="1820927"/>
                  </a:cubicBezTo>
                  <a:lnTo>
                    <a:pt x="986398" y="1869893"/>
                  </a:lnTo>
                  <a:cubicBezTo>
                    <a:pt x="998760" y="1877074"/>
                    <a:pt x="998110" y="1894702"/>
                    <a:pt x="986398" y="1901883"/>
                  </a:cubicBezTo>
                  <a:lnTo>
                    <a:pt x="893355" y="1955419"/>
                  </a:lnTo>
                  <a:cubicBezTo>
                    <a:pt x="883596" y="1961947"/>
                    <a:pt x="870583" y="1961947"/>
                    <a:pt x="860172" y="1956724"/>
                  </a:cubicBezTo>
                  <a:lnTo>
                    <a:pt x="775588" y="1908412"/>
                  </a:lnTo>
                  <a:cubicBezTo>
                    <a:pt x="763226" y="1901230"/>
                    <a:pt x="763877" y="1883603"/>
                    <a:pt x="775588" y="1876421"/>
                  </a:cubicBezTo>
                  <a:lnTo>
                    <a:pt x="866679" y="1822233"/>
                  </a:lnTo>
                  <a:cubicBezTo>
                    <a:pt x="871884" y="1818969"/>
                    <a:pt x="877740" y="1817336"/>
                    <a:pt x="883514" y="1817173"/>
                  </a:cubicBezTo>
                  <a:close/>
                  <a:moveTo>
                    <a:pt x="1076253" y="1705153"/>
                  </a:moveTo>
                  <a:cubicBezTo>
                    <a:pt x="1081946" y="1704991"/>
                    <a:pt x="1087639" y="1706285"/>
                    <a:pt x="1092844" y="1709197"/>
                  </a:cubicBezTo>
                  <a:lnTo>
                    <a:pt x="1179380" y="1757084"/>
                  </a:lnTo>
                  <a:cubicBezTo>
                    <a:pt x="1191742" y="1764202"/>
                    <a:pt x="1191092" y="1781674"/>
                    <a:pt x="1178729" y="1788145"/>
                  </a:cubicBezTo>
                  <a:lnTo>
                    <a:pt x="1086337" y="1843150"/>
                  </a:lnTo>
                  <a:cubicBezTo>
                    <a:pt x="1075927" y="1848974"/>
                    <a:pt x="1062914" y="1849621"/>
                    <a:pt x="1053154" y="1843150"/>
                  </a:cubicBezTo>
                  <a:lnTo>
                    <a:pt x="968570" y="1795264"/>
                  </a:lnTo>
                  <a:cubicBezTo>
                    <a:pt x="956208" y="1788145"/>
                    <a:pt x="956859" y="1771320"/>
                    <a:pt x="968570" y="1763555"/>
                  </a:cubicBezTo>
                  <a:lnTo>
                    <a:pt x="1059661" y="1709844"/>
                  </a:lnTo>
                  <a:cubicBezTo>
                    <a:pt x="1064866" y="1706932"/>
                    <a:pt x="1070559" y="1705315"/>
                    <a:pt x="1076253" y="1705153"/>
                  </a:cubicBezTo>
                  <a:close/>
                  <a:moveTo>
                    <a:pt x="693747" y="1699148"/>
                  </a:moveTo>
                  <a:cubicBezTo>
                    <a:pt x="699537" y="1699067"/>
                    <a:pt x="705246" y="1700523"/>
                    <a:pt x="710139" y="1703435"/>
                  </a:cubicBezTo>
                  <a:lnTo>
                    <a:pt x="796915" y="1751969"/>
                  </a:lnTo>
                  <a:cubicBezTo>
                    <a:pt x="808659" y="1758440"/>
                    <a:pt x="808659" y="1775912"/>
                    <a:pt x="796262" y="1783030"/>
                  </a:cubicBezTo>
                  <a:lnTo>
                    <a:pt x="703615" y="1837388"/>
                  </a:lnTo>
                  <a:cubicBezTo>
                    <a:pt x="693176" y="1843212"/>
                    <a:pt x="680127" y="1843859"/>
                    <a:pt x="670340" y="1838035"/>
                  </a:cubicBezTo>
                  <a:lnTo>
                    <a:pt x="584870" y="1789502"/>
                  </a:lnTo>
                  <a:cubicBezTo>
                    <a:pt x="573126" y="1782383"/>
                    <a:pt x="573126" y="1765558"/>
                    <a:pt x="584870" y="1758440"/>
                  </a:cubicBezTo>
                  <a:lnTo>
                    <a:pt x="676865" y="1704082"/>
                  </a:lnTo>
                  <a:cubicBezTo>
                    <a:pt x="682085" y="1700847"/>
                    <a:pt x="687957" y="1699229"/>
                    <a:pt x="693747" y="1699148"/>
                  </a:cubicBezTo>
                  <a:close/>
                  <a:moveTo>
                    <a:pt x="1266684" y="1589704"/>
                  </a:moveTo>
                  <a:cubicBezTo>
                    <a:pt x="1272393" y="1589623"/>
                    <a:pt x="1278102" y="1591085"/>
                    <a:pt x="1283321" y="1594010"/>
                  </a:cubicBezTo>
                  <a:lnTo>
                    <a:pt x="1370097" y="1642108"/>
                  </a:lnTo>
                  <a:cubicBezTo>
                    <a:pt x="1381841" y="1649258"/>
                    <a:pt x="1381841" y="1666808"/>
                    <a:pt x="1369444" y="1673957"/>
                  </a:cubicBezTo>
                  <a:lnTo>
                    <a:pt x="1276797" y="1728555"/>
                  </a:lnTo>
                  <a:cubicBezTo>
                    <a:pt x="1266358" y="1734405"/>
                    <a:pt x="1253309" y="1734405"/>
                    <a:pt x="1242870" y="1729205"/>
                  </a:cubicBezTo>
                  <a:lnTo>
                    <a:pt x="1158052" y="1680457"/>
                  </a:lnTo>
                  <a:cubicBezTo>
                    <a:pt x="1146308" y="1673307"/>
                    <a:pt x="1146308" y="1656408"/>
                    <a:pt x="1158052" y="1649258"/>
                  </a:cubicBezTo>
                  <a:lnTo>
                    <a:pt x="1250047" y="1594660"/>
                  </a:lnTo>
                  <a:cubicBezTo>
                    <a:pt x="1255266" y="1591410"/>
                    <a:pt x="1260975" y="1589785"/>
                    <a:pt x="1266684" y="1589704"/>
                  </a:cubicBezTo>
                  <a:close/>
                  <a:moveTo>
                    <a:pt x="883514" y="1586662"/>
                  </a:moveTo>
                  <a:cubicBezTo>
                    <a:pt x="889289" y="1586580"/>
                    <a:pt x="894982" y="1587880"/>
                    <a:pt x="899862" y="1590480"/>
                  </a:cubicBezTo>
                  <a:lnTo>
                    <a:pt x="986398" y="1639229"/>
                  </a:lnTo>
                  <a:cubicBezTo>
                    <a:pt x="998760" y="1645729"/>
                    <a:pt x="998110" y="1663278"/>
                    <a:pt x="986398" y="1670428"/>
                  </a:cubicBezTo>
                  <a:lnTo>
                    <a:pt x="893355" y="1725026"/>
                  </a:lnTo>
                  <a:cubicBezTo>
                    <a:pt x="883596" y="1731526"/>
                    <a:pt x="870583" y="1731526"/>
                    <a:pt x="860172" y="1725676"/>
                  </a:cubicBezTo>
                  <a:lnTo>
                    <a:pt x="775588" y="1676928"/>
                  </a:lnTo>
                  <a:cubicBezTo>
                    <a:pt x="763226" y="1670428"/>
                    <a:pt x="763877" y="1652878"/>
                    <a:pt x="775588" y="1645729"/>
                  </a:cubicBezTo>
                  <a:lnTo>
                    <a:pt x="866679" y="1591130"/>
                  </a:lnTo>
                  <a:cubicBezTo>
                    <a:pt x="871884" y="1588205"/>
                    <a:pt x="877740" y="1586743"/>
                    <a:pt x="883514" y="1586662"/>
                  </a:cubicBezTo>
                  <a:close/>
                  <a:moveTo>
                    <a:pt x="500433" y="1581063"/>
                  </a:moveTo>
                  <a:cubicBezTo>
                    <a:pt x="506208" y="1580982"/>
                    <a:pt x="511901" y="1582444"/>
                    <a:pt x="516781" y="1585369"/>
                  </a:cubicBezTo>
                  <a:lnTo>
                    <a:pt x="603317" y="1633468"/>
                  </a:lnTo>
                  <a:cubicBezTo>
                    <a:pt x="615679" y="1639968"/>
                    <a:pt x="615029" y="1658167"/>
                    <a:pt x="602666" y="1665317"/>
                  </a:cubicBezTo>
                  <a:lnTo>
                    <a:pt x="510274" y="1719915"/>
                  </a:lnTo>
                  <a:cubicBezTo>
                    <a:pt x="499864" y="1725765"/>
                    <a:pt x="486851" y="1725765"/>
                    <a:pt x="477091" y="1719915"/>
                  </a:cubicBezTo>
                  <a:lnTo>
                    <a:pt x="392507" y="1671817"/>
                  </a:lnTo>
                  <a:cubicBezTo>
                    <a:pt x="380145" y="1664667"/>
                    <a:pt x="380796" y="1647117"/>
                    <a:pt x="392507" y="1639968"/>
                  </a:cubicBezTo>
                  <a:lnTo>
                    <a:pt x="483598" y="1586019"/>
                  </a:lnTo>
                  <a:cubicBezTo>
                    <a:pt x="488803" y="1582769"/>
                    <a:pt x="494659" y="1581144"/>
                    <a:pt x="500433" y="1581063"/>
                  </a:cubicBezTo>
                  <a:close/>
                  <a:moveTo>
                    <a:pt x="1076251" y="1471929"/>
                  </a:moveTo>
                  <a:cubicBezTo>
                    <a:pt x="1081944" y="1471848"/>
                    <a:pt x="1087637" y="1473304"/>
                    <a:pt x="1092842" y="1476539"/>
                  </a:cubicBezTo>
                  <a:lnTo>
                    <a:pt x="1179378" y="1524426"/>
                  </a:lnTo>
                  <a:cubicBezTo>
                    <a:pt x="1191740" y="1531545"/>
                    <a:pt x="1191090" y="1548370"/>
                    <a:pt x="1178727" y="1556135"/>
                  </a:cubicBezTo>
                  <a:lnTo>
                    <a:pt x="1086335" y="1610493"/>
                  </a:lnTo>
                  <a:cubicBezTo>
                    <a:pt x="1075925" y="1616317"/>
                    <a:pt x="1062912" y="1616317"/>
                    <a:pt x="1053152" y="1610493"/>
                  </a:cubicBezTo>
                  <a:lnTo>
                    <a:pt x="968568" y="1562606"/>
                  </a:lnTo>
                  <a:cubicBezTo>
                    <a:pt x="956206" y="1555488"/>
                    <a:pt x="956857" y="1538016"/>
                    <a:pt x="968568" y="1530897"/>
                  </a:cubicBezTo>
                  <a:lnTo>
                    <a:pt x="1059659" y="1476539"/>
                  </a:lnTo>
                  <a:cubicBezTo>
                    <a:pt x="1064864" y="1473627"/>
                    <a:pt x="1070557" y="1472009"/>
                    <a:pt x="1076251" y="1471929"/>
                  </a:cubicBezTo>
                  <a:close/>
                  <a:moveTo>
                    <a:pt x="693747" y="1468975"/>
                  </a:moveTo>
                  <a:cubicBezTo>
                    <a:pt x="699537" y="1468812"/>
                    <a:pt x="705246" y="1470112"/>
                    <a:pt x="710139" y="1473037"/>
                  </a:cubicBezTo>
                  <a:lnTo>
                    <a:pt x="796915" y="1521135"/>
                  </a:lnTo>
                  <a:cubicBezTo>
                    <a:pt x="808659" y="1528285"/>
                    <a:pt x="808659" y="1545835"/>
                    <a:pt x="796262" y="1552984"/>
                  </a:cubicBezTo>
                  <a:lnTo>
                    <a:pt x="703615" y="1606932"/>
                  </a:lnTo>
                  <a:cubicBezTo>
                    <a:pt x="693176" y="1613432"/>
                    <a:pt x="680127" y="1613432"/>
                    <a:pt x="670340" y="1607582"/>
                  </a:cubicBezTo>
                  <a:lnTo>
                    <a:pt x="584870" y="1559484"/>
                  </a:lnTo>
                  <a:cubicBezTo>
                    <a:pt x="573126" y="1552334"/>
                    <a:pt x="573126" y="1534785"/>
                    <a:pt x="584870" y="1527635"/>
                  </a:cubicBezTo>
                  <a:lnTo>
                    <a:pt x="676865" y="1473687"/>
                  </a:lnTo>
                  <a:cubicBezTo>
                    <a:pt x="682085" y="1470762"/>
                    <a:pt x="687957" y="1469137"/>
                    <a:pt x="693747" y="1468975"/>
                  </a:cubicBezTo>
                  <a:close/>
                  <a:moveTo>
                    <a:pt x="307453" y="1463207"/>
                  </a:moveTo>
                  <a:cubicBezTo>
                    <a:pt x="313228" y="1463045"/>
                    <a:pt x="318921" y="1464339"/>
                    <a:pt x="323801" y="1467251"/>
                  </a:cubicBezTo>
                  <a:lnTo>
                    <a:pt x="410337" y="1515138"/>
                  </a:lnTo>
                  <a:cubicBezTo>
                    <a:pt x="422699" y="1521609"/>
                    <a:pt x="422049" y="1539728"/>
                    <a:pt x="410337" y="1546846"/>
                  </a:cubicBezTo>
                  <a:lnTo>
                    <a:pt x="317294" y="1601204"/>
                  </a:lnTo>
                  <a:cubicBezTo>
                    <a:pt x="307535" y="1607028"/>
                    <a:pt x="294522" y="1607675"/>
                    <a:pt x="284111" y="1601204"/>
                  </a:cubicBezTo>
                  <a:lnTo>
                    <a:pt x="199527" y="1553318"/>
                  </a:lnTo>
                  <a:cubicBezTo>
                    <a:pt x="187165" y="1546199"/>
                    <a:pt x="187816" y="1529374"/>
                    <a:pt x="199527" y="1521609"/>
                  </a:cubicBezTo>
                  <a:lnTo>
                    <a:pt x="290618" y="1467898"/>
                  </a:lnTo>
                  <a:cubicBezTo>
                    <a:pt x="295823" y="1464986"/>
                    <a:pt x="301679" y="1463369"/>
                    <a:pt x="307453" y="1463207"/>
                  </a:cubicBezTo>
                  <a:close/>
                  <a:moveTo>
                    <a:pt x="1266682" y="1359198"/>
                  </a:moveTo>
                  <a:cubicBezTo>
                    <a:pt x="1272391" y="1359035"/>
                    <a:pt x="1278100" y="1360335"/>
                    <a:pt x="1283319" y="1362935"/>
                  </a:cubicBezTo>
                  <a:lnTo>
                    <a:pt x="1370095" y="1411683"/>
                  </a:lnTo>
                  <a:cubicBezTo>
                    <a:pt x="1381839" y="1418833"/>
                    <a:pt x="1381839" y="1436383"/>
                    <a:pt x="1369442" y="1443532"/>
                  </a:cubicBezTo>
                  <a:lnTo>
                    <a:pt x="1276795" y="1497480"/>
                  </a:lnTo>
                  <a:cubicBezTo>
                    <a:pt x="1266356" y="1503980"/>
                    <a:pt x="1253307" y="1503980"/>
                    <a:pt x="1242868" y="1498130"/>
                  </a:cubicBezTo>
                  <a:lnTo>
                    <a:pt x="1158050" y="1450032"/>
                  </a:lnTo>
                  <a:cubicBezTo>
                    <a:pt x="1146306" y="1442882"/>
                    <a:pt x="1146306" y="1425333"/>
                    <a:pt x="1158050" y="1418183"/>
                  </a:cubicBezTo>
                  <a:lnTo>
                    <a:pt x="1250045" y="1364235"/>
                  </a:lnTo>
                  <a:cubicBezTo>
                    <a:pt x="1255265" y="1360985"/>
                    <a:pt x="1260973" y="1359360"/>
                    <a:pt x="1266682" y="1359198"/>
                  </a:cubicBezTo>
                  <a:close/>
                  <a:moveTo>
                    <a:pt x="117685" y="1356636"/>
                  </a:moveTo>
                  <a:cubicBezTo>
                    <a:pt x="123475" y="1356474"/>
                    <a:pt x="129184" y="1357768"/>
                    <a:pt x="134077" y="1360680"/>
                  </a:cubicBezTo>
                  <a:lnTo>
                    <a:pt x="220853" y="1409214"/>
                  </a:lnTo>
                  <a:cubicBezTo>
                    <a:pt x="232597" y="1415685"/>
                    <a:pt x="232597" y="1433158"/>
                    <a:pt x="220853" y="1440276"/>
                  </a:cubicBezTo>
                  <a:lnTo>
                    <a:pt x="127553" y="1494634"/>
                  </a:lnTo>
                  <a:cubicBezTo>
                    <a:pt x="117114" y="1500458"/>
                    <a:pt x="104065" y="1501105"/>
                    <a:pt x="94278" y="1494634"/>
                  </a:cubicBezTo>
                  <a:lnTo>
                    <a:pt x="8808" y="1446747"/>
                  </a:lnTo>
                  <a:cubicBezTo>
                    <a:pt x="-2936" y="1439629"/>
                    <a:pt x="-2936" y="1422804"/>
                    <a:pt x="8808" y="1415685"/>
                  </a:cubicBezTo>
                  <a:lnTo>
                    <a:pt x="100803" y="1361327"/>
                  </a:lnTo>
                  <a:cubicBezTo>
                    <a:pt x="106023" y="1358415"/>
                    <a:pt x="111895" y="1356798"/>
                    <a:pt x="117685" y="1356636"/>
                  </a:cubicBezTo>
                  <a:close/>
                  <a:moveTo>
                    <a:pt x="883514" y="1356634"/>
                  </a:moveTo>
                  <a:cubicBezTo>
                    <a:pt x="889289" y="1356473"/>
                    <a:pt x="894982" y="1357767"/>
                    <a:pt x="899862" y="1360679"/>
                  </a:cubicBezTo>
                  <a:lnTo>
                    <a:pt x="986398" y="1409213"/>
                  </a:lnTo>
                  <a:cubicBezTo>
                    <a:pt x="998760" y="1415684"/>
                    <a:pt x="998110" y="1433156"/>
                    <a:pt x="986398" y="1440274"/>
                  </a:cubicBezTo>
                  <a:lnTo>
                    <a:pt x="893355" y="1494633"/>
                  </a:lnTo>
                  <a:cubicBezTo>
                    <a:pt x="883596" y="1500457"/>
                    <a:pt x="870583" y="1501104"/>
                    <a:pt x="860172" y="1494633"/>
                  </a:cubicBezTo>
                  <a:lnTo>
                    <a:pt x="775588" y="1446746"/>
                  </a:lnTo>
                  <a:cubicBezTo>
                    <a:pt x="763226" y="1439627"/>
                    <a:pt x="763877" y="1422802"/>
                    <a:pt x="775588" y="1415684"/>
                  </a:cubicBezTo>
                  <a:lnTo>
                    <a:pt x="866679" y="1361326"/>
                  </a:lnTo>
                  <a:cubicBezTo>
                    <a:pt x="871884" y="1358414"/>
                    <a:pt x="877740" y="1356796"/>
                    <a:pt x="883514" y="1356634"/>
                  </a:cubicBezTo>
                  <a:close/>
                  <a:moveTo>
                    <a:pt x="500432" y="1350483"/>
                  </a:moveTo>
                  <a:cubicBezTo>
                    <a:pt x="506207" y="1350402"/>
                    <a:pt x="511900" y="1351707"/>
                    <a:pt x="516780" y="1354319"/>
                  </a:cubicBezTo>
                  <a:lnTo>
                    <a:pt x="603316" y="1402631"/>
                  </a:lnTo>
                  <a:cubicBezTo>
                    <a:pt x="615678" y="1409813"/>
                    <a:pt x="615028" y="1427440"/>
                    <a:pt x="602665" y="1434622"/>
                  </a:cubicBezTo>
                  <a:lnTo>
                    <a:pt x="510273" y="1489464"/>
                  </a:lnTo>
                  <a:cubicBezTo>
                    <a:pt x="499863" y="1495339"/>
                    <a:pt x="486850" y="1495339"/>
                    <a:pt x="477090" y="1490116"/>
                  </a:cubicBezTo>
                  <a:lnTo>
                    <a:pt x="392506" y="1441151"/>
                  </a:lnTo>
                  <a:cubicBezTo>
                    <a:pt x="380144" y="1434622"/>
                    <a:pt x="380795" y="1416994"/>
                    <a:pt x="392506" y="1409813"/>
                  </a:cubicBezTo>
                  <a:lnTo>
                    <a:pt x="483597" y="1354972"/>
                  </a:lnTo>
                  <a:cubicBezTo>
                    <a:pt x="488802" y="1352034"/>
                    <a:pt x="494658" y="1350565"/>
                    <a:pt x="500432" y="1350483"/>
                  </a:cubicBezTo>
                  <a:close/>
                  <a:moveTo>
                    <a:pt x="1459575" y="1247184"/>
                  </a:moveTo>
                  <a:cubicBezTo>
                    <a:pt x="1465350" y="1247022"/>
                    <a:pt x="1471043" y="1248316"/>
                    <a:pt x="1475923" y="1251228"/>
                  </a:cubicBezTo>
                  <a:lnTo>
                    <a:pt x="1562459" y="1299762"/>
                  </a:lnTo>
                  <a:cubicBezTo>
                    <a:pt x="1574821" y="1305586"/>
                    <a:pt x="1574171" y="1323059"/>
                    <a:pt x="1562459" y="1330824"/>
                  </a:cubicBezTo>
                  <a:lnTo>
                    <a:pt x="1469416" y="1385182"/>
                  </a:lnTo>
                  <a:cubicBezTo>
                    <a:pt x="1459657" y="1391006"/>
                    <a:pt x="1446644" y="1391653"/>
                    <a:pt x="1436233" y="1385182"/>
                  </a:cubicBezTo>
                  <a:lnTo>
                    <a:pt x="1351649" y="1336648"/>
                  </a:lnTo>
                  <a:cubicBezTo>
                    <a:pt x="1339287" y="1330177"/>
                    <a:pt x="1339938" y="1313352"/>
                    <a:pt x="1351649" y="1305586"/>
                  </a:cubicBezTo>
                  <a:lnTo>
                    <a:pt x="1442740" y="1251875"/>
                  </a:lnTo>
                  <a:cubicBezTo>
                    <a:pt x="1447945" y="1248963"/>
                    <a:pt x="1453801" y="1247345"/>
                    <a:pt x="1459575" y="1247184"/>
                  </a:cubicBezTo>
                  <a:close/>
                  <a:moveTo>
                    <a:pt x="307452" y="1241188"/>
                  </a:moveTo>
                  <a:cubicBezTo>
                    <a:pt x="313227" y="1241106"/>
                    <a:pt x="318920" y="1242569"/>
                    <a:pt x="323800" y="1245494"/>
                  </a:cubicBezTo>
                  <a:lnTo>
                    <a:pt x="410336" y="1293592"/>
                  </a:lnTo>
                  <a:cubicBezTo>
                    <a:pt x="422698" y="1300742"/>
                    <a:pt x="422048" y="1318292"/>
                    <a:pt x="410336" y="1325441"/>
                  </a:cubicBezTo>
                  <a:lnTo>
                    <a:pt x="317293" y="1380040"/>
                  </a:lnTo>
                  <a:cubicBezTo>
                    <a:pt x="307534" y="1385890"/>
                    <a:pt x="294521" y="1385890"/>
                    <a:pt x="284110" y="1380690"/>
                  </a:cubicBezTo>
                  <a:lnTo>
                    <a:pt x="199526" y="1331941"/>
                  </a:lnTo>
                  <a:cubicBezTo>
                    <a:pt x="187164" y="1324791"/>
                    <a:pt x="187815" y="1307892"/>
                    <a:pt x="199526" y="1300742"/>
                  </a:cubicBezTo>
                  <a:lnTo>
                    <a:pt x="290617" y="1246144"/>
                  </a:lnTo>
                  <a:cubicBezTo>
                    <a:pt x="295822" y="1242894"/>
                    <a:pt x="301678" y="1241269"/>
                    <a:pt x="307452" y="1241188"/>
                  </a:cubicBezTo>
                  <a:close/>
                  <a:moveTo>
                    <a:pt x="1076251" y="1241187"/>
                  </a:moveTo>
                  <a:cubicBezTo>
                    <a:pt x="1081944" y="1241105"/>
                    <a:pt x="1087637" y="1242568"/>
                    <a:pt x="1092842" y="1245493"/>
                  </a:cubicBezTo>
                  <a:lnTo>
                    <a:pt x="1179378" y="1293591"/>
                  </a:lnTo>
                  <a:cubicBezTo>
                    <a:pt x="1191740" y="1300741"/>
                    <a:pt x="1191090" y="1318291"/>
                    <a:pt x="1178727" y="1325440"/>
                  </a:cubicBezTo>
                  <a:lnTo>
                    <a:pt x="1086335" y="1380039"/>
                  </a:lnTo>
                  <a:cubicBezTo>
                    <a:pt x="1075925" y="1385889"/>
                    <a:pt x="1062912" y="1385889"/>
                    <a:pt x="1053152" y="1380689"/>
                  </a:cubicBezTo>
                  <a:lnTo>
                    <a:pt x="968568" y="1331940"/>
                  </a:lnTo>
                  <a:cubicBezTo>
                    <a:pt x="956206" y="1324790"/>
                    <a:pt x="956857" y="1307891"/>
                    <a:pt x="968568" y="1300741"/>
                  </a:cubicBezTo>
                  <a:lnTo>
                    <a:pt x="1059659" y="1246143"/>
                  </a:lnTo>
                  <a:cubicBezTo>
                    <a:pt x="1064864" y="1242893"/>
                    <a:pt x="1070557" y="1241268"/>
                    <a:pt x="1076251" y="1241187"/>
                  </a:cubicBezTo>
                  <a:close/>
                  <a:moveTo>
                    <a:pt x="693746" y="1238226"/>
                  </a:moveTo>
                  <a:cubicBezTo>
                    <a:pt x="699536" y="1238226"/>
                    <a:pt x="705245" y="1239689"/>
                    <a:pt x="710138" y="1242614"/>
                  </a:cubicBezTo>
                  <a:lnTo>
                    <a:pt x="796914" y="1290712"/>
                  </a:lnTo>
                  <a:cubicBezTo>
                    <a:pt x="808658" y="1297212"/>
                    <a:pt x="808658" y="1314761"/>
                    <a:pt x="796261" y="1321911"/>
                  </a:cubicBezTo>
                  <a:lnTo>
                    <a:pt x="703614" y="1376509"/>
                  </a:lnTo>
                  <a:cubicBezTo>
                    <a:pt x="693175" y="1383009"/>
                    <a:pt x="680126" y="1383009"/>
                    <a:pt x="670339" y="1377159"/>
                  </a:cubicBezTo>
                  <a:lnTo>
                    <a:pt x="584869" y="1328411"/>
                  </a:lnTo>
                  <a:cubicBezTo>
                    <a:pt x="573125" y="1321911"/>
                    <a:pt x="573125" y="1304361"/>
                    <a:pt x="584869" y="1297212"/>
                  </a:cubicBezTo>
                  <a:lnTo>
                    <a:pt x="676864" y="1242614"/>
                  </a:lnTo>
                  <a:cubicBezTo>
                    <a:pt x="682084" y="1239689"/>
                    <a:pt x="687956" y="1238226"/>
                    <a:pt x="693746" y="1238226"/>
                  </a:cubicBezTo>
                  <a:close/>
                  <a:moveTo>
                    <a:pt x="1649432" y="1134616"/>
                  </a:moveTo>
                  <a:cubicBezTo>
                    <a:pt x="1655125" y="1134535"/>
                    <a:pt x="1660818" y="1135997"/>
                    <a:pt x="1666023" y="1138922"/>
                  </a:cubicBezTo>
                  <a:lnTo>
                    <a:pt x="1752559" y="1187020"/>
                  </a:lnTo>
                  <a:cubicBezTo>
                    <a:pt x="1764921" y="1194170"/>
                    <a:pt x="1764271" y="1211720"/>
                    <a:pt x="1751908" y="1218869"/>
                  </a:cubicBezTo>
                  <a:lnTo>
                    <a:pt x="1659516" y="1273467"/>
                  </a:lnTo>
                  <a:cubicBezTo>
                    <a:pt x="1649106" y="1279317"/>
                    <a:pt x="1636093" y="1279317"/>
                    <a:pt x="1625683" y="1274117"/>
                  </a:cubicBezTo>
                  <a:lnTo>
                    <a:pt x="1541749" y="1225369"/>
                  </a:lnTo>
                  <a:cubicBezTo>
                    <a:pt x="1529387" y="1218219"/>
                    <a:pt x="1530038" y="1201320"/>
                    <a:pt x="1541749" y="1194170"/>
                  </a:cubicBezTo>
                  <a:lnTo>
                    <a:pt x="1632840" y="1139572"/>
                  </a:lnTo>
                  <a:cubicBezTo>
                    <a:pt x="1638045" y="1136322"/>
                    <a:pt x="1643738" y="1134697"/>
                    <a:pt x="1649432" y="1134616"/>
                  </a:cubicBezTo>
                  <a:close/>
                  <a:moveTo>
                    <a:pt x="500431" y="1128774"/>
                  </a:moveTo>
                  <a:cubicBezTo>
                    <a:pt x="506206" y="1128774"/>
                    <a:pt x="511899" y="1130237"/>
                    <a:pt x="516779" y="1133162"/>
                  </a:cubicBezTo>
                  <a:lnTo>
                    <a:pt x="603315" y="1181260"/>
                  </a:lnTo>
                  <a:cubicBezTo>
                    <a:pt x="615677" y="1187760"/>
                    <a:pt x="615027" y="1205309"/>
                    <a:pt x="602664" y="1212459"/>
                  </a:cubicBezTo>
                  <a:lnTo>
                    <a:pt x="510272" y="1267057"/>
                  </a:lnTo>
                  <a:cubicBezTo>
                    <a:pt x="499862" y="1273557"/>
                    <a:pt x="486849" y="1273557"/>
                    <a:pt x="477089" y="1267707"/>
                  </a:cubicBezTo>
                  <a:lnTo>
                    <a:pt x="392505" y="1218959"/>
                  </a:lnTo>
                  <a:cubicBezTo>
                    <a:pt x="380143" y="1212459"/>
                    <a:pt x="380794" y="1194909"/>
                    <a:pt x="392505" y="1187760"/>
                  </a:cubicBezTo>
                  <a:lnTo>
                    <a:pt x="483596" y="1133162"/>
                  </a:lnTo>
                  <a:cubicBezTo>
                    <a:pt x="488801" y="1130237"/>
                    <a:pt x="494657" y="1128774"/>
                    <a:pt x="500431" y="1128774"/>
                  </a:cubicBezTo>
                  <a:close/>
                  <a:moveTo>
                    <a:pt x="1266682" y="1128773"/>
                  </a:moveTo>
                  <a:cubicBezTo>
                    <a:pt x="1272391" y="1128773"/>
                    <a:pt x="1278100" y="1130236"/>
                    <a:pt x="1283319" y="1133161"/>
                  </a:cubicBezTo>
                  <a:lnTo>
                    <a:pt x="1370095" y="1181259"/>
                  </a:lnTo>
                  <a:cubicBezTo>
                    <a:pt x="1381839" y="1187759"/>
                    <a:pt x="1381839" y="1205308"/>
                    <a:pt x="1369442" y="1212458"/>
                  </a:cubicBezTo>
                  <a:lnTo>
                    <a:pt x="1276795" y="1267056"/>
                  </a:lnTo>
                  <a:cubicBezTo>
                    <a:pt x="1266356" y="1273556"/>
                    <a:pt x="1253307" y="1273556"/>
                    <a:pt x="1242868" y="1267706"/>
                  </a:cubicBezTo>
                  <a:lnTo>
                    <a:pt x="1158050" y="1218958"/>
                  </a:lnTo>
                  <a:cubicBezTo>
                    <a:pt x="1146306" y="1212458"/>
                    <a:pt x="1146306" y="1194908"/>
                    <a:pt x="1158050" y="1187759"/>
                  </a:cubicBezTo>
                  <a:lnTo>
                    <a:pt x="1250045" y="1133161"/>
                  </a:lnTo>
                  <a:cubicBezTo>
                    <a:pt x="1255264" y="1130236"/>
                    <a:pt x="1260973" y="1128773"/>
                    <a:pt x="1266682" y="1128773"/>
                  </a:cubicBezTo>
                  <a:close/>
                  <a:moveTo>
                    <a:pt x="883513" y="1125894"/>
                  </a:moveTo>
                  <a:cubicBezTo>
                    <a:pt x="889288" y="1125732"/>
                    <a:pt x="894981" y="1127032"/>
                    <a:pt x="899861" y="1129632"/>
                  </a:cubicBezTo>
                  <a:lnTo>
                    <a:pt x="986397" y="1178380"/>
                  </a:lnTo>
                  <a:cubicBezTo>
                    <a:pt x="998759" y="1185530"/>
                    <a:pt x="998109" y="1203080"/>
                    <a:pt x="986397" y="1210229"/>
                  </a:cubicBezTo>
                  <a:lnTo>
                    <a:pt x="893354" y="1264828"/>
                  </a:lnTo>
                  <a:cubicBezTo>
                    <a:pt x="883595" y="1270678"/>
                    <a:pt x="870582" y="1270678"/>
                    <a:pt x="860171" y="1264828"/>
                  </a:cubicBezTo>
                  <a:lnTo>
                    <a:pt x="775587" y="1216729"/>
                  </a:lnTo>
                  <a:cubicBezTo>
                    <a:pt x="763225" y="1209579"/>
                    <a:pt x="763876" y="1192030"/>
                    <a:pt x="775587" y="1184880"/>
                  </a:cubicBezTo>
                  <a:lnTo>
                    <a:pt x="866678" y="1130932"/>
                  </a:lnTo>
                  <a:cubicBezTo>
                    <a:pt x="871883" y="1127682"/>
                    <a:pt x="877739" y="1126057"/>
                    <a:pt x="883513" y="1125894"/>
                  </a:cubicBezTo>
                  <a:close/>
                  <a:moveTo>
                    <a:pt x="1842422" y="1022122"/>
                  </a:moveTo>
                  <a:cubicBezTo>
                    <a:pt x="1848146" y="1022040"/>
                    <a:pt x="1853871" y="1023340"/>
                    <a:pt x="1859105" y="1025940"/>
                  </a:cubicBezTo>
                  <a:lnTo>
                    <a:pt x="1946120" y="1074039"/>
                  </a:lnTo>
                  <a:cubicBezTo>
                    <a:pt x="1957897" y="1081189"/>
                    <a:pt x="1957897" y="1098738"/>
                    <a:pt x="1945466" y="1105888"/>
                  </a:cubicBezTo>
                  <a:lnTo>
                    <a:pt x="1852562" y="1160486"/>
                  </a:lnTo>
                  <a:cubicBezTo>
                    <a:pt x="1842094" y="1166986"/>
                    <a:pt x="1829009" y="1166986"/>
                    <a:pt x="1818541" y="1161136"/>
                  </a:cubicBezTo>
                  <a:lnTo>
                    <a:pt x="1734143" y="1112388"/>
                  </a:lnTo>
                  <a:cubicBezTo>
                    <a:pt x="1722366" y="1105888"/>
                    <a:pt x="1722366" y="1088338"/>
                    <a:pt x="1734143" y="1081189"/>
                  </a:cubicBezTo>
                  <a:lnTo>
                    <a:pt x="1825738" y="1026590"/>
                  </a:lnTo>
                  <a:cubicBezTo>
                    <a:pt x="1830972" y="1023665"/>
                    <a:pt x="1836697" y="1022203"/>
                    <a:pt x="1842422" y="1022122"/>
                  </a:cubicBezTo>
                  <a:close/>
                  <a:moveTo>
                    <a:pt x="693745" y="1016760"/>
                  </a:moveTo>
                  <a:cubicBezTo>
                    <a:pt x="699535" y="1016599"/>
                    <a:pt x="705244" y="1017893"/>
                    <a:pt x="710137" y="1020805"/>
                  </a:cubicBezTo>
                  <a:lnTo>
                    <a:pt x="796913" y="1069339"/>
                  </a:lnTo>
                  <a:cubicBezTo>
                    <a:pt x="808657" y="1076457"/>
                    <a:pt x="808657" y="1093282"/>
                    <a:pt x="796260" y="1101048"/>
                  </a:cubicBezTo>
                  <a:lnTo>
                    <a:pt x="703613" y="1154758"/>
                  </a:lnTo>
                  <a:cubicBezTo>
                    <a:pt x="693174" y="1161230"/>
                    <a:pt x="680125" y="1161230"/>
                    <a:pt x="670338" y="1155406"/>
                  </a:cubicBezTo>
                  <a:lnTo>
                    <a:pt x="584868" y="1107519"/>
                  </a:lnTo>
                  <a:cubicBezTo>
                    <a:pt x="573124" y="1100400"/>
                    <a:pt x="573124" y="1082928"/>
                    <a:pt x="584868" y="1075810"/>
                  </a:cubicBezTo>
                  <a:lnTo>
                    <a:pt x="676863" y="1021452"/>
                  </a:lnTo>
                  <a:cubicBezTo>
                    <a:pt x="682082" y="1018540"/>
                    <a:pt x="687954" y="1016922"/>
                    <a:pt x="693745" y="1016760"/>
                  </a:cubicBezTo>
                  <a:close/>
                  <a:moveTo>
                    <a:pt x="1459575" y="1016759"/>
                  </a:moveTo>
                  <a:cubicBezTo>
                    <a:pt x="1465350" y="1016598"/>
                    <a:pt x="1471043" y="1017892"/>
                    <a:pt x="1475923" y="1020804"/>
                  </a:cubicBezTo>
                  <a:lnTo>
                    <a:pt x="1562459" y="1069338"/>
                  </a:lnTo>
                  <a:cubicBezTo>
                    <a:pt x="1574821" y="1076456"/>
                    <a:pt x="1574171" y="1093281"/>
                    <a:pt x="1562459" y="1101047"/>
                  </a:cubicBezTo>
                  <a:lnTo>
                    <a:pt x="1469416" y="1154757"/>
                  </a:lnTo>
                  <a:cubicBezTo>
                    <a:pt x="1459657" y="1161229"/>
                    <a:pt x="1446644" y="1161229"/>
                    <a:pt x="1436233" y="1155405"/>
                  </a:cubicBezTo>
                  <a:lnTo>
                    <a:pt x="1351649" y="1107518"/>
                  </a:lnTo>
                  <a:cubicBezTo>
                    <a:pt x="1339287" y="1100399"/>
                    <a:pt x="1339938" y="1082927"/>
                    <a:pt x="1351649" y="1075809"/>
                  </a:cubicBezTo>
                  <a:lnTo>
                    <a:pt x="1442740" y="1021451"/>
                  </a:lnTo>
                  <a:cubicBezTo>
                    <a:pt x="1447945" y="1018539"/>
                    <a:pt x="1453801" y="1016921"/>
                    <a:pt x="1459575" y="1016759"/>
                  </a:cubicBezTo>
                  <a:close/>
                  <a:moveTo>
                    <a:pt x="1076249" y="1011007"/>
                  </a:moveTo>
                  <a:cubicBezTo>
                    <a:pt x="1081943" y="1010845"/>
                    <a:pt x="1087636" y="1012145"/>
                    <a:pt x="1092841" y="1015070"/>
                  </a:cubicBezTo>
                  <a:lnTo>
                    <a:pt x="1179377" y="1063168"/>
                  </a:lnTo>
                  <a:cubicBezTo>
                    <a:pt x="1191739" y="1070318"/>
                    <a:pt x="1191089" y="1087868"/>
                    <a:pt x="1178726" y="1095017"/>
                  </a:cubicBezTo>
                  <a:lnTo>
                    <a:pt x="1086334" y="1148966"/>
                  </a:lnTo>
                  <a:cubicBezTo>
                    <a:pt x="1075924" y="1155466"/>
                    <a:pt x="1062911" y="1155466"/>
                    <a:pt x="1053151" y="1149616"/>
                  </a:cubicBezTo>
                  <a:lnTo>
                    <a:pt x="968567" y="1101517"/>
                  </a:lnTo>
                  <a:cubicBezTo>
                    <a:pt x="956205" y="1095017"/>
                    <a:pt x="956856" y="1076818"/>
                    <a:pt x="968567" y="1069668"/>
                  </a:cubicBezTo>
                  <a:lnTo>
                    <a:pt x="1059658" y="1015720"/>
                  </a:lnTo>
                  <a:cubicBezTo>
                    <a:pt x="1064863" y="1012795"/>
                    <a:pt x="1070556" y="1011170"/>
                    <a:pt x="1076249" y="1011007"/>
                  </a:cubicBezTo>
                  <a:close/>
                  <a:moveTo>
                    <a:pt x="2450028" y="912842"/>
                  </a:moveTo>
                  <a:cubicBezTo>
                    <a:pt x="2455821" y="912761"/>
                    <a:pt x="2461532" y="914233"/>
                    <a:pt x="2466428" y="917178"/>
                  </a:cubicBezTo>
                  <a:lnTo>
                    <a:pt x="2553241" y="965601"/>
                  </a:lnTo>
                  <a:cubicBezTo>
                    <a:pt x="2565642" y="972800"/>
                    <a:pt x="2564989" y="990468"/>
                    <a:pt x="2552588" y="997666"/>
                  </a:cubicBezTo>
                  <a:lnTo>
                    <a:pt x="1475592" y="1621286"/>
                  </a:lnTo>
                  <a:cubicBezTo>
                    <a:pt x="1465801" y="1627830"/>
                    <a:pt x="1452747" y="1627830"/>
                    <a:pt x="1442303" y="1621940"/>
                  </a:cubicBezTo>
                  <a:lnTo>
                    <a:pt x="1357449" y="1573517"/>
                  </a:lnTo>
                  <a:cubicBezTo>
                    <a:pt x="1345047" y="1566319"/>
                    <a:pt x="1345700" y="1548650"/>
                    <a:pt x="1357449" y="1541452"/>
                  </a:cubicBezTo>
                  <a:lnTo>
                    <a:pt x="2433139" y="917832"/>
                  </a:lnTo>
                  <a:cubicBezTo>
                    <a:pt x="2438361" y="914560"/>
                    <a:pt x="2444236" y="912924"/>
                    <a:pt x="2450028" y="912842"/>
                  </a:cubicBezTo>
                  <a:close/>
                  <a:moveTo>
                    <a:pt x="2032754" y="907308"/>
                  </a:moveTo>
                  <a:cubicBezTo>
                    <a:pt x="2038529" y="907146"/>
                    <a:pt x="2044222" y="908440"/>
                    <a:pt x="2049102" y="911352"/>
                  </a:cubicBezTo>
                  <a:lnTo>
                    <a:pt x="2135638" y="959886"/>
                  </a:lnTo>
                  <a:cubicBezTo>
                    <a:pt x="2148000" y="966357"/>
                    <a:pt x="2147350" y="983830"/>
                    <a:pt x="2135638" y="991595"/>
                  </a:cubicBezTo>
                  <a:lnTo>
                    <a:pt x="2042595" y="1045306"/>
                  </a:lnTo>
                  <a:cubicBezTo>
                    <a:pt x="2032836" y="1051777"/>
                    <a:pt x="2019823" y="1051777"/>
                    <a:pt x="2009412" y="1045953"/>
                  </a:cubicBezTo>
                  <a:lnTo>
                    <a:pt x="1924828" y="998066"/>
                  </a:lnTo>
                  <a:cubicBezTo>
                    <a:pt x="1912466" y="990948"/>
                    <a:pt x="1913117" y="973476"/>
                    <a:pt x="1924828" y="966357"/>
                  </a:cubicBezTo>
                  <a:lnTo>
                    <a:pt x="2015919" y="911999"/>
                  </a:lnTo>
                  <a:cubicBezTo>
                    <a:pt x="2021124" y="909087"/>
                    <a:pt x="2026980" y="907470"/>
                    <a:pt x="2032754" y="907308"/>
                  </a:cubicBezTo>
                  <a:close/>
                  <a:moveTo>
                    <a:pt x="883512" y="904111"/>
                  </a:moveTo>
                  <a:cubicBezTo>
                    <a:pt x="889287" y="903949"/>
                    <a:pt x="894980" y="905249"/>
                    <a:pt x="899860" y="907849"/>
                  </a:cubicBezTo>
                  <a:lnTo>
                    <a:pt x="986396" y="956597"/>
                  </a:lnTo>
                  <a:cubicBezTo>
                    <a:pt x="998758" y="963747"/>
                    <a:pt x="998108" y="981296"/>
                    <a:pt x="986396" y="987796"/>
                  </a:cubicBezTo>
                  <a:lnTo>
                    <a:pt x="893353" y="1042394"/>
                  </a:lnTo>
                  <a:cubicBezTo>
                    <a:pt x="883594" y="1048894"/>
                    <a:pt x="870581" y="1048894"/>
                    <a:pt x="860170" y="1043044"/>
                  </a:cubicBezTo>
                  <a:lnTo>
                    <a:pt x="775586" y="994946"/>
                  </a:lnTo>
                  <a:cubicBezTo>
                    <a:pt x="763224" y="987796"/>
                    <a:pt x="763875" y="970246"/>
                    <a:pt x="775586" y="963097"/>
                  </a:cubicBezTo>
                  <a:lnTo>
                    <a:pt x="866677" y="909149"/>
                  </a:lnTo>
                  <a:cubicBezTo>
                    <a:pt x="871882" y="905899"/>
                    <a:pt x="877738" y="904274"/>
                    <a:pt x="883512" y="904111"/>
                  </a:cubicBezTo>
                  <a:close/>
                  <a:moveTo>
                    <a:pt x="1649432" y="904110"/>
                  </a:moveTo>
                  <a:cubicBezTo>
                    <a:pt x="1655125" y="903948"/>
                    <a:pt x="1660818" y="905248"/>
                    <a:pt x="1666023" y="907848"/>
                  </a:cubicBezTo>
                  <a:lnTo>
                    <a:pt x="1752559" y="956596"/>
                  </a:lnTo>
                  <a:cubicBezTo>
                    <a:pt x="1764921" y="963746"/>
                    <a:pt x="1764271" y="981295"/>
                    <a:pt x="1751908" y="987795"/>
                  </a:cubicBezTo>
                  <a:lnTo>
                    <a:pt x="1659516" y="1042393"/>
                  </a:lnTo>
                  <a:cubicBezTo>
                    <a:pt x="1649106" y="1048893"/>
                    <a:pt x="1636093" y="1048893"/>
                    <a:pt x="1625683" y="1043043"/>
                  </a:cubicBezTo>
                  <a:lnTo>
                    <a:pt x="1541749" y="994945"/>
                  </a:lnTo>
                  <a:cubicBezTo>
                    <a:pt x="1529387" y="987795"/>
                    <a:pt x="1530038" y="970245"/>
                    <a:pt x="1541749" y="963096"/>
                  </a:cubicBezTo>
                  <a:lnTo>
                    <a:pt x="1632840" y="909148"/>
                  </a:lnTo>
                  <a:cubicBezTo>
                    <a:pt x="1638045" y="905898"/>
                    <a:pt x="1643738" y="904273"/>
                    <a:pt x="1649432" y="904110"/>
                  </a:cubicBezTo>
                  <a:close/>
                  <a:moveTo>
                    <a:pt x="1266681" y="898432"/>
                  </a:moveTo>
                  <a:cubicBezTo>
                    <a:pt x="1272390" y="898350"/>
                    <a:pt x="1278098" y="899813"/>
                    <a:pt x="1283318" y="902738"/>
                  </a:cubicBezTo>
                  <a:lnTo>
                    <a:pt x="1370094" y="950836"/>
                  </a:lnTo>
                  <a:cubicBezTo>
                    <a:pt x="1381838" y="957986"/>
                    <a:pt x="1381838" y="975535"/>
                    <a:pt x="1369441" y="982685"/>
                  </a:cubicBezTo>
                  <a:lnTo>
                    <a:pt x="1276794" y="1037283"/>
                  </a:lnTo>
                  <a:cubicBezTo>
                    <a:pt x="1266355" y="1043133"/>
                    <a:pt x="1253306" y="1043133"/>
                    <a:pt x="1242867" y="1037283"/>
                  </a:cubicBezTo>
                  <a:lnTo>
                    <a:pt x="1158049" y="989185"/>
                  </a:lnTo>
                  <a:cubicBezTo>
                    <a:pt x="1146305" y="982035"/>
                    <a:pt x="1146305" y="965135"/>
                    <a:pt x="1158049" y="957986"/>
                  </a:cubicBezTo>
                  <a:lnTo>
                    <a:pt x="1250044" y="903388"/>
                  </a:lnTo>
                  <a:cubicBezTo>
                    <a:pt x="1255264" y="900138"/>
                    <a:pt x="1260972" y="898513"/>
                    <a:pt x="1266681" y="898432"/>
                  </a:cubicBezTo>
                  <a:close/>
                  <a:moveTo>
                    <a:pt x="2608815" y="800737"/>
                  </a:moveTo>
                  <a:cubicBezTo>
                    <a:pt x="2614590" y="800575"/>
                    <a:pt x="2620283" y="801869"/>
                    <a:pt x="2625163" y="804781"/>
                  </a:cubicBezTo>
                  <a:lnTo>
                    <a:pt x="2711699" y="853315"/>
                  </a:lnTo>
                  <a:cubicBezTo>
                    <a:pt x="2724061" y="859786"/>
                    <a:pt x="2723411" y="877905"/>
                    <a:pt x="2711699" y="885023"/>
                  </a:cubicBezTo>
                  <a:lnTo>
                    <a:pt x="2618656" y="938734"/>
                  </a:lnTo>
                  <a:cubicBezTo>
                    <a:pt x="2608897" y="945205"/>
                    <a:pt x="2595884" y="945205"/>
                    <a:pt x="2585473" y="939381"/>
                  </a:cubicBezTo>
                  <a:lnTo>
                    <a:pt x="2500889" y="891495"/>
                  </a:lnTo>
                  <a:cubicBezTo>
                    <a:pt x="2488527" y="884376"/>
                    <a:pt x="2489178" y="866904"/>
                    <a:pt x="2500889" y="859786"/>
                  </a:cubicBezTo>
                  <a:lnTo>
                    <a:pt x="2591980" y="805428"/>
                  </a:lnTo>
                  <a:cubicBezTo>
                    <a:pt x="2597185" y="802516"/>
                    <a:pt x="2603041" y="800898"/>
                    <a:pt x="2608815" y="800737"/>
                  </a:cubicBezTo>
                  <a:close/>
                  <a:moveTo>
                    <a:pt x="2225492" y="794740"/>
                  </a:moveTo>
                  <a:cubicBezTo>
                    <a:pt x="2231185" y="794659"/>
                    <a:pt x="2236878" y="796121"/>
                    <a:pt x="2242083" y="799046"/>
                  </a:cubicBezTo>
                  <a:lnTo>
                    <a:pt x="2328619" y="847144"/>
                  </a:lnTo>
                  <a:cubicBezTo>
                    <a:pt x="2340981" y="854294"/>
                    <a:pt x="2340331" y="871844"/>
                    <a:pt x="2327968" y="878343"/>
                  </a:cubicBezTo>
                  <a:lnTo>
                    <a:pt x="2235576" y="932941"/>
                  </a:lnTo>
                  <a:cubicBezTo>
                    <a:pt x="2225166" y="939441"/>
                    <a:pt x="2212153" y="939441"/>
                    <a:pt x="2201743" y="933591"/>
                  </a:cubicBezTo>
                  <a:lnTo>
                    <a:pt x="2117809" y="885493"/>
                  </a:lnTo>
                  <a:cubicBezTo>
                    <a:pt x="2105447" y="878343"/>
                    <a:pt x="2106098" y="860794"/>
                    <a:pt x="2117809" y="853644"/>
                  </a:cubicBezTo>
                  <a:lnTo>
                    <a:pt x="2208900" y="799696"/>
                  </a:lnTo>
                  <a:cubicBezTo>
                    <a:pt x="2214105" y="796446"/>
                    <a:pt x="2219798" y="794821"/>
                    <a:pt x="2225492" y="794740"/>
                  </a:cubicBezTo>
                  <a:close/>
                  <a:moveTo>
                    <a:pt x="1076248" y="791861"/>
                  </a:moveTo>
                  <a:cubicBezTo>
                    <a:pt x="1081942" y="791779"/>
                    <a:pt x="1087635" y="793242"/>
                    <a:pt x="1092840" y="796167"/>
                  </a:cubicBezTo>
                  <a:lnTo>
                    <a:pt x="1179376" y="844265"/>
                  </a:lnTo>
                  <a:cubicBezTo>
                    <a:pt x="1191738" y="851415"/>
                    <a:pt x="1191088" y="868315"/>
                    <a:pt x="1178725" y="876114"/>
                  </a:cubicBezTo>
                  <a:lnTo>
                    <a:pt x="1086333" y="930713"/>
                  </a:lnTo>
                  <a:cubicBezTo>
                    <a:pt x="1075923" y="936563"/>
                    <a:pt x="1062910" y="936563"/>
                    <a:pt x="1053150" y="930713"/>
                  </a:cubicBezTo>
                  <a:lnTo>
                    <a:pt x="968566" y="882614"/>
                  </a:lnTo>
                  <a:cubicBezTo>
                    <a:pt x="956204" y="875464"/>
                    <a:pt x="956855" y="858565"/>
                    <a:pt x="968566" y="851415"/>
                  </a:cubicBezTo>
                  <a:lnTo>
                    <a:pt x="1059657" y="796817"/>
                  </a:lnTo>
                  <a:cubicBezTo>
                    <a:pt x="1064862" y="793567"/>
                    <a:pt x="1070555" y="791942"/>
                    <a:pt x="1076248" y="791861"/>
                  </a:cubicBezTo>
                  <a:close/>
                  <a:moveTo>
                    <a:pt x="1842422" y="791860"/>
                  </a:moveTo>
                  <a:cubicBezTo>
                    <a:pt x="1848146" y="791778"/>
                    <a:pt x="1853871" y="793241"/>
                    <a:pt x="1859105" y="796166"/>
                  </a:cubicBezTo>
                  <a:lnTo>
                    <a:pt x="1946120" y="844264"/>
                  </a:lnTo>
                  <a:cubicBezTo>
                    <a:pt x="1957897" y="851414"/>
                    <a:pt x="1957897" y="868314"/>
                    <a:pt x="1945466" y="876113"/>
                  </a:cubicBezTo>
                  <a:lnTo>
                    <a:pt x="1852562" y="930712"/>
                  </a:lnTo>
                  <a:cubicBezTo>
                    <a:pt x="1842094" y="936562"/>
                    <a:pt x="1829009" y="936562"/>
                    <a:pt x="1818541" y="930712"/>
                  </a:cubicBezTo>
                  <a:lnTo>
                    <a:pt x="1734143" y="882613"/>
                  </a:lnTo>
                  <a:cubicBezTo>
                    <a:pt x="1722366" y="875463"/>
                    <a:pt x="1722366" y="858564"/>
                    <a:pt x="1734143" y="851414"/>
                  </a:cubicBezTo>
                  <a:lnTo>
                    <a:pt x="1825738" y="796816"/>
                  </a:lnTo>
                  <a:cubicBezTo>
                    <a:pt x="1830972" y="793566"/>
                    <a:pt x="1836697" y="791941"/>
                    <a:pt x="1842422" y="791860"/>
                  </a:cubicBezTo>
                  <a:close/>
                  <a:moveTo>
                    <a:pt x="1459574" y="785938"/>
                  </a:moveTo>
                  <a:cubicBezTo>
                    <a:pt x="1465349" y="785857"/>
                    <a:pt x="1471042" y="787157"/>
                    <a:pt x="1475922" y="789757"/>
                  </a:cubicBezTo>
                  <a:lnTo>
                    <a:pt x="1562458" y="837855"/>
                  </a:lnTo>
                  <a:cubicBezTo>
                    <a:pt x="1574820" y="845005"/>
                    <a:pt x="1574170" y="862555"/>
                    <a:pt x="1562458" y="869704"/>
                  </a:cubicBezTo>
                  <a:lnTo>
                    <a:pt x="1469415" y="924303"/>
                  </a:lnTo>
                  <a:cubicBezTo>
                    <a:pt x="1459656" y="930803"/>
                    <a:pt x="1446643" y="930803"/>
                    <a:pt x="1436232" y="924953"/>
                  </a:cubicBezTo>
                  <a:lnTo>
                    <a:pt x="1351648" y="876204"/>
                  </a:lnTo>
                  <a:cubicBezTo>
                    <a:pt x="1339286" y="869054"/>
                    <a:pt x="1339937" y="852155"/>
                    <a:pt x="1351648" y="845005"/>
                  </a:cubicBezTo>
                  <a:lnTo>
                    <a:pt x="1442739" y="790407"/>
                  </a:lnTo>
                  <a:cubicBezTo>
                    <a:pt x="1447944" y="787482"/>
                    <a:pt x="1453800" y="786019"/>
                    <a:pt x="1459574" y="785938"/>
                  </a:cubicBezTo>
                  <a:close/>
                  <a:moveTo>
                    <a:pt x="2801553" y="688169"/>
                  </a:moveTo>
                  <a:cubicBezTo>
                    <a:pt x="2807246" y="688088"/>
                    <a:pt x="2812939" y="689550"/>
                    <a:pt x="2818144" y="692475"/>
                  </a:cubicBezTo>
                  <a:lnTo>
                    <a:pt x="2904680" y="740574"/>
                  </a:lnTo>
                  <a:cubicBezTo>
                    <a:pt x="2917042" y="747724"/>
                    <a:pt x="2916392" y="765273"/>
                    <a:pt x="2904029" y="771773"/>
                  </a:cubicBezTo>
                  <a:lnTo>
                    <a:pt x="2811637" y="826371"/>
                  </a:lnTo>
                  <a:cubicBezTo>
                    <a:pt x="2801227" y="832871"/>
                    <a:pt x="2788214" y="832871"/>
                    <a:pt x="2777804" y="827021"/>
                  </a:cubicBezTo>
                  <a:lnTo>
                    <a:pt x="2693870" y="778273"/>
                  </a:lnTo>
                  <a:cubicBezTo>
                    <a:pt x="2681508" y="771773"/>
                    <a:pt x="2681508" y="754223"/>
                    <a:pt x="2693870" y="747074"/>
                  </a:cubicBezTo>
                  <a:lnTo>
                    <a:pt x="2784961" y="693125"/>
                  </a:lnTo>
                  <a:cubicBezTo>
                    <a:pt x="2790166" y="689875"/>
                    <a:pt x="2795859" y="688250"/>
                    <a:pt x="2801553" y="688169"/>
                  </a:cubicBezTo>
                  <a:close/>
                  <a:moveTo>
                    <a:pt x="2418803" y="682409"/>
                  </a:moveTo>
                  <a:cubicBezTo>
                    <a:pt x="2424512" y="682328"/>
                    <a:pt x="2430221" y="683790"/>
                    <a:pt x="2435440" y="686715"/>
                  </a:cubicBezTo>
                  <a:lnTo>
                    <a:pt x="2522216" y="734814"/>
                  </a:lnTo>
                  <a:cubicBezTo>
                    <a:pt x="2533960" y="741314"/>
                    <a:pt x="2533960" y="759513"/>
                    <a:pt x="2521563" y="766663"/>
                  </a:cubicBezTo>
                  <a:lnTo>
                    <a:pt x="2428916" y="821261"/>
                  </a:lnTo>
                  <a:cubicBezTo>
                    <a:pt x="2418477" y="827111"/>
                    <a:pt x="2405428" y="827111"/>
                    <a:pt x="2394989" y="821261"/>
                  </a:cubicBezTo>
                  <a:lnTo>
                    <a:pt x="2310171" y="773163"/>
                  </a:lnTo>
                  <a:cubicBezTo>
                    <a:pt x="2298427" y="766013"/>
                    <a:pt x="2298427" y="749113"/>
                    <a:pt x="2310171" y="741314"/>
                  </a:cubicBezTo>
                  <a:lnTo>
                    <a:pt x="2402166" y="687365"/>
                  </a:lnTo>
                  <a:cubicBezTo>
                    <a:pt x="2407385" y="684115"/>
                    <a:pt x="2413094" y="682490"/>
                    <a:pt x="2418803" y="682409"/>
                  </a:cubicBezTo>
                  <a:close/>
                  <a:moveTo>
                    <a:pt x="1266680" y="676649"/>
                  </a:moveTo>
                  <a:cubicBezTo>
                    <a:pt x="1272389" y="676567"/>
                    <a:pt x="1278097" y="678030"/>
                    <a:pt x="1283317" y="680955"/>
                  </a:cubicBezTo>
                  <a:lnTo>
                    <a:pt x="1370093" y="729053"/>
                  </a:lnTo>
                  <a:cubicBezTo>
                    <a:pt x="1381837" y="736203"/>
                    <a:pt x="1381837" y="753753"/>
                    <a:pt x="1369440" y="760902"/>
                  </a:cubicBezTo>
                  <a:lnTo>
                    <a:pt x="1276793" y="815501"/>
                  </a:lnTo>
                  <a:cubicBezTo>
                    <a:pt x="1266354" y="821351"/>
                    <a:pt x="1253305" y="821351"/>
                    <a:pt x="1242866" y="816151"/>
                  </a:cubicBezTo>
                  <a:lnTo>
                    <a:pt x="1158048" y="767402"/>
                  </a:lnTo>
                  <a:cubicBezTo>
                    <a:pt x="1146304" y="760252"/>
                    <a:pt x="1146304" y="743353"/>
                    <a:pt x="1158048" y="736203"/>
                  </a:cubicBezTo>
                  <a:lnTo>
                    <a:pt x="1250043" y="681605"/>
                  </a:lnTo>
                  <a:cubicBezTo>
                    <a:pt x="1255263" y="678355"/>
                    <a:pt x="1260971" y="676730"/>
                    <a:pt x="1266680" y="676649"/>
                  </a:cubicBezTo>
                  <a:close/>
                  <a:moveTo>
                    <a:pt x="2032754" y="676648"/>
                  </a:moveTo>
                  <a:cubicBezTo>
                    <a:pt x="2038529" y="676566"/>
                    <a:pt x="2044222" y="678029"/>
                    <a:pt x="2049102" y="680954"/>
                  </a:cubicBezTo>
                  <a:lnTo>
                    <a:pt x="2135638" y="729052"/>
                  </a:lnTo>
                  <a:cubicBezTo>
                    <a:pt x="2148000" y="736202"/>
                    <a:pt x="2147350" y="753752"/>
                    <a:pt x="2135638" y="760901"/>
                  </a:cubicBezTo>
                  <a:lnTo>
                    <a:pt x="2042595" y="815500"/>
                  </a:lnTo>
                  <a:cubicBezTo>
                    <a:pt x="2032836" y="821350"/>
                    <a:pt x="2019823" y="821350"/>
                    <a:pt x="2009412" y="816150"/>
                  </a:cubicBezTo>
                  <a:lnTo>
                    <a:pt x="1924828" y="767401"/>
                  </a:lnTo>
                  <a:cubicBezTo>
                    <a:pt x="1912466" y="760251"/>
                    <a:pt x="1913117" y="743352"/>
                    <a:pt x="1924828" y="736202"/>
                  </a:cubicBezTo>
                  <a:lnTo>
                    <a:pt x="2015919" y="681604"/>
                  </a:lnTo>
                  <a:cubicBezTo>
                    <a:pt x="2021124" y="678354"/>
                    <a:pt x="2026980" y="676729"/>
                    <a:pt x="2032754" y="676648"/>
                  </a:cubicBezTo>
                  <a:close/>
                  <a:moveTo>
                    <a:pt x="1649431" y="674084"/>
                  </a:moveTo>
                  <a:cubicBezTo>
                    <a:pt x="1655124" y="674003"/>
                    <a:pt x="1660817" y="675459"/>
                    <a:pt x="1666022" y="678695"/>
                  </a:cubicBezTo>
                  <a:lnTo>
                    <a:pt x="1752558" y="726581"/>
                  </a:lnTo>
                  <a:cubicBezTo>
                    <a:pt x="1764920" y="733053"/>
                    <a:pt x="1764270" y="750525"/>
                    <a:pt x="1751907" y="757643"/>
                  </a:cubicBezTo>
                  <a:lnTo>
                    <a:pt x="1659515" y="812000"/>
                  </a:lnTo>
                  <a:cubicBezTo>
                    <a:pt x="1649105" y="818472"/>
                    <a:pt x="1636092" y="818472"/>
                    <a:pt x="1625682" y="812648"/>
                  </a:cubicBezTo>
                  <a:lnTo>
                    <a:pt x="1541748" y="764114"/>
                  </a:lnTo>
                  <a:cubicBezTo>
                    <a:pt x="1529386" y="757643"/>
                    <a:pt x="1530037" y="740171"/>
                    <a:pt x="1541748" y="733053"/>
                  </a:cubicBezTo>
                  <a:lnTo>
                    <a:pt x="1632839" y="678695"/>
                  </a:lnTo>
                  <a:cubicBezTo>
                    <a:pt x="1638044" y="675783"/>
                    <a:pt x="1643737" y="674165"/>
                    <a:pt x="1649431" y="674084"/>
                  </a:cubicBezTo>
                  <a:close/>
                  <a:moveTo>
                    <a:pt x="2991739" y="575837"/>
                  </a:moveTo>
                  <a:cubicBezTo>
                    <a:pt x="2997530" y="575756"/>
                    <a:pt x="3003402" y="577218"/>
                    <a:pt x="3008621" y="580143"/>
                  </a:cubicBezTo>
                  <a:lnTo>
                    <a:pt x="3095397" y="628241"/>
                  </a:lnTo>
                  <a:cubicBezTo>
                    <a:pt x="3107141" y="634741"/>
                    <a:pt x="3107141" y="652941"/>
                    <a:pt x="3094744" y="660090"/>
                  </a:cubicBezTo>
                  <a:lnTo>
                    <a:pt x="3002097" y="714688"/>
                  </a:lnTo>
                  <a:cubicBezTo>
                    <a:pt x="2991658" y="720538"/>
                    <a:pt x="2978609" y="720538"/>
                    <a:pt x="2968170" y="714688"/>
                  </a:cubicBezTo>
                  <a:lnTo>
                    <a:pt x="2883352" y="666590"/>
                  </a:lnTo>
                  <a:cubicBezTo>
                    <a:pt x="2871608" y="659440"/>
                    <a:pt x="2871608" y="642541"/>
                    <a:pt x="2883352" y="634741"/>
                  </a:cubicBezTo>
                  <a:lnTo>
                    <a:pt x="2975347" y="580793"/>
                  </a:lnTo>
                  <a:cubicBezTo>
                    <a:pt x="2980240" y="577543"/>
                    <a:pt x="2985949" y="575918"/>
                    <a:pt x="2991739" y="575837"/>
                  </a:cubicBezTo>
                  <a:close/>
                  <a:moveTo>
                    <a:pt x="2608815" y="570076"/>
                  </a:moveTo>
                  <a:cubicBezTo>
                    <a:pt x="2614590" y="569995"/>
                    <a:pt x="2620283" y="571457"/>
                    <a:pt x="2625163" y="574382"/>
                  </a:cubicBezTo>
                  <a:lnTo>
                    <a:pt x="2711699" y="622480"/>
                  </a:lnTo>
                  <a:cubicBezTo>
                    <a:pt x="2724061" y="629630"/>
                    <a:pt x="2723411" y="647180"/>
                    <a:pt x="2711699" y="654329"/>
                  </a:cubicBezTo>
                  <a:lnTo>
                    <a:pt x="2618656" y="708927"/>
                  </a:lnTo>
                  <a:cubicBezTo>
                    <a:pt x="2608897" y="714777"/>
                    <a:pt x="2595884" y="714777"/>
                    <a:pt x="2585473" y="708927"/>
                  </a:cubicBezTo>
                  <a:lnTo>
                    <a:pt x="2500889" y="660829"/>
                  </a:lnTo>
                  <a:cubicBezTo>
                    <a:pt x="2488527" y="653679"/>
                    <a:pt x="2489178" y="636780"/>
                    <a:pt x="2500889" y="629630"/>
                  </a:cubicBezTo>
                  <a:lnTo>
                    <a:pt x="2591980" y="575032"/>
                  </a:lnTo>
                  <a:cubicBezTo>
                    <a:pt x="2597185" y="571782"/>
                    <a:pt x="2603041" y="570157"/>
                    <a:pt x="2608815" y="570076"/>
                  </a:cubicBezTo>
                  <a:close/>
                  <a:moveTo>
                    <a:pt x="1459573" y="564552"/>
                  </a:moveTo>
                  <a:cubicBezTo>
                    <a:pt x="1465348" y="564391"/>
                    <a:pt x="1471041" y="565685"/>
                    <a:pt x="1475921" y="568597"/>
                  </a:cubicBezTo>
                  <a:lnTo>
                    <a:pt x="1562457" y="617130"/>
                  </a:lnTo>
                  <a:cubicBezTo>
                    <a:pt x="1574819" y="623602"/>
                    <a:pt x="1574169" y="641074"/>
                    <a:pt x="1562457" y="648192"/>
                  </a:cubicBezTo>
                  <a:lnTo>
                    <a:pt x="1469414" y="702549"/>
                  </a:lnTo>
                  <a:cubicBezTo>
                    <a:pt x="1459655" y="709021"/>
                    <a:pt x="1446642" y="709021"/>
                    <a:pt x="1436231" y="703197"/>
                  </a:cubicBezTo>
                  <a:lnTo>
                    <a:pt x="1351647" y="654663"/>
                  </a:lnTo>
                  <a:cubicBezTo>
                    <a:pt x="1339285" y="648192"/>
                    <a:pt x="1339936" y="630720"/>
                    <a:pt x="1351647" y="623602"/>
                  </a:cubicBezTo>
                  <a:lnTo>
                    <a:pt x="1442738" y="569244"/>
                  </a:lnTo>
                  <a:cubicBezTo>
                    <a:pt x="1447943" y="566332"/>
                    <a:pt x="1453799" y="564714"/>
                    <a:pt x="1459573" y="564552"/>
                  </a:cubicBezTo>
                  <a:close/>
                  <a:moveTo>
                    <a:pt x="2225491" y="564551"/>
                  </a:moveTo>
                  <a:cubicBezTo>
                    <a:pt x="2231185" y="564390"/>
                    <a:pt x="2236878" y="565684"/>
                    <a:pt x="2242083" y="568596"/>
                  </a:cubicBezTo>
                  <a:lnTo>
                    <a:pt x="2328619" y="617129"/>
                  </a:lnTo>
                  <a:cubicBezTo>
                    <a:pt x="2340981" y="623601"/>
                    <a:pt x="2340331" y="641073"/>
                    <a:pt x="2327968" y="648191"/>
                  </a:cubicBezTo>
                  <a:lnTo>
                    <a:pt x="2235576" y="702548"/>
                  </a:lnTo>
                  <a:cubicBezTo>
                    <a:pt x="2225166" y="709020"/>
                    <a:pt x="2212153" y="709020"/>
                    <a:pt x="2201743" y="703196"/>
                  </a:cubicBezTo>
                  <a:lnTo>
                    <a:pt x="2117809" y="654662"/>
                  </a:lnTo>
                  <a:cubicBezTo>
                    <a:pt x="2105447" y="648191"/>
                    <a:pt x="2106098" y="630719"/>
                    <a:pt x="2117809" y="623601"/>
                  </a:cubicBezTo>
                  <a:lnTo>
                    <a:pt x="2208900" y="569243"/>
                  </a:lnTo>
                  <a:cubicBezTo>
                    <a:pt x="2214105" y="566331"/>
                    <a:pt x="2219798" y="564713"/>
                    <a:pt x="2225491" y="564551"/>
                  </a:cubicBezTo>
                  <a:close/>
                  <a:moveTo>
                    <a:pt x="1842421" y="561274"/>
                  </a:moveTo>
                  <a:cubicBezTo>
                    <a:pt x="1848145" y="561193"/>
                    <a:pt x="1853870" y="562493"/>
                    <a:pt x="1859104" y="565093"/>
                  </a:cubicBezTo>
                  <a:lnTo>
                    <a:pt x="1946119" y="613841"/>
                  </a:lnTo>
                  <a:cubicBezTo>
                    <a:pt x="1957896" y="620991"/>
                    <a:pt x="1957896" y="637891"/>
                    <a:pt x="1945465" y="645690"/>
                  </a:cubicBezTo>
                  <a:lnTo>
                    <a:pt x="1852561" y="699639"/>
                  </a:lnTo>
                  <a:cubicBezTo>
                    <a:pt x="1842093" y="706139"/>
                    <a:pt x="1829008" y="706139"/>
                    <a:pt x="1818540" y="700289"/>
                  </a:cubicBezTo>
                  <a:lnTo>
                    <a:pt x="1734142" y="652190"/>
                  </a:lnTo>
                  <a:cubicBezTo>
                    <a:pt x="1722365" y="645040"/>
                    <a:pt x="1722365" y="627491"/>
                    <a:pt x="1734142" y="620341"/>
                  </a:cubicBezTo>
                  <a:lnTo>
                    <a:pt x="1825737" y="565743"/>
                  </a:lnTo>
                  <a:cubicBezTo>
                    <a:pt x="1830971" y="562818"/>
                    <a:pt x="1836696" y="561355"/>
                    <a:pt x="1842421" y="561274"/>
                  </a:cubicBezTo>
                  <a:close/>
                  <a:moveTo>
                    <a:pt x="3184875" y="463507"/>
                  </a:moveTo>
                  <a:cubicBezTo>
                    <a:pt x="3190650" y="463426"/>
                    <a:pt x="3196343" y="464888"/>
                    <a:pt x="3201223" y="467813"/>
                  </a:cubicBezTo>
                  <a:lnTo>
                    <a:pt x="3287759" y="515912"/>
                  </a:lnTo>
                  <a:cubicBezTo>
                    <a:pt x="3300121" y="523062"/>
                    <a:pt x="3299471" y="540611"/>
                    <a:pt x="3287759" y="547761"/>
                  </a:cubicBezTo>
                  <a:lnTo>
                    <a:pt x="3194716" y="602359"/>
                  </a:lnTo>
                  <a:cubicBezTo>
                    <a:pt x="3184957" y="608209"/>
                    <a:pt x="3171944" y="608209"/>
                    <a:pt x="3161533" y="603009"/>
                  </a:cubicBezTo>
                  <a:lnTo>
                    <a:pt x="3076949" y="554261"/>
                  </a:lnTo>
                  <a:cubicBezTo>
                    <a:pt x="3064587" y="547111"/>
                    <a:pt x="3065238" y="530211"/>
                    <a:pt x="3076949" y="523062"/>
                  </a:cubicBezTo>
                  <a:lnTo>
                    <a:pt x="3168040" y="468463"/>
                  </a:lnTo>
                  <a:cubicBezTo>
                    <a:pt x="3173245" y="465213"/>
                    <a:pt x="3179101" y="463588"/>
                    <a:pt x="3184875" y="463507"/>
                  </a:cubicBezTo>
                  <a:close/>
                  <a:moveTo>
                    <a:pt x="2801554" y="457982"/>
                  </a:moveTo>
                  <a:cubicBezTo>
                    <a:pt x="2807247" y="457820"/>
                    <a:pt x="2812940" y="459114"/>
                    <a:pt x="2818145" y="462026"/>
                  </a:cubicBezTo>
                  <a:lnTo>
                    <a:pt x="2904681" y="509913"/>
                  </a:lnTo>
                  <a:cubicBezTo>
                    <a:pt x="2917043" y="517031"/>
                    <a:pt x="2916393" y="534504"/>
                    <a:pt x="2904030" y="541622"/>
                  </a:cubicBezTo>
                  <a:lnTo>
                    <a:pt x="2811638" y="595980"/>
                  </a:lnTo>
                  <a:cubicBezTo>
                    <a:pt x="2801228" y="602451"/>
                    <a:pt x="2788215" y="602451"/>
                    <a:pt x="2777805" y="596627"/>
                  </a:cubicBezTo>
                  <a:lnTo>
                    <a:pt x="2693871" y="548093"/>
                  </a:lnTo>
                  <a:cubicBezTo>
                    <a:pt x="2681509" y="541622"/>
                    <a:pt x="2681509" y="524150"/>
                    <a:pt x="2693871" y="516384"/>
                  </a:cubicBezTo>
                  <a:lnTo>
                    <a:pt x="2784962" y="462673"/>
                  </a:lnTo>
                  <a:cubicBezTo>
                    <a:pt x="2790167" y="459761"/>
                    <a:pt x="2795860" y="458144"/>
                    <a:pt x="2801554" y="457982"/>
                  </a:cubicBezTo>
                  <a:close/>
                  <a:moveTo>
                    <a:pt x="2418803" y="452220"/>
                  </a:moveTo>
                  <a:cubicBezTo>
                    <a:pt x="2424512" y="452058"/>
                    <a:pt x="2430221" y="453352"/>
                    <a:pt x="2435440" y="456264"/>
                  </a:cubicBezTo>
                  <a:lnTo>
                    <a:pt x="2522216" y="504798"/>
                  </a:lnTo>
                  <a:cubicBezTo>
                    <a:pt x="2533960" y="511269"/>
                    <a:pt x="2533960" y="528742"/>
                    <a:pt x="2521563" y="536507"/>
                  </a:cubicBezTo>
                  <a:lnTo>
                    <a:pt x="2428916" y="590218"/>
                  </a:lnTo>
                  <a:cubicBezTo>
                    <a:pt x="2418477" y="596042"/>
                    <a:pt x="2405428" y="596689"/>
                    <a:pt x="2394989" y="590865"/>
                  </a:cubicBezTo>
                  <a:lnTo>
                    <a:pt x="2310171" y="542978"/>
                  </a:lnTo>
                  <a:cubicBezTo>
                    <a:pt x="2298427" y="535860"/>
                    <a:pt x="2298427" y="518388"/>
                    <a:pt x="2310171" y="511269"/>
                  </a:cubicBezTo>
                  <a:lnTo>
                    <a:pt x="2402166" y="456911"/>
                  </a:lnTo>
                  <a:cubicBezTo>
                    <a:pt x="2407385" y="453999"/>
                    <a:pt x="2413094" y="452382"/>
                    <a:pt x="2418803" y="452220"/>
                  </a:cubicBezTo>
                  <a:close/>
                  <a:moveTo>
                    <a:pt x="1649430" y="452220"/>
                  </a:moveTo>
                  <a:cubicBezTo>
                    <a:pt x="1655123" y="452059"/>
                    <a:pt x="1660816" y="453353"/>
                    <a:pt x="1666021" y="456265"/>
                  </a:cubicBezTo>
                  <a:lnTo>
                    <a:pt x="1752557" y="504799"/>
                  </a:lnTo>
                  <a:cubicBezTo>
                    <a:pt x="1764919" y="511270"/>
                    <a:pt x="1764269" y="528742"/>
                    <a:pt x="1751906" y="536508"/>
                  </a:cubicBezTo>
                  <a:lnTo>
                    <a:pt x="1659514" y="590218"/>
                  </a:lnTo>
                  <a:cubicBezTo>
                    <a:pt x="1649104" y="596043"/>
                    <a:pt x="1636091" y="596690"/>
                    <a:pt x="1625681" y="590866"/>
                  </a:cubicBezTo>
                  <a:lnTo>
                    <a:pt x="1541747" y="542979"/>
                  </a:lnTo>
                  <a:cubicBezTo>
                    <a:pt x="1529385" y="535860"/>
                    <a:pt x="1530036" y="518388"/>
                    <a:pt x="1541747" y="511270"/>
                  </a:cubicBezTo>
                  <a:lnTo>
                    <a:pt x="1632838" y="456912"/>
                  </a:lnTo>
                  <a:cubicBezTo>
                    <a:pt x="1638043" y="454000"/>
                    <a:pt x="1643736" y="452382"/>
                    <a:pt x="1649430" y="452220"/>
                  </a:cubicBezTo>
                  <a:close/>
                  <a:moveTo>
                    <a:pt x="2032754" y="446217"/>
                  </a:moveTo>
                  <a:cubicBezTo>
                    <a:pt x="2038529" y="446136"/>
                    <a:pt x="2044222" y="447592"/>
                    <a:pt x="2049102" y="450504"/>
                  </a:cubicBezTo>
                  <a:lnTo>
                    <a:pt x="2135638" y="498391"/>
                  </a:lnTo>
                  <a:cubicBezTo>
                    <a:pt x="2148000" y="504862"/>
                    <a:pt x="2147350" y="522335"/>
                    <a:pt x="2135638" y="529453"/>
                  </a:cubicBezTo>
                  <a:lnTo>
                    <a:pt x="2042595" y="584458"/>
                  </a:lnTo>
                  <a:cubicBezTo>
                    <a:pt x="2032836" y="590282"/>
                    <a:pt x="2019823" y="590929"/>
                    <a:pt x="2009412" y="584458"/>
                  </a:cubicBezTo>
                  <a:lnTo>
                    <a:pt x="1924828" y="535924"/>
                  </a:lnTo>
                  <a:cubicBezTo>
                    <a:pt x="1912466" y="529453"/>
                    <a:pt x="1913117" y="512628"/>
                    <a:pt x="1924828" y="504862"/>
                  </a:cubicBezTo>
                  <a:lnTo>
                    <a:pt x="2015919" y="451151"/>
                  </a:lnTo>
                  <a:cubicBezTo>
                    <a:pt x="2021124" y="447916"/>
                    <a:pt x="2026980" y="446298"/>
                    <a:pt x="2032754" y="446217"/>
                  </a:cubicBezTo>
                  <a:close/>
                  <a:moveTo>
                    <a:pt x="2991740" y="345333"/>
                  </a:moveTo>
                  <a:cubicBezTo>
                    <a:pt x="2997530" y="345170"/>
                    <a:pt x="3003402" y="346470"/>
                    <a:pt x="3008622" y="349070"/>
                  </a:cubicBezTo>
                  <a:lnTo>
                    <a:pt x="3095398" y="397818"/>
                  </a:lnTo>
                  <a:cubicBezTo>
                    <a:pt x="3107142" y="404318"/>
                    <a:pt x="3107142" y="422518"/>
                    <a:pt x="3094745" y="429667"/>
                  </a:cubicBezTo>
                  <a:lnTo>
                    <a:pt x="3002098" y="483615"/>
                  </a:lnTo>
                  <a:cubicBezTo>
                    <a:pt x="2991659" y="489465"/>
                    <a:pt x="2978610" y="490115"/>
                    <a:pt x="2968171" y="484265"/>
                  </a:cubicBezTo>
                  <a:lnTo>
                    <a:pt x="2883353" y="436167"/>
                  </a:lnTo>
                  <a:cubicBezTo>
                    <a:pt x="2871609" y="429017"/>
                    <a:pt x="2871609" y="411468"/>
                    <a:pt x="2883353" y="404318"/>
                  </a:cubicBezTo>
                  <a:lnTo>
                    <a:pt x="2975348" y="350370"/>
                  </a:lnTo>
                  <a:cubicBezTo>
                    <a:pt x="2980241" y="347120"/>
                    <a:pt x="2985950" y="345495"/>
                    <a:pt x="2991740" y="345333"/>
                  </a:cubicBezTo>
                  <a:close/>
                  <a:moveTo>
                    <a:pt x="1842420" y="339653"/>
                  </a:moveTo>
                  <a:cubicBezTo>
                    <a:pt x="1848144" y="339571"/>
                    <a:pt x="1853869" y="341034"/>
                    <a:pt x="1859103" y="343959"/>
                  </a:cubicBezTo>
                  <a:lnTo>
                    <a:pt x="1946118" y="392057"/>
                  </a:lnTo>
                  <a:cubicBezTo>
                    <a:pt x="1957895" y="398557"/>
                    <a:pt x="1957895" y="416106"/>
                    <a:pt x="1945464" y="423256"/>
                  </a:cubicBezTo>
                  <a:lnTo>
                    <a:pt x="1852560" y="477854"/>
                  </a:lnTo>
                  <a:cubicBezTo>
                    <a:pt x="1842092" y="484354"/>
                    <a:pt x="1829007" y="484354"/>
                    <a:pt x="1818539" y="478504"/>
                  </a:cubicBezTo>
                  <a:lnTo>
                    <a:pt x="1734141" y="429756"/>
                  </a:lnTo>
                  <a:cubicBezTo>
                    <a:pt x="1722364" y="423256"/>
                    <a:pt x="1722364" y="405706"/>
                    <a:pt x="1734141" y="398557"/>
                  </a:cubicBezTo>
                  <a:lnTo>
                    <a:pt x="1825736" y="344609"/>
                  </a:lnTo>
                  <a:cubicBezTo>
                    <a:pt x="1830970" y="341359"/>
                    <a:pt x="1836695" y="339734"/>
                    <a:pt x="1842420" y="339653"/>
                  </a:cubicBezTo>
                  <a:close/>
                  <a:moveTo>
                    <a:pt x="2608815" y="339652"/>
                  </a:moveTo>
                  <a:cubicBezTo>
                    <a:pt x="2614590" y="339571"/>
                    <a:pt x="2620283" y="341033"/>
                    <a:pt x="2625163" y="343958"/>
                  </a:cubicBezTo>
                  <a:lnTo>
                    <a:pt x="2711699" y="392056"/>
                  </a:lnTo>
                  <a:cubicBezTo>
                    <a:pt x="2724061" y="398556"/>
                    <a:pt x="2723411" y="416106"/>
                    <a:pt x="2711699" y="423255"/>
                  </a:cubicBezTo>
                  <a:lnTo>
                    <a:pt x="2618656" y="477853"/>
                  </a:lnTo>
                  <a:cubicBezTo>
                    <a:pt x="2608897" y="484353"/>
                    <a:pt x="2595884" y="484353"/>
                    <a:pt x="2585473" y="478503"/>
                  </a:cubicBezTo>
                  <a:lnTo>
                    <a:pt x="2500889" y="429755"/>
                  </a:lnTo>
                  <a:cubicBezTo>
                    <a:pt x="2488527" y="423255"/>
                    <a:pt x="2489178" y="405706"/>
                    <a:pt x="2500889" y="398556"/>
                  </a:cubicBezTo>
                  <a:lnTo>
                    <a:pt x="2591980" y="344608"/>
                  </a:lnTo>
                  <a:cubicBezTo>
                    <a:pt x="2597185" y="341358"/>
                    <a:pt x="2603041" y="339733"/>
                    <a:pt x="2608815" y="339652"/>
                  </a:cubicBezTo>
                  <a:close/>
                  <a:moveTo>
                    <a:pt x="2225492" y="333811"/>
                  </a:moveTo>
                  <a:cubicBezTo>
                    <a:pt x="2231185" y="333811"/>
                    <a:pt x="2236878" y="335273"/>
                    <a:pt x="2242083" y="338198"/>
                  </a:cubicBezTo>
                  <a:lnTo>
                    <a:pt x="2328619" y="386296"/>
                  </a:lnTo>
                  <a:cubicBezTo>
                    <a:pt x="2340981" y="393446"/>
                    <a:pt x="2340331" y="410996"/>
                    <a:pt x="2327968" y="418145"/>
                  </a:cubicBezTo>
                  <a:lnTo>
                    <a:pt x="2235576" y="472743"/>
                  </a:lnTo>
                  <a:cubicBezTo>
                    <a:pt x="2225166" y="478593"/>
                    <a:pt x="2212153" y="478593"/>
                    <a:pt x="2201743" y="472743"/>
                  </a:cubicBezTo>
                  <a:lnTo>
                    <a:pt x="2117809" y="424645"/>
                  </a:lnTo>
                  <a:cubicBezTo>
                    <a:pt x="2105447" y="417495"/>
                    <a:pt x="2106098" y="400596"/>
                    <a:pt x="2117809" y="393446"/>
                  </a:cubicBezTo>
                  <a:lnTo>
                    <a:pt x="2208900" y="338198"/>
                  </a:lnTo>
                  <a:cubicBezTo>
                    <a:pt x="2214105" y="335273"/>
                    <a:pt x="2219798" y="333811"/>
                    <a:pt x="2225492" y="333811"/>
                  </a:cubicBezTo>
                  <a:close/>
                  <a:moveTo>
                    <a:pt x="2801554" y="227322"/>
                  </a:moveTo>
                  <a:cubicBezTo>
                    <a:pt x="2807247" y="227241"/>
                    <a:pt x="2812940" y="228703"/>
                    <a:pt x="2818145" y="231628"/>
                  </a:cubicBezTo>
                  <a:lnTo>
                    <a:pt x="2904681" y="279727"/>
                  </a:lnTo>
                  <a:cubicBezTo>
                    <a:pt x="2917043" y="286227"/>
                    <a:pt x="2916393" y="304426"/>
                    <a:pt x="2904030" y="311576"/>
                  </a:cubicBezTo>
                  <a:lnTo>
                    <a:pt x="2811638" y="366174"/>
                  </a:lnTo>
                  <a:cubicBezTo>
                    <a:pt x="2801228" y="372024"/>
                    <a:pt x="2788215" y="372024"/>
                    <a:pt x="2777805" y="366174"/>
                  </a:cubicBezTo>
                  <a:lnTo>
                    <a:pt x="2693871" y="318076"/>
                  </a:lnTo>
                  <a:cubicBezTo>
                    <a:pt x="2681509" y="310926"/>
                    <a:pt x="2681509" y="294026"/>
                    <a:pt x="2693871" y="286227"/>
                  </a:cubicBezTo>
                  <a:lnTo>
                    <a:pt x="2784962" y="232278"/>
                  </a:lnTo>
                  <a:cubicBezTo>
                    <a:pt x="2790167" y="229028"/>
                    <a:pt x="2795860" y="227403"/>
                    <a:pt x="2801554" y="227322"/>
                  </a:cubicBezTo>
                  <a:close/>
                  <a:moveTo>
                    <a:pt x="2032752" y="227322"/>
                  </a:moveTo>
                  <a:cubicBezTo>
                    <a:pt x="2038527" y="227240"/>
                    <a:pt x="2044220" y="228703"/>
                    <a:pt x="2049100" y="231628"/>
                  </a:cubicBezTo>
                  <a:lnTo>
                    <a:pt x="2135636" y="279726"/>
                  </a:lnTo>
                  <a:cubicBezTo>
                    <a:pt x="2147998" y="286226"/>
                    <a:pt x="2147348" y="304426"/>
                    <a:pt x="2135636" y="311575"/>
                  </a:cubicBezTo>
                  <a:lnTo>
                    <a:pt x="2042593" y="366174"/>
                  </a:lnTo>
                  <a:cubicBezTo>
                    <a:pt x="2032834" y="372024"/>
                    <a:pt x="2019821" y="372024"/>
                    <a:pt x="2009410" y="366174"/>
                  </a:cubicBezTo>
                  <a:lnTo>
                    <a:pt x="1924826" y="318075"/>
                  </a:lnTo>
                  <a:cubicBezTo>
                    <a:pt x="1912464" y="310925"/>
                    <a:pt x="1913115" y="294026"/>
                    <a:pt x="1924826" y="286226"/>
                  </a:cubicBezTo>
                  <a:lnTo>
                    <a:pt x="2015917" y="232278"/>
                  </a:lnTo>
                  <a:cubicBezTo>
                    <a:pt x="2021122" y="229028"/>
                    <a:pt x="2026978" y="227403"/>
                    <a:pt x="2032752" y="227322"/>
                  </a:cubicBezTo>
                  <a:close/>
                  <a:moveTo>
                    <a:pt x="2418803" y="221560"/>
                  </a:moveTo>
                  <a:cubicBezTo>
                    <a:pt x="2424512" y="221479"/>
                    <a:pt x="2430221" y="222941"/>
                    <a:pt x="2435440" y="225866"/>
                  </a:cubicBezTo>
                  <a:lnTo>
                    <a:pt x="2522216" y="273965"/>
                  </a:lnTo>
                  <a:cubicBezTo>
                    <a:pt x="2533960" y="281115"/>
                    <a:pt x="2533960" y="298664"/>
                    <a:pt x="2521563" y="305814"/>
                  </a:cubicBezTo>
                  <a:lnTo>
                    <a:pt x="2428916" y="360412"/>
                  </a:lnTo>
                  <a:cubicBezTo>
                    <a:pt x="2418477" y="366262"/>
                    <a:pt x="2405428" y="366262"/>
                    <a:pt x="2394989" y="361062"/>
                  </a:cubicBezTo>
                  <a:lnTo>
                    <a:pt x="2310171" y="312314"/>
                  </a:lnTo>
                  <a:cubicBezTo>
                    <a:pt x="2298427" y="305164"/>
                    <a:pt x="2298427" y="288264"/>
                    <a:pt x="2310171" y="281115"/>
                  </a:cubicBezTo>
                  <a:lnTo>
                    <a:pt x="2402166" y="226516"/>
                  </a:lnTo>
                  <a:cubicBezTo>
                    <a:pt x="2407385" y="223266"/>
                    <a:pt x="2413094" y="221641"/>
                    <a:pt x="2418803" y="221560"/>
                  </a:cubicBezTo>
                  <a:close/>
                  <a:moveTo>
                    <a:pt x="2225490" y="112110"/>
                  </a:moveTo>
                  <a:cubicBezTo>
                    <a:pt x="2231183" y="112028"/>
                    <a:pt x="2236876" y="113491"/>
                    <a:pt x="2242081" y="116416"/>
                  </a:cubicBezTo>
                  <a:lnTo>
                    <a:pt x="2328617" y="164514"/>
                  </a:lnTo>
                  <a:cubicBezTo>
                    <a:pt x="2340979" y="171664"/>
                    <a:pt x="2340329" y="189214"/>
                    <a:pt x="2327966" y="196363"/>
                  </a:cubicBezTo>
                  <a:lnTo>
                    <a:pt x="2235574" y="250962"/>
                  </a:lnTo>
                  <a:cubicBezTo>
                    <a:pt x="2225164" y="256812"/>
                    <a:pt x="2212151" y="256812"/>
                    <a:pt x="2201741" y="251612"/>
                  </a:cubicBezTo>
                  <a:lnTo>
                    <a:pt x="2117807" y="202863"/>
                  </a:lnTo>
                  <a:cubicBezTo>
                    <a:pt x="2105445" y="196363"/>
                    <a:pt x="2106096" y="178164"/>
                    <a:pt x="2117807" y="171664"/>
                  </a:cubicBezTo>
                  <a:lnTo>
                    <a:pt x="2208898" y="117066"/>
                  </a:lnTo>
                  <a:cubicBezTo>
                    <a:pt x="2214103" y="113816"/>
                    <a:pt x="2219796" y="112191"/>
                    <a:pt x="2225490" y="112110"/>
                  </a:cubicBezTo>
                  <a:close/>
                  <a:moveTo>
                    <a:pt x="2608815" y="109464"/>
                  </a:moveTo>
                  <a:cubicBezTo>
                    <a:pt x="2614590" y="109302"/>
                    <a:pt x="2620283" y="110596"/>
                    <a:pt x="2625163" y="113508"/>
                  </a:cubicBezTo>
                  <a:lnTo>
                    <a:pt x="2711699" y="162042"/>
                  </a:lnTo>
                  <a:cubicBezTo>
                    <a:pt x="2724061" y="168513"/>
                    <a:pt x="2723411" y="185985"/>
                    <a:pt x="2711699" y="193103"/>
                  </a:cubicBezTo>
                  <a:lnTo>
                    <a:pt x="2618656" y="247461"/>
                  </a:lnTo>
                  <a:cubicBezTo>
                    <a:pt x="2608897" y="253932"/>
                    <a:pt x="2595884" y="253932"/>
                    <a:pt x="2585473" y="248108"/>
                  </a:cubicBezTo>
                  <a:lnTo>
                    <a:pt x="2500889" y="199575"/>
                  </a:lnTo>
                  <a:cubicBezTo>
                    <a:pt x="2488527" y="193103"/>
                    <a:pt x="2489178" y="175631"/>
                    <a:pt x="2500889" y="168513"/>
                  </a:cubicBezTo>
                  <a:lnTo>
                    <a:pt x="2591980" y="114155"/>
                  </a:lnTo>
                  <a:cubicBezTo>
                    <a:pt x="2597185" y="111243"/>
                    <a:pt x="2603041" y="109626"/>
                    <a:pt x="2608815" y="109464"/>
                  </a:cubicBezTo>
                  <a:close/>
                  <a:moveTo>
                    <a:pt x="2418801" y="13"/>
                  </a:moveTo>
                  <a:cubicBezTo>
                    <a:pt x="2424510" y="-148"/>
                    <a:pt x="2430219" y="1146"/>
                    <a:pt x="2435438" y="4058"/>
                  </a:cubicBezTo>
                  <a:lnTo>
                    <a:pt x="2522214" y="52591"/>
                  </a:lnTo>
                  <a:cubicBezTo>
                    <a:pt x="2533958" y="59063"/>
                    <a:pt x="2533958" y="76535"/>
                    <a:pt x="2521561" y="83653"/>
                  </a:cubicBezTo>
                  <a:lnTo>
                    <a:pt x="2428914" y="138010"/>
                  </a:lnTo>
                  <a:cubicBezTo>
                    <a:pt x="2418475" y="144482"/>
                    <a:pt x="2405426" y="144482"/>
                    <a:pt x="2394987" y="138658"/>
                  </a:cubicBezTo>
                  <a:lnTo>
                    <a:pt x="2310169" y="90124"/>
                  </a:lnTo>
                  <a:cubicBezTo>
                    <a:pt x="2298425" y="83653"/>
                    <a:pt x="2298425" y="66181"/>
                    <a:pt x="2310169" y="59063"/>
                  </a:cubicBezTo>
                  <a:lnTo>
                    <a:pt x="2402164" y="4705"/>
                  </a:lnTo>
                  <a:cubicBezTo>
                    <a:pt x="2407383" y="1793"/>
                    <a:pt x="2413092" y="175"/>
                    <a:pt x="2418801" y="1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123">
              <a:extLst>
                <a:ext uri="{FF2B5EF4-FFF2-40B4-BE49-F238E27FC236}">
                  <a16:creationId xmlns:a16="http://schemas.microsoft.com/office/drawing/2014/main" xmlns="" id="{6ADDA293-68C4-F448-B2FA-9F33031A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4296" y="6690945"/>
              <a:ext cx="1480475" cy="959140"/>
            </a:xfrm>
            <a:custGeom>
              <a:avLst/>
              <a:gdLst>
                <a:gd name="T0" fmla="*/ 0 w 2266"/>
                <a:gd name="T1" fmla="*/ 456 h 1469"/>
                <a:gd name="T2" fmla="*/ 0 w 2266"/>
                <a:gd name="T3" fmla="*/ 456 h 1469"/>
                <a:gd name="T4" fmla="*/ 0 w 2266"/>
                <a:gd name="T5" fmla="*/ 456 h 1469"/>
                <a:gd name="T6" fmla="*/ 0 w 2266"/>
                <a:gd name="T7" fmla="*/ 456 h 1469"/>
                <a:gd name="T8" fmla="*/ 4 w 2266"/>
                <a:gd name="T9" fmla="*/ 429 h 1469"/>
                <a:gd name="T10" fmla="*/ 4 w 2266"/>
                <a:gd name="T11" fmla="*/ 429 h 1469"/>
                <a:gd name="T12" fmla="*/ 63 w 2266"/>
                <a:gd name="T13" fmla="*/ 346 h 1469"/>
                <a:gd name="T14" fmla="*/ 588 w 2266"/>
                <a:gd name="T15" fmla="*/ 44 h 1469"/>
                <a:gd name="T16" fmla="*/ 588 w 2266"/>
                <a:gd name="T17" fmla="*/ 44 h 1469"/>
                <a:gd name="T18" fmla="*/ 871 w 2266"/>
                <a:gd name="T19" fmla="*/ 44 h 1469"/>
                <a:gd name="T20" fmla="*/ 2201 w 2266"/>
                <a:gd name="T21" fmla="*/ 812 h 1469"/>
                <a:gd name="T22" fmla="*/ 2201 w 2266"/>
                <a:gd name="T23" fmla="*/ 812 h 1469"/>
                <a:gd name="T24" fmla="*/ 2259 w 2266"/>
                <a:gd name="T25" fmla="*/ 896 h 1469"/>
                <a:gd name="T26" fmla="*/ 2259 w 2266"/>
                <a:gd name="T27" fmla="*/ 896 h 1469"/>
                <a:gd name="T28" fmla="*/ 2264 w 2266"/>
                <a:gd name="T29" fmla="*/ 918 h 1469"/>
                <a:gd name="T30" fmla="*/ 2264 w 2266"/>
                <a:gd name="T31" fmla="*/ 918 h 1469"/>
                <a:gd name="T32" fmla="*/ 2264 w 2266"/>
                <a:gd name="T33" fmla="*/ 918 h 1469"/>
                <a:gd name="T34" fmla="*/ 2264 w 2266"/>
                <a:gd name="T35" fmla="*/ 921 h 1469"/>
                <a:gd name="T36" fmla="*/ 2264 w 2266"/>
                <a:gd name="T37" fmla="*/ 921 h 1469"/>
                <a:gd name="T38" fmla="*/ 2264 w 2266"/>
                <a:gd name="T39" fmla="*/ 923 h 1469"/>
                <a:gd name="T40" fmla="*/ 2264 w 2266"/>
                <a:gd name="T41" fmla="*/ 923 h 1469"/>
                <a:gd name="T42" fmla="*/ 2264 w 2266"/>
                <a:gd name="T43" fmla="*/ 1035 h 1469"/>
                <a:gd name="T44" fmla="*/ 2264 w 2266"/>
                <a:gd name="T45" fmla="*/ 1035 h 1469"/>
                <a:gd name="T46" fmla="*/ 2206 w 2266"/>
                <a:gd name="T47" fmla="*/ 1119 h 1469"/>
                <a:gd name="T48" fmla="*/ 1679 w 2266"/>
                <a:gd name="T49" fmla="*/ 1422 h 1469"/>
                <a:gd name="T50" fmla="*/ 1679 w 2266"/>
                <a:gd name="T51" fmla="*/ 1422 h 1469"/>
                <a:gd name="T52" fmla="*/ 1396 w 2266"/>
                <a:gd name="T53" fmla="*/ 1422 h 1469"/>
                <a:gd name="T54" fmla="*/ 151 w 2266"/>
                <a:gd name="T55" fmla="*/ 704 h 1469"/>
                <a:gd name="T56" fmla="*/ 151 w 2266"/>
                <a:gd name="T57" fmla="*/ 704 h 1469"/>
                <a:gd name="T58" fmla="*/ 130 w 2266"/>
                <a:gd name="T59" fmla="*/ 692 h 1469"/>
                <a:gd name="T60" fmla="*/ 58 w 2266"/>
                <a:gd name="T61" fmla="*/ 650 h 1469"/>
                <a:gd name="T62" fmla="*/ 58 w 2266"/>
                <a:gd name="T63" fmla="*/ 650 h 1469"/>
                <a:gd name="T64" fmla="*/ 0 w 2266"/>
                <a:gd name="T65" fmla="*/ 570 h 1469"/>
                <a:gd name="T66" fmla="*/ 0 w 2266"/>
                <a:gd name="T67" fmla="*/ 570 h 1469"/>
                <a:gd name="T68" fmla="*/ 0 w 2266"/>
                <a:gd name="T69" fmla="*/ 456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6" h="1469">
                  <a:moveTo>
                    <a:pt x="0" y="456"/>
                  </a:moveTo>
                  <a:lnTo>
                    <a:pt x="0" y="456"/>
                  </a:lnTo>
                  <a:lnTo>
                    <a:pt x="0" y="456"/>
                  </a:lnTo>
                  <a:lnTo>
                    <a:pt x="0" y="456"/>
                  </a:lnTo>
                  <a:cubicBezTo>
                    <a:pt x="0" y="446"/>
                    <a:pt x="1" y="437"/>
                    <a:pt x="4" y="429"/>
                  </a:cubicBezTo>
                  <a:lnTo>
                    <a:pt x="4" y="429"/>
                  </a:lnTo>
                  <a:cubicBezTo>
                    <a:pt x="4" y="399"/>
                    <a:pt x="24" y="368"/>
                    <a:pt x="63" y="346"/>
                  </a:cubicBezTo>
                  <a:lnTo>
                    <a:pt x="588" y="44"/>
                  </a:lnTo>
                  <a:lnTo>
                    <a:pt x="588" y="44"/>
                  </a:lnTo>
                  <a:cubicBezTo>
                    <a:pt x="666" y="0"/>
                    <a:pt x="793" y="0"/>
                    <a:pt x="871" y="44"/>
                  </a:cubicBezTo>
                  <a:lnTo>
                    <a:pt x="2201" y="812"/>
                  </a:lnTo>
                  <a:lnTo>
                    <a:pt x="2201" y="812"/>
                  </a:lnTo>
                  <a:cubicBezTo>
                    <a:pt x="2241" y="835"/>
                    <a:pt x="2261" y="866"/>
                    <a:pt x="2259" y="896"/>
                  </a:cubicBezTo>
                  <a:lnTo>
                    <a:pt x="2259" y="896"/>
                  </a:lnTo>
                  <a:cubicBezTo>
                    <a:pt x="2262" y="904"/>
                    <a:pt x="2264" y="911"/>
                    <a:pt x="2264" y="918"/>
                  </a:cubicBezTo>
                  <a:lnTo>
                    <a:pt x="2264" y="918"/>
                  </a:lnTo>
                  <a:lnTo>
                    <a:pt x="2264" y="918"/>
                  </a:lnTo>
                  <a:lnTo>
                    <a:pt x="2264" y="921"/>
                  </a:lnTo>
                  <a:lnTo>
                    <a:pt x="2264" y="921"/>
                  </a:lnTo>
                  <a:cubicBezTo>
                    <a:pt x="2264" y="921"/>
                    <a:pt x="2264" y="922"/>
                    <a:pt x="2264" y="923"/>
                  </a:cubicBezTo>
                  <a:lnTo>
                    <a:pt x="2264" y="923"/>
                  </a:lnTo>
                  <a:cubicBezTo>
                    <a:pt x="2264" y="945"/>
                    <a:pt x="2264" y="1025"/>
                    <a:pt x="2264" y="1035"/>
                  </a:cubicBezTo>
                  <a:lnTo>
                    <a:pt x="2264" y="1035"/>
                  </a:lnTo>
                  <a:cubicBezTo>
                    <a:pt x="2265" y="1065"/>
                    <a:pt x="2246" y="1096"/>
                    <a:pt x="2206" y="1119"/>
                  </a:cubicBezTo>
                  <a:lnTo>
                    <a:pt x="1679" y="1422"/>
                  </a:lnTo>
                  <a:lnTo>
                    <a:pt x="1679" y="1422"/>
                  </a:lnTo>
                  <a:cubicBezTo>
                    <a:pt x="1601" y="1468"/>
                    <a:pt x="1474" y="1468"/>
                    <a:pt x="1396" y="1422"/>
                  </a:cubicBezTo>
                  <a:lnTo>
                    <a:pt x="151" y="704"/>
                  </a:lnTo>
                  <a:lnTo>
                    <a:pt x="151" y="704"/>
                  </a:lnTo>
                  <a:lnTo>
                    <a:pt x="130" y="692"/>
                  </a:lnTo>
                  <a:lnTo>
                    <a:pt x="58" y="650"/>
                  </a:lnTo>
                  <a:lnTo>
                    <a:pt x="58" y="650"/>
                  </a:lnTo>
                  <a:cubicBezTo>
                    <a:pt x="20" y="628"/>
                    <a:pt x="0" y="599"/>
                    <a:pt x="0" y="570"/>
                  </a:cubicBezTo>
                  <a:lnTo>
                    <a:pt x="0" y="570"/>
                  </a:lnTo>
                  <a:cubicBezTo>
                    <a:pt x="0" y="550"/>
                    <a:pt x="0" y="482"/>
                    <a:pt x="0" y="45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124">
              <a:extLst>
                <a:ext uri="{FF2B5EF4-FFF2-40B4-BE49-F238E27FC236}">
                  <a16:creationId xmlns:a16="http://schemas.microsoft.com/office/drawing/2014/main" xmlns="" id="{E5DAB59E-6ABB-D74A-9F5B-24CC1C415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987" y="6719748"/>
              <a:ext cx="1480475" cy="869851"/>
            </a:xfrm>
            <a:custGeom>
              <a:avLst/>
              <a:gdLst>
                <a:gd name="T0" fmla="*/ 2206 w 2266"/>
                <a:gd name="T1" fmla="*/ 816 h 1330"/>
                <a:gd name="T2" fmla="*/ 2206 w 2266"/>
                <a:gd name="T3" fmla="*/ 816 h 1330"/>
                <a:gd name="T4" fmla="*/ 2265 w 2266"/>
                <a:gd name="T5" fmla="*/ 779 h 1330"/>
                <a:gd name="T6" fmla="*/ 2265 w 2266"/>
                <a:gd name="T7" fmla="*/ 779 h 1330"/>
                <a:gd name="T8" fmla="*/ 2265 w 2266"/>
                <a:gd name="T9" fmla="*/ 897 h 1330"/>
                <a:gd name="T10" fmla="*/ 2265 w 2266"/>
                <a:gd name="T11" fmla="*/ 897 h 1330"/>
                <a:gd name="T12" fmla="*/ 2206 w 2266"/>
                <a:gd name="T13" fmla="*/ 980 h 1330"/>
                <a:gd name="T14" fmla="*/ 1680 w 2266"/>
                <a:gd name="T15" fmla="*/ 1284 h 1330"/>
                <a:gd name="T16" fmla="*/ 1680 w 2266"/>
                <a:gd name="T17" fmla="*/ 1284 h 1330"/>
                <a:gd name="T18" fmla="*/ 1396 w 2266"/>
                <a:gd name="T19" fmla="*/ 1284 h 1330"/>
                <a:gd name="T20" fmla="*/ 59 w 2266"/>
                <a:gd name="T21" fmla="*/ 512 h 1330"/>
                <a:gd name="T22" fmla="*/ 59 w 2266"/>
                <a:gd name="T23" fmla="*/ 512 h 1330"/>
                <a:gd name="T24" fmla="*/ 0 w 2266"/>
                <a:gd name="T25" fmla="*/ 431 h 1330"/>
                <a:gd name="T26" fmla="*/ 0 w 2266"/>
                <a:gd name="T27" fmla="*/ 431 h 1330"/>
                <a:gd name="T28" fmla="*/ 0 w 2266"/>
                <a:gd name="T29" fmla="*/ 317 h 1330"/>
                <a:gd name="T30" fmla="*/ 0 w 2266"/>
                <a:gd name="T31" fmla="*/ 317 h 1330"/>
                <a:gd name="T32" fmla="*/ 59 w 2266"/>
                <a:gd name="T33" fmla="*/ 348 h 1330"/>
                <a:gd name="T34" fmla="*/ 586 w 2266"/>
                <a:gd name="T35" fmla="*/ 46 h 1330"/>
                <a:gd name="T36" fmla="*/ 586 w 2266"/>
                <a:gd name="T37" fmla="*/ 46 h 1330"/>
                <a:gd name="T38" fmla="*/ 870 w 2266"/>
                <a:gd name="T39" fmla="*/ 46 h 1330"/>
                <a:gd name="T40" fmla="*/ 2206 w 2266"/>
                <a:gd name="T41" fmla="*/ 81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6" h="1330">
                  <a:moveTo>
                    <a:pt x="2206" y="816"/>
                  </a:moveTo>
                  <a:lnTo>
                    <a:pt x="2206" y="816"/>
                  </a:lnTo>
                  <a:cubicBezTo>
                    <a:pt x="2228" y="829"/>
                    <a:pt x="2265" y="779"/>
                    <a:pt x="2265" y="779"/>
                  </a:cubicBezTo>
                  <a:lnTo>
                    <a:pt x="2265" y="779"/>
                  </a:lnTo>
                  <a:cubicBezTo>
                    <a:pt x="2265" y="779"/>
                    <a:pt x="2265" y="884"/>
                    <a:pt x="2265" y="897"/>
                  </a:cubicBezTo>
                  <a:lnTo>
                    <a:pt x="2265" y="897"/>
                  </a:lnTo>
                  <a:cubicBezTo>
                    <a:pt x="2265" y="927"/>
                    <a:pt x="2246" y="957"/>
                    <a:pt x="2206" y="980"/>
                  </a:cubicBezTo>
                  <a:lnTo>
                    <a:pt x="1680" y="1284"/>
                  </a:lnTo>
                  <a:lnTo>
                    <a:pt x="1680" y="1284"/>
                  </a:lnTo>
                  <a:cubicBezTo>
                    <a:pt x="1602" y="1329"/>
                    <a:pt x="1474" y="1329"/>
                    <a:pt x="1396" y="1284"/>
                  </a:cubicBezTo>
                  <a:lnTo>
                    <a:pt x="59" y="512"/>
                  </a:lnTo>
                  <a:lnTo>
                    <a:pt x="59" y="512"/>
                  </a:lnTo>
                  <a:cubicBezTo>
                    <a:pt x="20" y="489"/>
                    <a:pt x="0" y="460"/>
                    <a:pt x="0" y="431"/>
                  </a:cubicBezTo>
                  <a:lnTo>
                    <a:pt x="0" y="431"/>
                  </a:lnTo>
                  <a:cubicBezTo>
                    <a:pt x="0" y="411"/>
                    <a:pt x="0" y="343"/>
                    <a:pt x="0" y="317"/>
                  </a:cubicBezTo>
                  <a:lnTo>
                    <a:pt x="0" y="317"/>
                  </a:lnTo>
                  <a:cubicBezTo>
                    <a:pt x="0" y="301"/>
                    <a:pt x="41" y="358"/>
                    <a:pt x="59" y="348"/>
                  </a:cubicBezTo>
                  <a:lnTo>
                    <a:pt x="586" y="46"/>
                  </a:lnTo>
                  <a:lnTo>
                    <a:pt x="586" y="46"/>
                  </a:lnTo>
                  <a:cubicBezTo>
                    <a:pt x="664" y="0"/>
                    <a:pt x="792" y="0"/>
                    <a:pt x="870" y="46"/>
                  </a:cubicBezTo>
                  <a:lnTo>
                    <a:pt x="2206" y="81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xmlns="" id="{C21ED94F-F998-C649-8E44-CD7B5167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85" y="6647740"/>
              <a:ext cx="1506397" cy="869851"/>
            </a:xfrm>
            <a:custGeom>
              <a:avLst/>
              <a:gdLst>
                <a:gd name="T0" fmla="*/ 2226 w 2305"/>
                <a:gd name="T1" fmla="*/ 816 h 1330"/>
                <a:gd name="T2" fmla="*/ 2226 w 2305"/>
                <a:gd name="T3" fmla="*/ 816 h 1330"/>
                <a:gd name="T4" fmla="*/ 2226 w 2305"/>
                <a:gd name="T5" fmla="*/ 979 h 1330"/>
                <a:gd name="T6" fmla="*/ 1700 w 2305"/>
                <a:gd name="T7" fmla="*/ 1283 h 1330"/>
                <a:gd name="T8" fmla="*/ 1700 w 2305"/>
                <a:gd name="T9" fmla="*/ 1283 h 1330"/>
                <a:gd name="T10" fmla="*/ 1416 w 2305"/>
                <a:gd name="T11" fmla="*/ 1283 h 1330"/>
                <a:gd name="T12" fmla="*/ 79 w 2305"/>
                <a:gd name="T13" fmla="*/ 511 h 1330"/>
                <a:gd name="T14" fmla="*/ 79 w 2305"/>
                <a:gd name="T15" fmla="*/ 511 h 1330"/>
                <a:gd name="T16" fmla="*/ 79 w 2305"/>
                <a:gd name="T17" fmla="*/ 347 h 1330"/>
                <a:gd name="T18" fmla="*/ 606 w 2305"/>
                <a:gd name="T19" fmla="*/ 45 h 1330"/>
                <a:gd name="T20" fmla="*/ 606 w 2305"/>
                <a:gd name="T21" fmla="*/ 45 h 1330"/>
                <a:gd name="T22" fmla="*/ 890 w 2305"/>
                <a:gd name="T23" fmla="*/ 45 h 1330"/>
                <a:gd name="T24" fmla="*/ 2226 w 2305"/>
                <a:gd name="T25" fmla="*/ 81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5" h="1330">
                  <a:moveTo>
                    <a:pt x="2226" y="816"/>
                  </a:moveTo>
                  <a:lnTo>
                    <a:pt x="2226" y="816"/>
                  </a:lnTo>
                  <a:cubicBezTo>
                    <a:pt x="2304" y="861"/>
                    <a:pt x="2304" y="935"/>
                    <a:pt x="2226" y="979"/>
                  </a:cubicBezTo>
                  <a:lnTo>
                    <a:pt x="1700" y="1283"/>
                  </a:lnTo>
                  <a:lnTo>
                    <a:pt x="1700" y="1283"/>
                  </a:lnTo>
                  <a:cubicBezTo>
                    <a:pt x="1622" y="1329"/>
                    <a:pt x="1494" y="1329"/>
                    <a:pt x="1416" y="1283"/>
                  </a:cubicBezTo>
                  <a:lnTo>
                    <a:pt x="79" y="511"/>
                  </a:lnTo>
                  <a:lnTo>
                    <a:pt x="79" y="511"/>
                  </a:lnTo>
                  <a:cubicBezTo>
                    <a:pt x="0" y="466"/>
                    <a:pt x="0" y="392"/>
                    <a:pt x="79" y="347"/>
                  </a:cubicBezTo>
                  <a:lnTo>
                    <a:pt x="606" y="45"/>
                  </a:lnTo>
                  <a:lnTo>
                    <a:pt x="606" y="45"/>
                  </a:lnTo>
                  <a:cubicBezTo>
                    <a:pt x="684" y="0"/>
                    <a:pt x="812" y="0"/>
                    <a:pt x="890" y="45"/>
                  </a:cubicBezTo>
                  <a:lnTo>
                    <a:pt x="2226" y="816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xmlns="" id="{1D82633F-E2BB-794B-B58E-7FB4C4C5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465" y="6630457"/>
              <a:ext cx="1497757" cy="864091"/>
            </a:xfrm>
            <a:custGeom>
              <a:avLst/>
              <a:gdLst>
                <a:gd name="T0" fmla="*/ 2217 w 2295"/>
                <a:gd name="T1" fmla="*/ 813 h 1324"/>
                <a:gd name="T2" fmla="*/ 2217 w 2295"/>
                <a:gd name="T3" fmla="*/ 813 h 1324"/>
                <a:gd name="T4" fmla="*/ 2217 w 2295"/>
                <a:gd name="T5" fmla="*/ 975 h 1324"/>
                <a:gd name="T6" fmla="*/ 1692 w 2295"/>
                <a:gd name="T7" fmla="*/ 1278 h 1324"/>
                <a:gd name="T8" fmla="*/ 1692 w 2295"/>
                <a:gd name="T9" fmla="*/ 1278 h 1324"/>
                <a:gd name="T10" fmla="*/ 1410 w 2295"/>
                <a:gd name="T11" fmla="*/ 1278 h 1324"/>
                <a:gd name="T12" fmla="*/ 78 w 2295"/>
                <a:gd name="T13" fmla="*/ 509 h 1324"/>
                <a:gd name="T14" fmla="*/ 78 w 2295"/>
                <a:gd name="T15" fmla="*/ 509 h 1324"/>
                <a:gd name="T16" fmla="*/ 78 w 2295"/>
                <a:gd name="T17" fmla="*/ 346 h 1324"/>
                <a:gd name="T18" fmla="*/ 603 w 2295"/>
                <a:gd name="T19" fmla="*/ 45 h 1324"/>
                <a:gd name="T20" fmla="*/ 603 w 2295"/>
                <a:gd name="T21" fmla="*/ 45 h 1324"/>
                <a:gd name="T22" fmla="*/ 886 w 2295"/>
                <a:gd name="T23" fmla="*/ 45 h 1324"/>
                <a:gd name="T24" fmla="*/ 2217 w 2295"/>
                <a:gd name="T25" fmla="*/ 813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5" h="1324">
                  <a:moveTo>
                    <a:pt x="2217" y="813"/>
                  </a:moveTo>
                  <a:lnTo>
                    <a:pt x="2217" y="813"/>
                  </a:lnTo>
                  <a:cubicBezTo>
                    <a:pt x="2294" y="857"/>
                    <a:pt x="2294" y="931"/>
                    <a:pt x="2217" y="975"/>
                  </a:cubicBezTo>
                  <a:lnTo>
                    <a:pt x="1692" y="1278"/>
                  </a:lnTo>
                  <a:lnTo>
                    <a:pt x="1692" y="1278"/>
                  </a:lnTo>
                  <a:cubicBezTo>
                    <a:pt x="1615" y="1323"/>
                    <a:pt x="1488" y="1323"/>
                    <a:pt x="1410" y="1278"/>
                  </a:cubicBezTo>
                  <a:lnTo>
                    <a:pt x="78" y="509"/>
                  </a:lnTo>
                  <a:lnTo>
                    <a:pt x="78" y="509"/>
                  </a:lnTo>
                  <a:cubicBezTo>
                    <a:pt x="0" y="464"/>
                    <a:pt x="0" y="391"/>
                    <a:pt x="78" y="346"/>
                  </a:cubicBezTo>
                  <a:lnTo>
                    <a:pt x="603" y="45"/>
                  </a:lnTo>
                  <a:lnTo>
                    <a:pt x="603" y="45"/>
                  </a:lnTo>
                  <a:cubicBezTo>
                    <a:pt x="681" y="0"/>
                    <a:pt x="808" y="0"/>
                    <a:pt x="886" y="45"/>
                  </a:cubicBezTo>
                  <a:lnTo>
                    <a:pt x="2217" y="8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xmlns="" id="{1A43DBE9-D3F9-BB4B-8C76-880BD4BDE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234" y="6679424"/>
              <a:ext cx="1322058" cy="754639"/>
            </a:xfrm>
            <a:custGeom>
              <a:avLst/>
              <a:gdLst>
                <a:gd name="T0" fmla="*/ 2001 w 2026"/>
                <a:gd name="T1" fmla="*/ 826 h 1157"/>
                <a:gd name="T2" fmla="*/ 1497 w 2026"/>
                <a:gd name="T3" fmla="*/ 1117 h 1157"/>
                <a:gd name="T4" fmla="*/ 1497 w 2026"/>
                <a:gd name="T5" fmla="*/ 1117 h 1157"/>
                <a:gd name="T6" fmla="*/ 1283 w 2026"/>
                <a:gd name="T7" fmla="*/ 1117 h 1157"/>
                <a:gd name="T8" fmla="*/ 23 w 2026"/>
                <a:gd name="T9" fmla="*/ 388 h 1157"/>
                <a:gd name="T10" fmla="*/ 23 w 2026"/>
                <a:gd name="T11" fmla="*/ 388 h 1157"/>
                <a:gd name="T12" fmla="*/ 23 w 2026"/>
                <a:gd name="T13" fmla="*/ 328 h 1157"/>
                <a:gd name="T14" fmla="*/ 528 w 2026"/>
                <a:gd name="T15" fmla="*/ 38 h 1157"/>
                <a:gd name="T16" fmla="*/ 528 w 2026"/>
                <a:gd name="T17" fmla="*/ 38 h 1157"/>
                <a:gd name="T18" fmla="*/ 742 w 2026"/>
                <a:gd name="T19" fmla="*/ 38 h 1157"/>
                <a:gd name="T20" fmla="*/ 2001 w 2026"/>
                <a:gd name="T21" fmla="*/ 767 h 1157"/>
                <a:gd name="T22" fmla="*/ 2001 w 2026"/>
                <a:gd name="T23" fmla="*/ 767 h 1157"/>
                <a:gd name="T24" fmla="*/ 2001 w 2026"/>
                <a:gd name="T25" fmla="*/ 826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6" h="1157">
                  <a:moveTo>
                    <a:pt x="2001" y="826"/>
                  </a:moveTo>
                  <a:lnTo>
                    <a:pt x="1497" y="1117"/>
                  </a:lnTo>
                  <a:lnTo>
                    <a:pt x="1497" y="1117"/>
                  </a:lnTo>
                  <a:cubicBezTo>
                    <a:pt x="1430" y="1156"/>
                    <a:pt x="1349" y="1156"/>
                    <a:pt x="1283" y="1117"/>
                  </a:cubicBezTo>
                  <a:lnTo>
                    <a:pt x="23" y="388"/>
                  </a:lnTo>
                  <a:lnTo>
                    <a:pt x="23" y="388"/>
                  </a:lnTo>
                  <a:cubicBezTo>
                    <a:pt x="0" y="375"/>
                    <a:pt x="0" y="342"/>
                    <a:pt x="23" y="328"/>
                  </a:cubicBezTo>
                  <a:lnTo>
                    <a:pt x="528" y="38"/>
                  </a:lnTo>
                  <a:lnTo>
                    <a:pt x="528" y="38"/>
                  </a:lnTo>
                  <a:cubicBezTo>
                    <a:pt x="594" y="0"/>
                    <a:pt x="676" y="0"/>
                    <a:pt x="742" y="38"/>
                  </a:cubicBezTo>
                  <a:lnTo>
                    <a:pt x="2001" y="767"/>
                  </a:lnTo>
                  <a:lnTo>
                    <a:pt x="2001" y="767"/>
                  </a:lnTo>
                  <a:cubicBezTo>
                    <a:pt x="2025" y="780"/>
                    <a:pt x="2025" y="813"/>
                    <a:pt x="2001" y="8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xmlns="" id="{A81A5158-4098-2548-8873-9F125786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635" y="6999136"/>
              <a:ext cx="17282" cy="92170"/>
            </a:xfrm>
            <a:custGeom>
              <a:avLst/>
              <a:gdLst>
                <a:gd name="T0" fmla="*/ 0 w 28"/>
                <a:gd name="T1" fmla="*/ 123 h 140"/>
                <a:gd name="T2" fmla="*/ 27 w 28"/>
                <a:gd name="T3" fmla="*/ 139 h 140"/>
                <a:gd name="T4" fmla="*/ 27 w 28"/>
                <a:gd name="T5" fmla="*/ 16 h 140"/>
                <a:gd name="T6" fmla="*/ 0 w 28"/>
                <a:gd name="T7" fmla="*/ 0 h 140"/>
                <a:gd name="T8" fmla="*/ 0 w 28"/>
                <a:gd name="T9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0">
                  <a:moveTo>
                    <a:pt x="0" y="123"/>
                  </a:moveTo>
                  <a:lnTo>
                    <a:pt x="27" y="139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9F680A4F-758B-324A-870E-D9FB8228E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14" y="4334923"/>
              <a:ext cx="1272442" cy="1168310"/>
            </a:xfrm>
            <a:custGeom>
              <a:avLst/>
              <a:gdLst>
                <a:gd name="connsiteX0" fmla="*/ 461324 w 1272442"/>
                <a:gd name="connsiteY0" fmla="*/ 585318 h 1168310"/>
                <a:gd name="connsiteX1" fmla="*/ 393533 w 1272442"/>
                <a:gd name="connsiteY1" fmla="*/ 591543 h 1168310"/>
                <a:gd name="connsiteX2" fmla="*/ 312090 w 1272442"/>
                <a:gd name="connsiteY2" fmla="*/ 627441 h 1168310"/>
                <a:gd name="connsiteX3" fmla="*/ 191554 w 1272442"/>
                <a:gd name="connsiteY3" fmla="*/ 748189 h 1168310"/>
                <a:gd name="connsiteX4" fmla="*/ 147900 w 1272442"/>
                <a:gd name="connsiteY4" fmla="*/ 910057 h 1168310"/>
                <a:gd name="connsiteX5" fmla="*/ 191554 w 1272442"/>
                <a:gd name="connsiteY5" fmla="*/ 1019057 h 1168310"/>
                <a:gd name="connsiteX6" fmla="*/ 312090 w 1272442"/>
                <a:gd name="connsiteY6" fmla="*/ 996213 h 1168310"/>
                <a:gd name="connsiteX7" fmla="*/ 393533 w 1272442"/>
                <a:gd name="connsiteY7" fmla="*/ 934860 h 1168310"/>
                <a:gd name="connsiteX8" fmla="*/ 432137 w 1272442"/>
                <a:gd name="connsiteY8" fmla="*/ 895127 h 1168310"/>
                <a:gd name="connsiteX9" fmla="*/ 462527 w 1272442"/>
                <a:gd name="connsiteY9" fmla="*/ 858983 h 1168310"/>
                <a:gd name="connsiteX10" fmla="*/ 462527 w 1272442"/>
                <a:gd name="connsiteY10" fmla="*/ 846493 h 1168310"/>
                <a:gd name="connsiteX11" fmla="*/ 565464 w 1272442"/>
                <a:gd name="connsiteY11" fmla="*/ 828234 h 1168310"/>
                <a:gd name="connsiteX12" fmla="*/ 660582 w 1272442"/>
                <a:gd name="connsiteY12" fmla="*/ 784544 h 1168310"/>
                <a:gd name="connsiteX13" fmla="*/ 732247 w 1272442"/>
                <a:gd name="connsiteY13" fmla="*/ 726507 h 1168310"/>
                <a:gd name="connsiteX14" fmla="*/ 757655 w 1272442"/>
                <a:gd name="connsiteY14" fmla="*/ 667167 h 1168310"/>
                <a:gd name="connsiteX15" fmla="*/ 740716 w 1272442"/>
                <a:gd name="connsiteY15" fmla="*/ 636518 h 1168310"/>
                <a:gd name="connsiteX16" fmla="*/ 672961 w 1272442"/>
                <a:gd name="connsiteY16" fmla="*/ 651516 h 1168310"/>
                <a:gd name="connsiteX17" fmla="*/ 618235 w 1272442"/>
                <a:gd name="connsiteY17" fmla="*/ 672383 h 1168310"/>
                <a:gd name="connsiteX18" fmla="*/ 495754 w 1272442"/>
                <a:gd name="connsiteY18" fmla="*/ 688686 h 1168310"/>
                <a:gd name="connsiteX19" fmla="*/ 457967 w 1272442"/>
                <a:gd name="connsiteY19" fmla="*/ 605869 h 1168310"/>
                <a:gd name="connsiteX20" fmla="*/ 841958 w 1272442"/>
                <a:gd name="connsiteY20" fmla="*/ 343988 h 1168310"/>
                <a:gd name="connsiteX21" fmla="*/ 770034 w 1272442"/>
                <a:gd name="connsiteY21" fmla="*/ 361985 h 1168310"/>
                <a:gd name="connsiteX22" fmla="*/ 687945 w 1272442"/>
                <a:gd name="connsiteY22" fmla="*/ 400459 h 1168310"/>
                <a:gd name="connsiteX23" fmla="*/ 611720 w 1272442"/>
                <a:gd name="connsiteY23" fmla="*/ 459800 h 1168310"/>
                <a:gd name="connsiteX24" fmla="*/ 587615 w 1272442"/>
                <a:gd name="connsiteY24" fmla="*/ 518488 h 1168310"/>
                <a:gd name="connsiteX25" fmla="*/ 603902 w 1272442"/>
                <a:gd name="connsiteY25" fmla="*/ 543268 h 1168310"/>
                <a:gd name="connsiteX26" fmla="*/ 663840 w 1272442"/>
                <a:gd name="connsiteY26" fmla="*/ 528922 h 1168310"/>
                <a:gd name="connsiteX27" fmla="*/ 724429 w 1272442"/>
                <a:gd name="connsiteY27" fmla="*/ 504794 h 1168310"/>
                <a:gd name="connsiteX28" fmla="*/ 856032 w 1272442"/>
                <a:gd name="connsiteY28" fmla="*/ 482623 h 1168310"/>
                <a:gd name="connsiteX29" fmla="*/ 895122 w 1272442"/>
                <a:gd name="connsiteY29" fmla="*/ 567396 h 1168310"/>
                <a:gd name="connsiteX30" fmla="*/ 887676 w 1272442"/>
                <a:gd name="connsiteY30" fmla="*/ 615634 h 1168310"/>
                <a:gd name="connsiteX31" fmla="*/ 942785 w 1272442"/>
                <a:gd name="connsiteY31" fmla="*/ 605797 h 1168310"/>
                <a:gd name="connsiteX32" fmla="*/ 1038555 w 1272442"/>
                <a:gd name="connsiteY32" fmla="*/ 562758 h 1168310"/>
                <a:gd name="connsiteX33" fmla="*/ 1110220 w 1272442"/>
                <a:gd name="connsiteY33" fmla="*/ 504070 h 1168310"/>
                <a:gd name="connsiteX34" fmla="*/ 1134977 w 1272442"/>
                <a:gd name="connsiteY34" fmla="*/ 444729 h 1168310"/>
                <a:gd name="connsiteX35" fmla="*/ 1118038 w 1272442"/>
                <a:gd name="connsiteY35" fmla="*/ 414733 h 1168310"/>
                <a:gd name="connsiteX36" fmla="*/ 1050934 w 1272442"/>
                <a:gd name="connsiteY36" fmla="*/ 429731 h 1168310"/>
                <a:gd name="connsiteX37" fmla="*/ 995557 w 1272442"/>
                <a:gd name="connsiteY37" fmla="*/ 450598 h 1168310"/>
                <a:gd name="connsiteX38" fmla="*/ 873727 w 1272442"/>
                <a:gd name="connsiteY38" fmla="*/ 466248 h 1168310"/>
                <a:gd name="connsiteX39" fmla="*/ 835288 w 1272442"/>
                <a:gd name="connsiteY39" fmla="*/ 384084 h 1168310"/>
                <a:gd name="connsiteX40" fmla="*/ 1236610 w 1272442"/>
                <a:gd name="connsiteY40" fmla="*/ 0 h 1168310"/>
                <a:gd name="connsiteX41" fmla="*/ 1236610 w 1272442"/>
                <a:gd name="connsiteY41" fmla="*/ 117377 h 1168310"/>
                <a:gd name="connsiteX42" fmla="*/ 1147355 w 1272442"/>
                <a:gd name="connsiteY42" fmla="*/ 140201 h 1168310"/>
                <a:gd name="connsiteX43" fmla="*/ 1065267 w 1272442"/>
                <a:gd name="connsiteY43" fmla="*/ 178674 h 1168310"/>
                <a:gd name="connsiteX44" fmla="*/ 989693 w 1272442"/>
                <a:gd name="connsiteY44" fmla="*/ 237363 h 1168310"/>
                <a:gd name="connsiteX45" fmla="*/ 964936 w 1272442"/>
                <a:gd name="connsiteY45" fmla="*/ 296051 h 1168310"/>
                <a:gd name="connsiteX46" fmla="*/ 981875 w 1272442"/>
                <a:gd name="connsiteY46" fmla="*/ 321483 h 1168310"/>
                <a:gd name="connsiteX47" fmla="*/ 1041813 w 1272442"/>
                <a:gd name="connsiteY47" fmla="*/ 306485 h 1168310"/>
                <a:gd name="connsiteX48" fmla="*/ 1102402 w 1272442"/>
                <a:gd name="connsiteY48" fmla="*/ 283010 h 1168310"/>
                <a:gd name="connsiteX49" fmla="*/ 1233353 w 1272442"/>
                <a:gd name="connsiteY49" fmla="*/ 260838 h 1168310"/>
                <a:gd name="connsiteX50" fmla="*/ 1272442 w 1272442"/>
                <a:gd name="connsiteY50" fmla="*/ 345611 h 1168310"/>
                <a:gd name="connsiteX51" fmla="*/ 1218368 w 1272442"/>
                <a:gd name="connsiteY51" fmla="*/ 514503 h 1168310"/>
                <a:gd name="connsiteX52" fmla="*/ 1052237 w 1272442"/>
                <a:gd name="connsiteY52" fmla="*/ 657964 h 1168310"/>
                <a:gd name="connsiteX53" fmla="*/ 946043 w 1272442"/>
                <a:gd name="connsiteY53" fmla="*/ 711436 h 1168310"/>
                <a:gd name="connsiteX54" fmla="*/ 840500 w 1272442"/>
                <a:gd name="connsiteY54" fmla="*/ 745345 h 1168310"/>
                <a:gd name="connsiteX55" fmla="*/ 840500 w 1272442"/>
                <a:gd name="connsiteY55" fmla="*/ 736878 h 1168310"/>
                <a:gd name="connsiteX56" fmla="*/ 771907 w 1272442"/>
                <a:gd name="connsiteY56" fmla="*/ 810791 h 1168310"/>
                <a:gd name="connsiteX57" fmla="*/ 674915 w 1272442"/>
                <a:gd name="connsiteY57" fmla="*/ 880402 h 1168310"/>
                <a:gd name="connsiteX58" fmla="*/ 568721 w 1272442"/>
                <a:gd name="connsiteY58" fmla="*/ 933222 h 1168310"/>
                <a:gd name="connsiteX59" fmla="*/ 469789 w 1272442"/>
                <a:gd name="connsiteY59" fmla="*/ 964813 h 1168310"/>
                <a:gd name="connsiteX60" fmla="*/ 389624 w 1272442"/>
                <a:gd name="connsiteY60" fmla="*/ 1043207 h 1168310"/>
                <a:gd name="connsiteX61" fmla="*/ 300362 w 1272442"/>
                <a:gd name="connsiteY61" fmla="*/ 1107171 h 1168310"/>
                <a:gd name="connsiteX62" fmla="*/ 81443 w 1272442"/>
                <a:gd name="connsiteY62" fmla="*/ 1160692 h 1168310"/>
                <a:gd name="connsiteX63" fmla="*/ 0 w 1272442"/>
                <a:gd name="connsiteY63" fmla="*/ 998171 h 1168310"/>
                <a:gd name="connsiteX64" fmla="*/ 81443 w 1272442"/>
                <a:gd name="connsiteY64" fmla="*/ 739704 h 1168310"/>
                <a:gd name="connsiteX65" fmla="*/ 300362 w 1272442"/>
                <a:gd name="connsiteY65" fmla="*/ 530842 h 1168310"/>
                <a:gd name="connsiteX66" fmla="*/ 389624 w 1272442"/>
                <a:gd name="connsiteY66" fmla="*/ 487765 h 1168310"/>
                <a:gd name="connsiteX67" fmla="*/ 471718 w 1272442"/>
                <a:gd name="connsiteY67" fmla="*/ 469489 h 1168310"/>
                <a:gd name="connsiteX68" fmla="*/ 471718 w 1272442"/>
                <a:gd name="connsiteY68" fmla="*/ 523677 h 1168310"/>
                <a:gd name="connsiteX69" fmla="*/ 511390 w 1272442"/>
                <a:gd name="connsiteY69" fmla="*/ 446758 h 1168310"/>
                <a:gd name="connsiteX70" fmla="*/ 665143 w 1272442"/>
                <a:gd name="connsiteY70" fmla="*/ 310469 h 1168310"/>
                <a:gd name="connsiteX71" fmla="*/ 758958 w 1272442"/>
                <a:gd name="connsiteY71" fmla="*/ 260910 h 1168310"/>
                <a:gd name="connsiteX72" fmla="*/ 858638 w 1272442"/>
                <a:gd name="connsiteY72" fmla="*/ 221784 h 1168310"/>
                <a:gd name="connsiteX73" fmla="*/ 858638 w 1272442"/>
                <a:gd name="connsiteY73" fmla="*/ 283639 h 1168310"/>
                <a:gd name="connsiteX74" fmla="*/ 888711 w 1272442"/>
                <a:gd name="connsiteY74" fmla="*/ 224973 h 1168310"/>
                <a:gd name="connsiteX75" fmla="*/ 1042464 w 1272442"/>
                <a:gd name="connsiteY75" fmla="*/ 88685 h 1168310"/>
                <a:gd name="connsiteX76" fmla="*/ 1136280 w 1272442"/>
                <a:gd name="connsiteY76" fmla="*/ 39126 h 1168310"/>
                <a:gd name="connsiteX77" fmla="*/ 1236610 w 1272442"/>
                <a:gd name="connsiteY77" fmla="*/ 0 h 116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72442" h="1168310">
                  <a:moveTo>
                    <a:pt x="461324" y="585318"/>
                  </a:moveTo>
                  <a:lnTo>
                    <a:pt x="393533" y="591543"/>
                  </a:lnTo>
                  <a:cubicBezTo>
                    <a:pt x="367471" y="598723"/>
                    <a:pt x="340758" y="610471"/>
                    <a:pt x="312090" y="627441"/>
                  </a:cubicBezTo>
                  <a:cubicBezTo>
                    <a:pt x="261269" y="658118"/>
                    <a:pt x="220873" y="697932"/>
                    <a:pt x="191554" y="748189"/>
                  </a:cubicBezTo>
                  <a:cubicBezTo>
                    <a:pt x="162234" y="798447"/>
                    <a:pt x="147900" y="852620"/>
                    <a:pt x="147900" y="910057"/>
                  </a:cubicBezTo>
                  <a:cubicBezTo>
                    <a:pt x="147900" y="967494"/>
                    <a:pt x="162234" y="1003393"/>
                    <a:pt x="191554" y="1019057"/>
                  </a:cubicBezTo>
                  <a:cubicBezTo>
                    <a:pt x="220873" y="1034069"/>
                    <a:pt x="261269" y="1026890"/>
                    <a:pt x="312090" y="996213"/>
                  </a:cubicBezTo>
                  <a:cubicBezTo>
                    <a:pt x="340758" y="979243"/>
                    <a:pt x="367471" y="959009"/>
                    <a:pt x="393533" y="934860"/>
                  </a:cubicBezTo>
                  <a:cubicBezTo>
                    <a:pt x="406238" y="922785"/>
                    <a:pt x="419106" y="909568"/>
                    <a:pt x="432137" y="895127"/>
                  </a:cubicBezTo>
                  <a:lnTo>
                    <a:pt x="462527" y="858983"/>
                  </a:lnTo>
                  <a:lnTo>
                    <a:pt x="462527" y="846493"/>
                  </a:lnTo>
                  <a:cubicBezTo>
                    <a:pt x="498360" y="843885"/>
                    <a:pt x="532237" y="838016"/>
                    <a:pt x="565464" y="828234"/>
                  </a:cubicBezTo>
                  <a:cubicBezTo>
                    <a:pt x="598690" y="817801"/>
                    <a:pt x="629962" y="802803"/>
                    <a:pt x="660582" y="784544"/>
                  </a:cubicBezTo>
                  <a:cubicBezTo>
                    <a:pt x="691854" y="766285"/>
                    <a:pt x="715960" y="746722"/>
                    <a:pt x="732247" y="726507"/>
                  </a:cubicBezTo>
                  <a:cubicBezTo>
                    <a:pt x="749186" y="706292"/>
                    <a:pt x="757655" y="686077"/>
                    <a:pt x="757655" y="667167"/>
                  </a:cubicBezTo>
                  <a:cubicBezTo>
                    <a:pt x="757655" y="649560"/>
                    <a:pt x="751792" y="639778"/>
                    <a:pt x="740716" y="636518"/>
                  </a:cubicBezTo>
                  <a:cubicBezTo>
                    <a:pt x="729641" y="634562"/>
                    <a:pt x="706839" y="639126"/>
                    <a:pt x="672961" y="651516"/>
                  </a:cubicBezTo>
                  <a:lnTo>
                    <a:pt x="618235" y="672383"/>
                  </a:lnTo>
                  <a:cubicBezTo>
                    <a:pt x="562858" y="693902"/>
                    <a:pt x="521813" y="699119"/>
                    <a:pt x="495754" y="688686"/>
                  </a:cubicBezTo>
                  <a:cubicBezTo>
                    <a:pt x="470997" y="677600"/>
                    <a:pt x="457967" y="650212"/>
                    <a:pt x="457967" y="605869"/>
                  </a:cubicBezTo>
                  <a:close/>
                  <a:moveTo>
                    <a:pt x="841958" y="343988"/>
                  </a:moveTo>
                  <a:lnTo>
                    <a:pt x="770034" y="361985"/>
                  </a:lnTo>
                  <a:cubicBezTo>
                    <a:pt x="740716" y="372419"/>
                    <a:pt x="713354" y="385461"/>
                    <a:pt x="687945" y="400459"/>
                  </a:cubicBezTo>
                  <a:cubicBezTo>
                    <a:pt x="653416" y="420674"/>
                    <a:pt x="628659" y="440889"/>
                    <a:pt x="611720" y="459800"/>
                  </a:cubicBezTo>
                  <a:cubicBezTo>
                    <a:pt x="595433" y="478710"/>
                    <a:pt x="587615" y="498273"/>
                    <a:pt x="587615" y="518488"/>
                  </a:cubicBezTo>
                  <a:cubicBezTo>
                    <a:pt x="587615" y="532835"/>
                    <a:pt x="592827" y="541312"/>
                    <a:pt x="603902" y="543268"/>
                  </a:cubicBezTo>
                  <a:cubicBezTo>
                    <a:pt x="614978" y="544572"/>
                    <a:pt x="634522" y="540008"/>
                    <a:pt x="663840" y="528922"/>
                  </a:cubicBezTo>
                  <a:lnTo>
                    <a:pt x="724429" y="504794"/>
                  </a:lnTo>
                  <a:cubicBezTo>
                    <a:pt x="786321" y="480015"/>
                    <a:pt x="829972" y="472842"/>
                    <a:pt x="856032" y="482623"/>
                  </a:cubicBezTo>
                  <a:cubicBezTo>
                    <a:pt x="882092" y="492405"/>
                    <a:pt x="895122" y="521097"/>
                    <a:pt x="895122" y="567396"/>
                  </a:cubicBezTo>
                  <a:lnTo>
                    <a:pt x="887676" y="615634"/>
                  </a:lnTo>
                  <a:lnTo>
                    <a:pt x="942785" y="605797"/>
                  </a:lnTo>
                  <a:cubicBezTo>
                    <a:pt x="976012" y="595363"/>
                    <a:pt x="1007935" y="581017"/>
                    <a:pt x="1038555" y="562758"/>
                  </a:cubicBezTo>
                  <a:cubicBezTo>
                    <a:pt x="1069176" y="544500"/>
                    <a:pt x="1093933" y="524937"/>
                    <a:pt x="1110220" y="504070"/>
                  </a:cubicBezTo>
                  <a:cubicBezTo>
                    <a:pt x="1127159" y="483855"/>
                    <a:pt x="1134977" y="464292"/>
                    <a:pt x="1134977" y="444729"/>
                  </a:cubicBezTo>
                  <a:cubicBezTo>
                    <a:pt x="1134977" y="427775"/>
                    <a:pt x="1129113" y="417993"/>
                    <a:pt x="1118038" y="414733"/>
                  </a:cubicBezTo>
                  <a:cubicBezTo>
                    <a:pt x="1106962" y="412124"/>
                    <a:pt x="1084160" y="417341"/>
                    <a:pt x="1050934" y="429731"/>
                  </a:cubicBezTo>
                  <a:lnTo>
                    <a:pt x="995557" y="450598"/>
                  </a:lnTo>
                  <a:cubicBezTo>
                    <a:pt x="940179" y="471465"/>
                    <a:pt x="899135" y="477334"/>
                    <a:pt x="873727" y="466248"/>
                  </a:cubicBezTo>
                  <a:cubicBezTo>
                    <a:pt x="847667" y="455815"/>
                    <a:pt x="835288" y="427775"/>
                    <a:pt x="835288" y="384084"/>
                  </a:cubicBezTo>
                  <a:close/>
                  <a:moveTo>
                    <a:pt x="1236610" y="0"/>
                  </a:moveTo>
                  <a:lnTo>
                    <a:pt x="1236610" y="117377"/>
                  </a:lnTo>
                  <a:cubicBezTo>
                    <a:pt x="1205990" y="121942"/>
                    <a:pt x="1176021" y="129767"/>
                    <a:pt x="1147355" y="140201"/>
                  </a:cubicBezTo>
                  <a:cubicBezTo>
                    <a:pt x="1118689" y="150634"/>
                    <a:pt x="1090675" y="163024"/>
                    <a:pt x="1065267" y="178674"/>
                  </a:cubicBezTo>
                  <a:cubicBezTo>
                    <a:pt x="1031389" y="198889"/>
                    <a:pt x="1005980" y="218452"/>
                    <a:pt x="989693" y="237363"/>
                  </a:cubicBezTo>
                  <a:cubicBezTo>
                    <a:pt x="972754" y="256926"/>
                    <a:pt x="964936" y="276489"/>
                    <a:pt x="964936" y="296051"/>
                  </a:cubicBezTo>
                  <a:cubicBezTo>
                    <a:pt x="964936" y="311050"/>
                    <a:pt x="970148" y="319527"/>
                    <a:pt x="981875" y="321483"/>
                  </a:cubicBezTo>
                  <a:cubicBezTo>
                    <a:pt x="992299" y="322787"/>
                    <a:pt x="1012495" y="318223"/>
                    <a:pt x="1041813" y="306485"/>
                  </a:cubicBezTo>
                  <a:lnTo>
                    <a:pt x="1102402" y="283010"/>
                  </a:lnTo>
                  <a:cubicBezTo>
                    <a:pt x="1164294" y="258230"/>
                    <a:pt x="1207944" y="251057"/>
                    <a:pt x="1233353" y="260838"/>
                  </a:cubicBezTo>
                  <a:cubicBezTo>
                    <a:pt x="1259413" y="270620"/>
                    <a:pt x="1272442" y="298660"/>
                    <a:pt x="1272442" y="345611"/>
                  </a:cubicBezTo>
                  <a:cubicBezTo>
                    <a:pt x="1272442" y="406908"/>
                    <a:pt x="1254852" y="462988"/>
                    <a:pt x="1218368" y="514503"/>
                  </a:cubicBezTo>
                  <a:cubicBezTo>
                    <a:pt x="1181884" y="566019"/>
                    <a:pt x="1127159" y="613622"/>
                    <a:pt x="1052237" y="657964"/>
                  </a:cubicBezTo>
                  <a:cubicBezTo>
                    <a:pt x="1017056" y="679484"/>
                    <a:pt x="981875" y="697090"/>
                    <a:pt x="946043" y="711436"/>
                  </a:cubicBezTo>
                  <a:cubicBezTo>
                    <a:pt x="910862" y="725782"/>
                    <a:pt x="875681" y="736868"/>
                    <a:pt x="840500" y="745345"/>
                  </a:cubicBezTo>
                  <a:lnTo>
                    <a:pt x="840500" y="736878"/>
                  </a:lnTo>
                  <a:lnTo>
                    <a:pt x="771907" y="810791"/>
                  </a:lnTo>
                  <a:cubicBezTo>
                    <a:pt x="744300" y="834755"/>
                    <a:pt x="712050" y="857905"/>
                    <a:pt x="674915" y="880402"/>
                  </a:cubicBezTo>
                  <a:cubicBezTo>
                    <a:pt x="639083" y="901269"/>
                    <a:pt x="603902" y="918876"/>
                    <a:pt x="568721" y="933222"/>
                  </a:cubicBezTo>
                  <a:lnTo>
                    <a:pt x="469789" y="964813"/>
                  </a:lnTo>
                  <a:lnTo>
                    <a:pt x="389624" y="1043207"/>
                  </a:lnTo>
                  <a:cubicBezTo>
                    <a:pt x="360956" y="1066704"/>
                    <a:pt x="331636" y="1088243"/>
                    <a:pt x="300362" y="1107171"/>
                  </a:cubicBezTo>
                  <a:cubicBezTo>
                    <a:pt x="208494" y="1161997"/>
                    <a:pt x="134870" y="1180273"/>
                    <a:pt x="81443" y="1160692"/>
                  </a:cubicBezTo>
                  <a:cubicBezTo>
                    <a:pt x="27365" y="1141111"/>
                    <a:pt x="0" y="1086937"/>
                    <a:pt x="0" y="998171"/>
                  </a:cubicBezTo>
                  <a:cubicBezTo>
                    <a:pt x="0" y="909405"/>
                    <a:pt x="27365" y="823249"/>
                    <a:pt x="81443" y="739704"/>
                  </a:cubicBezTo>
                  <a:cubicBezTo>
                    <a:pt x="134870" y="655507"/>
                    <a:pt x="208494" y="585669"/>
                    <a:pt x="300362" y="530842"/>
                  </a:cubicBezTo>
                  <a:cubicBezTo>
                    <a:pt x="331636" y="511914"/>
                    <a:pt x="360956" y="497555"/>
                    <a:pt x="389624" y="487765"/>
                  </a:cubicBezTo>
                  <a:cubicBezTo>
                    <a:pt x="418292" y="477974"/>
                    <a:pt x="445656" y="471447"/>
                    <a:pt x="471718" y="469489"/>
                  </a:cubicBezTo>
                  <a:lnTo>
                    <a:pt x="471718" y="523677"/>
                  </a:lnTo>
                  <a:lnTo>
                    <a:pt x="511390" y="446758"/>
                  </a:lnTo>
                  <a:cubicBezTo>
                    <a:pt x="546570" y="395894"/>
                    <a:pt x="598039" y="350247"/>
                    <a:pt x="665143" y="310469"/>
                  </a:cubicBezTo>
                  <a:cubicBezTo>
                    <a:pt x="695112" y="292211"/>
                    <a:pt x="726384" y="275908"/>
                    <a:pt x="758958" y="260910"/>
                  </a:cubicBezTo>
                  <a:cubicBezTo>
                    <a:pt x="790882" y="246564"/>
                    <a:pt x="824760" y="233522"/>
                    <a:pt x="858638" y="221784"/>
                  </a:cubicBezTo>
                  <a:lnTo>
                    <a:pt x="858638" y="283639"/>
                  </a:lnTo>
                  <a:lnTo>
                    <a:pt x="888711" y="224973"/>
                  </a:lnTo>
                  <a:cubicBezTo>
                    <a:pt x="924543" y="174110"/>
                    <a:pt x="976012" y="128463"/>
                    <a:pt x="1042464" y="88685"/>
                  </a:cubicBezTo>
                  <a:cubicBezTo>
                    <a:pt x="1073085" y="70427"/>
                    <a:pt x="1104357" y="54124"/>
                    <a:pt x="1136280" y="39126"/>
                  </a:cubicBezTo>
                  <a:cubicBezTo>
                    <a:pt x="1168855" y="24780"/>
                    <a:pt x="1202081" y="11086"/>
                    <a:pt x="1236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xmlns="" id="{514BF97A-23FA-7B4D-B034-F46CC150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2680" y="4026664"/>
              <a:ext cx="861211" cy="532857"/>
            </a:xfrm>
            <a:custGeom>
              <a:avLst/>
              <a:gdLst>
                <a:gd name="T0" fmla="*/ 51 w 1317"/>
                <a:gd name="T1" fmla="*/ 380 h 818"/>
                <a:gd name="T2" fmla="*/ 672 w 1317"/>
                <a:gd name="T3" fmla="*/ 23 h 818"/>
                <a:gd name="T4" fmla="*/ 672 w 1317"/>
                <a:gd name="T5" fmla="*/ 23 h 818"/>
                <a:gd name="T6" fmla="*/ 802 w 1317"/>
                <a:gd name="T7" fmla="*/ 25 h 818"/>
                <a:gd name="T8" fmla="*/ 1268 w 1317"/>
                <a:gd name="T9" fmla="*/ 307 h 818"/>
                <a:gd name="T10" fmla="*/ 1268 w 1317"/>
                <a:gd name="T11" fmla="*/ 307 h 818"/>
                <a:gd name="T12" fmla="*/ 1266 w 1317"/>
                <a:gd name="T13" fmla="*/ 434 h 818"/>
                <a:gd name="T14" fmla="*/ 642 w 1317"/>
                <a:gd name="T15" fmla="*/ 793 h 818"/>
                <a:gd name="T16" fmla="*/ 642 w 1317"/>
                <a:gd name="T17" fmla="*/ 793 h 818"/>
                <a:gd name="T18" fmla="*/ 512 w 1317"/>
                <a:gd name="T19" fmla="*/ 792 h 818"/>
                <a:gd name="T20" fmla="*/ 50 w 1317"/>
                <a:gd name="T21" fmla="*/ 512 h 818"/>
                <a:gd name="T22" fmla="*/ 50 w 1317"/>
                <a:gd name="T23" fmla="*/ 512 h 818"/>
                <a:gd name="T24" fmla="*/ 51 w 1317"/>
                <a:gd name="T25" fmla="*/ 38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7" h="818">
                  <a:moveTo>
                    <a:pt x="51" y="380"/>
                  </a:moveTo>
                  <a:lnTo>
                    <a:pt x="672" y="23"/>
                  </a:lnTo>
                  <a:lnTo>
                    <a:pt x="672" y="23"/>
                  </a:lnTo>
                  <a:cubicBezTo>
                    <a:pt x="712" y="0"/>
                    <a:pt x="762" y="0"/>
                    <a:pt x="802" y="25"/>
                  </a:cubicBezTo>
                  <a:lnTo>
                    <a:pt x="1268" y="307"/>
                  </a:lnTo>
                  <a:lnTo>
                    <a:pt x="1268" y="307"/>
                  </a:lnTo>
                  <a:cubicBezTo>
                    <a:pt x="1316" y="336"/>
                    <a:pt x="1315" y="406"/>
                    <a:pt x="1266" y="434"/>
                  </a:cubicBezTo>
                  <a:lnTo>
                    <a:pt x="642" y="793"/>
                  </a:lnTo>
                  <a:lnTo>
                    <a:pt x="642" y="793"/>
                  </a:lnTo>
                  <a:cubicBezTo>
                    <a:pt x="601" y="817"/>
                    <a:pt x="552" y="816"/>
                    <a:pt x="512" y="792"/>
                  </a:cubicBezTo>
                  <a:lnTo>
                    <a:pt x="50" y="512"/>
                  </a:lnTo>
                  <a:lnTo>
                    <a:pt x="50" y="512"/>
                  </a:lnTo>
                  <a:cubicBezTo>
                    <a:pt x="0" y="482"/>
                    <a:pt x="1" y="409"/>
                    <a:pt x="51" y="3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xmlns="" id="{0768A860-5A05-4A4E-A30B-F6551E31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0510" y="3850966"/>
              <a:ext cx="780563" cy="633667"/>
            </a:xfrm>
            <a:custGeom>
              <a:avLst/>
              <a:gdLst>
                <a:gd name="T0" fmla="*/ 515 w 1196"/>
                <a:gd name="T1" fmla="*/ 392 h 968"/>
                <a:gd name="T2" fmla="*/ 0 w 1196"/>
                <a:gd name="T3" fmla="*/ 71 h 968"/>
                <a:gd name="T4" fmla="*/ 110 w 1196"/>
                <a:gd name="T5" fmla="*/ 685 h 968"/>
                <a:gd name="T6" fmla="*/ 110 w 1196"/>
                <a:gd name="T7" fmla="*/ 685 h 968"/>
                <a:gd name="T8" fmla="*/ 164 w 1196"/>
                <a:gd name="T9" fmla="*/ 765 h 968"/>
                <a:gd name="T10" fmla="*/ 433 w 1196"/>
                <a:gd name="T11" fmla="*/ 934 h 968"/>
                <a:gd name="T12" fmla="*/ 433 w 1196"/>
                <a:gd name="T13" fmla="*/ 934 h 968"/>
                <a:gd name="T14" fmla="*/ 598 w 1196"/>
                <a:gd name="T15" fmla="*/ 937 h 968"/>
                <a:gd name="T16" fmla="*/ 1010 w 1196"/>
                <a:gd name="T17" fmla="*/ 700 h 968"/>
                <a:gd name="T18" fmla="*/ 1010 w 1196"/>
                <a:gd name="T19" fmla="*/ 700 h 968"/>
                <a:gd name="T20" fmla="*/ 1090 w 1196"/>
                <a:gd name="T21" fmla="*/ 587 h 968"/>
                <a:gd name="T22" fmla="*/ 1195 w 1196"/>
                <a:gd name="T23" fmla="*/ 0 h 968"/>
                <a:gd name="T24" fmla="*/ 515 w 1196"/>
                <a:gd name="T25" fmla="*/ 39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6" h="968">
                  <a:moveTo>
                    <a:pt x="515" y="392"/>
                  </a:moveTo>
                  <a:lnTo>
                    <a:pt x="0" y="71"/>
                  </a:lnTo>
                  <a:lnTo>
                    <a:pt x="110" y="685"/>
                  </a:lnTo>
                  <a:lnTo>
                    <a:pt x="110" y="685"/>
                  </a:lnTo>
                  <a:cubicBezTo>
                    <a:pt x="116" y="718"/>
                    <a:pt x="136" y="747"/>
                    <a:pt x="164" y="765"/>
                  </a:cubicBezTo>
                  <a:lnTo>
                    <a:pt x="433" y="934"/>
                  </a:lnTo>
                  <a:lnTo>
                    <a:pt x="433" y="934"/>
                  </a:lnTo>
                  <a:cubicBezTo>
                    <a:pt x="483" y="965"/>
                    <a:pt x="547" y="967"/>
                    <a:pt x="598" y="937"/>
                  </a:cubicBezTo>
                  <a:lnTo>
                    <a:pt x="1010" y="700"/>
                  </a:lnTo>
                  <a:lnTo>
                    <a:pt x="1010" y="700"/>
                  </a:lnTo>
                  <a:cubicBezTo>
                    <a:pt x="1052" y="676"/>
                    <a:pt x="1081" y="635"/>
                    <a:pt x="1090" y="587"/>
                  </a:cubicBezTo>
                  <a:lnTo>
                    <a:pt x="1195" y="0"/>
                  </a:lnTo>
                  <a:lnTo>
                    <a:pt x="515" y="392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xmlns="" id="{DD1B00B7-C30B-8F45-9623-DE4D2807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2030" y="3850967"/>
              <a:ext cx="771921" cy="627906"/>
            </a:xfrm>
            <a:custGeom>
              <a:avLst/>
              <a:gdLst>
                <a:gd name="T0" fmla="*/ 1148 w 1180"/>
                <a:gd name="T1" fmla="*/ 170 h 960"/>
                <a:gd name="T2" fmla="*/ 1179 w 1180"/>
                <a:gd name="T3" fmla="*/ 0 h 960"/>
                <a:gd name="T4" fmla="*/ 499 w 1180"/>
                <a:gd name="T5" fmla="*/ 392 h 960"/>
                <a:gd name="T6" fmla="*/ 52 w 1180"/>
                <a:gd name="T7" fmla="*/ 114 h 960"/>
                <a:gd name="T8" fmla="*/ 44 w 1180"/>
                <a:gd name="T9" fmla="*/ 118 h 960"/>
                <a:gd name="T10" fmla="*/ 44 w 1180"/>
                <a:gd name="T11" fmla="*/ 118 h 960"/>
                <a:gd name="T12" fmla="*/ 0 w 1180"/>
                <a:gd name="T13" fmla="*/ 160 h 960"/>
                <a:gd name="T14" fmla="*/ 32 w 1180"/>
                <a:gd name="T15" fmla="*/ 337 h 960"/>
                <a:gd name="T16" fmla="*/ 32 w 1180"/>
                <a:gd name="T17" fmla="*/ 337 h 960"/>
                <a:gd name="T18" fmla="*/ 42 w 1180"/>
                <a:gd name="T19" fmla="*/ 344 h 960"/>
                <a:gd name="T20" fmla="*/ 413 w 1180"/>
                <a:gd name="T21" fmla="*/ 569 h 960"/>
                <a:gd name="T22" fmla="*/ 413 w 1180"/>
                <a:gd name="T23" fmla="*/ 569 h 960"/>
                <a:gd name="T24" fmla="*/ 414 w 1180"/>
                <a:gd name="T25" fmla="*/ 569 h 960"/>
                <a:gd name="T26" fmla="*/ 414 w 1180"/>
                <a:gd name="T27" fmla="*/ 569 h 960"/>
                <a:gd name="T28" fmla="*/ 499 w 1180"/>
                <a:gd name="T29" fmla="*/ 714 h 960"/>
                <a:gd name="T30" fmla="*/ 499 w 1180"/>
                <a:gd name="T31" fmla="*/ 958 h 960"/>
                <a:gd name="T32" fmla="*/ 499 w 1180"/>
                <a:gd name="T33" fmla="*/ 958 h 960"/>
                <a:gd name="T34" fmla="*/ 582 w 1180"/>
                <a:gd name="T35" fmla="*/ 937 h 960"/>
                <a:gd name="T36" fmla="*/ 994 w 1180"/>
                <a:gd name="T37" fmla="*/ 700 h 960"/>
                <a:gd name="T38" fmla="*/ 994 w 1180"/>
                <a:gd name="T39" fmla="*/ 700 h 960"/>
                <a:gd name="T40" fmla="*/ 1009 w 1180"/>
                <a:gd name="T41" fmla="*/ 690 h 960"/>
                <a:gd name="T42" fmla="*/ 1009 w 1180"/>
                <a:gd name="T43" fmla="*/ 690 h 960"/>
                <a:gd name="T44" fmla="*/ 1074 w 1180"/>
                <a:gd name="T45" fmla="*/ 587 h 960"/>
                <a:gd name="T46" fmla="*/ 1132 w 1180"/>
                <a:gd name="T47" fmla="*/ 263 h 960"/>
                <a:gd name="T48" fmla="*/ 1148 w 1180"/>
                <a:gd name="T49" fmla="*/ 1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0" h="960">
                  <a:moveTo>
                    <a:pt x="1148" y="170"/>
                  </a:moveTo>
                  <a:lnTo>
                    <a:pt x="1179" y="0"/>
                  </a:lnTo>
                  <a:lnTo>
                    <a:pt x="499" y="392"/>
                  </a:lnTo>
                  <a:lnTo>
                    <a:pt x="52" y="114"/>
                  </a:lnTo>
                  <a:lnTo>
                    <a:pt x="44" y="118"/>
                  </a:lnTo>
                  <a:lnTo>
                    <a:pt x="44" y="118"/>
                  </a:lnTo>
                  <a:cubicBezTo>
                    <a:pt x="25" y="129"/>
                    <a:pt x="11" y="144"/>
                    <a:pt x="0" y="160"/>
                  </a:cubicBezTo>
                  <a:lnTo>
                    <a:pt x="32" y="337"/>
                  </a:lnTo>
                  <a:lnTo>
                    <a:pt x="32" y="337"/>
                  </a:lnTo>
                  <a:cubicBezTo>
                    <a:pt x="35" y="339"/>
                    <a:pt x="38" y="342"/>
                    <a:pt x="42" y="344"/>
                  </a:cubicBezTo>
                  <a:lnTo>
                    <a:pt x="413" y="569"/>
                  </a:lnTo>
                  <a:lnTo>
                    <a:pt x="413" y="569"/>
                  </a:lnTo>
                  <a:lnTo>
                    <a:pt x="414" y="569"/>
                  </a:lnTo>
                  <a:lnTo>
                    <a:pt x="414" y="569"/>
                  </a:lnTo>
                  <a:cubicBezTo>
                    <a:pt x="465" y="600"/>
                    <a:pt x="499" y="654"/>
                    <a:pt x="499" y="714"/>
                  </a:cubicBezTo>
                  <a:lnTo>
                    <a:pt x="499" y="958"/>
                  </a:lnTo>
                  <a:lnTo>
                    <a:pt x="499" y="958"/>
                  </a:lnTo>
                  <a:cubicBezTo>
                    <a:pt x="527" y="959"/>
                    <a:pt x="556" y="952"/>
                    <a:pt x="582" y="937"/>
                  </a:cubicBezTo>
                  <a:lnTo>
                    <a:pt x="994" y="700"/>
                  </a:lnTo>
                  <a:lnTo>
                    <a:pt x="994" y="700"/>
                  </a:lnTo>
                  <a:cubicBezTo>
                    <a:pt x="999" y="697"/>
                    <a:pt x="1004" y="694"/>
                    <a:pt x="1009" y="690"/>
                  </a:cubicBezTo>
                  <a:lnTo>
                    <a:pt x="1009" y="690"/>
                  </a:lnTo>
                  <a:cubicBezTo>
                    <a:pt x="1043" y="665"/>
                    <a:pt x="1066" y="629"/>
                    <a:pt x="1074" y="587"/>
                  </a:cubicBezTo>
                  <a:lnTo>
                    <a:pt x="1132" y="263"/>
                  </a:lnTo>
                  <a:lnTo>
                    <a:pt x="1148" y="17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xmlns="" id="{8878532D-6727-084C-91CD-EF62A04E2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7631" y="3669506"/>
              <a:ext cx="789203" cy="541497"/>
            </a:xfrm>
            <a:custGeom>
              <a:avLst/>
              <a:gdLst>
                <a:gd name="T0" fmla="*/ 1208 w 1209"/>
                <a:gd name="T1" fmla="*/ 236 h 827"/>
                <a:gd name="T2" fmla="*/ 785 w 1209"/>
                <a:gd name="T3" fmla="*/ 35 h 827"/>
                <a:gd name="T4" fmla="*/ 785 w 1209"/>
                <a:gd name="T5" fmla="*/ 35 h 827"/>
                <a:gd name="T6" fmla="*/ 598 w 1209"/>
                <a:gd name="T7" fmla="*/ 34 h 827"/>
                <a:gd name="T8" fmla="*/ 0 w 1209"/>
                <a:gd name="T9" fmla="*/ 324 h 827"/>
                <a:gd name="T10" fmla="*/ 0 w 1209"/>
                <a:gd name="T11" fmla="*/ 462 h 827"/>
                <a:gd name="T12" fmla="*/ 0 w 1209"/>
                <a:gd name="T13" fmla="*/ 462 h 827"/>
                <a:gd name="T14" fmla="*/ 63 w 1209"/>
                <a:gd name="T15" fmla="*/ 566 h 827"/>
                <a:gd name="T16" fmla="*/ 434 w 1209"/>
                <a:gd name="T17" fmla="*/ 791 h 827"/>
                <a:gd name="T18" fmla="*/ 434 w 1209"/>
                <a:gd name="T19" fmla="*/ 791 h 827"/>
                <a:gd name="T20" fmla="*/ 621 w 1209"/>
                <a:gd name="T21" fmla="*/ 793 h 827"/>
                <a:gd name="T22" fmla="*/ 1140 w 1209"/>
                <a:gd name="T23" fmla="*/ 494 h 827"/>
                <a:gd name="T24" fmla="*/ 1140 w 1209"/>
                <a:gd name="T25" fmla="*/ 494 h 827"/>
                <a:gd name="T26" fmla="*/ 1208 w 1209"/>
                <a:gd name="T27" fmla="*/ 376 h 827"/>
                <a:gd name="T28" fmla="*/ 1208 w 1209"/>
                <a:gd name="T29" fmla="*/ 23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9" h="827">
                  <a:moveTo>
                    <a:pt x="1208" y="236"/>
                  </a:moveTo>
                  <a:lnTo>
                    <a:pt x="785" y="35"/>
                  </a:lnTo>
                  <a:lnTo>
                    <a:pt x="785" y="35"/>
                  </a:lnTo>
                  <a:cubicBezTo>
                    <a:pt x="727" y="1"/>
                    <a:pt x="656" y="0"/>
                    <a:pt x="598" y="34"/>
                  </a:cubicBezTo>
                  <a:lnTo>
                    <a:pt x="0" y="324"/>
                  </a:lnTo>
                  <a:lnTo>
                    <a:pt x="0" y="462"/>
                  </a:lnTo>
                  <a:lnTo>
                    <a:pt x="0" y="462"/>
                  </a:lnTo>
                  <a:cubicBezTo>
                    <a:pt x="3" y="503"/>
                    <a:pt x="23" y="542"/>
                    <a:pt x="63" y="566"/>
                  </a:cubicBezTo>
                  <a:lnTo>
                    <a:pt x="434" y="791"/>
                  </a:lnTo>
                  <a:lnTo>
                    <a:pt x="434" y="791"/>
                  </a:lnTo>
                  <a:cubicBezTo>
                    <a:pt x="491" y="825"/>
                    <a:pt x="563" y="826"/>
                    <a:pt x="621" y="793"/>
                  </a:cubicBezTo>
                  <a:lnTo>
                    <a:pt x="1140" y="494"/>
                  </a:lnTo>
                  <a:lnTo>
                    <a:pt x="1140" y="494"/>
                  </a:lnTo>
                  <a:cubicBezTo>
                    <a:pt x="1186" y="467"/>
                    <a:pt x="1208" y="424"/>
                    <a:pt x="1208" y="376"/>
                  </a:cubicBezTo>
                  <a:lnTo>
                    <a:pt x="1208" y="23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xmlns="" id="{1A428537-A075-6C4C-84F7-C6CE44B96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9900" y="3689670"/>
              <a:ext cx="506933" cy="512694"/>
            </a:xfrm>
            <a:custGeom>
              <a:avLst/>
              <a:gdLst>
                <a:gd name="T0" fmla="*/ 164 w 775"/>
                <a:gd name="T1" fmla="*/ 3 h 786"/>
                <a:gd name="T2" fmla="*/ 118 w 775"/>
                <a:gd name="T3" fmla="*/ 24 h 786"/>
                <a:gd name="T4" fmla="*/ 0 w 775"/>
                <a:gd name="T5" fmla="*/ 635 h 786"/>
                <a:gd name="T6" fmla="*/ 0 w 775"/>
                <a:gd name="T7" fmla="*/ 635 h 786"/>
                <a:gd name="T8" fmla="*/ 118 w 775"/>
                <a:gd name="T9" fmla="*/ 785 h 786"/>
                <a:gd name="T10" fmla="*/ 118 w 775"/>
                <a:gd name="T11" fmla="*/ 785 h 786"/>
                <a:gd name="T12" fmla="*/ 187 w 775"/>
                <a:gd name="T13" fmla="*/ 762 h 786"/>
                <a:gd name="T14" fmla="*/ 706 w 775"/>
                <a:gd name="T15" fmla="*/ 463 h 786"/>
                <a:gd name="T16" fmla="*/ 706 w 775"/>
                <a:gd name="T17" fmla="*/ 463 h 786"/>
                <a:gd name="T18" fmla="*/ 774 w 775"/>
                <a:gd name="T19" fmla="*/ 345 h 786"/>
                <a:gd name="T20" fmla="*/ 774 w 775"/>
                <a:gd name="T21" fmla="*/ 205 h 786"/>
                <a:gd name="T22" fmla="*/ 351 w 775"/>
                <a:gd name="T23" fmla="*/ 4 h 786"/>
                <a:gd name="T24" fmla="*/ 351 w 775"/>
                <a:gd name="T25" fmla="*/ 4 h 786"/>
                <a:gd name="T26" fmla="*/ 341 w 775"/>
                <a:gd name="T27" fmla="*/ 0 h 786"/>
                <a:gd name="T28" fmla="*/ 169 w 775"/>
                <a:gd name="T29" fmla="*/ 0 h 786"/>
                <a:gd name="T30" fmla="*/ 169 w 775"/>
                <a:gd name="T31" fmla="*/ 0 h 786"/>
                <a:gd name="T32" fmla="*/ 164 w 775"/>
                <a:gd name="T33" fmla="*/ 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5" h="786">
                  <a:moveTo>
                    <a:pt x="164" y="3"/>
                  </a:moveTo>
                  <a:lnTo>
                    <a:pt x="118" y="24"/>
                  </a:lnTo>
                  <a:lnTo>
                    <a:pt x="0" y="635"/>
                  </a:lnTo>
                  <a:lnTo>
                    <a:pt x="0" y="635"/>
                  </a:lnTo>
                  <a:cubicBezTo>
                    <a:pt x="73" y="664"/>
                    <a:pt x="114" y="713"/>
                    <a:pt x="118" y="785"/>
                  </a:cubicBezTo>
                  <a:lnTo>
                    <a:pt x="118" y="785"/>
                  </a:lnTo>
                  <a:cubicBezTo>
                    <a:pt x="142" y="782"/>
                    <a:pt x="166" y="774"/>
                    <a:pt x="187" y="762"/>
                  </a:cubicBezTo>
                  <a:lnTo>
                    <a:pt x="706" y="463"/>
                  </a:lnTo>
                  <a:lnTo>
                    <a:pt x="706" y="463"/>
                  </a:lnTo>
                  <a:cubicBezTo>
                    <a:pt x="752" y="436"/>
                    <a:pt x="774" y="393"/>
                    <a:pt x="774" y="345"/>
                  </a:cubicBezTo>
                  <a:lnTo>
                    <a:pt x="774" y="205"/>
                  </a:lnTo>
                  <a:lnTo>
                    <a:pt x="351" y="4"/>
                  </a:lnTo>
                  <a:lnTo>
                    <a:pt x="351" y="4"/>
                  </a:lnTo>
                  <a:cubicBezTo>
                    <a:pt x="348" y="3"/>
                    <a:pt x="344" y="2"/>
                    <a:pt x="341" y="0"/>
                  </a:cubicBezTo>
                  <a:lnTo>
                    <a:pt x="169" y="0"/>
                  </a:lnTo>
                  <a:lnTo>
                    <a:pt x="169" y="0"/>
                  </a:lnTo>
                  <a:cubicBezTo>
                    <a:pt x="168" y="1"/>
                    <a:pt x="165" y="2"/>
                    <a:pt x="164" y="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xmlns="" id="{6DA985FB-473D-004C-B606-C71D6D21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3227" y="3588858"/>
              <a:ext cx="820887" cy="541497"/>
            </a:xfrm>
            <a:custGeom>
              <a:avLst/>
              <a:gdLst>
                <a:gd name="T0" fmla="*/ 88 w 1258"/>
                <a:gd name="T1" fmla="*/ 340 h 827"/>
                <a:gd name="T2" fmla="*/ 621 w 1258"/>
                <a:gd name="T3" fmla="*/ 33 h 827"/>
                <a:gd name="T4" fmla="*/ 621 w 1258"/>
                <a:gd name="T5" fmla="*/ 33 h 827"/>
                <a:gd name="T6" fmla="*/ 808 w 1258"/>
                <a:gd name="T7" fmla="*/ 35 h 827"/>
                <a:gd name="T8" fmla="*/ 1165 w 1258"/>
                <a:gd name="T9" fmla="*/ 252 h 827"/>
                <a:gd name="T10" fmla="*/ 1165 w 1258"/>
                <a:gd name="T11" fmla="*/ 252 h 827"/>
                <a:gd name="T12" fmla="*/ 1162 w 1258"/>
                <a:gd name="T13" fmla="*/ 494 h 827"/>
                <a:gd name="T14" fmla="*/ 644 w 1258"/>
                <a:gd name="T15" fmla="*/ 792 h 827"/>
                <a:gd name="T16" fmla="*/ 644 w 1258"/>
                <a:gd name="T17" fmla="*/ 792 h 827"/>
                <a:gd name="T18" fmla="*/ 457 w 1258"/>
                <a:gd name="T19" fmla="*/ 790 h 827"/>
                <a:gd name="T20" fmla="*/ 86 w 1258"/>
                <a:gd name="T21" fmla="*/ 565 h 827"/>
                <a:gd name="T22" fmla="*/ 86 w 1258"/>
                <a:gd name="T23" fmla="*/ 565 h 827"/>
                <a:gd name="T24" fmla="*/ 88 w 1258"/>
                <a:gd name="T25" fmla="*/ 34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8" h="827">
                  <a:moveTo>
                    <a:pt x="88" y="340"/>
                  </a:moveTo>
                  <a:lnTo>
                    <a:pt x="621" y="33"/>
                  </a:lnTo>
                  <a:lnTo>
                    <a:pt x="621" y="33"/>
                  </a:lnTo>
                  <a:cubicBezTo>
                    <a:pt x="679" y="0"/>
                    <a:pt x="750" y="0"/>
                    <a:pt x="808" y="35"/>
                  </a:cubicBezTo>
                  <a:lnTo>
                    <a:pt x="1165" y="252"/>
                  </a:lnTo>
                  <a:lnTo>
                    <a:pt x="1165" y="252"/>
                  </a:lnTo>
                  <a:cubicBezTo>
                    <a:pt x="1257" y="307"/>
                    <a:pt x="1255" y="440"/>
                    <a:pt x="1162" y="494"/>
                  </a:cubicBezTo>
                  <a:lnTo>
                    <a:pt x="644" y="792"/>
                  </a:lnTo>
                  <a:lnTo>
                    <a:pt x="644" y="792"/>
                  </a:lnTo>
                  <a:cubicBezTo>
                    <a:pt x="586" y="826"/>
                    <a:pt x="514" y="825"/>
                    <a:pt x="457" y="790"/>
                  </a:cubicBezTo>
                  <a:lnTo>
                    <a:pt x="86" y="565"/>
                  </a:lnTo>
                  <a:lnTo>
                    <a:pt x="86" y="565"/>
                  </a:lnTo>
                  <a:cubicBezTo>
                    <a:pt x="0" y="514"/>
                    <a:pt x="2" y="390"/>
                    <a:pt x="88" y="3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xmlns="" id="{6293E64A-234A-BA46-B6AF-AFB014E23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638" y="3655106"/>
              <a:ext cx="650948" cy="403242"/>
            </a:xfrm>
            <a:custGeom>
              <a:avLst/>
              <a:gdLst>
                <a:gd name="T0" fmla="*/ 38 w 996"/>
                <a:gd name="T1" fmla="*/ 289 h 617"/>
                <a:gd name="T2" fmla="*/ 504 w 996"/>
                <a:gd name="T3" fmla="*/ 20 h 617"/>
                <a:gd name="T4" fmla="*/ 504 w 996"/>
                <a:gd name="T5" fmla="*/ 20 h 617"/>
                <a:gd name="T6" fmla="*/ 614 w 996"/>
                <a:gd name="T7" fmla="*/ 21 h 617"/>
                <a:gd name="T8" fmla="*/ 956 w 996"/>
                <a:gd name="T9" fmla="*/ 229 h 617"/>
                <a:gd name="T10" fmla="*/ 956 w 996"/>
                <a:gd name="T11" fmla="*/ 229 h 617"/>
                <a:gd name="T12" fmla="*/ 955 w 996"/>
                <a:gd name="T13" fmla="*/ 331 h 617"/>
                <a:gd name="T14" fmla="*/ 493 w 996"/>
                <a:gd name="T15" fmla="*/ 597 h 617"/>
                <a:gd name="T16" fmla="*/ 493 w 996"/>
                <a:gd name="T17" fmla="*/ 597 h 617"/>
                <a:gd name="T18" fmla="*/ 383 w 996"/>
                <a:gd name="T19" fmla="*/ 596 h 617"/>
                <a:gd name="T20" fmla="*/ 37 w 996"/>
                <a:gd name="T21" fmla="*/ 386 h 617"/>
                <a:gd name="T22" fmla="*/ 37 w 996"/>
                <a:gd name="T23" fmla="*/ 386 h 617"/>
                <a:gd name="T24" fmla="*/ 38 w 996"/>
                <a:gd name="T25" fmla="*/ 28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6" h="617">
                  <a:moveTo>
                    <a:pt x="38" y="289"/>
                  </a:moveTo>
                  <a:lnTo>
                    <a:pt x="504" y="20"/>
                  </a:lnTo>
                  <a:lnTo>
                    <a:pt x="504" y="20"/>
                  </a:lnTo>
                  <a:cubicBezTo>
                    <a:pt x="538" y="0"/>
                    <a:pt x="580" y="1"/>
                    <a:pt x="614" y="21"/>
                  </a:cubicBezTo>
                  <a:lnTo>
                    <a:pt x="956" y="229"/>
                  </a:lnTo>
                  <a:lnTo>
                    <a:pt x="956" y="229"/>
                  </a:lnTo>
                  <a:cubicBezTo>
                    <a:pt x="995" y="252"/>
                    <a:pt x="994" y="308"/>
                    <a:pt x="955" y="331"/>
                  </a:cubicBezTo>
                  <a:lnTo>
                    <a:pt x="493" y="597"/>
                  </a:lnTo>
                  <a:lnTo>
                    <a:pt x="493" y="597"/>
                  </a:lnTo>
                  <a:cubicBezTo>
                    <a:pt x="459" y="616"/>
                    <a:pt x="417" y="616"/>
                    <a:pt x="383" y="596"/>
                  </a:cubicBezTo>
                  <a:lnTo>
                    <a:pt x="37" y="386"/>
                  </a:lnTo>
                  <a:lnTo>
                    <a:pt x="37" y="386"/>
                  </a:lnTo>
                  <a:cubicBezTo>
                    <a:pt x="0" y="364"/>
                    <a:pt x="1" y="310"/>
                    <a:pt x="38" y="289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xmlns="" id="{BF3753A6-0CAA-1845-91F2-EBE54B2C0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638" y="3655106"/>
              <a:ext cx="650948" cy="247706"/>
            </a:xfrm>
            <a:custGeom>
              <a:avLst/>
              <a:gdLst>
                <a:gd name="T0" fmla="*/ 956 w 995"/>
                <a:gd name="T1" fmla="*/ 313 h 381"/>
                <a:gd name="T2" fmla="*/ 956 w 995"/>
                <a:gd name="T3" fmla="*/ 313 h 381"/>
                <a:gd name="T4" fmla="*/ 967 w 995"/>
                <a:gd name="T5" fmla="*/ 321 h 381"/>
                <a:gd name="T6" fmla="*/ 967 w 995"/>
                <a:gd name="T7" fmla="*/ 321 h 381"/>
                <a:gd name="T8" fmla="*/ 956 w 995"/>
                <a:gd name="T9" fmla="*/ 229 h 381"/>
                <a:gd name="T10" fmla="*/ 614 w 995"/>
                <a:gd name="T11" fmla="*/ 21 h 381"/>
                <a:gd name="T12" fmla="*/ 614 w 995"/>
                <a:gd name="T13" fmla="*/ 21 h 381"/>
                <a:gd name="T14" fmla="*/ 504 w 995"/>
                <a:gd name="T15" fmla="*/ 20 h 381"/>
                <a:gd name="T16" fmla="*/ 38 w 995"/>
                <a:gd name="T17" fmla="*/ 289 h 381"/>
                <a:gd name="T18" fmla="*/ 38 w 995"/>
                <a:gd name="T19" fmla="*/ 289 h 381"/>
                <a:gd name="T20" fmla="*/ 28 w 995"/>
                <a:gd name="T21" fmla="*/ 380 h 381"/>
                <a:gd name="T22" fmla="*/ 28 w 995"/>
                <a:gd name="T23" fmla="*/ 380 h 381"/>
                <a:gd name="T24" fmla="*/ 38 w 995"/>
                <a:gd name="T25" fmla="*/ 373 h 381"/>
                <a:gd name="T26" fmla="*/ 504 w 995"/>
                <a:gd name="T27" fmla="*/ 105 h 381"/>
                <a:gd name="T28" fmla="*/ 504 w 995"/>
                <a:gd name="T29" fmla="*/ 105 h 381"/>
                <a:gd name="T30" fmla="*/ 614 w 995"/>
                <a:gd name="T31" fmla="*/ 106 h 381"/>
                <a:gd name="T32" fmla="*/ 956 w 995"/>
                <a:gd name="T33" fmla="*/ 3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5" h="381">
                  <a:moveTo>
                    <a:pt x="956" y="313"/>
                  </a:moveTo>
                  <a:lnTo>
                    <a:pt x="956" y="313"/>
                  </a:lnTo>
                  <a:cubicBezTo>
                    <a:pt x="960" y="316"/>
                    <a:pt x="964" y="319"/>
                    <a:pt x="967" y="321"/>
                  </a:cubicBezTo>
                  <a:lnTo>
                    <a:pt x="967" y="321"/>
                  </a:lnTo>
                  <a:cubicBezTo>
                    <a:pt x="994" y="296"/>
                    <a:pt x="990" y="249"/>
                    <a:pt x="956" y="229"/>
                  </a:cubicBezTo>
                  <a:lnTo>
                    <a:pt x="614" y="21"/>
                  </a:lnTo>
                  <a:lnTo>
                    <a:pt x="614" y="21"/>
                  </a:lnTo>
                  <a:cubicBezTo>
                    <a:pt x="580" y="1"/>
                    <a:pt x="538" y="0"/>
                    <a:pt x="504" y="20"/>
                  </a:cubicBezTo>
                  <a:lnTo>
                    <a:pt x="38" y="289"/>
                  </a:lnTo>
                  <a:lnTo>
                    <a:pt x="38" y="289"/>
                  </a:lnTo>
                  <a:cubicBezTo>
                    <a:pt x="4" y="309"/>
                    <a:pt x="0" y="355"/>
                    <a:pt x="28" y="380"/>
                  </a:cubicBezTo>
                  <a:lnTo>
                    <a:pt x="28" y="380"/>
                  </a:lnTo>
                  <a:cubicBezTo>
                    <a:pt x="32" y="377"/>
                    <a:pt x="34" y="375"/>
                    <a:pt x="38" y="373"/>
                  </a:cubicBezTo>
                  <a:lnTo>
                    <a:pt x="504" y="105"/>
                  </a:lnTo>
                  <a:lnTo>
                    <a:pt x="504" y="105"/>
                  </a:lnTo>
                  <a:cubicBezTo>
                    <a:pt x="538" y="85"/>
                    <a:pt x="580" y="85"/>
                    <a:pt x="614" y="106"/>
                  </a:cubicBezTo>
                  <a:lnTo>
                    <a:pt x="956" y="31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140">
              <a:extLst>
                <a:ext uri="{FF2B5EF4-FFF2-40B4-BE49-F238E27FC236}">
                  <a16:creationId xmlns:a16="http://schemas.microsoft.com/office/drawing/2014/main" xmlns="" id="{DCB5C9E2-97EC-A943-8F28-26C36FC92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8703" y="2802536"/>
              <a:ext cx="567419" cy="1091634"/>
            </a:xfrm>
            <a:custGeom>
              <a:avLst/>
              <a:gdLst>
                <a:gd name="T0" fmla="*/ 126 w 869"/>
                <a:gd name="T1" fmla="*/ 1672 h 1673"/>
                <a:gd name="T2" fmla="*/ 126 w 869"/>
                <a:gd name="T3" fmla="*/ 1672 h 1673"/>
                <a:gd name="T4" fmla="*/ 112 w 869"/>
                <a:gd name="T5" fmla="*/ 1119 h 1673"/>
                <a:gd name="T6" fmla="*/ 112 w 869"/>
                <a:gd name="T7" fmla="*/ 1119 h 1673"/>
                <a:gd name="T8" fmla="*/ 90 w 869"/>
                <a:gd name="T9" fmla="*/ 836 h 1673"/>
                <a:gd name="T10" fmla="*/ 90 w 869"/>
                <a:gd name="T11" fmla="*/ 836 h 1673"/>
                <a:gd name="T12" fmla="*/ 260 w 869"/>
                <a:gd name="T13" fmla="*/ 377 h 1673"/>
                <a:gd name="T14" fmla="*/ 260 w 869"/>
                <a:gd name="T15" fmla="*/ 377 h 1673"/>
                <a:gd name="T16" fmla="*/ 566 w 869"/>
                <a:gd name="T17" fmla="*/ 85 h 1673"/>
                <a:gd name="T18" fmla="*/ 566 w 869"/>
                <a:gd name="T19" fmla="*/ 85 h 1673"/>
                <a:gd name="T20" fmla="*/ 773 w 869"/>
                <a:gd name="T21" fmla="*/ 485 h 1673"/>
                <a:gd name="T22" fmla="*/ 773 w 869"/>
                <a:gd name="T23" fmla="*/ 485 h 1673"/>
                <a:gd name="T24" fmla="*/ 810 w 869"/>
                <a:gd name="T25" fmla="*/ 894 h 1673"/>
                <a:gd name="T26" fmla="*/ 810 w 869"/>
                <a:gd name="T27" fmla="*/ 894 h 1673"/>
                <a:gd name="T28" fmla="*/ 499 w 869"/>
                <a:gd name="T29" fmla="*/ 1196 h 1673"/>
                <a:gd name="T30" fmla="*/ 499 w 869"/>
                <a:gd name="T31" fmla="*/ 1196 h 1673"/>
                <a:gd name="T32" fmla="*/ 126 w 869"/>
                <a:gd name="T33" fmla="*/ 1672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9" h="1673">
                  <a:moveTo>
                    <a:pt x="126" y="1672"/>
                  </a:moveTo>
                  <a:lnTo>
                    <a:pt x="126" y="1672"/>
                  </a:lnTo>
                  <a:cubicBezTo>
                    <a:pt x="126" y="1672"/>
                    <a:pt x="49" y="1281"/>
                    <a:pt x="112" y="1119"/>
                  </a:cubicBezTo>
                  <a:lnTo>
                    <a:pt x="112" y="1119"/>
                  </a:lnTo>
                  <a:cubicBezTo>
                    <a:pt x="175" y="958"/>
                    <a:pt x="144" y="962"/>
                    <a:pt x="90" y="836"/>
                  </a:cubicBezTo>
                  <a:lnTo>
                    <a:pt x="90" y="836"/>
                  </a:lnTo>
                  <a:cubicBezTo>
                    <a:pt x="35" y="710"/>
                    <a:pt x="0" y="404"/>
                    <a:pt x="260" y="377"/>
                  </a:cubicBezTo>
                  <a:lnTo>
                    <a:pt x="260" y="377"/>
                  </a:lnTo>
                  <a:cubicBezTo>
                    <a:pt x="521" y="350"/>
                    <a:pt x="447" y="129"/>
                    <a:pt x="566" y="85"/>
                  </a:cubicBezTo>
                  <a:lnTo>
                    <a:pt x="566" y="85"/>
                  </a:lnTo>
                  <a:cubicBezTo>
                    <a:pt x="800" y="0"/>
                    <a:pt x="854" y="319"/>
                    <a:pt x="773" y="485"/>
                  </a:cubicBezTo>
                  <a:lnTo>
                    <a:pt x="773" y="485"/>
                  </a:lnTo>
                  <a:cubicBezTo>
                    <a:pt x="692" y="652"/>
                    <a:pt x="868" y="715"/>
                    <a:pt x="810" y="894"/>
                  </a:cubicBezTo>
                  <a:lnTo>
                    <a:pt x="810" y="894"/>
                  </a:lnTo>
                  <a:cubicBezTo>
                    <a:pt x="751" y="1075"/>
                    <a:pt x="548" y="1075"/>
                    <a:pt x="499" y="1196"/>
                  </a:cubicBezTo>
                  <a:lnTo>
                    <a:pt x="499" y="1196"/>
                  </a:lnTo>
                  <a:cubicBezTo>
                    <a:pt x="449" y="1318"/>
                    <a:pt x="388" y="1503"/>
                    <a:pt x="126" y="16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xmlns="" id="{B271CD87-8069-364D-9C99-EC6D2C4C1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122" y="3283546"/>
              <a:ext cx="673991" cy="616385"/>
            </a:xfrm>
            <a:custGeom>
              <a:avLst/>
              <a:gdLst>
                <a:gd name="T0" fmla="*/ 1031 w 1032"/>
                <a:gd name="T1" fmla="*/ 944 h 945"/>
                <a:gd name="T2" fmla="*/ 1031 w 1032"/>
                <a:gd name="T3" fmla="*/ 944 h 945"/>
                <a:gd name="T4" fmla="*/ 793 w 1032"/>
                <a:gd name="T5" fmla="*/ 332 h 945"/>
                <a:gd name="T6" fmla="*/ 793 w 1032"/>
                <a:gd name="T7" fmla="*/ 332 h 945"/>
                <a:gd name="T8" fmla="*/ 470 w 1032"/>
                <a:gd name="T9" fmla="*/ 23 h 945"/>
                <a:gd name="T10" fmla="*/ 470 w 1032"/>
                <a:gd name="T11" fmla="*/ 23 h 945"/>
                <a:gd name="T12" fmla="*/ 294 w 1032"/>
                <a:gd name="T13" fmla="*/ 52 h 945"/>
                <a:gd name="T14" fmla="*/ 294 w 1032"/>
                <a:gd name="T15" fmla="*/ 52 h 945"/>
                <a:gd name="T16" fmla="*/ 33 w 1032"/>
                <a:gd name="T17" fmla="*/ 61 h 945"/>
                <a:gd name="T18" fmla="*/ 33 w 1032"/>
                <a:gd name="T19" fmla="*/ 61 h 945"/>
                <a:gd name="T20" fmla="*/ 318 w 1032"/>
                <a:gd name="T21" fmla="*/ 441 h 945"/>
                <a:gd name="T22" fmla="*/ 318 w 1032"/>
                <a:gd name="T23" fmla="*/ 441 h 945"/>
                <a:gd name="T24" fmla="*/ 446 w 1032"/>
                <a:gd name="T25" fmla="*/ 726 h 945"/>
                <a:gd name="T26" fmla="*/ 446 w 1032"/>
                <a:gd name="T27" fmla="*/ 726 h 945"/>
                <a:gd name="T28" fmla="*/ 1031 w 1032"/>
                <a:gd name="T29" fmla="*/ 94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2" h="945">
                  <a:moveTo>
                    <a:pt x="1031" y="944"/>
                  </a:moveTo>
                  <a:lnTo>
                    <a:pt x="1031" y="944"/>
                  </a:lnTo>
                  <a:cubicBezTo>
                    <a:pt x="1031" y="944"/>
                    <a:pt x="926" y="299"/>
                    <a:pt x="793" y="332"/>
                  </a:cubicBezTo>
                  <a:lnTo>
                    <a:pt x="793" y="332"/>
                  </a:lnTo>
                  <a:cubicBezTo>
                    <a:pt x="603" y="379"/>
                    <a:pt x="717" y="123"/>
                    <a:pt x="470" y="23"/>
                  </a:cubicBezTo>
                  <a:lnTo>
                    <a:pt x="470" y="23"/>
                  </a:lnTo>
                  <a:cubicBezTo>
                    <a:pt x="435" y="9"/>
                    <a:pt x="367" y="56"/>
                    <a:pt x="294" y="52"/>
                  </a:cubicBezTo>
                  <a:lnTo>
                    <a:pt x="294" y="52"/>
                  </a:lnTo>
                  <a:cubicBezTo>
                    <a:pt x="179" y="45"/>
                    <a:pt x="53" y="0"/>
                    <a:pt x="33" y="61"/>
                  </a:cubicBezTo>
                  <a:lnTo>
                    <a:pt x="33" y="61"/>
                  </a:lnTo>
                  <a:cubicBezTo>
                    <a:pt x="0" y="161"/>
                    <a:pt x="318" y="304"/>
                    <a:pt x="318" y="441"/>
                  </a:cubicBezTo>
                  <a:lnTo>
                    <a:pt x="318" y="441"/>
                  </a:lnTo>
                  <a:cubicBezTo>
                    <a:pt x="318" y="579"/>
                    <a:pt x="228" y="726"/>
                    <a:pt x="446" y="726"/>
                  </a:cubicBezTo>
                  <a:lnTo>
                    <a:pt x="446" y="726"/>
                  </a:lnTo>
                  <a:cubicBezTo>
                    <a:pt x="665" y="726"/>
                    <a:pt x="1031" y="944"/>
                    <a:pt x="1031" y="9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142">
              <a:extLst>
                <a:ext uri="{FF2B5EF4-FFF2-40B4-BE49-F238E27FC236}">
                  <a16:creationId xmlns:a16="http://schemas.microsoft.com/office/drawing/2014/main" xmlns="" id="{FB318FF4-4DB6-E142-85C9-F5E722CA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5112" y="3058882"/>
              <a:ext cx="296670" cy="841048"/>
            </a:xfrm>
            <a:custGeom>
              <a:avLst/>
              <a:gdLst>
                <a:gd name="T0" fmla="*/ 0 w 453"/>
                <a:gd name="T1" fmla="*/ 1287 h 1288"/>
                <a:gd name="T2" fmla="*/ 0 w 453"/>
                <a:gd name="T3" fmla="*/ 1287 h 1288"/>
                <a:gd name="T4" fmla="*/ 452 w 453"/>
                <a:gd name="T5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288">
                  <a:moveTo>
                    <a:pt x="0" y="1287"/>
                  </a:moveTo>
                  <a:lnTo>
                    <a:pt x="0" y="1287"/>
                  </a:lnTo>
                  <a:cubicBezTo>
                    <a:pt x="114" y="780"/>
                    <a:pt x="263" y="383"/>
                    <a:pt x="452" y="0"/>
                  </a:cubicBezTo>
                </a:path>
              </a:pathLst>
            </a:custGeom>
            <a:noFill/>
            <a:ln w="1800" cap="flat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143">
              <a:extLst>
                <a:ext uri="{FF2B5EF4-FFF2-40B4-BE49-F238E27FC236}">
                  <a16:creationId xmlns:a16="http://schemas.microsoft.com/office/drawing/2014/main" xmlns="" id="{D7491955-2A57-9B4F-9A69-FD264816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8016" y="3378597"/>
              <a:ext cx="512694" cy="512694"/>
            </a:xfrm>
            <a:custGeom>
              <a:avLst/>
              <a:gdLst>
                <a:gd name="T0" fmla="*/ 0 w 787"/>
                <a:gd name="T1" fmla="*/ 0 h 787"/>
                <a:gd name="T2" fmla="*/ 0 w 787"/>
                <a:gd name="T3" fmla="*/ 0 h 787"/>
                <a:gd name="T4" fmla="*/ 786 w 787"/>
                <a:gd name="T5" fmla="*/ 78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7" h="78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95" y="421"/>
                    <a:pt x="786" y="786"/>
                  </a:cubicBezTo>
                </a:path>
              </a:pathLst>
            </a:custGeom>
            <a:noFill/>
            <a:ln w="1800" cap="flat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xmlns="" id="{18779A1D-62BC-D94A-BF35-6C84E4DA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224" y="3859607"/>
              <a:ext cx="135373" cy="63367"/>
            </a:xfrm>
            <a:custGeom>
              <a:avLst/>
              <a:gdLst>
                <a:gd name="T0" fmla="*/ 206 w 207"/>
                <a:gd name="T1" fmla="*/ 47 h 96"/>
                <a:gd name="T2" fmla="*/ 206 w 207"/>
                <a:gd name="T3" fmla="*/ 47 h 96"/>
                <a:gd name="T4" fmla="*/ 104 w 207"/>
                <a:gd name="T5" fmla="*/ 95 h 96"/>
                <a:gd name="T6" fmla="*/ 104 w 207"/>
                <a:gd name="T7" fmla="*/ 95 h 96"/>
                <a:gd name="T8" fmla="*/ 0 w 207"/>
                <a:gd name="T9" fmla="*/ 47 h 96"/>
                <a:gd name="T10" fmla="*/ 0 w 207"/>
                <a:gd name="T11" fmla="*/ 47 h 96"/>
                <a:gd name="T12" fmla="*/ 104 w 207"/>
                <a:gd name="T13" fmla="*/ 0 h 96"/>
                <a:gd name="T14" fmla="*/ 104 w 207"/>
                <a:gd name="T15" fmla="*/ 0 h 96"/>
                <a:gd name="T16" fmla="*/ 206 w 207"/>
                <a:gd name="T17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96">
                  <a:moveTo>
                    <a:pt x="206" y="47"/>
                  </a:moveTo>
                  <a:lnTo>
                    <a:pt x="206" y="47"/>
                  </a:lnTo>
                  <a:cubicBezTo>
                    <a:pt x="206" y="74"/>
                    <a:pt x="160" y="95"/>
                    <a:pt x="104" y="95"/>
                  </a:cubicBezTo>
                  <a:lnTo>
                    <a:pt x="104" y="95"/>
                  </a:lnTo>
                  <a:cubicBezTo>
                    <a:pt x="47" y="95"/>
                    <a:pt x="0" y="74"/>
                    <a:pt x="0" y="47"/>
                  </a:cubicBezTo>
                  <a:lnTo>
                    <a:pt x="0" y="47"/>
                  </a:lnTo>
                  <a:cubicBezTo>
                    <a:pt x="0" y="22"/>
                    <a:pt x="47" y="0"/>
                    <a:pt x="104" y="0"/>
                  </a:cubicBezTo>
                  <a:lnTo>
                    <a:pt x="104" y="0"/>
                  </a:lnTo>
                  <a:cubicBezTo>
                    <a:pt x="160" y="0"/>
                    <a:pt x="206" y="22"/>
                    <a:pt x="206" y="47"/>
                  </a:cubicBezTo>
                </a:path>
              </a:pathLst>
            </a:custGeom>
            <a:solidFill>
              <a:srgbClr val="AF91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D7F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145">
              <a:extLst>
                <a:ext uri="{FF2B5EF4-FFF2-40B4-BE49-F238E27FC236}">
                  <a16:creationId xmlns:a16="http://schemas.microsoft.com/office/drawing/2014/main" xmlns="" id="{418CD572-3726-5E49-A574-99DD8FBF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6872" y="6748550"/>
              <a:ext cx="622145" cy="2739167"/>
            </a:xfrm>
            <a:custGeom>
              <a:avLst/>
              <a:gdLst>
                <a:gd name="T0" fmla="*/ 0 w 954"/>
                <a:gd name="T1" fmla="*/ 121 h 4192"/>
                <a:gd name="T2" fmla="*/ 0 w 954"/>
                <a:gd name="T3" fmla="*/ 121 h 4192"/>
                <a:gd name="T4" fmla="*/ 408 w 954"/>
                <a:gd name="T5" fmla="*/ 499 h 4192"/>
                <a:gd name="T6" fmla="*/ 408 w 954"/>
                <a:gd name="T7" fmla="*/ 499 h 4192"/>
                <a:gd name="T8" fmla="*/ 363 w 954"/>
                <a:gd name="T9" fmla="*/ 3404 h 4192"/>
                <a:gd name="T10" fmla="*/ 363 w 954"/>
                <a:gd name="T11" fmla="*/ 3404 h 4192"/>
                <a:gd name="T12" fmla="*/ 166 w 954"/>
                <a:gd name="T13" fmla="*/ 4161 h 4192"/>
                <a:gd name="T14" fmla="*/ 166 w 954"/>
                <a:gd name="T15" fmla="*/ 4161 h 4192"/>
                <a:gd name="T16" fmla="*/ 666 w 954"/>
                <a:gd name="T17" fmla="*/ 3783 h 4192"/>
                <a:gd name="T18" fmla="*/ 666 w 954"/>
                <a:gd name="T19" fmla="*/ 3783 h 4192"/>
                <a:gd name="T20" fmla="*/ 878 w 954"/>
                <a:gd name="T21" fmla="*/ 408 h 4192"/>
                <a:gd name="T22" fmla="*/ 878 w 954"/>
                <a:gd name="T23" fmla="*/ 408 h 4192"/>
                <a:gd name="T24" fmla="*/ 0 w 954"/>
                <a:gd name="T25" fmla="*/ 121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4" h="4192">
                  <a:moveTo>
                    <a:pt x="0" y="121"/>
                  </a:moveTo>
                  <a:lnTo>
                    <a:pt x="0" y="121"/>
                  </a:lnTo>
                  <a:cubicBezTo>
                    <a:pt x="0" y="121"/>
                    <a:pt x="317" y="211"/>
                    <a:pt x="408" y="499"/>
                  </a:cubicBezTo>
                  <a:lnTo>
                    <a:pt x="408" y="499"/>
                  </a:lnTo>
                  <a:cubicBezTo>
                    <a:pt x="484" y="737"/>
                    <a:pt x="363" y="3162"/>
                    <a:pt x="363" y="3404"/>
                  </a:cubicBezTo>
                  <a:lnTo>
                    <a:pt x="363" y="3404"/>
                  </a:lnTo>
                  <a:cubicBezTo>
                    <a:pt x="363" y="3646"/>
                    <a:pt x="317" y="3949"/>
                    <a:pt x="166" y="4161"/>
                  </a:cubicBezTo>
                  <a:lnTo>
                    <a:pt x="166" y="4161"/>
                  </a:lnTo>
                  <a:cubicBezTo>
                    <a:pt x="166" y="4161"/>
                    <a:pt x="545" y="4191"/>
                    <a:pt x="666" y="3783"/>
                  </a:cubicBezTo>
                  <a:lnTo>
                    <a:pt x="666" y="3783"/>
                  </a:lnTo>
                  <a:cubicBezTo>
                    <a:pt x="787" y="3374"/>
                    <a:pt x="953" y="604"/>
                    <a:pt x="878" y="408"/>
                  </a:cubicBezTo>
                  <a:lnTo>
                    <a:pt x="878" y="408"/>
                  </a:lnTo>
                  <a:cubicBezTo>
                    <a:pt x="802" y="211"/>
                    <a:pt x="166" y="0"/>
                    <a:pt x="0" y="121"/>
                  </a:cubicBezTo>
                </a:path>
              </a:pathLst>
            </a:custGeom>
            <a:solidFill>
              <a:srgbClr val="415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D7F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146">
              <a:extLst>
                <a:ext uri="{FF2B5EF4-FFF2-40B4-BE49-F238E27FC236}">
                  <a16:creationId xmlns:a16="http://schemas.microsoft.com/office/drawing/2014/main" xmlns="" id="{15E15C30-D4D8-C34C-ADA3-6ED4D8A0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6934" y="4326215"/>
              <a:ext cx="259227" cy="325475"/>
            </a:xfrm>
            <a:custGeom>
              <a:avLst/>
              <a:gdLst>
                <a:gd name="T0" fmla="*/ 181 w 397"/>
                <a:gd name="T1" fmla="*/ 0 h 498"/>
                <a:gd name="T2" fmla="*/ 0 w 397"/>
                <a:gd name="T3" fmla="*/ 85 h 498"/>
                <a:gd name="T4" fmla="*/ 0 w 397"/>
                <a:gd name="T5" fmla="*/ 85 h 498"/>
                <a:gd name="T6" fmla="*/ 102 w 397"/>
                <a:gd name="T7" fmla="*/ 453 h 498"/>
                <a:gd name="T8" fmla="*/ 102 w 397"/>
                <a:gd name="T9" fmla="*/ 453 h 498"/>
                <a:gd name="T10" fmla="*/ 379 w 397"/>
                <a:gd name="T11" fmla="*/ 408 h 498"/>
                <a:gd name="T12" fmla="*/ 379 w 397"/>
                <a:gd name="T13" fmla="*/ 408 h 498"/>
                <a:gd name="T14" fmla="*/ 181 w 397"/>
                <a:gd name="T1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498">
                  <a:moveTo>
                    <a:pt x="181" y="0"/>
                  </a:moveTo>
                  <a:lnTo>
                    <a:pt x="0" y="85"/>
                  </a:lnTo>
                  <a:lnTo>
                    <a:pt x="0" y="85"/>
                  </a:lnTo>
                  <a:cubicBezTo>
                    <a:pt x="0" y="85"/>
                    <a:pt x="0" y="368"/>
                    <a:pt x="102" y="453"/>
                  </a:cubicBezTo>
                  <a:lnTo>
                    <a:pt x="102" y="453"/>
                  </a:lnTo>
                  <a:cubicBezTo>
                    <a:pt x="155" y="497"/>
                    <a:pt x="362" y="465"/>
                    <a:pt x="379" y="408"/>
                  </a:cubicBezTo>
                  <a:lnTo>
                    <a:pt x="379" y="408"/>
                  </a:lnTo>
                  <a:cubicBezTo>
                    <a:pt x="396" y="351"/>
                    <a:pt x="181" y="0"/>
                    <a:pt x="181" y="0"/>
                  </a:cubicBezTo>
                </a:path>
              </a:pathLst>
            </a:custGeom>
            <a:noFill/>
            <a:ln w="576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147">
              <a:extLst>
                <a:ext uri="{FF2B5EF4-FFF2-40B4-BE49-F238E27FC236}">
                  <a16:creationId xmlns:a16="http://schemas.microsoft.com/office/drawing/2014/main" xmlns="" id="{656D5E77-38E6-DF47-8960-9A730CBAD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1098" y="5207589"/>
              <a:ext cx="1592806" cy="1195326"/>
            </a:xfrm>
            <a:custGeom>
              <a:avLst/>
              <a:gdLst>
                <a:gd name="T0" fmla="*/ 2439 w 2440"/>
                <a:gd name="T1" fmla="*/ 1076 h 1829"/>
                <a:gd name="T2" fmla="*/ 2439 w 2440"/>
                <a:gd name="T3" fmla="*/ 1076 h 1829"/>
                <a:gd name="T4" fmla="*/ 226 w 2440"/>
                <a:gd name="T5" fmla="*/ 0 h 1829"/>
                <a:gd name="T6" fmla="*/ 0 w 2440"/>
                <a:gd name="T7" fmla="*/ 312 h 1829"/>
                <a:gd name="T8" fmla="*/ 0 w 2440"/>
                <a:gd name="T9" fmla="*/ 312 h 1829"/>
                <a:gd name="T10" fmla="*/ 2312 w 2440"/>
                <a:gd name="T11" fmla="*/ 1828 h 1829"/>
                <a:gd name="T12" fmla="*/ 2439 w 2440"/>
                <a:gd name="T13" fmla="*/ 1076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0" h="1829">
                  <a:moveTo>
                    <a:pt x="2439" y="1076"/>
                  </a:moveTo>
                  <a:lnTo>
                    <a:pt x="2439" y="1076"/>
                  </a:lnTo>
                  <a:cubicBezTo>
                    <a:pt x="2439" y="1076"/>
                    <a:pt x="593" y="153"/>
                    <a:pt x="226" y="0"/>
                  </a:cubicBezTo>
                  <a:lnTo>
                    <a:pt x="0" y="312"/>
                  </a:lnTo>
                  <a:lnTo>
                    <a:pt x="0" y="312"/>
                  </a:lnTo>
                  <a:cubicBezTo>
                    <a:pt x="0" y="312"/>
                    <a:pt x="972" y="1265"/>
                    <a:pt x="2312" y="1828"/>
                  </a:cubicBezTo>
                  <a:lnTo>
                    <a:pt x="2439" y="1076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48">
              <a:extLst>
                <a:ext uri="{FF2B5EF4-FFF2-40B4-BE49-F238E27FC236}">
                  <a16:creationId xmlns:a16="http://schemas.microsoft.com/office/drawing/2014/main" xmlns="" id="{AC12B39C-EBEC-A942-BD68-14CE73373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3103" y="5256555"/>
              <a:ext cx="1673457" cy="1238530"/>
            </a:xfrm>
            <a:custGeom>
              <a:avLst/>
              <a:gdLst>
                <a:gd name="T0" fmla="*/ 2559 w 2560"/>
                <a:gd name="T1" fmla="*/ 298 h 1897"/>
                <a:gd name="T2" fmla="*/ 2559 w 2560"/>
                <a:gd name="T3" fmla="*/ 298 h 1897"/>
                <a:gd name="T4" fmla="*/ 2116 w 2560"/>
                <a:gd name="T5" fmla="*/ 646 h 1897"/>
                <a:gd name="T6" fmla="*/ 2116 w 2560"/>
                <a:gd name="T7" fmla="*/ 646 h 1897"/>
                <a:gd name="T8" fmla="*/ 425 w 2560"/>
                <a:gd name="T9" fmla="*/ 8 h 1897"/>
                <a:gd name="T10" fmla="*/ 425 w 2560"/>
                <a:gd name="T11" fmla="*/ 8 h 1897"/>
                <a:gd name="T12" fmla="*/ 311 w 2560"/>
                <a:gd name="T13" fmla="*/ 27 h 1897"/>
                <a:gd name="T14" fmla="*/ 311 w 2560"/>
                <a:gd name="T15" fmla="*/ 27 h 1897"/>
                <a:gd name="T16" fmla="*/ 23 w 2560"/>
                <a:gd name="T17" fmla="*/ 353 h 1897"/>
                <a:gd name="T18" fmla="*/ 23 w 2560"/>
                <a:gd name="T19" fmla="*/ 353 h 1897"/>
                <a:gd name="T20" fmla="*/ 70 w 2560"/>
                <a:gd name="T21" fmla="*/ 547 h 1897"/>
                <a:gd name="T22" fmla="*/ 70 w 2560"/>
                <a:gd name="T23" fmla="*/ 547 h 1897"/>
                <a:gd name="T24" fmla="*/ 2361 w 2560"/>
                <a:gd name="T25" fmla="*/ 1896 h 1897"/>
                <a:gd name="T26" fmla="*/ 2559 w 2560"/>
                <a:gd name="T27" fmla="*/ 298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0" h="1897">
                  <a:moveTo>
                    <a:pt x="2559" y="298"/>
                  </a:moveTo>
                  <a:lnTo>
                    <a:pt x="2559" y="298"/>
                  </a:lnTo>
                  <a:cubicBezTo>
                    <a:pt x="2473" y="642"/>
                    <a:pt x="2321" y="730"/>
                    <a:pt x="2116" y="646"/>
                  </a:cubicBezTo>
                  <a:lnTo>
                    <a:pt x="2116" y="646"/>
                  </a:lnTo>
                  <a:cubicBezTo>
                    <a:pt x="1575" y="425"/>
                    <a:pt x="925" y="114"/>
                    <a:pt x="425" y="8"/>
                  </a:cubicBezTo>
                  <a:lnTo>
                    <a:pt x="425" y="8"/>
                  </a:lnTo>
                  <a:cubicBezTo>
                    <a:pt x="386" y="0"/>
                    <a:pt x="346" y="7"/>
                    <a:pt x="311" y="27"/>
                  </a:cubicBezTo>
                  <a:lnTo>
                    <a:pt x="311" y="27"/>
                  </a:lnTo>
                  <a:cubicBezTo>
                    <a:pt x="172" y="108"/>
                    <a:pt x="65" y="224"/>
                    <a:pt x="23" y="353"/>
                  </a:cubicBezTo>
                  <a:lnTo>
                    <a:pt x="23" y="353"/>
                  </a:lnTo>
                  <a:cubicBezTo>
                    <a:pt x="0" y="421"/>
                    <a:pt x="20" y="495"/>
                    <a:pt x="70" y="547"/>
                  </a:cubicBezTo>
                  <a:lnTo>
                    <a:pt x="70" y="547"/>
                  </a:lnTo>
                  <a:cubicBezTo>
                    <a:pt x="328" y="808"/>
                    <a:pt x="1286" y="1712"/>
                    <a:pt x="2361" y="1896"/>
                  </a:cubicBezTo>
                  <a:lnTo>
                    <a:pt x="2559" y="2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xmlns="" id="{6DF30278-40CE-CE46-BA9A-A360E46B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8079" y="10841459"/>
              <a:ext cx="1316297" cy="843930"/>
            </a:xfrm>
            <a:custGeom>
              <a:avLst/>
              <a:gdLst>
                <a:gd name="T0" fmla="*/ 1889 w 2017"/>
                <a:gd name="T1" fmla="*/ 1128 h 1292"/>
                <a:gd name="T2" fmla="*/ 1889 w 2017"/>
                <a:gd name="T3" fmla="*/ 1128 h 1292"/>
                <a:gd name="T4" fmla="*/ 1908 w 2017"/>
                <a:gd name="T5" fmla="*/ 843 h 1292"/>
                <a:gd name="T6" fmla="*/ 531 w 2017"/>
                <a:gd name="T7" fmla="*/ 8 h 1292"/>
                <a:gd name="T8" fmla="*/ 531 w 2017"/>
                <a:gd name="T9" fmla="*/ 8 h 1292"/>
                <a:gd name="T10" fmla="*/ 491 w 2017"/>
                <a:gd name="T11" fmla="*/ 6 h 1292"/>
                <a:gd name="T12" fmla="*/ 131 w 2017"/>
                <a:gd name="T13" fmla="*/ 180 h 1292"/>
                <a:gd name="T14" fmla="*/ 131 w 2017"/>
                <a:gd name="T15" fmla="*/ 180 h 1292"/>
                <a:gd name="T16" fmla="*/ 117 w 2017"/>
                <a:gd name="T17" fmla="*/ 528 h 1292"/>
                <a:gd name="T18" fmla="*/ 117 w 2017"/>
                <a:gd name="T19" fmla="*/ 528 h 1292"/>
                <a:gd name="T20" fmla="*/ 1106 w 2017"/>
                <a:gd name="T21" fmla="*/ 1147 h 1292"/>
                <a:gd name="T22" fmla="*/ 1106 w 2017"/>
                <a:gd name="T23" fmla="*/ 1147 h 1292"/>
                <a:gd name="T24" fmla="*/ 1889 w 2017"/>
                <a:gd name="T25" fmla="*/ 1128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7" h="1292">
                  <a:moveTo>
                    <a:pt x="1889" y="1128"/>
                  </a:moveTo>
                  <a:lnTo>
                    <a:pt x="1889" y="1128"/>
                  </a:lnTo>
                  <a:cubicBezTo>
                    <a:pt x="2001" y="1063"/>
                    <a:pt x="2016" y="916"/>
                    <a:pt x="1908" y="843"/>
                  </a:cubicBezTo>
                  <a:lnTo>
                    <a:pt x="531" y="8"/>
                  </a:lnTo>
                  <a:lnTo>
                    <a:pt x="531" y="8"/>
                  </a:lnTo>
                  <a:cubicBezTo>
                    <a:pt x="519" y="0"/>
                    <a:pt x="504" y="0"/>
                    <a:pt x="491" y="6"/>
                  </a:cubicBezTo>
                  <a:lnTo>
                    <a:pt x="131" y="180"/>
                  </a:lnTo>
                  <a:lnTo>
                    <a:pt x="131" y="180"/>
                  </a:lnTo>
                  <a:cubicBezTo>
                    <a:pt x="0" y="244"/>
                    <a:pt x="7" y="433"/>
                    <a:pt x="117" y="528"/>
                  </a:cubicBezTo>
                  <a:lnTo>
                    <a:pt x="117" y="528"/>
                  </a:lnTo>
                  <a:cubicBezTo>
                    <a:pt x="315" y="699"/>
                    <a:pt x="573" y="917"/>
                    <a:pt x="1106" y="1147"/>
                  </a:cubicBezTo>
                  <a:lnTo>
                    <a:pt x="1106" y="1147"/>
                  </a:lnTo>
                  <a:cubicBezTo>
                    <a:pt x="1371" y="1263"/>
                    <a:pt x="1604" y="1291"/>
                    <a:pt x="1889" y="1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xmlns="" id="{6844339E-6DD4-B64F-9FEF-ADB42E103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5361" y="10648480"/>
              <a:ext cx="1270212" cy="1002345"/>
            </a:xfrm>
            <a:custGeom>
              <a:avLst/>
              <a:gdLst>
                <a:gd name="T0" fmla="*/ 1899 w 1946"/>
                <a:gd name="T1" fmla="*/ 1203 h 1533"/>
                <a:gd name="T2" fmla="*/ 1899 w 1946"/>
                <a:gd name="T3" fmla="*/ 1203 h 1533"/>
                <a:gd name="T4" fmla="*/ 1760 w 1946"/>
                <a:gd name="T5" fmla="*/ 539 h 1533"/>
                <a:gd name="T6" fmla="*/ 1760 w 1946"/>
                <a:gd name="T7" fmla="*/ 539 h 1533"/>
                <a:gd name="T8" fmla="*/ 1327 w 1946"/>
                <a:gd name="T9" fmla="*/ 433 h 1533"/>
                <a:gd name="T10" fmla="*/ 1327 w 1946"/>
                <a:gd name="T11" fmla="*/ 433 h 1533"/>
                <a:gd name="T12" fmla="*/ 128 w 1946"/>
                <a:gd name="T13" fmla="*/ 258 h 1533"/>
                <a:gd name="T14" fmla="*/ 128 w 1946"/>
                <a:gd name="T15" fmla="*/ 258 h 1533"/>
                <a:gd name="T16" fmla="*/ 76 w 1946"/>
                <a:gd name="T17" fmla="*/ 688 h 1533"/>
                <a:gd name="T18" fmla="*/ 76 w 1946"/>
                <a:gd name="T19" fmla="*/ 688 h 1533"/>
                <a:gd name="T20" fmla="*/ 1230 w 1946"/>
                <a:gd name="T21" fmla="*/ 1442 h 1533"/>
                <a:gd name="T22" fmla="*/ 1230 w 1946"/>
                <a:gd name="T23" fmla="*/ 1442 h 1533"/>
                <a:gd name="T24" fmla="*/ 1899 w 1946"/>
                <a:gd name="T25" fmla="*/ 120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6" h="1533">
                  <a:moveTo>
                    <a:pt x="1899" y="1203"/>
                  </a:moveTo>
                  <a:lnTo>
                    <a:pt x="1899" y="1203"/>
                  </a:lnTo>
                  <a:cubicBezTo>
                    <a:pt x="1888" y="1156"/>
                    <a:pt x="1928" y="679"/>
                    <a:pt x="1760" y="539"/>
                  </a:cubicBezTo>
                  <a:lnTo>
                    <a:pt x="1760" y="539"/>
                  </a:lnTo>
                  <a:cubicBezTo>
                    <a:pt x="1666" y="462"/>
                    <a:pt x="1468" y="443"/>
                    <a:pt x="1327" y="433"/>
                  </a:cubicBezTo>
                  <a:lnTo>
                    <a:pt x="1327" y="433"/>
                  </a:lnTo>
                  <a:cubicBezTo>
                    <a:pt x="1028" y="413"/>
                    <a:pt x="364" y="0"/>
                    <a:pt x="128" y="258"/>
                  </a:cubicBezTo>
                  <a:lnTo>
                    <a:pt x="128" y="258"/>
                  </a:lnTo>
                  <a:cubicBezTo>
                    <a:pt x="0" y="399"/>
                    <a:pt x="51" y="640"/>
                    <a:pt x="76" y="688"/>
                  </a:cubicBezTo>
                  <a:lnTo>
                    <a:pt x="76" y="688"/>
                  </a:lnTo>
                  <a:cubicBezTo>
                    <a:pt x="189" y="904"/>
                    <a:pt x="1015" y="1382"/>
                    <a:pt x="1230" y="1442"/>
                  </a:cubicBezTo>
                  <a:lnTo>
                    <a:pt x="1230" y="1442"/>
                  </a:lnTo>
                  <a:cubicBezTo>
                    <a:pt x="1558" y="1532"/>
                    <a:pt x="1945" y="1414"/>
                    <a:pt x="1899" y="1203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xmlns="" id="{D2918851-820A-D043-A057-C04CB053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855" y="11348393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0 w 517"/>
                <a:gd name="T5" fmla="*/ 225 h 748"/>
                <a:gd name="T6" fmla="*/ 0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3 h 748"/>
                <a:gd name="T14" fmla="*/ 516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116" y="0"/>
                    <a:pt x="0" y="65"/>
                    <a:pt x="0" y="225"/>
                  </a:cubicBezTo>
                  <a:lnTo>
                    <a:pt x="0" y="225"/>
                  </a:lnTo>
                  <a:cubicBezTo>
                    <a:pt x="0" y="386"/>
                    <a:pt x="116" y="583"/>
                    <a:pt x="258" y="665"/>
                  </a:cubicBezTo>
                  <a:lnTo>
                    <a:pt x="258" y="665"/>
                  </a:lnTo>
                  <a:cubicBezTo>
                    <a:pt x="400" y="747"/>
                    <a:pt x="516" y="684"/>
                    <a:pt x="516" y="523"/>
                  </a:cubicBezTo>
                  <a:lnTo>
                    <a:pt x="516" y="523"/>
                  </a:lnTo>
                  <a:cubicBezTo>
                    <a:pt x="516" y="362"/>
                    <a:pt x="400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xmlns="" id="{CC03E0C3-2385-334E-B2B3-4B1166B2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6284" y="11380076"/>
              <a:ext cx="414764" cy="492531"/>
            </a:xfrm>
            <a:custGeom>
              <a:avLst/>
              <a:gdLst>
                <a:gd name="T0" fmla="*/ 376 w 635"/>
                <a:gd name="T1" fmla="*/ 755 h 756"/>
                <a:gd name="T2" fmla="*/ 376 w 635"/>
                <a:gd name="T3" fmla="*/ 755 h 756"/>
                <a:gd name="T4" fmla="*/ 634 w 635"/>
                <a:gd name="T5" fmla="*/ 610 h 756"/>
                <a:gd name="T6" fmla="*/ 268 w 635"/>
                <a:gd name="T7" fmla="*/ 0 h 756"/>
                <a:gd name="T8" fmla="*/ 268 w 635"/>
                <a:gd name="T9" fmla="*/ 0 h 756"/>
                <a:gd name="T10" fmla="*/ 0 w 635"/>
                <a:gd name="T11" fmla="*/ 180 h 756"/>
                <a:gd name="T12" fmla="*/ 376 w 635"/>
                <a:gd name="T13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56">
                  <a:moveTo>
                    <a:pt x="376" y="755"/>
                  </a:moveTo>
                  <a:lnTo>
                    <a:pt x="376" y="755"/>
                  </a:lnTo>
                  <a:cubicBezTo>
                    <a:pt x="526" y="739"/>
                    <a:pt x="604" y="674"/>
                    <a:pt x="634" y="610"/>
                  </a:cubicBezTo>
                  <a:lnTo>
                    <a:pt x="268" y="0"/>
                  </a:lnTo>
                  <a:lnTo>
                    <a:pt x="268" y="0"/>
                  </a:lnTo>
                  <a:cubicBezTo>
                    <a:pt x="187" y="20"/>
                    <a:pt x="40" y="89"/>
                    <a:pt x="0" y="180"/>
                  </a:cubicBezTo>
                  <a:lnTo>
                    <a:pt x="376" y="755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xmlns="" id="{E1747360-1522-114B-B613-A7B6C4BD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4764" y="11417521"/>
              <a:ext cx="336994" cy="489651"/>
            </a:xfrm>
            <a:custGeom>
              <a:avLst/>
              <a:gdLst>
                <a:gd name="T0" fmla="*/ 258 w 517"/>
                <a:gd name="T1" fmla="*/ 82 h 748"/>
                <a:gd name="T2" fmla="*/ 258 w 517"/>
                <a:gd name="T3" fmla="*/ 82 h 748"/>
                <a:gd name="T4" fmla="*/ 0 w 517"/>
                <a:gd name="T5" fmla="*/ 224 h 748"/>
                <a:gd name="T6" fmla="*/ 0 w 517"/>
                <a:gd name="T7" fmla="*/ 224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2 h 748"/>
                <a:gd name="T14" fmla="*/ 516 w 517"/>
                <a:gd name="T15" fmla="*/ 522 h 748"/>
                <a:gd name="T16" fmla="*/ 258 w 517"/>
                <a:gd name="T17" fmla="*/ 8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2"/>
                  </a:moveTo>
                  <a:lnTo>
                    <a:pt x="258" y="82"/>
                  </a:lnTo>
                  <a:cubicBezTo>
                    <a:pt x="116" y="0"/>
                    <a:pt x="0" y="64"/>
                    <a:pt x="0" y="224"/>
                  </a:cubicBezTo>
                  <a:lnTo>
                    <a:pt x="0" y="224"/>
                  </a:lnTo>
                  <a:cubicBezTo>
                    <a:pt x="0" y="385"/>
                    <a:pt x="116" y="582"/>
                    <a:pt x="258" y="665"/>
                  </a:cubicBezTo>
                  <a:lnTo>
                    <a:pt x="258" y="665"/>
                  </a:lnTo>
                  <a:cubicBezTo>
                    <a:pt x="400" y="747"/>
                    <a:pt x="516" y="683"/>
                    <a:pt x="516" y="522"/>
                  </a:cubicBezTo>
                  <a:lnTo>
                    <a:pt x="516" y="522"/>
                  </a:lnTo>
                  <a:cubicBezTo>
                    <a:pt x="516" y="361"/>
                    <a:pt x="400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xmlns="" id="{7D0AEDD2-55C4-984B-8A07-3566A48A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403" y="11322472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516 w 517"/>
                <a:gd name="T5" fmla="*/ 225 h 748"/>
                <a:gd name="T6" fmla="*/ 516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0 w 517"/>
                <a:gd name="T13" fmla="*/ 523 h 748"/>
                <a:gd name="T14" fmla="*/ 0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400" y="0"/>
                    <a:pt x="516" y="64"/>
                    <a:pt x="516" y="225"/>
                  </a:cubicBezTo>
                  <a:lnTo>
                    <a:pt x="516" y="225"/>
                  </a:lnTo>
                  <a:cubicBezTo>
                    <a:pt x="516" y="386"/>
                    <a:pt x="400" y="583"/>
                    <a:pt x="258" y="665"/>
                  </a:cubicBezTo>
                  <a:lnTo>
                    <a:pt x="258" y="665"/>
                  </a:lnTo>
                  <a:cubicBezTo>
                    <a:pt x="115" y="747"/>
                    <a:pt x="0" y="684"/>
                    <a:pt x="0" y="523"/>
                  </a:cubicBezTo>
                  <a:lnTo>
                    <a:pt x="0" y="523"/>
                  </a:lnTo>
                  <a:cubicBezTo>
                    <a:pt x="0" y="362"/>
                    <a:pt x="115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xmlns="" id="{69B0FE4A-0943-B041-BA81-6DD04955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3205" y="11354154"/>
              <a:ext cx="414764" cy="492533"/>
            </a:xfrm>
            <a:custGeom>
              <a:avLst/>
              <a:gdLst>
                <a:gd name="T0" fmla="*/ 258 w 635"/>
                <a:gd name="T1" fmla="*/ 754 h 755"/>
                <a:gd name="T2" fmla="*/ 258 w 635"/>
                <a:gd name="T3" fmla="*/ 754 h 755"/>
                <a:gd name="T4" fmla="*/ 0 w 635"/>
                <a:gd name="T5" fmla="*/ 610 h 755"/>
                <a:gd name="T6" fmla="*/ 366 w 635"/>
                <a:gd name="T7" fmla="*/ 0 h 755"/>
                <a:gd name="T8" fmla="*/ 366 w 635"/>
                <a:gd name="T9" fmla="*/ 0 h 755"/>
                <a:gd name="T10" fmla="*/ 634 w 635"/>
                <a:gd name="T11" fmla="*/ 180 h 755"/>
                <a:gd name="T12" fmla="*/ 258 w 635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55">
                  <a:moveTo>
                    <a:pt x="258" y="754"/>
                  </a:moveTo>
                  <a:lnTo>
                    <a:pt x="258" y="754"/>
                  </a:lnTo>
                  <a:cubicBezTo>
                    <a:pt x="109" y="738"/>
                    <a:pt x="30" y="674"/>
                    <a:pt x="0" y="610"/>
                  </a:cubicBezTo>
                  <a:lnTo>
                    <a:pt x="366" y="0"/>
                  </a:lnTo>
                  <a:lnTo>
                    <a:pt x="366" y="0"/>
                  </a:lnTo>
                  <a:cubicBezTo>
                    <a:pt x="447" y="20"/>
                    <a:pt x="594" y="89"/>
                    <a:pt x="634" y="180"/>
                  </a:cubicBezTo>
                  <a:lnTo>
                    <a:pt x="258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159">
              <a:extLst>
                <a:ext uri="{FF2B5EF4-FFF2-40B4-BE49-F238E27FC236}">
                  <a16:creationId xmlns:a16="http://schemas.microsoft.com/office/drawing/2014/main" xmlns="" id="{5424D7A8-A3D6-564E-918C-C3C77EF17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5375" y="11391599"/>
              <a:ext cx="336996" cy="486770"/>
            </a:xfrm>
            <a:custGeom>
              <a:avLst/>
              <a:gdLst>
                <a:gd name="T0" fmla="*/ 258 w 517"/>
                <a:gd name="T1" fmla="*/ 82 h 747"/>
                <a:gd name="T2" fmla="*/ 258 w 517"/>
                <a:gd name="T3" fmla="*/ 82 h 747"/>
                <a:gd name="T4" fmla="*/ 516 w 517"/>
                <a:gd name="T5" fmla="*/ 224 h 747"/>
                <a:gd name="T6" fmla="*/ 516 w 517"/>
                <a:gd name="T7" fmla="*/ 224 h 747"/>
                <a:gd name="T8" fmla="*/ 258 w 517"/>
                <a:gd name="T9" fmla="*/ 664 h 747"/>
                <a:gd name="T10" fmla="*/ 258 w 517"/>
                <a:gd name="T11" fmla="*/ 664 h 747"/>
                <a:gd name="T12" fmla="*/ 0 w 517"/>
                <a:gd name="T13" fmla="*/ 522 h 747"/>
                <a:gd name="T14" fmla="*/ 0 w 517"/>
                <a:gd name="T15" fmla="*/ 522 h 747"/>
                <a:gd name="T16" fmla="*/ 258 w 517"/>
                <a:gd name="T17" fmla="*/ 8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7">
                  <a:moveTo>
                    <a:pt x="258" y="82"/>
                  </a:moveTo>
                  <a:lnTo>
                    <a:pt x="258" y="82"/>
                  </a:lnTo>
                  <a:cubicBezTo>
                    <a:pt x="400" y="0"/>
                    <a:pt x="516" y="63"/>
                    <a:pt x="516" y="224"/>
                  </a:cubicBezTo>
                  <a:lnTo>
                    <a:pt x="516" y="224"/>
                  </a:lnTo>
                  <a:cubicBezTo>
                    <a:pt x="516" y="385"/>
                    <a:pt x="400" y="582"/>
                    <a:pt x="258" y="664"/>
                  </a:cubicBezTo>
                  <a:lnTo>
                    <a:pt x="258" y="664"/>
                  </a:lnTo>
                  <a:cubicBezTo>
                    <a:pt x="116" y="746"/>
                    <a:pt x="0" y="683"/>
                    <a:pt x="0" y="522"/>
                  </a:cubicBezTo>
                  <a:lnTo>
                    <a:pt x="0" y="522"/>
                  </a:lnTo>
                  <a:cubicBezTo>
                    <a:pt x="0" y="361"/>
                    <a:pt x="116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xmlns="" id="{C2243845-A7CB-AA4E-A66C-D7D1440C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3143" y="12491874"/>
              <a:ext cx="336994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516 w 517"/>
                <a:gd name="T5" fmla="*/ 225 h 748"/>
                <a:gd name="T6" fmla="*/ 516 w 517"/>
                <a:gd name="T7" fmla="*/ 225 h 748"/>
                <a:gd name="T8" fmla="*/ 258 w 517"/>
                <a:gd name="T9" fmla="*/ 666 h 748"/>
                <a:gd name="T10" fmla="*/ 258 w 517"/>
                <a:gd name="T11" fmla="*/ 666 h 748"/>
                <a:gd name="T12" fmla="*/ 0 w 517"/>
                <a:gd name="T13" fmla="*/ 523 h 748"/>
                <a:gd name="T14" fmla="*/ 0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401" y="0"/>
                    <a:pt x="516" y="65"/>
                    <a:pt x="516" y="225"/>
                  </a:cubicBezTo>
                  <a:lnTo>
                    <a:pt x="516" y="225"/>
                  </a:lnTo>
                  <a:cubicBezTo>
                    <a:pt x="516" y="386"/>
                    <a:pt x="401" y="583"/>
                    <a:pt x="258" y="666"/>
                  </a:cubicBezTo>
                  <a:lnTo>
                    <a:pt x="258" y="666"/>
                  </a:lnTo>
                  <a:cubicBezTo>
                    <a:pt x="115" y="747"/>
                    <a:pt x="0" y="684"/>
                    <a:pt x="0" y="523"/>
                  </a:cubicBezTo>
                  <a:lnTo>
                    <a:pt x="0" y="523"/>
                  </a:lnTo>
                  <a:cubicBezTo>
                    <a:pt x="0" y="362"/>
                    <a:pt x="115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xmlns="" id="{C8F9C97A-D0D8-FD47-BDC6-E8FB63C42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1945" y="12523556"/>
              <a:ext cx="414764" cy="492533"/>
            </a:xfrm>
            <a:custGeom>
              <a:avLst/>
              <a:gdLst>
                <a:gd name="T0" fmla="*/ 258 w 634"/>
                <a:gd name="T1" fmla="*/ 754 h 755"/>
                <a:gd name="T2" fmla="*/ 258 w 634"/>
                <a:gd name="T3" fmla="*/ 754 h 755"/>
                <a:gd name="T4" fmla="*/ 0 w 634"/>
                <a:gd name="T5" fmla="*/ 610 h 755"/>
                <a:gd name="T6" fmla="*/ 365 w 634"/>
                <a:gd name="T7" fmla="*/ 0 h 755"/>
                <a:gd name="T8" fmla="*/ 365 w 634"/>
                <a:gd name="T9" fmla="*/ 0 h 755"/>
                <a:gd name="T10" fmla="*/ 633 w 634"/>
                <a:gd name="T11" fmla="*/ 180 h 755"/>
                <a:gd name="T12" fmla="*/ 258 w 634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755">
                  <a:moveTo>
                    <a:pt x="258" y="754"/>
                  </a:moveTo>
                  <a:lnTo>
                    <a:pt x="258" y="754"/>
                  </a:lnTo>
                  <a:cubicBezTo>
                    <a:pt x="108" y="738"/>
                    <a:pt x="30" y="674"/>
                    <a:pt x="0" y="610"/>
                  </a:cubicBezTo>
                  <a:lnTo>
                    <a:pt x="365" y="0"/>
                  </a:lnTo>
                  <a:lnTo>
                    <a:pt x="365" y="0"/>
                  </a:lnTo>
                  <a:cubicBezTo>
                    <a:pt x="446" y="20"/>
                    <a:pt x="593" y="89"/>
                    <a:pt x="633" y="180"/>
                  </a:cubicBezTo>
                  <a:lnTo>
                    <a:pt x="258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xmlns="" id="{5329FE8C-3E2D-A747-AD42-4A1EC3A8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1233" y="12561002"/>
              <a:ext cx="336996" cy="486770"/>
            </a:xfrm>
            <a:custGeom>
              <a:avLst/>
              <a:gdLst>
                <a:gd name="T0" fmla="*/ 258 w 517"/>
                <a:gd name="T1" fmla="*/ 82 h 747"/>
                <a:gd name="T2" fmla="*/ 258 w 517"/>
                <a:gd name="T3" fmla="*/ 82 h 747"/>
                <a:gd name="T4" fmla="*/ 516 w 517"/>
                <a:gd name="T5" fmla="*/ 224 h 747"/>
                <a:gd name="T6" fmla="*/ 516 w 517"/>
                <a:gd name="T7" fmla="*/ 224 h 747"/>
                <a:gd name="T8" fmla="*/ 258 w 517"/>
                <a:gd name="T9" fmla="*/ 664 h 747"/>
                <a:gd name="T10" fmla="*/ 258 w 517"/>
                <a:gd name="T11" fmla="*/ 664 h 747"/>
                <a:gd name="T12" fmla="*/ 0 w 517"/>
                <a:gd name="T13" fmla="*/ 522 h 747"/>
                <a:gd name="T14" fmla="*/ 0 w 517"/>
                <a:gd name="T15" fmla="*/ 522 h 747"/>
                <a:gd name="T16" fmla="*/ 258 w 517"/>
                <a:gd name="T17" fmla="*/ 8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7">
                  <a:moveTo>
                    <a:pt x="258" y="82"/>
                  </a:moveTo>
                  <a:lnTo>
                    <a:pt x="258" y="82"/>
                  </a:lnTo>
                  <a:cubicBezTo>
                    <a:pt x="401" y="0"/>
                    <a:pt x="516" y="63"/>
                    <a:pt x="516" y="224"/>
                  </a:cubicBezTo>
                  <a:lnTo>
                    <a:pt x="516" y="224"/>
                  </a:lnTo>
                  <a:cubicBezTo>
                    <a:pt x="516" y="385"/>
                    <a:pt x="401" y="582"/>
                    <a:pt x="258" y="664"/>
                  </a:cubicBezTo>
                  <a:lnTo>
                    <a:pt x="258" y="664"/>
                  </a:lnTo>
                  <a:cubicBezTo>
                    <a:pt x="116" y="746"/>
                    <a:pt x="0" y="683"/>
                    <a:pt x="0" y="522"/>
                  </a:cubicBezTo>
                  <a:lnTo>
                    <a:pt x="0" y="522"/>
                  </a:lnTo>
                  <a:cubicBezTo>
                    <a:pt x="0" y="361"/>
                    <a:pt x="116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165">
              <a:extLst>
                <a:ext uri="{FF2B5EF4-FFF2-40B4-BE49-F238E27FC236}">
                  <a16:creationId xmlns:a16="http://schemas.microsoft.com/office/drawing/2014/main" xmlns="" id="{ADB39EDA-EB12-9B46-BC84-2DAEB58E5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8742" y="12353620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0 w 517"/>
                <a:gd name="T5" fmla="*/ 225 h 748"/>
                <a:gd name="T6" fmla="*/ 0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3 h 748"/>
                <a:gd name="T14" fmla="*/ 516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115" y="0"/>
                    <a:pt x="0" y="65"/>
                    <a:pt x="0" y="225"/>
                  </a:cubicBezTo>
                  <a:lnTo>
                    <a:pt x="0" y="225"/>
                  </a:lnTo>
                  <a:cubicBezTo>
                    <a:pt x="0" y="386"/>
                    <a:pt x="115" y="583"/>
                    <a:pt x="258" y="665"/>
                  </a:cubicBezTo>
                  <a:lnTo>
                    <a:pt x="258" y="665"/>
                  </a:lnTo>
                  <a:cubicBezTo>
                    <a:pt x="401" y="747"/>
                    <a:pt x="516" y="684"/>
                    <a:pt x="516" y="523"/>
                  </a:cubicBezTo>
                  <a:lnTo>
                    <a:pt x="516" y="523"/>
                  </a:lnTo>
                  <a:cubicBezTo>
                    <a:pt x="516" y="362"/>
                    <a:pt x="401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xmlns="" id="{7FDD17E8-D878-6C44-BBC2-75282FF89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2171" y="12388182"/>
              <a:ext cx="414764" cy="492531"/>
            </a:xfrm>
            <a:custGeom>
              <a:avLst/>
              <a:gdLst>
                <a:gd name="T0" fmla="*/ 376 w 634"/>
                <a:gd name="T1" fmla="*/ 754 h 755"/>
                <a:gd name="T2" fmla="*/ 376 w 634"/>
                <a:gd name="T3" fmla="*/ 754 h 755"/>
                <a:gd name="T4" fmla="*/ 633 w 634"/>
                <a:gd name="T5" fmla="*/ 610 h 755"/>
                <a:gd name="T6" fmla="*/ 268 w 634"/>
                <a:gd name="T7" fmla="*/ 0 h 755"/>
                <a:gd name="T8" fmla="*/ 268 w 634"/>
                <a:gd name="T9" fmla="*/ 0 h 755"/>
                <a:gd name="T10" fmla="*/ 0 w 634"/>
                <a:gd name="T11" fmla="*/ 180 h 755"/>
                <a:gd name="T12" fmla="*/ 376 w 634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755">
                  <a:moveTo>
                    <a:pt x="376" y="754"/>
                  </a:moveTo>
                  <a:lnTo>
                    <a:pt x="376" y="754"/>
                  </a:lnTo>
                  <a:cubicBezTo>
                    <a:pt x="525" y="739"/>
                    <a:pt x="603" y="674"/>
                    <a:pt x="633" y="610"/>
                  </a:cubicBezTo>
                  <a:lnTo>
                    <a:pt x="268" y="0"/>
                  </a:lnTo>
                  <a:lnTo>
                    <a:pt x="268" y="0"/>
                  </a:lnTo>
                  <a:cubicBezTo>
                    <a:pt x="187" y="20"/>
                    <a:pt x="40" y="89"/>
                    <a:pt x="0" y="180"/>
                  </a:cubicBezTo>
                  <a:lnTo>
                    <a:pt x="376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67">
              <a:extLst>
                <a:ext uri="{FF2B5EF4-FFF2-40B4-BE49-F238E27FC236}">
                  <a16:creationId xmlns:a16="http://schemas.microsoft.com/office/drawing/2014/main" xmlns="" id="{194F8E1A-0DF2-8743-B3F3-A4756076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7769" y="12422747"/>
              <a:ext cx="336996" cy="489651"/>
            </a:xfrm>
            <a:custGeom>
              <a:avLst/>
              <a:gdLst>
                <a:gd name="T0" fmla="*/ 259 w 518"/>
                <a:gd name="T1" fmla="*/ 82 h 748"/>
                <a:gd name="T2" fmla="*/ 259 w 518"/>
                <a:gd name="T3" fmla="*/ 82 h 748"/>
                <a:gd name="T4" fmla="*/ 0 w 518"/>
                <a:gd name="T5" fmla="*/ 224 h 748"/>
                <a:gd name="T6" fmla="*/ 0 w 518"/>
                <a:gd name="T7" fmla="*/ 224 h 748"/>
                <a:gd name="T8" fmla="*/ 259 w 518"/>
                <a:gd name="T9" fmla="*/ 665 h 748"/>
                <a:gd name="T10" fmla="*/ 259 w 518"/>
                <a:gd name="T11" fmla="*/ 665 h 748"/>
                <a:gd name="T12" fmla="*/ 517 w 518"/>
                <a:gd name="T13" fmla="*/ 522 h 748"/>
                <a:gd name="T14" fmla="*/ 517 w 518"/>
                <a:gd name="T15" fmla="*/ 522 h 748"/>
                <a:gd name="T16" fmla="*/ 259 w 518"/>
                <a:gd name="T17" fmla="*/ 8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748">
                  <a:moveTo>
                    <a:pt x="259" y="82"/>
                  </a:moveTo>
                  <a:lnTo>
                    <a:pt x="259" y="82"/>
                  </a:lnTo>
                  <a:cubicBezTo>
                    <a:pt x="116" y="0"/>
                    <a:pt x="0" y="64"/>
                    <a:pt x="0" y="224"/>
                  </a:cubicBezTo>
                  <a:lnTo>
                    <a:pt x="0" y="224"/>
                  </a:lnTo>
                  <a:cubicBezTo>
                    <a:pt x="0" y="385"/>
                    <a:pt x="116" y="582"/>
                    <a:pt x="259" y="665"/>
                  </a:cubicBezTo>
                  <a:lnTo>
                    <a:pt x="259" y="665"/>
                  </a:lnTo>
                  <a:cubicBezTo>
                    <a:pt x="401" y="747"/>
                    <a:pt x="517" y="683"/>
                    <a:pt x="517" y="522"/>
                  </a:cubicBezTo>
                  <a:lnTo>
                    <a:pt x="517" y="522"/>
                  </a:lnTo>
                  <a:cubicBezTo>
                    <a:pt x="517" y="361"/>
                    <a:pt x="401" y="164"/>
                    <a:pt x="259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CDA73B66-B479-3B42-9D18-7BA0F239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5961" y="11487492"/>
              <a:ext cx="2341035" cy="1464011"/>
            </a:xfrm>
            <a:custGeom>
              <a:avLst/>
              <a:gdLst>
                <a:gd name="connsiteX0" fmla="*/ 161670 w 2341035"/>
                <a:gd name="connsiteY0" fmla="*/ 1169757 h 1464011"/>
                <a:gd name="connsiteX1" fmla="*/ 232647 w 2341035"/>
                <a:gd name="connsiteY1" fmla="*/ 1249169 h 1464011"/>
                <a:gd name="connsiteX2" fmla="*/ 116323 w 2341035"/>
                <a:gd name="connsiteY2" fmla="*/ 1448094 h 1464011"/>
                <a:gd name="connsiteX3" fmla="*/ 0 w 2341035"/>
                <a:gd name="connsiteY3" fmla="*/ 1383967 h 1464011"/>
                <a:gd name="connsiteX4" fmla="*/ 116323 w 2341035"/>
                <a:gd name="connsiteY4" fmla="*/ 1185696 h 1464011"/>
                <a:gd name="connsiteX5" fmla="*/ 161670 w 2341035"/>
                <a:gd name="connsiteY5" fmla="*/ 1169757 h 1464011"/>
                <a:gd name="connsiteX6" fmla="*/ 2122611 w 2341035"/>
                <a:gd name="connsiteY6" fmla="*/ 1026778 h 1464011"/>
                <a:gd name="connsiteX7" fmla="*/ 2170307 w 2341035"/>
                <a:gd name="connsiteY7" fmla="*/ 1043528 h 1464011"/>
                <a:gd name="connsiteX8" fmla="*/ 2292069 w 2341035"/>
                <a:gd name="connsiteY8" fmla="*/ 1251657 h 1464011"/>
                <a:gd name="connsiteX9" fmla="*/ 2170307 w 2341035"/>
                <a:gd name="connsiteY9" fmla="*/ 1319510 h 1464011"/>
                <a:gd name="connsiteX10" fmla="*/ 2047893 w 2341035"/>
                <a:gd name="connsiteY10" fmla="*/ 1110729 h 1464011"/>
                <a:gd name="connsiteX11" fmla="*/ 2122611 w 2341035"/>
                <a:gd name="connsiteY11" fmla="*/ 1026778 h 1464011"/>
                <a:gd name="connsiteX12" fmla="*/ 145186 w 2341035"/>
                <a:gd name="connsiteY12" fmla="*/ 16309 h 1464011"/>
                <a:gd name="connsiteX13" fmla="*/ 194093 w 2341035"/>
                <a:gd name="connsiteY13" fmla="*/ 33384 h 1464011"/>
                <a:gd name="connsiteX14" fmla="*/ 319060 w 2341035"/>
                <a:gd name="connsiteY14" fmla="*/ 248405 h 1464011"/>
                <a:gd name="connsiteX15" fmla="*/ 194093 w 2341035"/>
                <a:gd name="connsiteY15" fmla="*/ 318550 h 1464011"/>
                <a:gd name="connsiteX16" fmla="*/ 69126 w 2341035"/>
                <a:gd name="connsiteY16" fmla="*/ 102872 h 1464011"/>
                <a:gd name="connsiteX17" fmla="*/ 145186 w 2341035"/>
                <a:gd name="connsiteY17" fmla="*/ 16309 h 1464011"/>
                <a:gd name="connsiteX18" fmla="*/ 2270026 w 2341035"/>
                <a:gd name="connsiteY18" fmla="*/ 390 h 1464011"/>
                <a:gd name="connsiteX19" fmla="*/ 2341035 w 2341035"/>
                <a:gd name="connsiteY19" fmla="*/ 81153 h 1464011"/>
                <a:gd name="connsiteX20" fmla="*/ 2224708 w 2341035"/>
                <a:gd name="connsiteY20" fmla="*/ 280888 h 1464011"/>
                <a:gd name="connsiteX21" fmla="*/ 2108381 w 2341035"/>
                <a:gd name="connsiteY21" fmla="*/ 216056 h 1464011"/>
                <a:gd name="connsiteX22" fmla="*/ 2224708 w 2341035"/>
                <a:gd name="connsiteY22" fmla="*/ 16321 h 1464011"/>
                <a:gd name="connsiteX23" fmla="*/ 2270026 w 2341035"/>
                <a:gd name="connsiteY23" fmla="*/ 390 h 14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1035" h="1464011">
                  <a:moveTo>
                    <a:pt x="161670" y="1169757"/>
                  </a:moveTo>
                  <a:cubicBezTo>
                    <a:pt x="203443" y="1165493"/>
                    <a:pt x="232647" y="1195185"/>
                    <a:pt x="232647" y="1249169"/>
                  </a:cubicBezTo>
                  <a:cubicBezTo>
                    <a:pt x="232647" y="1321803"/>
                    <a:pt x="180728" y="1410795"/>
                    <a:pt x="116323" y="1448094"/>
                  </a:cubicBezTo>
                  <a:cubicBezTo>
                    <a:pt x="51918" y="1484738"/>
                    <a:pt x="0" y="1455946"/>
                    <a:pt x="0" y="1383967"/>
                  </a:cubicBezTo>
                  <a:cubicBezTo>
                    <a:pt x="0" y="1311333"/>
                    <a:pt x="51918" y="1222340"/>
                    <a:pt x="116323" y="1185696"/>
                  </a:cubicBezTo>
                  <a:cubicBezTo>
                    <a:pt x="132424" y="1176372"/>
                    <a:pt x="147745" y="1171178"/>
                    <a:pt x="161670" y="1169757"/>
                  </a:cubicBezTo>
                  <a:close/>
                  <a:moveTo>
                    <a:pt x="2122611" y="1026778"/>
                  </a:moveTo>
                  <a:cubicBezTo>
                    <a:pt x="2137262" y="1028277"/>
                    <a:pt x="2153377" y="1033741"/>
                    <a:pt x="2170307" y="1043528"/>
                  </a:cubicBezTo>
                  <a:cubicBezTo>
                    <a:pt x="2237373" y="1082022"/>
                    <a:pt x="2292069" y="1175973"/>
                    <a:pt x="2292069" y="1251657"/>
                  </a:cubicBezTo>
                  <a:cubicBezTo>
                    <a:pt x="2292069" y="1327992"/>
                    <a:pt x="2237373" y="1358005"/>
                    <a:pt x="2170307" y="1319510"/>
                  </a:cubicBezTo>
                  <a:cubicBezTo>
                    <a:pt x="2102588" y="1280364"/>
                    <a:pt x="2047893" y="1187065"/>
                    <a:pt x="2047893" y="1110729"/>
                  </a:cubicBezTo>
                  <a:cubicBezTo>
                    <a:pt x="2047893" y="1053477"/>
                    <a:pt x="2078659" y="1022282"/>
                    <a:pt x="2122611" y="1026778"/>
                  </a:cubicBezTo>
                  <a:close/>
                  <a:moveTo>
                    <a:pt x="145186" y="16309"/>
                  </a:moveTo>
                  <a:cubicBezTo>
                    <a:pt x="160166" y="17815"/>
                    <a:pt x="176682" y="23387"/>
                    <a:pt x="194093" y="33384"/>
                  </a:cubicBezTo>
                  <a:cubicBezTo>
                    <a:pt x="263085" y="73373"/>
                    <a:pt x="319060" y="170395"/>
                    <a:pt x="319060" y="248405"/>
                  </a:cubicBezTo>
                  <a:cubicBezTo>
                    <a:pt x="319060" y="327072"/>
                    <a:pt x="263085" y="358538"/>
                    <a:pt x="194093" y="318550"/>
                  </a:cubicBezTo>
                  <a:cubicBezTo>
                    <a:pt x="124450" y="277905"/>
                    <a:pt x="69126" y="181539"/>
                    <a:pt x="69126" y="102872"/>
                  </a:cubicBezTo>
                  <a:cubicBezTo>
                    <a:pt x="69126" y="43873"/>
                    <a:pt x="100246" y="11791"/>
                    <a:pt x="145186" y="16309"/>
                  </a:cubicBezTo>
                  <a:close/>
                  <a:moveTo>
                    <a:pt x="2270026" y="390"/>
                  </a:moveTo>
                  <a:cubicBezTo>
                    <a:pt x="2311791" y="-3816"/>
                    <a:pt x="2341035" y="26144"/>
                    <a:pt x="2341035" y="81153"/>
                  </a:cubicBezTo>
                  <a:cubicBezTo>
                    <a:pt x="2341035" y="153844"/>
                    <a:pt x="2289045" y="243560"/>
                    <a:pt x="2224708" y="280888"/>
                  </a:cubicBezTo>
                  <a:cubicBezTo>
                    <a:pt x="2160371" y="318215"/>
                    <a:pt x="2108381" y="289401"/>
                    <a:pt x="2108381" y="216056"/>
                  </a:cubicBezTo>
                  <a:cubicBezTo>
                    <a:pt x="2108381" y="142711"/>
                    <a:pt x="2160371" y="53649"/>
                    <a:pt x="2224708" y="16321"/>
                  </a:cubicBezTo>
                  <a:cubicBezTo>
                    <a:pt x="2240792" y="6989"/>
                    <a:pt x="2256105" y="1791"/>
                    <a:pt x="2270026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69">
              <a:extLst>
                <a:ext uri="{FF2B5EF4-FFF2-40B4-BE49-F238E27FC236}">
                  <a16:creationId xmlns:a16="http://schemas.microsoft.com/office/drawing/2014/main" xmlns="" id="{A9AF0690-7198-E54B-9296-7E9C3F537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908" y="4473112"/>
              <a:ext cx="895773" cy="1097394"/>
            </a:xfrm>
            <a:custGeom>
              <a:avLst/>
              <a:gdLst>
                <a:gd name="T0" fmla="*/ 1246 w 1373"/>
                <a:gd name="T1" fmla="*/ 1440 h 1679"/>
                <a:gd name="T2" fmla="*/ 1246 w 1373"/>
                <a:gd name="T3" fmla="*/ 1440 h 1679"/>
                <a:gd name="T4" fmla="*/ 442 w 1373"/>
                <a:gd name="T5" fmla="*/ 1567 h 1679"/>
                <a:gd name="T6" fmla="*/ 442 w 1373"/>
                <a:gd name="T7" fmla="*/ 1567 h 1679"/>
                <a:gd name="T8" fmla="*/ 265 w 1373"/>
                <a:gd name="T9" fmla="*/ 1355 h 1679"/>
                <a:gd name="T10" fmla="*/ 0 w 1373"/>
                <a:gd name="T11" fmla="*/ 0 h 1679"/>
                <a:gd name="T12" fmla="*/ 1137 w 1373"/>
                <a:gd name="T13" fmla="*/ 28 h 1679"/>
                <a:gd name="T14" fmla="*/ 1348 w 1373"/>
                <a:gd name="T15" fmla="*/ 1107 h 1679"/>
                <a:gd name="T16" fmla="*/ 1348 w 1373"/>
                <a:gd name="T17" fmla="*/ 1107 h 1679"/>
                <a:gd name="T18" fmla="*/ 1246 w 1373"/>
                <a:gd name="T19" fmla="*/ 1440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3" h="1679">
                  <a:moveTo>
                    <a:pt x="1246" y="1440"/>
                  </a:moveTo>
                  <a:lnTo>
                    <a:pt x="1246" y="1440"/>
                  </a:lnTo>
                  <a:cubicBezTo>
                    <a:pt x="1002" y="1665"/>
                    <a:pt x="730" y="1678"/>
                    <a:pt x="442" y="1567"/>
                  </a:cubicBezTo>
                  <a:lnTo>
                    <a:pt x="442" y="1567"/>
                  </a:lnTo>
                  <a:cubicBezTo>
                    <a:pt x="352" y="1532"/>
                    <a:pt x="284" y="1453"/>
                    <a:pt x="265" y="1355"/>
                  </a:cubicBezTo>
                  <a:lnTo>
                    <a:pt x="0" y="0"/>
                  </a:lnTo>
                  <a:lnTo>
                    <a:pt x="1137" y="28"/>
                  </a:lnTo>
                  <a:lnTo>
                    <a:pt x="1348" y="1107"/>
                  </a:lnTo>
                  <a:lnTo>
                    <a:pt x="1348" y="1107"/>
                  </a:lnTo>
                  <a:cubicBezTo>
                    <a:pt x="1372" y="1230"/>
                    <a:pt x="1336" y="1358"/>
                    <a:pt x="1246" y="1440"/>
                  </a:cubicBezTo>
                </a:path>
              </a:pathLst>
            </a:custGeom>
            <a:solidFill>
              <a:srgbClr val="EDCD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70">
              <a:extLst>
                <a:ext uri="{FF2B5EF4-FFF2-40B4-BE49-F238E27FC236}">
                  <a16:creationId xmlns:a16="http://schemas.microsoft.com/office/drawing/2014/main" xmlns="" id="{928CF3C3-CFAE-B147-B599-61E22E33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7581" y="3493809"/>
              <a:ext cx="1218367" cy="1762745"/>
            </a:xfrm>
            <a:custGeom>
              <a:avLst/>
              <a:gdLst>
                <a:gd name="T0" fmla="*/ 68 w 1867"/>
                <a:gd name="T1" fmla="*/ 1569 h 2698"/>
                <a:gd name="T2" fmla="*/ 68 w 1867"/>
                <a:gd name="T3" fmla="*/ 1569 h 2698"/>
                <a:gd name="T4" fmla="*/ 817 w 1867"/>
                <a:gd name="T5" fmla="*/ 2636 h 2698"/>
                <a:gd name="T6" fmla="*/ 817 w 1867"/>
                <a:gd name="T7" fmla="*/ 2636 h 2698"/>
                <a:gd name="T8" fmla="*/ 1100 w 1867"/>
                <a:gd name="T9" fmla="*/ 1525 h 2698"/>
                <a:gd name="T10" fmla="*/ 1100 w 1867"/>
                <a:gd name="T11" fmla="*/ 1525 h 2698"/>
                <a:gd name="T12" fmla="*/ 1651 w 1867"/>
                <a:gd name="T13" fmla="*/ 1380 h 2698"/>
                <a:gd name="T14" fmla="*/ 1651 w 1867"/>
                <a:gd name="T15" fmla="*/ 1380 h 2698"/>
                <a:gd name="T16" fmla="*/ 888 w 1867"/>
                <a:gd name="T17" fmla="*/ 111 h 2698"/>
                <a:gd name="T18" fmla="*/ 888 w 1867"/>
                <a:gd name="T19" fmla="*/ 111 h 2698"/>
                <a:gd name="T20" fmla="*/ 50 w 1867"/>
                <a:gd name="T21" fmla="*/ 638 h 2698"/>
                <a:gd name="T22" fmla="*/ 50 w 1867"/>
                <a:gd name="T23" fmla="*/ 638 h 2698"/>
                <a:gd name="T24" fmla="*/ 68 w 1867"/>
                <a:gd name="T25" fmla="*/ 1569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7" h="2698">
                  <a:moveTo>
                    <a:pt x="68" y="1569"/>
                  </a:moveTo>
                  <a:lnTo>
                    <a:pt x="68" y="1569"/>
                  </a:lnTo>
                  <a:cubicBezTo>
                    <a:pt x="199" y="2240"/>
                    <a:pt x="414" y="2697"/>
                    <a:pt x="817" y="2636"/>
                  </a:cubicBezTo>
                  <a:lnTo>
                    <a:pt x="817" y="2636"/>
                  </a:lnTo>
                  <a:cubicBezTo>
                    <a:pt x="1208" y="2576"/>
                    <a:pt x="866" y="1817"/>
                    <a:pt x="1100" y="1525"/>
                  </a:cubicBezTo>
                  <a:lnTo>
                    <a:pt x="1100" y="1525"/>
                  </a:lnTo>
                  <a:cubicBezTo>
                    <a:pt x="1152" y="1461"/>
                    <a:pt x="1595" y="1445"/>
                    <a:pt x="1651" y="1380"/>
                  </a:cubicBezTo>
                  <a:lnTo>
                    <a:pt x="1651" y="1380"/>
                  </a:lnTo>
                  <a:cubicBezTo>
                    <a:pt x="1866" y="1130"/>
                    <a:pt x="1451" y="0"/>
                    <a:pt x="888" y="111"/>
                  </a:cubicBezTo>
                  <a:lnTo>
                    <a:pt x="888" y="111"/>
                  </a:lnTo>
                  <a:cubicBezTo>
                    <a:pt x="535" y="180"/>
                    <a:pt x="181" y="304"/>
                    <a:pt x="50" y="638"/>
                  </a:cubicBezTo>
                  <a:lnTo>
                    <a:pt x="50" y="638"/>
                  </a:lnTo>
                  <a:cubicBezTo>
                    <a:pt x="0" y="767"/>
                    <a:pt x="50" y="1479"/>
                    <a:pt x="68" y="1569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171">
              <a:extLst>
                <a:ext uri="{FF2B5EF4-FFF2-40B4-BE49-F238E27FC236}">
                  <a16:creationId xmlns:a16="http://schemas.microsoft.com/office/drawing/2014/main" xmlns="" id="{DF4C3EF5-B067-AF40-BBE3-F825371F1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5960" y="3122249"/>
              <a:ext cx="1854915" cy="1820351"/>
            </a:xfrm>
            <a:custGeom>
              <a:avLst/>
              <a:gdLst>
                <a:gd name="T0" fmla="*/ 362 w 2841"/>
                <a:gd name="T1" fmla="*/ 447 h 2789"/>
                <a:gd name="T2" fmla="*/ 362 w 2841"/>
                <a:gd name="T3" fmla="*/ 447 h 2789"/>
                <a:gd name="T4" fmla="*/ 222 w 2841"/>
                <a:gd name="T5" fmla="*/ 1414 h 2789"/>
                <a:gd name="T6" fmla="*/ 222 w 2841"/>
                <a:gd name="T7" fmla="*/ 1414 h 2789"/>
                <a:gd name="T8" fmla="*/ 575 w 2841"/>
                <a:gd name="T9" fmla="*/ 1667 h 2789"/>
                <a:gd name="T10" fmla="*/ 575 w 2841"/>
                <a:gd name="T11" fmla="*/ 1667 h 2789"/>
                <a:gd name="T12" fmla="*/ 788 w 2841"/>
                <a:gd name="T13" fmla="*/ 2276 h 2789"/>
                <a:gd name="T14" fmla="*/ 788 w 2841"/>
                <a:gd name="T15" fmla="*/ 2276 h 2789"/>
                <a:gd name="T16" fmla="*/ 906 w 2841"/>
                <a:gd name="T17" fmla="*/ 2156 h 2789"/>
                <a:gd name="T18" fmla="*/ 906 w 2841"/>
                <a:gd name="T19" fmla="*/ 2156 h 2789"/>
                <a:gd name="T20" fmla="*/ 1176 w 2841"/>
                <a:gd name="T21" fmla="*/ 1967 h 2789"/>
                <a:gd name="T22" fmla="*/ 1176 w 2841"/>
                <a:gd name="T23" fmla="*/ 1967 h 2789"/>
                <a:gd name="T24" fmla="*/ 1611 w 2841"/>
                <a:gd name="T25" fmla="*/ 2635 h 2789"/>
                <a:gd name="T26" fmla="*/ 1611 w 2841"/>
                <a:gd name="T27" fmla="*/ 2635 h 2789"/>
                <a:gd name="T28" fmla="*/ 2422 w 2841"/>
                <a:gd name="T29" fmla="*/ 2432 h 2789"/>
                <a:gd name="T30" fmla="*/ 2422 w 2841"/>
                <a:gd name="T31" fmla="*/ 2432 h 2789"/>
                <a:gd name="T32" fmla="*/ 2144 w 2841"/>
                <a:gd name="T33" fmla="*/ 631 h 2789"/>
                <a:gd name="T34" fmla="*/ 2144 w 2841"/>
                <a:gd name="T35" fmla="*/ 631 h 2789"/>
                <a:gd name="T36" fmla="*/ 656 w 2841"/>
                <a:gd name="T37" fmla="*/ 543 h 2789"/>
                <a:gd name="T38" fmla="*/ 656 w 2841"/>
                <a:gd name="T39" fmla="*/ 543 h 2789"/>
                <a:gd name="T40" fmla="*/ 362 w 2841"/>
                <a:gd name="T41" fmla="*/ 447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1" h="2789">
                  <a:moveTo>
                    <a:pt x="362" y="447"/>
                  </a:moveTo>
                  <a:lnTo>
                    <a:pt x="362" y="447"/>
                  </a:lnTo>
                  <a:cubicBezTo>
                    <a:pt x="0" y="657"/>
                    <a:pt x="56" y="1125"/>
                    <a:pt x="222" y="1414"/>
                  </a:cubicBezTo>
                  <a:lnTo>
                    <a:pt x="222" y="1414"/>
                  </a:lnTo>
                  <a:cubicBezTo>
                    <a:pt x="304" y="1559"/>
                    <a:pt x="401" y="1619"/>
                    <a:pt x="575" y="1667"/>
                  </a:cubicBezTo>
                  <a:lnTo>
                    <a:pt x="575" y="1667"/>
                  </a:lnTo>
                  <a:cubicBezTo>
                    <a:pt x="748" y="1716"/>
                    <a:pt x="776" y="2147"/>
                    <a:pt x="788" y="2276"/>
                  </a:cubicBezTo>
                  <a:lnTo>
                    <a:pt x="788" y="2276"/>
                  </a:lnTo>
                  <a:cubicBezTo>
                    <a:pt x="788" y="2276"/>
                    <a:pt x="877" y="2316"/>
                    <a:pt x="906" y="2156"/>
                  </a:cubicBezTo>
                  <a:lnTo>
                    <a:pt x="906" y="2156"/>
                  </a:lnTo>
                  <a:cubicBezTo>
                    <a:pt x="935" y="1995"/>
                    <a:pt x="1108" y="1747"/>
                    <a:pt x="1176" y="1967"/>
                  </a:cubicBezTo>
                  <a:lnTo>
                    <a:pt x="1176" y="1967"/>
                  </a:lnTo>
                  <a:cubicBezTo>
                    <a:pt x="1245" y="2187"/>
                    <a:pt x="1508" y="2497"/>
                    <a:pt x="1611" y="2635"/>
                  </a:cubicBezTo>
                  <a:lnTo>
                    <a:pt x="1611" y="2635"/>
                  </a:lnTo>
                  <a:cubicBezTo>
                    <a:pt x="1714" y="2772"/>
                    <a:pt x="2252" y="2788"/>
                    <a:pt x="2422" y="2432"/>
                  </a:cubicBezTo>
                  <a:lnTo>
                    <a:pt x="2422" y="2432"/>
                  </a:lnTo>
                  <a:cubicBezTo>
                    <a:pt x="2052" y="1904"/>
                    <a:pt x="2840" y="1449"/>
                    <a:pt x="2144" y="631"/>
                  </a:cubicBezTo>
                  <a:lnTo>
                    <a:pt x="2144" y="631"/>
                  </a:lnTo>
                  <a:cubicBezTo>
                    <a:pt x="1996" y="308"/>
                    <a:pt x="1687" y="0"/>
                    <a:pt x="656" y="543"/>
                  </a:cubicBezTo>
                  <a:lnTo>
                    <a:pt x="656" y="543"/>
                  </a:lnTo>
                  <a:cubicBezTo>
                    <a:pt x="608" y="571"/>
                    <a:pt x="433" y="510"/>
                    <a:pt x="362" y="4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72">
              <a:extLst>
                <a:ext uri="{FF2B5EF4-FFF2-40B4-BE49-F238E27FC236}">
                  <a16:creationId xmlns:a16="http://schemas.microsoft.com/office/drawing/2014/main" xmlns="" id="{A5DCBA87-289D-0A42-85FA-1555E352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3" y="4268609"/>
              <a:ext cx="331234" cy="521336"/>
            </a:xfrm>
            <a:custGeom>
              <a:avLst/>
              <a:gdLst>
                <a:gd name="T0" fmla="*/ 50 w 506"/>
                <a:gd name="T1" fmla="*/ 458 h 797"/>
                <a:gd name="T2" fmla="*/ 50 w 506"/>
                <a:gd name="T3" fmla="*/ 458 h 797"/>
                <a:gd name="T4" fmla="*/ 302 w 506"/>
                <a:gd name="T5" fmla="*/ 763 h 797"/>
                <a:gd name="T6" fmla="*/ 302 w 506"/>
                <a:gd name="T7" fmla="*/ 763 h 797"/>
                <a:gd name="T8" fmla="*/ 455 w 506"/>
                <a:gd name="T9" fmla="*/ 250 h 797"/>
                <a:gd name="T10" fmla="*/ 455 w 506"/>
                <a:gd name="T11" fmla="*/ 250 h 797"/>
                <a:gd name="T12" fmla="*/ 226 w 506"/>
                <a:gd name="T13" fmla="*/ 33 h 797"/>
                <a:gd name="T14" fmla="*/ 226 w 506"/>
                <a:gd name="T15" fmla="*/ 33 h 797"/>
                <a:gd name="T16" fmla="*/ 50 w 506"/>
                <a:gd name="T17" fmla="*/ 45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" h="797">
                  <a:moveTo>
                    <a:pt x="50" y="458"/>
                  </a:moveTo>
                  <a:lnTo>
                    <a:pt x="50" y="458"/>
                  </a:lnTo>
                  <a:cubicBezTo>
                    <a:pt x="101" y="648"/>
                    <a:pt x="179" y="796"/>
                    <a:pt x="302" y="763"/>
                  </a:cubicBezTo>
                  <a:lnTo>
                    <a:pt x="302" y="763"/>
                  </a:lnTo>
                  <a:cubicBezTo>
                    <a:pt x="426" y="731"/>
                    <a:pt x="505" y="440"/>
                    <a:pt x="455" y="250"/>
                  </a:cubicBezTo>
                  <a:lnTo>
                    <a:pt x="455" y="250"/>
                  </a:lnTo>
                  <a:cubicBezTo>
                    <a:pt x="405" y="59"/>
                    <a:pt x="349" y="0"/>
                    <a:pt x="226" y="33"/>
                  </a:cubicBezTo>
                  <a:lnTo>
                    <a:pt x="226" y="33"/>
                  </a:lnTo>
                  <a:cubicBezTo>
                    <a:pt x="103" y="66"/>
                    <a:pt x="0" y="268"/>
                    <a:pt x="50" y="458"/>
                  </a:cubicBezTo>
                </a:path>
              </a:pathLst>
            </a:custGeom>
            <a:solidFill>
              <a:srgbClr val="EDCD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173">
              <a:extLst>
                <a:ext uri="{FF2B5EF4-FFF2-40B4-BE49-F238E27FC236}">
                  <a16:creationId xmlns:a16="http://schemas.microsoft.com/office/drawing/2014/main" xmlns="" id="{AAD3067A-1ED0-474D-9629-88F30AC9C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4222524"/>
              <a:ext cx="357157" cy="521336"/>
            </a:xfrm>
            <a:custGeom>
              <a:avLst/>
              <a:gdLst>
                <a:gd name="T0" fmla="*/ 50 w 545"/>
                <a:gd name="T1" fmla="*/ 457 h 796"/>
                <a:gd name="T2" fmla="*/ 50 w 545"/>
                <a:gd name="T3" fmla="*/ 457 h 796"/>
                <a:gd name="T4" fmla="*/ 302 w 545"/>
                <a:gd name="T5" fmla="*/ 763 h 796"/>
                <a:gd name="T6" fmla="*/ 302 w 545"/>
                <a:gd name="T7" fmla="*/ 763 h 796"/>
                <a:gd name="T8" fmla="*/ 494 w 545"/>
                <a:gd name="T9" fmla="*/ 266 h 796"/>
                <a:gd name="T10" fmla="*/ 494 w 545"/>
                <a:gd name="T11" fmla="*/ 266 h 796"/>
                <a:gd name="T12" fmla="*/ 226 w 545"/>
                <a:gd name="T13" fmla="*/ 32 h 796"/>
                <a:gd name="T14" fmla="*/ 226 w 545"/>
                <a:gd name="T15" fmla="*/ 32 h 796"/>
                <a:gd name="T16" fmla="*/ 50 w 545"/>
                <a:gd name="T17" fmla="*/ 457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796">
                  <a:moveTo>
                    <a:pt x="50" y="457"/>
                  </a:moveTo>
                  <a:lnTo>
                    <a:pt x="50" y="457"/>
                  </a:lnTo>
                  <a:cubicBezTo>
                    <a:pt x="100" y="647"/>
                    <a:pt x="178" y="795"/>
                    <a:pt x="302" y="763"/>
                  </a:cubicBezTo>
                  <a:lnTo>
                    <a:pt x="302" y="763"/>
                  </a:lnTo>
                  <a:cubicBezTo>
                    <a:pt x="425" y="730"/>
                    <a:pt x="544" y="456"/>
                    <a:pt x="494" y="266"/>
                  </a:cubicBezTo>
                  <a:lnTo>
                    <a:pt x="494" y="266"/>
                  </a:lnTo>
                  <a:cubicBezTo>
                    <a:pt x="444" y="76"/>
                    <a:pt x="348" y="0"/>
                    <a:pt x="226" y="32"/>
                  </a:cubicBezTo>
                  <a:lnTo>
                    <a:pt x="226" y="32"/>
                  </a:lnTo>
                  <a:cubicBezTo>
                    <a:pt x="102" y="65"/>
                    <a:pt x="0" y="267"/>
                    <a:pt x="50" y="457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74">
              <a:extLst>
                <a:ext uri="{FF2B5EF4-FFF2-40B4-BE49-F238E27FC236}">
                  <a16:creationId xmlns:a16="http://schemas.microsoft.com/office/drawing/2014/main" xmlns="" id="{FDC37106-6FD9-A54C-BB4A-46D826D9B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4113" y="11578816"/>
              <a:ext cx="1316297" cy="843930"/>
            </a:xfrm>
            <a:custGeom>
              <a:avLst/>
              <a:gdLst>
                <a:gd name="T0" fmla="*/ 1887 w 2016"/>
                <a:gd name="T1" fmla="*/ 1128 h 1293"/>
                <a:gd name="T2" fmla="*/ 1887 w 2016"/>
                <a:gd name="T3" fmla="*/ 1128 h 1293"/>
                <a:gd name="T4" fmla="*/ 1907 w 2016"/>
                <a:gd name="T5" fmla="*/ 843 h 1293"/>
                <a:gd name="T6" fmla="*/ 531 w 2016"/>
                <a:gd name="T7" fmla="*/ 8 h 1293"/>
                <a:gd name="T8" fmla="*/ 531 w 2016"/>
                <a:gd name="T9" fmla="*/ 8 h 1293"/>
                <a:gd name="T10" fmla="*/ 491 w 2016"/>
                <a:gd name="T11" fmla="*/ 7 h 1293"/>
                <a:gd name="T12" fmla="*/ 132 w 2016"/>
                <a:gd name="T13" fmla="*/ 180 h 1293"/>
                <a:gd name="T14" fmla="*/ 132 w 2016"/>
                <a:gd name="T15" fmla="*/ 180 h 1293"/>
                <a:gd name="T16" fmla="*/ 117 w 2016"/>
                <a:gd name="T17" fmla="*/ 529 h 1293"/>
                <a:gd name="T18" fmla="*/ 117 w 2016"/>
                <a:gd name="T19" fmla="*/ 529 h 1293"/>
                <a:gd name="T20" fmla="*/ 1105 w 2016"/>
                <a:gd name="T21" fmla="*/ 1148 h 1293"/>
                <a:gd name="T22" fmla="*/ 1105 w 2016"/>
                <a:gd name="T23" fmla="*/ 1148 h 1293"/>
                <a:gd name="T24" fmla="*/ 1887 w 2016"/>
                <a:gd name="T25" fmla="*/ 112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1293">
                  <a:moveTo>
                    <a:pt x="1887" y="1128"/>
                  </a:moveTo>
                  <a:lnTo>
                    <a:pt x="1887" y="1128"/>
                  </a:lnTo>
                  <a:cubicBezTo>
                    <a:pt x="2000" y="1064"/>
                    <a:pt x="2015" y="916"/>
                    <a:pt x="1907" y="843"/>
                  </a:cubicBezTo>
                  <a:lnTo>
                    <a:pt x="531" y="8"/>
                  </a:lnTo>
                  <a:lnTo>
                    <a:pt x="531" y="8"/>
                  </a:lnTo>
                  <a:cubicBezTo>
                    <a:pt x="519" y="1"/>
                    <a:pt x="503" y="0"/>
                    <a:pt x="491" y="7"/>
                  </a:cubicBezTo>
                  <a:lnTo>
                    <a:pt x="132" y="180"/>
                  </a:lnTo>
                  <a:lnTo>
                    <a:pt x="132" y="180"/>
                  </a:lnTo>
                  <a:cubicBezTo>
                    <a:pt x="0" y="244"/>
                    <a:pt x="7" y="434"/>
                    <a:pt x="117" y="529"/>
                  </a:cubicBezTo>
                  <a:lnTo>
                    <a:pt x="117" y="529"/>
                  </a:lnTo>
                  <a:cubicBezTo>
                    <a:pt x="315" y="700"/>
                    <a:pt x="573" y="917"/>
                    <a:pt x="1105" y="1148"/>
                  </a:cubicBezTo>
                  <a:lnTo>
                    <a:pt x="1105" y="1148"/>
                  </a:lnTo>
                  <a:cubicBezTo>
                    <a:pt x="1370" y="1263"/>
                    <a:pt x="1603" y="1292"/>
                    <a:pt x="1887" y="1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75">
              <a:extLst>
                <a:ext uri="{FF2B5EF4-FFF2-40B4-BE49-F238E27FC236}">
                  <a16:creationId xmlns:a16="http://schemas.microsoft.com/office/drawing/2014/main" xmlns="" id="{5EAB8D9F-434E-9D45-8FB3-B2513705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1395" y="11382956"/>
              <a:ext cx="1270212" cy="1002345"/>
            </a:xfrm>
            <a:custGeom>
              <a:avLst/>
              <a:gdLst>
                <a:gd name="T0" fmla="*/ 1898 w 1945"/>
                <a:gd name="T1" fmla="*/ 1202 h 1533"/>
                <a:gd name="T2" fmla="*/ 1898 w 1945"/>
                <a:gd name="T3" fmla="*/ 1202 h 1533"/>
                <a:gd name="T4" fmla="*/ 1759 w 1945"/>
                <a:gd name="T5" fmla="*/ 539 h 1533"/>
                <a:gd name="T6" fmla="*/ 1759 w 1945"/>
                <a:gd name="T7" fmla="*/ 539 h 1533"/>
                <a:gd name="T8" fmla="*/ 1326 w 1945"/>
                <a:gd name="T9" fmla="*/ 432 h 1533"/>
                <a:gd name="T10" fmla="*/ 1326 w 1945"/>
                <a:gd name="T11" fmla="*/ 432 h 1533"/>
                <a:gd name="T12" fmla="*/ 128 w 1945"/>
                <a:gd name="T13" fmla="*/ 258 h 1533"/>
                <a:gd name="T14" fmla="*/ 128 w 1945"/>
                <a:gd name="T15" fmla="*/ 258 h 1533"/>
                <a:gd name="T16" fmla="*/ 76 w 1945"/>
                <a:gd name="T17" fmla="*/ 687 h 1533"/>
                <a:gd name="T18" fmla="*/ 76 w 1945"/>
                <a:gd name="T19" fmla="*/ 687 h 1533"/>
                <a:gd name="T20" fmla="*/ 1229 w 1945"/>
                <a:gd name="T21" fmla="*/ 1441 h 1533"/>
                <a:gd name="T22" fmla="*/ 1229 w 1945"/>
                <a:gd name="T23" fmla="*/ 1441 h 1533"/>
                <a:gd name="T24" fmla="*/ 1898 w 1945"/>
                <a:gd name="T25" fmla="*/ 1202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5" h="1533">
                  <a:moveTo>
                    <a:pt x="1898" y="1202"/>
                  </a:moveTo>
                  <a:lnTo>
                    <a:pt x="1898" y="1202"/>
                  </a:lnTo>
                  <a:cubicBezTo>
                    <a:pt x="1887" y="1155"/>
                    <a:pt x="1927" y="678"/>
                    <a:pt x="1759" y="539"/>
                  </a:cubicBezTo>
                  <a:lnTo>
                    <a:pt x="1759" y="539"/>
                  </a:lnTo>
                  <a:cubicBezTo>
                    <a:pt x="1666" y="461"/>
                    <a:pt x="1467" y="442"/>
                    <a:pt x="1326" y="432"/>
                  </a:cubicBezTo>
                  <a:lnTo>
                    <a:pt x="1326" y="432"/>
                  </a:lnTo>
                  <a:cubicBezTo>
                    <a:pt x="1027" y="412"/>
                    <a:pt x="364" y="0"/>
                    <a:pt x="128" y="258"/>
                  </a:cubicBezTo>
                  <a:lnTo>
                    <a:pt x="128" y="258"/>
                  </a:lnTo>
                  <a:cubicBezTo>
                    <a:pt x="0" y="399"/>
                    <a:pt x="51" y="639"/>
                    <a:pt x="76" y="687"/>
                  </a:cubicBezTo>
                  <a:lnTo>
                    <a:pt x="76" y="687"/>
                  </a:lnTo>
                  <a:cubicBezTo>
                    <a:pt x="188" y="903"/>
                    <a:pt x="1015" y="1382"/>
                    <a:pt x="1229" y="1441"/>
                  </a:cubicBezTo>
                  <a:lnTo>
                    <a:pt x="1229" y="1441"/>
                  </a:lnTo>
                  <a:cubicBezTo>
                    <a:pt x="1557" y="1532"/>
                    <a:pt x="1944" y="1413"/>
                    <a:pt x="1898" y="1202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76">
              <a:extLst>
                <a:ext uri="{FF2B5EF4-FFF2-40B4-BE49-F238E27FC236}">
                  <a16:creationId xmlns:a16="http://schemas.microsoft.com/office/drawing/2014/main" xmlns="" id="{4186683F-38CB-3C46-BF62-C71449D3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8165" y="8326957"/>
              <a:ext cx="996585" cy="3747273"/>
            </a:xfrm>
            <a:custGeom>
              <a:avLst/>
              <a:gdLst>
                <a:gd name="T0" fmla="*/ 313 w 1524"/>
                <a:gd name="T1" fmla="*/ 5215 h 5738"/>
                <a:gd name="T2" fmla="*/ 313 w 1524"/>
                <a:gd name="T3" fmla="*/ 5215 h 5738"/>
                <a:gd name="T4" fmla="*/ 125 w 1524"/>
                <a:gd name="T5" fmla="*/ 918 h 5738"/>
                <a:gd name="T6" fmla="*/ 125 w 1524"/>
                <a:gd name="T7" fmla="*/ 918 h 5738"/>
                <a:gd name="T8" fmla="*/ 1147 w 1524"/>
                <a:gd name="T9" fmla="*/ 20 h 5738"/>
                <a:gd name="T10" fmla="*/ 1147 w 1524"/>
                <a:gd name="T11" fmla="*/ 20 h 5738"/>
                <a:gd name="T12" fmla="*/ 1439 w 1524"/>
                <a:gd name="T13" fmla="*/ 1773 h 5738"/>
                <a:gd name="T14" fmla="*/ 1126 w 1524"/>
                <a:gd name="T15" fmla="*/ 5570 h 5738"/>
                <a:gd name="T16" fmla="*/ 1126 w 1524"/>
                <a:gd name="T17" fmla="*/ 5570 h 5738"/>
                <a:gd name="T18" fmla="*/ 313 w 1524"/>
                <a:gd name="T19" fmla="*/ 5215 h 5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4" h="5738">
                  <a:moveTo>
                    <a:pt x="313" y="5215"/>
                  </a:moveTo>
                  <a:lnTo>
                    <a:pt x="313" y="5215"/>
                  </a:lnTo>
                  <a:cubicBezTo>
                    <a:pt x="313" y="5215"/>
                    <a:pt x="0" y="1627"/>
                    <a:pt x="125" y="918"/>
                  </a:cubicBezTo>
                  <a:lnTo>
                    <a:pt x="125" y="918"/>
                  </a:lnTo>
                  <a:cubicBezTo>
                    <a:pt x="250" y="208"/>
                    <a:pt x="772" y="0"/>
                    <a:pt x="1147" y="20"/>
                  </a:cubicBezTo>
                  <a:lnTo>
                    <a:pt x="1147" y="20"/>
                  </a:lnTo>
                  <a:cubicBezTo>
                    <a:pt x="1523" y="42"/>
                    <a:pt x="1439" y="1773"/>
                    <a:pt x="1439" y="1773"/>
                  </a:cubicBezTo>
                  <a:lnTo>
                    <a:pt x="1126" y="5570"/>
                  </a:lnTo>
                  <a:lnTo>
                    <a:pt x="1126" y="5570"/>
                  </a:lnTo>
                  <a:cubicBezTo>
                    <a:pt x="1126" y="5570"/>
                    <a:pt x="667" y="5737"/>
                    <a:pt x="313" y="521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77">
              <a:extLst>
                <a:ext uri="{FF2B5EF4-FFF2-40B4-BE49-F238E27FC236}">
                  <a16:creationId xmlns:a16="http://schemas.microsoft.com/office/drawing/2014/main" xmlns="" id="{21F9BA7B-2B61-E245-BFB6-6A3C3F31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8054" y="8960623"/>
              <a:ext cx="849688" cy="2367609"/>
            </a:xfrm>
            <a:custGeom>
              <a:avLst/>
              <a:gdLst>
                <a:gd name="T0" fmla="*/ 0 w 1303"/>
                <a:gd name="T1" fmla="*/ 0 h 3623"/>
                <a:gd name="T2" fmla="*/ 0 w 1303"/>
                <a:gd name="T3" fmla="*/ 0 h 3623"/>
                <a:gd name="T4" fmla="*/ 204 w 1303"/>
                <a:gd name="T5" fmla="*/ 3100 h 3623"/>
                <a:gd name="T6" fmla="*/ 204 w 1303"/>
                <a:gd name="T7" fmla="*/ 3100 h 3623"/>
                <a:gd name="T8" fmla="*/ 1018 w 1303"/>
                <a:gd name="T9" fmla="*/ 3454 h 3623"/>
                <a:gd name="T10" fmla="*/ 1302 w 1303"/>
                <a:gd name="T11" fmla="*/ 0 h 3623"/>
                <a:gd name="T12" fmla="*/ 0 w 1303"/>
                <a:gd name="T13" fmla="*/ 0 h 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3" h="3623">
                  <a:moveTo>
                    <a:pt x="0" y="0"/>
                  </a:moveTo>
                  <a:lnTo>
                    <a:pt x="0" y="0"/>
                  </a:lnTo>
                  <a:cubicBezTo>
                    <a:pt x="47" y="1302"/>
                    <a:pt x="204" y="3100"/>
                    <a:pt x="204" y="3100"/>
                  </a:cubicBezTo>
                  <a:lnTo>
                    <a:pt x="204" y="3100"/>
                  </a:lnTo>
                  <a:cubicBezTo>
                    <a:pt x="559" y="3622"/>
                    <a:pt x="1018" y="3454"/>
                    <a:pt x="1018" y="3454"/>
                  </a:cubicBezTo>
                  <a:lnTo>
                    <a:pt x="1302" y="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78">
              <a:extLst>
                <a:ext uri="{FF2B5EF4-FFF2-40B4-BE49-F238E27FC236}">
                  <a16:creationId xmlns:a16="http://schemas.microsoft.com/office/drawing/2014/main" xmlns="" id="{6B859A88-F3BA-8D45-AB6E-1B5898B45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2319" y="8315436"/>
              <a:ext cx="3793357" cy="2344566"/>
            </a:xfrm>
            <a:custGeom>
              <a:avLst/>
              <a:gdLst>
                <a:gd name="T0" fmla="*/ 0 w 5809"/>
                <a:gd name="T1" fmla="*/ 63 h 3590"/>
                <a:gd name="T2" fmla="*/ 0 w 5809"/>
                <a:gd name="T3" fmla="*/ 63 h 3590"/>
                <a:gd name="T4" fmla="*/ 709 w 5809"/>
                <a:gd name="T5" fmla="*/ 187 h 3590"/>
                <a:gd name="T6" fmla="*/ 709 w 5809"/>
                <a:gd name="T7" fmla="*/ 187 h 3590"/>
                <a:gd name="T8" fmla="*/ 4193 w 5809"/>
                <a:gd name="T9" fmla="*/ 1564 h 3590"/>
                <a:gd name="T10" fmla="*/ 5505 w 5809"/>
                <a:gd name="T11" fmla="*/ 873 h 3590"/>
                <a:gd name="T12" fmla="*/ 5505 w 5809"/>
                <a:gd name="T13" fmla="*/ 873 h 3590"/>
                <a:gd name="T14" fmla="*/ 4129 w 5809"/>
                <a:gd name="T15" fmla="*/ 3491 h 3590"/>
                <a:gd name="T16" fmla="*/ 4129 w 5809"/>
                <a:gd name="T17" fmla="*/ 3491 h 3590"/>
                <a:gd name="T18" fmla="*/ 1440 w 5809"/>
                <a:gd name="T19" fmla="*/ 2817 h 3590"/>
                <a:gd name="T20" fmla="*/ 1440 w 5809"/>
                <a:gd name="T21" fmla="*/ 2817 h 3590"/>
                <a:gd name="T22" fmla="*/ 0 w 5809"/>
                <a:gd name="T23" fmla="*/ 1982 h 3590"/>
                <a:gd name="T24" fmla="*/ 0 w 5809"/>
                <a:gd name="T25" fmla="*/ 63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9" h="3590">
                  <a:moveTo>
                    <a:pt x="0" y="63"/>
                  </a:moveTo>
                  <a:lnTo>
                    <a:pt x="0" y="63"/>
                  </a:lnTo>
                  <a:cubicBezTo>
                    <a:pt x="0" y="63"/>
                    <a:pt x="187" y="0"/>
                    <a:pt x="709" y="187"/>
                  </a:cubicBezTo>
                  <a:lnTo>
                    <a:pt x="709" y="187"/>
                  </a:lnTo>
                  <a:cubicBezTo>
                    <a:pt x="1230" y="376"/>
                    <a:pt x="4193" y="1564"/>
                    <a:pt x="4193" y="1564"/>
                  </a:cubicBezTo>
                  <a:lnTo>
                    <a:pt x="5505" y="873"/>
                  </a:lnTo>
                  <a:lnTo>
                    <a:pt x="5505" y="873"/>
                  </a:lnTo>
                  <a:cubicBezTo>
                    <a:pt x="5808" y="3249"/>
                    <a:pt x="4701" y="3285"/>
                    <a:pt x="4129" y="3491"/>
                  </a:cubicBezTo>
                  <a:lnTo>
                    <a:pt x="4129" y="3491"/>
                  </a:lnTo>
                  <a:cubicBezTo>
                    <a:pt x="3856" y="3589"/>
                    <a:pt x="1919" y="3004"/>
                    <a:pt x="1440" y="2817"/>
                  </a:cubicBezTo>
                  <a:lnTo>
                    <a:pt x="1440" y="2817"/>
                  </a:lnTo>
                  <a:cubicBezTo>
                    <a:pt x="960" y="2628"/>
                    <a:pt x="0" y="1982"/>
                    <a:pt x="0" y="1982"/>
                  </a:cubicBezTo>
                  <a:lnTo>
                    <a:pt x="0" y="6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179">
              <a:extLst>
                <a:ext uri="{FF2B5EF4-FFF2-40B4-BE49-F238E27FC236}">
                  <a16:creationId xmlns:a16="http://schemas.microsoft.com/office/drawing/2014/main" xmlns="" id="{715198E5-84F8-3446-AC78-E6369A091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3891" y="4838910"/>
              <a:ext cx="2494342" cy="4787063"/>
            </a:xfrm>
            <a:custGeom>
              <a:avLst/>
              <a:gdLst>
                <a:gd name="T0" fmla="*/ 2042 w 3817"/>
                <a:gd name="T1" fmla="*/ 348 h 7331"/>
                <a:gd name="T2" fmla="*/ 2042 w 3817"/>
                <a:gd name="T3" fmla="*/ 348 h 7331"/>
                <a:gd name="T4" fmla="*/ 169 w 3817"/>
                <a:gd name="T5" fmla="*/ 1603 h 7331"/>
                <a:gd name="T6" fmla="*/ 169 w 3817"/>
                <a:gd name="T7" fmla="*/ 1603 h 7331"/>
                <a:gd name="T8" fmla="*/ 97 w 3817"/>
                <a:gd name="T9" fmla="*/ 6642 h 7331"/>
                <a:gd name="T10" fmla="*/ 97 w 3817"/>
                <a:gd name="T11" fmla="*/ 6642 h 7331"/>
                <a:gd name="T12" fmla="*/ 335 w 3817"/>
                <a:gd name="T13" fmla="*/ 7007 h 7331"/>
                <a:gd name="T14" fmla="*/ 335 w 3817"/>
                <a:gd name="T15" fmla="*/ 7007 h 7331"/>
                <a:gd name="T16" fmla="*/ 1657 w 3817"/>
                <a:gd name="T17" fmla="*/ 7262 h 7331"/>
                <a:gd name="T18" fmla="*/ 1657 w 3817"/>
                <a:gd name="T19" fmla="*/ 7262 h 7331"/>
                <a:gd name="T20" fmla="*/ 3402 w 3817"/>
                <a:gd name="T21" fmla="*/ 6517 h 7331"/>
                <a:gd name="T22" fmla="*/ 3402 w 3817"/>
                <a:gd name="T23" fmla="*/ 6517 h 7331"/>
                <a:gd name="T24" fmla="*/ 3743 w 3817"/>
                <a:gd name="T25" fmla="*/ 5819 h 7331"/>
                <a:gd name="T26" fmla="*/ 3743 w 3817"/>
                <a:gd name="T27" fmla="*/ 5819 h 7331"/>
                <a:gd name="T28" fmla="*/ 3592 w 3817"/>
                <a:gd name="T29" fmla="*/ 1579 h 7331"/>
                <a:gd name="T30" fmla="*/ 3592 w 3817"/>
                <a:gd name="T31" fmla="*/ 1579 h 7331"/>
                <a:gd name="T32" fmla="*/ 2042 w 3817"/>
                <a:gd name="T33" fmla="*/ 348 h 7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7" h="7331">
                  <a:moveTo>
                    <a:pt x="2042" y="348"/>
                  </a:moveTo>
                  <a:lnTo>
                    <a:pt x="2042" y="348"/>
                  </a:lnTo>
                  <a:cubicBezTo>
                    <a:pt x="572" y="744"/>
                    <a:pt x="169" y="1603"/>
                    <a:pt x="169" y="1603"/>
                  </a:cubicBezTo>
                  <a:lnTo>
                    <a:pt x="169" y="1603"/>
                  </a:lnTo>
                  <a:cubicBezTo>
                    <a:pt x="0" y="3857"/>
                    <a:pt x="67" y="5375"/>
                    <a:pt x="97" y="6642"/>
                  </a:cubicBezTo>
                  <a:lnTo>
                    <a:pt x="97" y="6642"/>
                  </a:lnTo>
                  <a:cubicBezTo>
                    <a:pt x="101" y="6798"/>
                    <a:pt x="194" y="6940"/>
                    <a:pt x="335" y="7007"/>
                  </a:cubicBezTo>
                  <a:lnTo>
                    <a:pt x="335" y="7007"/>
                  </a:lnTo>
                  <a:cubicBezTo>
                    <a:pt x="606" y="7137"/>
                    <a:pt x="1095" y="7330"/>
                    <a:pt x="1657" y="7262"/>
                  </a:cubicBezTo>
                  <a:lnTo>
                    <a:pt x="1657" y="7262"/>
                  </a:lnTo>
                  <a:cubicBezTo>
                    <a:pt x="2579" y="7152"/>
                    <a:pt x="3218" y="6687"/>
                    <a:pt x="3402" y="6517"/>
                  </a:cubicBezTo>
                  <a:lnTo>
                    <a:pt x="3402" y="6517"/>
                  </a:lnTo>
                  <a:cubicBezTo>
                    <a:pt x="3506" y="6420"/>
                    <a:pt x="3733" y="6173"/>
                    <a:pt x="3743" y="5819"/>
                  </a:cubicBezTo>
                  <a:lnTo>
                    <a:pt x="3743" y="5819"/>
                  </a:lnTo>
                  <a:cubicBezTo>
                    <a:pt x="3765" y="5048"/>
                    <a:pt x="3816" y="3387"/>
                    <a:pt x="3592" y="1579"/>
                  </a:cubicBezTo>
                  <a:lnTo>
                    <a:pt x="3592" y="1579"/>
                  </a:lnTo>
                  <a:cubicBezTo>
                    <a:pt x="3592" y="1300"/>
                    <a:pt x="3334" y="0"/>
                    <a:pt x="2042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180">
              <a:extLst>
                <a:ext uri="{FF2B5EF4-FFF2-40B4-BE49-F238E27FC236}">
                  <a16:creationId xmlns:a16="http://schemas.microsoft.com/office/drawing/2014/main" xmlns="" id="{C29675B9-25A3-0C45-AFD6-3E833AB05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2" y="5682838"/>
              <a:ext cx="1002345" cy="2039254"/>
            </a:xfrm>
            <a:custGeom>
              <a:avLst/>
              <a:gdLst>
                <a:gd name="T0" fmla="*/ 931 w 1533"/>
                <a:gd name="T1" fmla="*/ 68 h 3120"/>
                <a:gd name="T2" fmla="*/ 931 w 1533"/>
                <a:gd name="T3" fmla="*/ 68 h 3120"/>
                <a:gd name="T4" fmla="*/ 189 w 1533"/>
                <a:gd name="T5" fmla="*/ 381 h 3120"/>
                <a:gd name="T6" fmla="*/ 189 w 1533"/>
                <a:gd name="T7" fmla="*/ 381 h 3120"/>
                <a:gd name="T8" fmla="*/ 183 w 1533"/>
                <a:gd name="T9" fmla="*/ 565 h 3120"/>
                <a:gd name="T10" fmla="*/ 183 w 1533"/>
                <a:gd name="T11" fmla="*/ 3119 h 3120"/>
                <a:gd name="T12" fmla="*/ 183 w 1533"/>
                <a:gd name="T13" fmla="*/ 3119 h 3120"/>
                <a:gd name="T14" fmla="*/ 1347 w 1533"/>
                <a:gd name="T15" fmla="*/ 966 h 3120"/>
                <a:gd name="T16" fmla="*/ 1347 w 1533"/>
                <a:gd name="T17" fmla="*/ 966 h 3120"/>
                <a:gd name="T18" fmla="*/ 931 w 1533"/>
                <a:gd name="T19" fmla="*/ 68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3" h="3120">
                  <a:moveTo>
                    <a:pt x="931" y="68"/>
                  </a:moveTo>
                  <a:lnTo>
                    <a:pt x="931" y="68"/>
                  </a:lnTo>
                  <a:cubicBezTo>
                    <a:pt x="708" y="0"/>
                    <a:pt x="318" y="185"/>
                    <a:pt x="189" y="381"/>
                  </a:cubicBezTo>
                  <a:lnTo>
                    <a:pt x="189" y="381"/>
                  </a:lnTo>
                  <a:cubicBezTo>
                    <a:pt x="94" y="496"/>
                    <a:pt x="0" y="611"/>
                    <a:pt x="183" y="565"/>
                  </a:cubicBezTo>
                  <a:lnTo>
                    <a:pt x="183" y="3119"/>
                  </a:lnTo>
                  <a:lnTo>
                    <a:pt x="183" y="3119"/>
                  </a:lnTo>
                  <a:cubicBezTo>
                    <a:pt x="613" y="2579"/>
                    <a:pt x="998" y="1619"/>
                    <a:pt x="1347" y="966"/>
                  </a:cubicBezTo>
                  <a:lnTo>
                    <a:pt x="1347" y="966"/>
                  </a:lnTo>
                  <a:cubicBezTo>
                    <a:pt x="1532" y="621"/>
                    <a:pt x="1306" y="181"/>
                    <a:pt x="931" y="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181">
              <a:extLst>
                <a:ext uri="{FF2B5EF4-FFF2-40B4-BE49-F238E27FC236}">
                  <a16:creationId xmlns:a16="http://schemas.microsoft.com/office/drawing/2014/main" xmlns="" id="{28A551E2-E99B-D843-90C5-3D93AF334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6830" y="6788875"/>
              <a:ext cx="1575525" cy="1229888"/>
            </a:xfrm>
            <a:custGeom>
              <a:avLst/>
              <a:gdLst>
                <a:gd name="T0" fmla="*/ 2411 w 2412"/>
                <a:gd name="T1" fmla="*/ 1132 h 1884"/>
                <a:gd name="T2" fmla="*/ 2411 w 2412"/>
                <a:gd name="T3" fmla="*/ 1132 h 1884"/>
                <a:gd name="T4" fmla="*/ 213 w 2412"/>
                <a:gd name="T5" fmla="*/ 0 h 1884"/>
                <a:gd name="T6" fmla="*/ 0 w 2412"/>
                <a:gd name="T7" fmla="*/ 326 h 1884"/>
                <a:gd name="T8" fmla="*/ 0 w 2412"/>
                <a:gd name="T9" fmla="*/ 326 h 1884"/>
                <a:gd name="T10" fmla="*/ 2284 w 2412"/>
                <a:gd name="T11" fmla="*/ 1883 h 1884"/>
                <a:gd name="T12" fmla="*/ 2411 w 2412"/>
                <a:gd name="T13" fmla="*/ 1132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2" h="1884">
                  <a:moveTo>
                    <a:pt x="2411" y="1132"/>
                  </a:moveTo>
                  <a:lnTo>
                    <a:pt x="2411" y="1132"/>
                  </a:lnTo>
                  <a:cubicBezTo>
                    <a:pt x="2411" y="1132"/>
                    <a:pt x="504" y="278"/>
                    <a:pt x="213" y="0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0" y="326"/>
                    <a:pt x="862" y="1464"/>
                    <a:pt x="2284" y="1883"/>
                  </a:cubicBezTo>
                  <a:lnTo>
                    <a:pt x="2411" y="1132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82">
              <a:extLst>
                <a:ext uri="{FF2B5EF4-FFF2-40B4-BE49-F238E27FC236}">
                  <a16:creationId xmlns:a16="http://schemas.microsoft.com/office/drawing/2014/main" xmlns="" id="{F1C72375-DE25-1842-BABB-389AF6F36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1555" y="6872403"/>
              <a:ext cx="1670575" cy="1241411"/>
            </a:xfrm>
            <a:custGeom>
              <a:avLst/>
              <a:gdLst>
                <a:gd name="T0" fmla="*/ 2558 w 2559"/>
                <a:gd name="T1" fmla="*/ 301 h 1901"/>
                <a:gd name="T2" fmla="*/ 2558 w 2559"/>
                <a:gd name="T3" fmla="*/ 301 h 1901"/>
                <a:gd name="T4" fmla="*/ 2115 w 2559"/>
                <a:gd name="T5" fmla="*/ 649 h 1901"/>
                <a:gd name="T6" fmla="*/ 2115 w 2559"/>
                <a:gd name="T7" fmla="*/ 649 h 1901"/>
                <a:gd name="T8" fmla="*/ 367 w 2559"/>
                <a:gd name="T9" fmla="*/ 0 h 1901"/>
                <a:gd name="T10" fmla="*/ 367 w 2559"/>
                <a:gd name="T11" fmla="*/ 0 h 1901"/>
                <a:gd name="T12" fmla="*/ 23 w 2559"/>
                <a:gd name="T13" fmla="*/ 356 h 1901"/>
                <a:gd name="T14" fmla="*/ 23 w 2559"/>
                <a:gd name="T15" fmla="*/ 356 h 1901"/>
                <a:gd name="T16" fmla="*/ 70 w 2559"/>
                <a:gd name="T17" fmla="*/ 550 h 1901"/>
                <a:gd name="T18" fmla="*/ 70 w 2559"/>
                <a:gd name="T19" fmla="*/ 550 h 1901"/>
                <a:gd name="T20" fmla="*/ 2360 w 2559"/>
                <a:gd name="T21" fmla="*/ 1900 h 1901"/>
                <a:gd name="T22" fmla="*/ 2558 w 2559"/>
                <a:gd name="T23" fmla="*/ 301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9" h="1901">
                  <a:moveTo>
                    <a:pt x="2558" y="301"/>
                  </a:moveTo>
                  <a:lnTo>
                    <a:pt x="2558" y="301"/>
                  </a:lnTo>
                  <a:cubicBezTo>
                    <a:pt x="2472" y="646"/>
                    <a:pt x="2320" y="733"/>
                    <a:pt x="2115" y="649"/>
                  </a:cubicBezTo>
                  <a:lnTo>
                    <a:pt x="2115" y="649"/>
                  </a:lnTo>
                  <a:cubicBezTo>
                    <a:pt x="1553" y="420"/>
                    <a:pt x="667" y="200"/>
                    <a:pt x="367" y="0"/>
                  </a:cubicBezTo>
                  <a:lnTo>
                    <a:pt x="367" y="0"/>
                  </a:lnTo>
                  <a:cubicBezTo>
                    <a:pt x="202" y="82"/>
                    <a:pt x="71" y="210"/>
                    <a:pt x="23" y="356"/>
                  </a:cubicBezTo>
                  <a:lnTo>
                    <a:pt x="23" y="356"/>
                  </a:lnTo>
                  <a:cubicBezTo>
                    <a:pt x="0" y="424"/>
                    <a:pt x="20" y="499"/>
                    <a:pt x="70" y="550"/>
                  </a:cubicBezTo>
                  <a:lnTo>
                    <a:pt x="70" y="550"/>
                  </a:lnTo>
                  <a:cubicBezTo>
                    <a:pt x="328" y="812"/>
                    <a:pt x="1285" y="1715"/>
                    <a:pt x="2360" y="1900"/>
                  </a:cubicBezTo>
                  <a:lnTo>
                    <a:pt x="2558" y="30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83">
              <a:extLst>
                <a:ext uri="{FF2B5EF4-FFF2-40B4-BE49-F238E27FC236}">
                  <a16:creationId xmlns:a16="http://schemas.microsoft.com/office/drawing/2014/main" xmlns="" id="{7AC399B0-DC73-084D-995C-A97F9A1A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5621" y="5682839"/>
              <a:ext cx="1949966" cy="2482821"/>
            </a:xfrm>
            <a:custGeom>
              <a:avLst/>
              <a:gdLst>
                <a:gd name="T0" fmla="*/ 254 w 2984"/>
                <a:gd name="T1" fmla="*/ 2547 h 3803"/>
                <a:gd name="T2" fmla="*/ 254 w 2984"/>
                <a:gd name="T3" fmla="*/ 2547 h 3803"/>
                <a:gd name="T4" fmla="*/ 1640 w 2984"/>
                <a:gd name="T5" fmla="*/ 381 h 3803"/>
                <a:gd name="T6" fmla="*/ 1640 w 2984"/>
                <a:gd name="T7" fmla="*/ 381 h 3803"/>
                <a:gd name="T8" fmla="*/ 2382 w 2984"/>
                <a:gd name="T9" fmla="*/ 68 h 3803"/>
                <a:gd name="T10" fmla="*/ 2382 w 2984"/>
                <a:gd name="T11" fmla="*/ 68 h 3803"/>
                <a:gd name="T12" fmla="*/ 2798 w 2984"/>
                <a:gd name="T13" fmla="*/ 966 h 3803"/>
                <a:gd name="T14" fmla="*/ 2798 w 2984"/>
                <a:gd name="T15" fmla="*/ 966 h 3803"/>
                <a:gd name="T16" fmla="*/ 0 w 2984"/>
                <a:gd name="T17" fmla="*/ 3802 h 3803"/>
                <a:gd name="T18" fmla="*/ 0 w 2984"/>
                <a:gd name="T19" fmla="*/ 3802 h 3803"/>
                <a:gd name="T20" fmla="*/ 254 w 2984"/>
                <a:gd name="T21" fmla="*/ 2547 h 3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4" h="3803">
                  <a:moveTo>
                    <a:pt x="254" y="2547"/>
                  </a:moveTo>
                  <a:lnTo>
                    <a:pt x="254" y="2547"/>
                  </a:lnTo>
                  <a:cubicBezTo>
                    <a:pt x="444" y="1919"/>
                    <a:pt x="1014" y="1136"/>
                    <a:pt x="1640" y="381"/>
                  </a:cubicBezTo>
                  <a:lnTo>
                    <a:pt x="1640" y="381"/>
                  </a:lnTo>
                  <a:cubicBezTo>
                    <a:pt x="1769" y="185"/>
                    <a:pt x="2159" y="0"/>
                    <a:pt x="2382" y="68"/>
                  </a:cubicBezTo>
                  <a:lnTo>
                    <a:pt x="2382" y="68"/>
                  </a:lnTo>
                  <a:cubicBezTo>
                    <a:pt x="2757" y="181"/>
                    <a:pt x="2983" y="621"/>
                    <a:pt x="2798" y="966"/>
                  </a:cubicBezTo>
                  <a:lnTo>
                    <a:pt x="2798" y="966"/>
                  </a:lnTo>
                  <a:cubicBezTo>
                    <a:pt x="2302" y="1891"/>
                    <a:pt x="1452" y="3257"/>
                    <a:pt x="0" y="3802"/>
                  </a:cubicBezTo>
                  <a:lnTo>
                    <a:pt x="0" y="3802"/>
                  </a:lnTo>
                  <a:cubicBezTo>
                    <a:pt x="0" y="3802"/>
                    <a:pt x="168" y="2706"/>
                    <a:pt x="254" y="254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84">
              <a:extLst>
                <a:ext uri="{FF2B5EF4-FFF2-40B4-BE49-F238E27FC236}">
                  <a16:creationId xmlns:a16="http://schemas.microsoft.com/office/drawing/2014/main" xmlns="" id="{52CFE216-DEA4-D048-B6EB-89C345262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3426" y="6417315"/>
              <a:ext cx="665351" cy="607745"/>
            </a:xfrm>
            <a:custGeom>
              <a:avLst/>
              <a:gdLst>
                <a:gd name="T0" fmla="*/ 954 w 1017"/>
                <a:gd name="T1" fmla="*/ 662 h 929"/>
                <a:gd name="T2" fmla="*/ 954 w 1017"/>
                <a:gd name="T3" fmla="*/ 662 h 929"/>
                <a:gd name="T4" fmla="*/ 976 w 1017"/>
                <a:gd name="T5" fmla="*/ 236 h 929"/>
                <a:gd name="T6" fmla="*/ 976 w 1017"/>
                <a:gd name="T7" fmla="*/ 236 h 929"/>
                <a:gd name="T8" fmla="*/ 807 w 1017"/>
                <a:gd name="T9" fmla="*/ 223 h 929"/>
                <a:gd name="T10" fmla="*/ 807 w 1017"/>
                <a:gd name="T11" fmla="*/ 223 h 929"/>
                <a:gd name="T12" fmla="*/ 485 w 1017"/>
                <a:gd name="T13" fmla="*/ 19 h 929"/>
                <a:gd name="T14" fmla="*/ 485 w 1017"/>
                <a:gd name="T15" fmla="*/ 19 h 929"/>
                <a:gd name="T16" fmla="*/ 305 w 1017"/>
                <a:gd name="T17" fmla="*/ 108 h 929"/>
                <a:gd name="T18" fmla="*/ 305 w 1017"/>
                <a:gd name="T19" fmla="*/ 108 h 929"/>
                <a:gd name="T20" fmla="*/ 134 w 1017"/>
                <a:gd name="T21" fmla="*/ 293 h 929"/>
                <a:gd name="T22" fmla="*/ 134 w 1017"/>
                <a:gd name="T23" fmla="*/ 293 h 929"/>
                <a:gd name="T24" fmla="*/ 31 w 1017"/>
                <a:gd name="T25" fmla="*/ 418 h 929"/>
                <a:gd name="T26" fmla="*/ 31 w 1017"/>
                <a:gd name="T27" fmla="*/ 418 h 929"/>
                <a:gd name="T28" fmla="*/ 31 w 1017"/>
                <a:gd name="T29" fmla="*/ 550 h 929"/>
                <a:gd name="T30" fmla="*/ 31 w 1017"/>
                <a:gd name="T31" fmla="*/ 550 h 929"/>
                <a:gd name="T32" fmla="*/ 37 w 1017"/>
                <a:gd name="T33" fmla="*/ 669 h 929"/>
                <a:gd name="T34" fmla="*/ 37 w 1017"/>
                <a:gd name="T35" fmla="*/ 669 h 929"/>
                <a:gd name="T36" fmla="*/ 674 w 1017"/>
                <a:gd name="T37" fmla="*/ 919 h 929"/>
                <a:gd name="T38" fmla="*/ 674 w 1017"/>
                <a:gd name="T39" fmla="*/ 919 h 929"/>
                <a:gd name="T40" fmla="*/ 954 w 1017"/>
                <a:gd name="T41" fmla="*/ 662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7" h="929">
                  <a:moveTo>
                    <a:pt x="954" y="662"/>
                  </a:moveTo>
                  <a:lnTo>
                    <a:pt x="954" y="662"/>
                  </a:lnTo>
                  <a:cubicBezTo>
                    <a:pt x="954" y="662"/>
                    <a:pt x="1016" y="334"/>
                    <a:pt x="976" y="236"/>
                  </a:cubicBezTo>
                  <a:lnTo>
                    <a:pt x="976" y="236"/>
                  </a:lnTo>
                  <a:cubicBezTo>
                    <a:pt x="963" y="206"/>
                    <a:pt x="939" y="144"/>
                    <a:pt x="807" y="223"/>
                  </a:cubicBezTo>
                  <a:lnTo>
                    <a:pt x="807" y="223"/>
                  </a:lnTo>
                  <a:cubicBezTo>
                    <a:pt x="777" y="241"/>
                    <a:pt x="774" y="157"/>
                    <a:pt x="485" y="19"/>
                  </a:cubicBezTo>
                  <a:lnTo>
                    <a:pt x="485" y="19"/>
                  </a:lnTo>
                  <a:cubicBezTo>
                    <a:pt x="447" y="0"/>
                    <a:pt x="313" y="23"/>
                    <a:pt x="305" y="108"/>
                  </a:cubicBezTo>
                  <a:lnTo>
                    <a:pt x="305" y="108"/>
                  </a:lnTo>
                  <a:cubicBezTo>
                    <a:pt x="296" y="193"/>
                    <a:pt x="145" y="216"/>
                    <a:pt x="134" y="293"/>
                  </a:cubicBezTo>
                  <a:lnTo>
                    <a:pt x="134" y="293"/>
                  </a:lnTo>
                  <a:cubicBezTo>
                    <a:pt x="125" y="362"/>
                    <a:pt x="77" y="368"/>
                    <a:pt x="31" y="418"/>
                  </a:cubicBezTo>
                  <a:lnTo>
                    <a:pt x="31" y="418"/>
                  </a:lnTo>
                  <a:cubicBezTo>
                    <a:pt x="0" y="452"/>
                    <a:pt x="47" y="516"/>
                    <a:pt x="31" y="550"/>
                  </a:cubicBezTo>
                  <a:lnTo>
                    <a:pt x="31" y="550"/>
                  </a:lnTo>
                  <a:cubicBezTo>
                    <a:pt x="16" y="581"/>
                    <a:pt x="23" y="648"/>
                    <a:pt x="37" y="669"/>
                  </a:cubicBezTo>
                  <a:lnTo>
                    <a:pt x="37" y="669"/>
                  </a:lnTo>
                  <a:cubicBezTo>
                    <a:pt x="88" y="754"/>
                    <a:pt x="436" y="928"/>
                    <a:pt x="674" y="919"/>
                  </a:cubicBezTo>
                  <a:lnTo>
                    <a:pt x="674" y="919"/>
                  </a:lnTo>
                  <a:cubicBezTo>
                    <a:pt x="912" y="910"/>
                    <a:pt x="954" y="662"/>
                    <a:pt x="954" y="662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85">
              <a:extLst>
                <a:ext uri="{FF2B5EF4-FFF2-40B4-BE49-F238E27FC236}">
                  <a16:creationId xmlns:a16="http://schemas.microsoft.com/office/drawing/2014/main" xmlns="" id="{AF863B2D-60A0-0D4C-9837-9C401B5FB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8430" y="6198413"/>
              <a:ext cx="2629715" cy="4582562"/>
            </a:xfrm>
            <a:custGeom>
              <a:avLst/>
              <a:gdLst>
                <a:gd name="T0" fmla="*/ 3453 w 4025"/>
                <a:gd name="T1" fmla="*/ 2055 h 7014"/>
                <a:gd name="T2" fmla="*/ 3453 w 4025"/>
                <a:gd name="T3" fmla="*/ 2055 h 7014"/>
                <a:gd name="T4" fmla="*/ 3271 w 4025"/>
                <a:gd name="T5" fmla="*/ 4628 h 7014"/>
                <a:gd name="T6" fmla="*/ 3271 w 4025"/>
                <a:gd name="T7" fmla="*/ 4628 h 7014"/>
                <a:gd name="T8" fmla="*/ 1924 w 4025"/>
                <a:gd name="T9" fmla="*/ 5611 h 7014"/>
                <a:gd name="T10" fmla="*/ 1924 w 4025"/>
                <a:gd name="T11" fmla="*/ 5611 h 7014"/>
                <a:gd name="T12" fmla="*/ 1228 w 4025"/>
                <a:gd name="T13" fmla="*/ 4945 h 7014"/>
                <a:gd name="T14" fmla="*/ 1228 w 4025"/>
                <a:gd name="T15" fmla="*/ 4945 h 7014"/>
                <a:gd name="T16" fmla="*/ 1168 w 4025"/>
                <a:gd name="T17" fmla="*/ 2922 h 7014"/>
                <a:gd name="T18" fmla="*/ 1168 w 4025"/>
                <a:gd name="T19" fmla="*/ 2922 h 7014"/>
                <a:gd name="T20" fmla="*/ 1600 w 4025"/>
                <a:gd name="T21" fmla="*/ 1627 h 7014"/>
                <a:gd name="T22" fmla="*/ 1600 w 4025"/>
                <a:gd name="T23" fmla="*/ 1627 h 7014"/>
                <a:gd name="T24" fmla="*/ 3094 w 4025"/>
                <a:gd name="T25" fmla="*/ 1011 h 7014"/>
                <a:gd name="T26" fmla="*/ 3094 w 4025"/>
                <a:gd name="T27" fmla="*/ 1011 h 7014"/>
                <a:gd name="T28" fmla="*/ 3453 w 4025"/>
                <a:gd name="T29" fmla="*/ 2055 h 7014"/>
                <a:gd name="T30" fmla="*/ 3401 w 4025"/>
                <a:gd name="T31" fmla="*/ 174 h 7014"/>
                <a:gd name="T32" fmla="*/ 3401 w 4025"/>
                <a:gd name="T33" fmla="*/ 174 h 7014"/>
                <a:gd name="T34" fmla="*/ 1220 w 4025"/>
                <a:gd name="T35" fmla="*/ 1074 h 7014"/>
                <a:gd name="T36" fmla="*/ 1220 w 4025"/>
                <a:gd name="T37" fmla="*/ 1074 h 7014"/>
                <a:gd name="T38" fmla="*/ 590 w 4025"/>
                <a:gd name="T39" fmla="*/ 2965 h 7014"/>
                <a:gd name="T40" fmla="*/ 590 w 4025"/>
                <a:gd name="T41" fmla="*/ 2965 h 7014"/>
                <a:gd name="T42" fmla="*/ 623 w 4025"/>
                <a:gd name="T43" fmla="*/ 5641 h 7014"/>
                <a:gd name="T44" fmla="*/ 623 w 4025"/>
                <a:gd name="T45" fmla="*/ 5641 h 7014"/>
                <a:gd name="T46" fmla="*/ 0 w 4025"/>
                <a:gd name="T47" fmla="*/ 6372 h 7014"/>
                <a:gd name="T48" fmla="*/ 0 w 4025"/>
                <a:gd name="T49" fmla="*/ 6372 h 7014"/>
                <a:gd name="T50" fmla="*/ 1803 w 4025"/>
                <a:gd name="T51" fmla="*/ 6837 h 7014"/>
                <a:gd name="T52" fmla="*/ 1803 w 4025"/>
                <a:gd name="T53" fmla="*/ 6837 h 7014"/>
                <a:gd name="T54" fmla="*/ 3571 w 4025"/>
                <a:gd name="T55" fmla="*/ 5386 h 7014"/>
                <a:gd name="T56" fmla="*/ 3571 w 4025"/>
                <a:gd name="T57" fmla="*/ 5386 h 7014"/>
                <a:gd name="T58" fmla="*/ 3938 w 4025"/>
                <a:gd name="T59" fmla="*/ 1991 h 7014"/>
                <a:gd name="T60" fmla="*/ 3938 w 4025"/>
                <a:gd name="T61" fmla="*/ 1991 h 7014"/>
                <a:gd name="T62" fmla="*/ 3401 w 4025"/>
                <a:gd name="T63" fmla="*/ 174 h 7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25" h="7014">
                  <a:moveTo>
                    <a:pt x="3453" y="2055"/>
                  </a:moveTo>
                  <a:lnTo>
                    <a:pt x="3453" y="2055"/>
                  </a:lnTo>
                  <a:cubicBezTo>
                    <a:pt x="3390" y="2741"/>
                    <a:pt x="3332" y="4326"/>
                    <a:pt x="3271" y="4628"/>
                  </a:cubicBezTo>
                  <a:lnTo>
                    <a:pt x="3271" y="4628"/>
                  </a:lnTo>
                  <a:cubicBezTo>
                    <a:pt x="3203" y="4970"/>
                    <a:pt x="2413" y="5315"/>
                    <a:pt x="1924" y="5611"/>
                  </a:cubicBezTo>
                  <a:lnTo>
                    <a:pt x="1924" y="5611"/>
                  </a:lnTo>
                  <a:cubicBezTo>
                    <a:pt x="1289" y="5997"/>
                    <a:pt x="1242" y="5377"/>
                    <a:pt x="1228" y="4945"/>
                  </a:cubicBezTo>
                  <a:lnTo>
                    <a:pt x="1228" y="4945"/>
                  </a:lnTo>
                  <a:cubicBezTo>
                    <a:pt x="1215" y="4514"/>
                    <a:pt x="1210" y="3450"/>
                    <a:pt x="1168" y="2922"/>
                  </a:cubicBezTo>
                  <a:lnTo>
                    <a:pt x="1168" y="2922"/>
                  </a:lnTo>
                  <a:cubicBezTo>
                    <a:pt x="1127" y="2395"/>
                    <a:pt x="1148" y="1975"/>
                    <a:pt x="1600" y="1627"/>
                  </a:cubicBezTo>
                  <a:lnTo>
                    <a:pt x="1600" y="1627"/>
                  </a:lnTo>
                  <a:cubicBezTo>
                    <a:pt x="2248" y="1131"/>
                    <a:pt x="2854" y="893"/>
                    <a:pt x="3094" y="1011"/>
                  </a:cubicBezTo>
                  <a:lnTo>
                    <a:pt x="3094" y="1011"/>
                  </a:lnTo>
                  <a:cubicBezTo>
                    <a:pt x="3411" y="1168"/>
                    <a:pt x="3512" y="1401"/>
                    <a:pt x="3453" y="2055"/>
                  </a:cubicBezTo>
                  <a:close/>
                  <a:moveTo>
                    <a:pt x="3401" y="174"/>
                  </a:moveTo>
                  <a:lnTo>
                    <a:pt x="3401" y="174"/>
                  </a:lnTo>
                  <a:cubicBezTo>
                    <a:pt x="3051" y="0"/>
                    <a:pt x="2166" y="349"/>
                    <a:pt x="1220" y="1074"/>
                  </a:cubicBezTo>
                  <a:lnTo>
                    <a:pt x="1220" y="1074"/>
                  </a:lnTo>
                  <a:cubicBezTo>
                    <a:pt x="559" y="1580"/>
                    <a:pt x="530" y="2195"/>
                    <a:pt x="590" y="2965"/>
                  </a:cubicBezTo>
                  <a:lnTo>
                    <a:pt x="590" y="2965"/>
                  </a:lnTo>
                  <a:cubicBezTo>
                    <a:pt x="650" y="3735"/>
                    <a:pt x="614" y="5011"/>
                    <a:pt x="623" y="5641"/>
                  </a:cubicBezTo>
                  <a:lnTo>
                    <a:pt x="623" y="5641"/>
                  </a:lnTo>
                  <a:cubicBezTo>
                    <a:pt x="634" y="6429"/>
                    <a:pt x="0" y="6372"/>
                    <a:pt x="0" y="6372"/>
                  </a:cubicBezTo>
                  <a:lnTo>
                    <a:pt x="0" y="6372"/>
                  </a:lnTo>
                  <a:cubicBezTo>
                    <a:pt x="571" y="6963"/>
                    <a:pt x="1377" y="7013"/>
                    <a:pt x="1803" y="6837"/>
                  </a:cubicBezTo>
                  <a:lnTo>
                    <a:pt x="1803" y="6837"/>
                  </a:lnTo>
                  <a:cubicBezTo>
                    <a:pt x="2575" y="6519"/>
                    <a:pt x="3471" y="5887"/>
                    <a:pt x="3571" y="5386"/>
                  </a:cubicBezTo>
                  <a:lnTo>
                    <a:pt x="3571" y="5386"/>
                  </a:lnTo>
                  <a:cubicBezTo>
                    <a:pt x="3659" y="4946"/>
                    <a:pt x="3847" y="2993"/>
                    <a:pt x="3938" y="1991"/>
                  </a:cubicBezTo>
                  <a:lnTo>
                    <a:pt x="3938" y="1991"/>
                  </a:lnTo>
                  <a:cubicBezTo>
                    <a:pt x="4024" y="1036"/>
                    <a:pt x="3864" y="405"/>
                    <a:pt x="3401" y="174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186">
              <a:extLst>
                <a:ext uri="{FF2B5EF4-FFF2-40B4-BE49-F238E27FC236}">
                  <a16:creationId xmlns:a16="http://schemas.microsoft.com/office/drawing/2014/main" xmlns="" id="{61CC809E-868F-D442-8728-4E8A12418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1547" y="6541169"/>
              <a:ext cx="1690737" cy="3666624"/>
            </a:xfrm>
            <a:custGeom>
              <a:avLst/>
              <a:gdLst>
                <a:gd name="T0" fmla="*/ 2588 w 2589"/>
                <a:gd name="T1" fmla="*/ 4615 h 5615"/>
                <a:gd name="T2" fmla="*/ 0 w 2589"/>
                <a:gd name="T3" fmla="*/ 5614 h 5615"/>
                <a:gd name="T4" fmla="*/ 0 w 2589"/>
                <a:gd name="T5" fmla="*/ 998 h 5615"/>
                <a:gd name="T6" fmla="*/ 2588 w 2589"/>
                <a:gd name="T7" fmla="*/ 0 h 5615"/>
                <a:gd name="T8" fmla="*/ 2588 w 2589"/>
                <a:gd name="T9" fmla="*/ 4615 h 5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9" h="5615">
                  <a:moveTo>
                    <a:pt x="2588" y="4615"/>
                  </a:moveTo>
                  <a:lnTo>
                    <a:pt x="0" y="5614"/>
                  </a:lnTo>
                  <a:lnTo>
                    <a:pt x="0" y="998"/>
                  </a:lnTo>
                  <a:lnTo>
                    <a:pt x="2588" y="0"/>
                  </a:lnTo>
                  <a:lnTo>
                    <a:pt x="2588" y="46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87">
              <a:extLst>
                <a:ext uri="{FF2B5EF4-FFF2-40B4-BE49-F238E27FC236}">
                  <a16:creationId xmlns:a16="http://schemas.microsoft.com/office/drawing/2014/main" xmlns="" id="{6B8AA56B-52E4-DC45-BAE2-869A29AA3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9064" y="11218780"/>
              <a:ext cx="2635478" cy="1385425"/>
            </a:xfrm>
            <a:custGeom>
              <a:avLst/>
              <a:gdLst>
                <a:gd name="T0" fmla="*/ 3967 w 4034"/>
                <a:gd name="T1" fmla="*/ 1755 h 2120"/>
                <a:gd name="T2" fmla="*/ 2983 w 4034"/>
                <a:gd name="T3" fmla="*/ 1014 h 2120"/>
                <a:gd name="T4" fmla="*/ 2983 w 4034"/>
                <a:gd name="T5" fmla="*/ 1014 h 2120"/>
                <a:gd name="T6" fmla="*/ 2997 w 4034"/>
                <a:gd name="T7" fmla="*/ 658 h 2120"/>
                <a:gd name="T8" fmla="*/ 3834 w 4034"/>
                <a:gd name="T9" fmla="*/ 132 h 2120"/>
                <a:gd name="T10" fmla="*/ 3834 w 4034"/>
                <a:gd name="T11" fmla="*/ 132 h 2120"/>
                <a:gd name="T12" fmla="*/ 3644 w 4034"/>
                <a:gd name="T13" fmla="*/ 12 h 2120"/>
                <a:gd name="T14" fmla="*/ 3644 w 4034"/>
                <a:gd name="T15" fmla="*/ 12 h 2120"/>
                <a:gd name="T16" fmla="*/ 2261 w 4034"/>
                <a:gd name="T17" fmla="*/ 485 h 2120"/>
                <a:gd name="T18" fmla="*/ 2261 w 4034"/>
                <a:gd name="T19" fmla="*/ 485 h 2120"/>
                <a:gd name="T20" fmla="*/ 2012 w 4034"/>
                <a:gd name="T21" fmla="*/ 451 h 2120"/>
                <a:gd name="T22" fmla="*/ 2012 w 4034"/>
                <a:gd name="T23" fmla="*/ 451 h 2120"/>
                <a:gd name="T24" fmla="*/ 1902 w 4034"/>
                <a:gd name="T25" fmla="*/ 457 h 2120"/>
                <a:gd name="T26" fmla="*/ 1905 w 4034"/>
                <a:gd name="T27" fmla="*/ 452 h 2120"/>
                <a:gd name="T28" fmla="*/ 1905 w 4034"/>
                <a:gd name="T29" fmla="*/ 452 h 2120"/>
                <a:gd name="T30" fmla="*/ 590 w 4034"/>
                <a:gd name="T31" fmla="*/ 51 h 2120"/>
                <a:gd name="T32" fmla="*/ 590 w 4034"/>
                <a:gd name="T33" fmla="*/ 51 h 2120"/>
                <a:gd name="T34" fmla="*/ 371 w 4034"/>
                <a:gd name="T35" fmla="*/ 255 h 2120"/>
                <a:gd name="T36" fmla="*/ 1117 w 4034"/>
                <a:gd name="T37" fmla="*/ 630 h 2120"/>
                <a:gd name="T38" fmla="*/ 1117 w 4034"/>
                <a:gd name="T39" fmla="*/ 630 h 2120"/>
                <a:gd name="T40" fmla="*/ 1150 w 4034"/>
                <a:gd name="T41" fmla="*/ 995 h 2120"/>
                <a:gd name="T42" fmla="*/ 65 w 4034"/>
                <a:gd name="T43" fmla="*/ 1812 h 2120"/>
                <a:gd name="T44" fmla="*/ 65 w 4034"/>
                <a:gd name="T45" fmla="*/ 1812 h 2120"/>
                <a:gd name="T46" fmla="*/ 123 w 4034"/>
                <a:gd name="T47" fmla="*/ 2080 h 2120"/>
                <a:gd name="T48" fmla="*/ 123 w 4034"/>
                <a:gd name="T49" fmla="*/ 2080 h 2120"/>
                <a:gd name="T50" fmla="*/ 338 w 4034"/>
                <a:gd name="T51" fmla="*/ 2054 h 2120"/>
                <a:gd name="T52" fmla="*/ 1578 w 4034"/>
                <a:gd name="T53" fmla="*/ 1480 h 2120"/>
                <a:gd name="T54" fmla="*/ 1578 w 4034"/>
                <a:gd name="T55" fmla="*/ 1480 h 2120"/>
                <a:gd name="T56" fmla="*/ 2610 w 4034"/>
                <a:gd name="T57" fmla="*/ 1484 h 2120"/>
                <a:gd name="T58" fmla="*/ 3695 w 4034"/>
                <a:gd name="T59" fmla="*/ 1997 h 2120"/>
                <a:gd name="T60" fmla="*/ 3695 w 4034"/>
                <a:gd name="T61" fmla="*/ 1997 h 2120"/>
                <a:gd name="T62" fmla="*/ 3910 w 4034"/>
                <a:gd name="T63" fmla="*/ 2023 h 2120"/>
                <a:gd name="T64" fmla="*/ 3910 w 4034"/>
                <a:gd name="T65" fmla="*/ 2023 h 2120"/>
                <a:gd name="T66" fmla="*/ 3967 w 4034"/>
                <a:gd name="T67" fmla="*/ 175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34" h="2120">
                  <a:moveTo>
                    <a:pt x="3967" y="1755"/>
                  </a:moveTo>
                  <a:lnTo>
                    <a:pt x="2983" y="1014"/>
                  </a:lnTo>
                  <a:lnTo>
                    <a:pt x="2983" y="1014"/>
                  </a:lnTo>
                  <a:cubicBezTo>
                    <a:pt x="2861" y="923"/>
                    <a:pt x="2869" y="738"/>
                    <a:pt x="2997" y="658"/>
                  </a:cubicBezTo>
                  <a:lnTo>
                    <a:pt x="3834" y="132"/>
                  </a:lnTo>
                  <a:lnTo>
                    <a:pt x="3834" y="132"/>
                  </a:lnTo>
                  <a:cubicBezTo>
                    <a:pt x="3834" y="132"/>
                    <a:pt x="3816" y="26"/>
                    <a:pt x="3644" y="12"/>
                  </a:cubicBezTo>
                  <a:lnTo>
                    <a:pt x="3644" y="12"/>
                  </a:lnTo>
                  <a:cubicBezTo>
                    <a:pt x="3485" y="0"/>
                    <a:pt x="2419" y="422"/>
                    <a:pt x="2261" y="485"/>
                  </a:cubicBezTo>
                  <a:lnTo>
                    <a:pt x="2261" y="485"/>
                  </a:lnTo>
                  <a:cubicBezTo>
                    <a:pt x="2187" y="463"/>
                    <a:pt x="2102" y="451"/>
                    <a:pt x="2012" y="451"/>
                  </a:cubicBezTo>
                  <a:lnTo>
                    <a:pt x="2012" y="451"/>
                  </a:lnTo>
                  <a:cubicBezTo>
                    <a:pt x="1974" y="451"/>
                    <a:pt x="1938" y="453"/>
                    <a:pt x="1902" y="457"/>
                  </a:cubicBezTo>
                  <a:lnTo>
                    <a:pt x="1905" y="452"/>
                  </a:lnTo>
                  <a:lnTo>
                    <a:pt x="1905" y="452"/>
                  </a:lnTo>
                  <a:cubicBezTo>
                    <a:pt x="1905" y="452"/>
                    <a:pt x="781" y="3"/>
                    <a:pt x="590" y="51"/>
                  </a:cubicBezTo>
                  <a:lnTo>
                    <a:pt x="590" y="51"/>
                  </a:lnTo>
                  <a:cubicBezTo>
                    <a:pt x="399" y="98"/>
                    <a:pt x="371" y="255"/>
                    <a:pt x="371" y="255"/>
                  </a:cubicBezTo>
                  <a:lnTo>
                    <a:pt x="1117" y="630"/>
                  </a:lnTo>
                  <a:lnTo>
                    <a:pt x="1117" y="630"/>
                  </a:lnTo>
                  <a:cubicBezTo>
                    <a:pt x="1261" y="702"/>
                    <a:pt x="1278" y="899"/>
                    <a:pt x="1150" y="995"/>
                  </a:cubicBezTo>
                  <a:lnTo>
                    <a:pt x="65" y="1812"/>
                  </a:lnTo>
                  <a:lnTo>
                    <a:pt x="65" y="1812"/>
                  </a:lnTo>
                  <a:cubicBezTo>
                    <a:pt x="0" y="1901"/>
                    <a:pt x="27" y="2026"/>
                    <a:pt x="123" y="2080"/>
                  </a:cubicBezTo>
                  <a:lnTo>
                    <a:pt x="123" y="2080"/>
                  </a:lnTo>
                  <a:cubicBezTo>
                    <a:pt x="193" y="2119"/>
                    <a:pt x="280" y="2108"/>
                    <a:pt x="338" y="2054"/>
                  </a:cubicBezTo>
                  <a:lnTo>
                    <a:pt x="1578" y="1480"/>
                  </a:lnTo>
                  <a:lnTo>
                    <a:pt x="1578" y="1480"/>
                  </a:lnTo>
                  <a:cubicBezTo>
                    <a:pt x="1906" y="1328"/>
                    <a:pt x="2284" y="1330"/>
                    <a:pt x="2610" y="1484"/>
                  </a:cubicBezTo>
                  <a:lnTo>
                    <a:pt x="3695" y="1997"/>
                  </a:lnTo>
                  <a:lnTo>
                    <a:pt x="3695" y="1997"/>
                  </a:lnTo>
                  <a:cubicBezTo>
                    <a:pt x="3754" y="2051"/>
                    <a:pt x="3841" y="2062"/>
                    <a:pt x="3910" y="2023"/>
                  </a:cubicBezTo>
                  <a:lnTo>
                    <a:pt x="3910" y="2023"/>
                  </a:lnTo>
                  <a:cubicBezTo>
                    <a:pt x="4006" y="1969"/>
                    <a:pt x="4033" y="1844"/>
                    <a:pt x="3967" y="175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xmlns="" id="{DDAAE89F-1874-0644-8508-425D0173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8630" y="10743529"/>
              <a:ext cx="249931" cy="981537"/>
            </a:xfrm>
            <a:custGeom>
              <a:avLst/>
              <a:gdLst>
                <a:gd name="connsiteX0" fmla="*/ 0 w 249931"/>
                <a:gd name="connsiteY0" fmla="*/ 0 h 981537"/>
                <a:gd name="connsiteX1" fmla="*/ 249931 w 249931"/>
                <a:gd name="connsiteY1" fmla="*/ 0 h 981537"/>
                <a:gd name="connsiteX2" fmla="*/ 249931 w 249931"/>
                <a:gd name="connsiteY2" fmla="*/ 912405 h 981537"/>
                <a:gd name="connsiteX3" fmla="*/ 249262 w 249931"/>
                <a:gd name="connsiteY3" fmla="*/ 912405 h 981537"/>
                <a:gd name="connsiteX4" fmla="*/ 249931 w 249931"/>
                <a:gd name="connsiteY4" fmla="*/ 914174 h 981537"/>
                <a:gd name="connsiteX5" fmla="*/ 124965 w 249931"/>
                <a:gd name="connsiteY5" fmla="*/ 981537 h 981537"/>
                <a:gd name="connsiteX6" fmla="*/ 0 w 249931"/>
                <a:gd name="connsiteY6" fmla="*/ 914174 h 981537"/>
                <a:gd name="connsiteX7" fmla="*/ 669 w 249931"/>
                <a:gd name="connsiteY7" fmla="*/ 912405 h 981537"/>
                <a:gd name="connsiteX8" fmla="*/ 0 w 249931"/>
                <a:gd name="connsiteY8" fmla="*/ 912405 h 98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31" h="981537">
                  <a:moveTo>
                    <a:pt x="0" y="0"/>
                  </a:moveTo>
                  <a:lnTo>
                    <a:pt x="249931" y="0"/>
                  </a:lnTo>
                  <a:lnTo>
                    <a:pt x="249931" y="912405"/>
                  </a:lnTo>
                  <a:lnTo>
                    <a:pt x="249262" y="912405"/>
                  </a:lnTo>
                  <a:lnTo>
                    <a:pt x="249931" y="914174"/>
                  </a:lnTo>
                  <a:cubicBezTo>
                    <a:pt x="249931" y="951094"/>
                    <a:pt x="193664" y="981537"/>
                    <a:pt x="124965" y="981537"/>
                  </a:cubicBezTo>
                  <a:cubicBezTo>
                    <a:pt x="56267" y="981537"/>
                    <a:pt x="0" y="951094"/>
                    <a:pt x="0" y="914174"/>
                  </a:cubicBezTo>
                  <a:lnTo>
                    <a:pt x="669" y="912405"/>
                  </a:lnTo>
                  <a:lnTo>
                    <a:pt x="0" y="9124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xmlns="" id="{C0D738F0-D656-B248-9782-E4299AE6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5397" y="9793029"/>
              <a:ext cx="3090565" cy="1117557"/>
            </a:xfrm>
            <a:custGeom>
              <a:avLst/>
              <a:gdLst>
                <a:gd name="T0" fmla="*/ 2591 w 4732"/>
                <a:gd name="T1" fmla="*/ 1003 h 1713"/>
                <a:gd name="T2" fmla="*/ 0 w 4732"/>
                <a:gd name="T3" fmla="*/ 0 h 1713"/>
                <a:gd name="T4" fmla="*/ 0 w 4732"/>
                <a:gd name="T5" fmla="*/ 0 h 1713"/>
                <a:gd name="T6" fmla="*/ 1588 w 4732"/>
                <a:gd name="T7" fmla="*/ 1397 h 1713"/>
                <a:gd name="T8" fmla="*/ 1588 w 4732"/>
                <a:gd name="T9" fmla="*/ 1397 h 1713"/>
                <a:gd name="T10" fmla="*/ 3503 w 4732"/>
                <a:gd name="T11" fmla="*/ 1577 h 1713"/>
                <a:gd name="T12" fmla="*/ 3503 w 4732"/>
                <a:gd name="T13" fmla="*/ 1577 h 1713"/>
                <a:gd name="T14" fmla="*/ 4731 w 4732"/>
                <a:gd name="T15" fmla="*/ 980 h 1713"/>
                <a:gd name="T16" fmla="*/ 2591 w 4732"/>
                <a:gd name="T17" fmla="*/ 1003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2" h="1713">
                  <a:moveTo>
                    <a:pt x="2591" y="100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777" y="1082"/>
                    <a:pt x="1588" y="1397"/>
                  </a:cubicBezTo>
                  <a:lnTo>
                    <a:pt x="1588" y="1397"/>
                  </a:lnTo>
                  <a:cubicBezTo>
                    <a:pt x="2400" y="1712"/>
                    <a:pt x="3019" y="1689"/>
                    <a:pt x="3503" y="1577"/>
                  </a:cubicBezTo>
                  <a:lnTo>
                    <a:pt x="3503" y="1577"/>
                  </a:lnTo>
                  <a:cubicBezTo>
                    <a:pt x="4207" y="1413"/>
                    <a:pt x="4731" y="980"/>
                    <a:pt x="4731" y="980"/>
                  </a:cubicBezTo>
                  <a:lnTo>
                    <a:pt x="2591" y="100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xmlns="" id="{36E4FFD3-10CE-0240-8AE1-01172AB5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6197" y="6198413"/>
              <a:ext cx="2661399" cy="4582562"/>
            </a:xfrm>
            <a:custGeom>
              <a:avLst/>
              <a:gdLst>
                <a:gd name="T0" fmla="*/ 3499 w 4073"/>
                <a:gd name="T1" fmla="*/ 2055 h 7014"/>
                <a:gd name="T2" fmla="*/ 3499 w 4073"/>
                <a:gd name="T3" fmla="*/ 2055 h 7014"/>
                <a:gd name="T4" fmla="*/ 3318 w 4073"/>
                <a:gd name="T5" fmla="*/ 4628 h 7014"/>
                <a:gd name="T6" fmla="*/ 3318 w 4073"/>
                <a:gd name="T7" fmla="*/ 4628 h 7014"/>
                <a:gd name="T8" fmla="*/ 1971 w 4073"/>
                <a:gd name="T9" fmla="*/ 5611 h 7014"/>
                <a:gd name="T10" fmla="*/ 1971 w 4073"/>
                <a:gd name="T11" fmla="*/ 5611 h 7014"/>
                <a:gd name="T12" fmla="*/ 1275 w 4073"/>
                <a:gd name="T13" fmla="*/ 4945 h 7014"/>
                <a:gd name="T14" fmla="*/ 1275 w 4073"/>
                <a:gd name="T15" fmla="*/ 4945 h 7014"/>
                <a:gd name="T16" fmla="*/ 1215 w 4073"/>
                <a:gd name="T17" fmla="*/ 2922 h 7014"/>
                <a:gd name="T18" fmla="*/ 1215 w 4073"/>
                <a:gd name="T19" fmla="*/ 2922 h 7014"/>
                <a:gd name="T20" fmla="*/ 1647 w 4073"/>
                <a:gd name="T21" fmla="*/ 1627 h 7014"/>
                <a:gd name="T22" fmla="*/ 1647 w 4073"/>
                <a:gd name="T23" fmla="*/ 1627 h 7014"/>
                <a:gd name="T24" fmla="*/ 3141 w 4073"/>
                <a:gd name="T25" fmla="*/ 1011 h 7014"/>
                <a:gd name="T26" fmla="*/ 3141 w 4073"/>
                <a:gd name="T27" fmla="*/ 1011 h 7014"/>
                <a:gd name="T28" fmla="*/ 3499 w 4073"/>
                <a:gd name="T29" fmla="*/ 2055 h 7014"/>
                <a:gd name="T30" fmla="*/ 3448 w 4073"/>
                <a:gd name="T31" fmla="*/ 174 h 7014"/>
                <a:gd name="T32" fmla="*/ 3448 w 4073"/>
                <a:gd name="T33" fmla="*/ 174 h 7014"/>
                <a:gd name="T34" fmla="*/ 1267 w 4073"/>
                <a:gd name="T35" fmla="*/ 1074 h 7014"/>
                <a:gd name="T36" fmla="*/ 1267 w 4073"/>
                <a:gd name="T37" fmla="*/ 1074 h 7014"/>
                <a:gd name="T38" fmla="*/ 636 w 4073"/>
                <a:gd name="T39" fmla="*/ 2965 h 7014"/>
                <a:gd name="T40" fmla="*/ 636 w 4073"/>
                <a:gd name="T41" fmla="*/ 2965 h 7014"/>
                <a:gd name="T42" fmla="*/ 670 w 4073"/>
                <a:gd name="T43" fmla="*/ 5641 h 7014"/>
                <a:gd name="T44" fmla="*/ 670 w 4073"/>
                <a:gd name="T45" fmla="*/ 5641 h 7014"/>
                <a:gd name="T46" fmla="*/ 0 w 4073"/>
                <a:gd name="T47" fmla="*/ 6413 h 7014"/>
                <a:gd name="T48" fmla="*/ 0 w 4073"/>
                <a:gd name="T49" fmla="*/ 6413 h 7014"/>
                <a:gd name="T50" fmla="*/ 1850 w 4073"/>
                <a:gd name="T51" fmla="*/ 6837 h 7014"/>
                <a:gd name="T52" fmla="*/ 1850 w 4073"/>
                <a:gd name="T53" fmla="*/ 6837 h 7014"/>
                <a:gd name="T54" fmla="*/ 3618 w 4073"/>
                <a:gd name="T55" fmla="*/ 5386 h 7014"/>
                <a:gd name="T56" fmla="*/ 3618 w 4073"/>
                <a:gd name="T57" fmla="*/ 5386 h 7014"/>
                <a:gd name="T58" fmla="*/ 3985 w 4073"/>
                <a:gd name="T59" fmla="*/ 1991 h 7014"/>
                <a:gd name="T60" fmla="*/ 3985 w 4073"/>
                <a:gd name="T61" fmla="*/ 1991 h 7014"/>
                <a:gd name="T62" fmla="*/ 3448 w 4073"/>
                <a:gd name="T63" fmla="*/ 174 h 7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3" h="7014">
                  <a:moveTo>
                    <a:pt x="3499" y="2055"/>
                  </a:moveTo>
                  <a:lnTo>
                    <a:pt x="3499" y="2055"/>
                  </a:lnTo>
                  <a:cubicBezTo>
                    <a:pt x="3437" y="2741"/>
                    <a:pt x="3378" y="4326"/>
                    <a:pt x="3318" y="4628"/>
                  </a:cubicBezTo>
                  <a:lnTo>
                    <a:pt x="3318" y="4628"/>
                  </a:lnTo>
                  <a:cubicBezTo>
                    <a:pt x="3249" y="4970"/>
                    <a:pt x="2460" y="5315"/>
                    <a:pt x="1971" y="5611"/>
                  </a:cubicBezTo>
                  <a:lnTo>
                    <a:pt x="1971" y="5611"/>
                  </a:lnTo>
                  <a:cubicBezTo>
                    <a:pt x="1336" y="5997"/>
                    <a:pt x="1289" y="5377"/>
                    <a:pt x="1275" y="4945"/>
                  </a:cubicBezTo>
                  <a:lnTo>
                    <a:pt x="1275" y="4945"/>
                  </a:lnTo>
                  <a:cubicBezTo>
                    <a:pt x="1261" y="4514"/>
                    <a:pt x="1257" y="3450"/>
                    <a:pt x="1215" y="2922"/>
                  </a:cubicBezTo>
                  <a:lnTo>
                    <a:pt x="1215" y="2922"/>
                  </a:lnTo>
                  <a:cubicBezTo>
                    <a:pt x="1174" y="2395"/>
                    <a:pt x="1195" y="1975"/>
                    <a:pt x="1647" y="1627"/>
                  </a:cubicBezTo>
                  <a:lnTo>
                    <a:pt x="1647" y="1627"/>
                  </a:lnTo>
                  <a:cubicBezTo>
                    <a:pt x="2294" y="1131"/>
                    <a:pt x="2900" y="893"/>
                    <a:pt x="3141" y="1011"/>
                  </a:cubicBezTo>
                  <a:lnTo>
                    <a:pt x="3141" y="1011"/>
                  </a:lnTo>
                  <a:cubicBezTo>
                    <a:pt x="3457" y="1168"/>
                    <a:pt x="3559" y="1401"/>
                    <a:pt x="3499" y="2055"/>
                  </a:cubicBezTo>
                  <a:close/>
                  <a:moveTo>
                    <a:pt x="3448" y="174"/>
                  </a:moveTo>
                  <a:lnTo>
                    <a:pt x="3448" y="174"/>
                  </a:lnTo>
                  <a:cubicBezTo>
                    <a:pt x="3098" y="0"/>
                    <a:pt x="2213" y="349"/>
                    <a:pt x="1267" y="1074"/>
                  </a:cubicBezTo>
                  <a:lnTo>
                    <a:pt x="1267" y="1074"/>
                  </a:lnTo>
                  <a:cubicBezTo>
                    <a:pt x="606" y="1580"/>
                    <a:pt x="576" y="2195"/>
                    <a:pt x="636" y="2965"/>
                  </a:cubicBezTo>
                  <a:lnTo>
                    <a:pt x="636" y="2965"/>
                  </a:lnTo>
                  <a:cubicBezTo>
                    <a:pt x="696" y="3735"/>
                    <a:pt x="670" y="5011"/>
                    <a:pt x="670" y="5641"/>
                  </a:cubicBezTo>
                  <a:lnTo>
                    <a:pt x="670" y="5641"/>
                  </a:lnTo>
                  <a:cubicBezTo>
                    <a:pt x="670" y="6458"/>
                    <a:pt x="0" y="6413"/>
                    <a:pt x="0" y="6413"/>
                  </a:cubicBezTo>
                  <a:lnTo>
                    <a:pt x="0" y="6413"/>
                  </a:lnTo>
                  <a:cubicBezTo>
                    <a:pt x="570" y="7003"/>
                    <a:pt x="1424" y="7013"/>
                    <a:pt x="1850" y="6837"/>
                  </a:cubicBezTo>
                  <a:lnTo>
                    <a:pt x="1850" y="6837"/>
                  </a:lnTo>
                  <a:cubicBezTo>
                    <a:pt x="2622" y="6519"/>
                    <a:pt x="3518" y="5887"/>
                    <a:pt x="3618" y="5386"/>
                  </a:cubicBezTo>
                  <a:lnTo>
                    <a:pt x="3618" y="5386"/>
                  </a:lnTo>
                  <a:cubicBezTo>
                    <a:pt x="3706" y="4946"/>
                    <a:pt x="3893" y="2993"/>
                    <a:pt x="3985" y="1991"/>
                  </a:cubicBezTo>
                  <a:lnTo>
                    <a:pt x="3985" y="1991"/>
                  </a:lnTo>
                  <a:cubicBezTo>
                    <a:pt x="4072" y="1036"/>
                    <a:pt x="3911" y="405"/>
                    <a:pt x="3448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xmlns="" id="{23BE268B-2FE8-B84D-84A3-4EF5A570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8927" y="9084474"/>
              <a:ext cx="1341102" cy="1517268"/>
            </a:xfrm>
            <a:custGeom>
              <a:avLst/>
              <a:gdLst>
                <a:gd name="connsiteX0" fmla="*/ 717193 w 1341102"/>
                <a:gd name="connsiteY0" fmla="*/ 290912 h 1517268"/>
                <a:gd name="connsiteX1" fmla="*/ 891924 w 1341102"/>
                <a:gd name="connsiteY1" fmla="*/ 290912 h 1517268"/>
                <a:gd name="connsiteX2" fmla="*/ 891924 w 1341102"/>
                <a:gd name="connsiteY2" fmla="*/ 899519 h 1517268"/>
                <a:gd name="connsiteX3" fmla="*/ 1124029 w 1341102"/>
                <a:gd name="connsiteY3" fmla="*/ 1244962 h 1517268"/>
                <a:gd name="connsiteX4" fmla="*/ 1232258 w 1341102"/>
                <a:gd name="connsiteY4" fmla="*/ 1289367 h 1517268"/>
                <a:gd name="connsiteX5" fmla="*/ 1328099 w 1341102"/>
                <a:gd name="connsiteY5" fmla="*/ 1517268 h 1517268"/>
                <a:gd name="connsiteX6" fmla="*/ 1058179 w 1341102"/>
                <a:gd name="connsiteY6" fmla="*/ 1407562 h 1517268"/>
                <a:gd name="connsiteX7" fmla="*/ 717193 w 1341102"/>
                <a:gd name="connsiteY7" fmla="*/ 899519 h 1517268"/>
                <a:gd name="connsiteX8" fmla="*/ 0 w 1341102"/>
                <a:gd name="connsiteY8" fmla="*/ 0 h 1517268"/>
                <a:gd name="connsiteX9" fmla="*/ 174730 w 1341102"/>
                <a:gd name="connsiteY9" fmla="*/ 0 h 1517268"/>
                <a:gd name="connsiteX10" fmla="*/ 174730 w 1341102"/>
                <a:gd name="connsiteY10" fmla="*/ 608607 h 1517268"/>
                <a:gd name="connsiteX11" fmla="*/ 406835 w 1341102"/>
                <a:gd name="connsiteY11" fmla="*/ 954050 h 1517268"/>
                <a:gd name="connsiteX12" fmla="*/ 515063 w 1341102"/>
                <a:gd name="connsiteY12" fmla="*/ 997802 h 1517268"/>
                <a:gd name="connsiteX13" fmla="*/ 610904 w 1341102"/>
                <a:gd name="connsiteY13" fmla="*/ 1226356 h 1517268"/>
                <a:gd name="connsiteX14" fmla="*/ 340985 w 1341102"/>
                <a:gd name="connsiteY14" fmla="*/ 1115997 h 1517268"/>
                <a:gd name="connsiteX15" fmla="*/ 0 w 1341102"/>
                <a:gd name="connsiteY15" fmla="*/ 608607 h 15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102" h="1517268">
                  <a:moveTo>
                    <a:pt x="717193" y="290912"/>
                  </a:moveTo>
                  <a:lnTo>
                    <a:pt x="891924" y="290912"/>
                  </a:lnTo>
                  <a:lnTo>
                    <a:pt x="891924" y="899519"/>
                  </a:lnTo>
                  <a:cubicBezTo>
                    <a:pt x="891924" y="1051018"/>
                    <a:pt x="983853" y="1188150"/>
                    <a:pt x="1124029" y="1244962"/>
                  </a:cubicBezTo>
                  <a:lnTo>
                    <a:pt x="1232258" y="1289367"/>
                  </a:lnTo>
                  <a:cubicBezTo>
                    <a:pt x="1321579" y="1325936"/>
                    <a:pt x="1364610" y="1427805"/>
                    <a:pt x="1328099" y="1517268"/>
                  </a:cubicBezTo>
                  <a:lnTo>
                    <a:pt x="1058179" y="1407562"/>
                  </a:lnTo>
                  <a:cubicBezTo>
                    <a:pt x="852153" y="1323323"/>
                    <a:pt x="717193" y="1122196"/>
                    <a:pt x="717193" y="899519"/>
                  </a:cubicBezTo>
                  <a:close/>
                  <a:moveTo>
                    <a:pt x="0" y="0"/>
                  </a:moveTo>
                  <a:lnTo>
                    <a:pt x="174730" y="0"/>
                  </a:lnTo>
                  <a:lnTo>
                    <a:pt x="174730" y="608607"/>
                  </a:lnTo>
                  <a:cubicBezTo>
                    <a:pt x="174730" y="760106"/>
                    <a:pt x="266659" y="897238"/>
                    <a:pt x="406835" y="954050"/>
                  </a:cubicBezTo>
                  <a:lnTo>
                    <a:pt x="515063" y="997802"/>
                  </a:lnTo>
                  <a:cubicBezTo>
                    <a:pt x="604384" y="1035024"/>
                    <a:pt x="647415" y="1136893"/>
                    <a:pt x="610904" y="1226356"/>
                  </a:cubicBezTo>
                  <a:lnTo>
                    <a:pt x="340985" y="1115997"/>
                  </a:lnTo>
                  <a:cubicBezTo>
                    <a:pt x="134960" y="1031759"/>
                    <a:pt x="0" y="831284"/>
                    <a:pt x="0" y="6086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95">
              <a:extLst>
                <a:ext uri="{FF2B5EF4-FFF2-40B4-BE49-F238E27FC236}">
                  <a16:creationId xmlns:a16="http://schemas.microsoft.com/office/drawing/2014/main" xmlns="" id="{372BAE5E-ACE4-0B45-A46B-A7FF2094A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0037" y="9375386"/>
              <a:ext cx="270748" cy="135373"/>
            </a:xfrm>
            <a:custGeom>
              <a:avLst/>
              <a:gdLst>
                <a:gd name="T0" fmla="*/ 414 w 415"/>
                <a:gd name="T1" fmla="*/ 104 h 209"/>
                <a:gd name="T2" fmla="*/ 414 w 415"/>
                <a:gd name="T3" fmla="*/ 104 h 209"/>
                <a:gd name="T4" fmla="*/ 207 w 415"/>
                <a:gd name="T5" fmla="*/ 208 h 209"/>
                <a:gd name="T6" fmla="*/ 207 w 415"/>
                <a:gd name="T7" fmla="*/ 208 h 209"/>
                <a:gd name="T8" fmla="*/ 0 w 415"/>
                <a:gd name="T9" fmla="*/ 104 h 209"/>
                <a:gd name="T10" fmla="*/ 0 w 415"/>
                <a:gd name="T11" fmla="*/ 104 h 209"/>
                <a:gd name="T12" fmla="*/ 207 w 415"/>
                <a:gd name="T13" fmla="*/ 0 h 209"/>
                <a:gd name="T14" fmla="*/ 207 w 415"/>
                <a:gd name="T15" fmla="*/ 0 h 209"/>
                <a:gd name="T16" fmla="*/ 414 w 415"/>
                <a:gd name="T17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209">
                  <a:moveTo>
                    <a:pt x="414" y="104"/>
                  </a:moveTo>
                  <a:lnTo>
                    <a:pt x="414" y="104"/>
                  </a:lnTo>
                  <a:cubicBezTo>
                    <a:pt x="414" y="161"/>
                    <a:pt x="321" y="208"/>
                    <a:pt x="207" y="208"/>
                  </a:cubicBezTo>
                  <a:lnTo>
                    <a:pt x="207" y="208"/>
                  </a:lnTo>
                  <a:cubicBezTo>
                    <a:pt x="92" y="208"/>
                    <a:pt x="0" y="161"/>
                    <a:pt x="0" y="104"/>
                  </a:cubicBezTo>
                  <a:lnTo>
                    <a:pt x="0" y="104"/>
                  </a:lnTo>
                  <a:cubicBezTo>
                    <a:pt x="0" y="47"/>
                    <a:pt x="92" y="0"/>
                    <a:pt x="207" y="0"/>
                  </a:cubicBezTo>
                  <a:lnTo>
                    <a:pt x="207" y="0"/>
                  </a:lnTo>
                  <a:cubicBezTo>
                    <a:pt x="321" y="0"/>
                    <a:pt x="414" y="47"/>
                    <a:pt x="41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xmlns="" id="{99A4B674-7C41-B644-84EC-D9637BA63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604" y="8508414"/>
              <a:ext cx="978649" cy="926803"/>
            </a:xfrm>
            <a:custGeom>
              <a:avLst/>
              <a:gdLst>
                <a:gd name="connsiteX0" fmla="*/ 711432 w 978649"/>
                <a:gd name="connsiteY0" fmla="*/ 336997 h 926803"/>
                <a:gd name="connsiteX1" fmla="*/ 978649 w 978649"/>
                <a:gd name="connsiteY1" fmla="*/ 336997 h 926803"/>
                <a:gd name="connsiteX2" fmla="*/ 978649 w 978649"/>
                <a:gd name="connsiteY2" fmla="*/ 926803 h 926803"/>
                <a:gd name="connsiteX3" fmla="*/ 711432 w 978649"/>
                <a:gd name="connsiteY3" fmla="*/ 926803 h 926803"/>
                <a:gd name="connsiteX4" fmla="*/ 0 w 978649"/>
                <a:gd name="connsiteY4" fmla="*/ 0 h 926803"/>
                <a:gd name="connsiteX5" fmla="*/ 267215 w 978649"/>
                <a:gd name="connsiteY5" fmla="*/ 0 h 926803"/>
                <a:gd name="connsiteX6" fmla="*/ 267215 w 978649"/>
                <a:gd name="connsiteY6" fmla="*/ 589808 h 926803"/>
                <a:gd name="connsiteX7" fmla="*/ 0 w 978649"/>
                <a:gd name="connsiteY7" fmla="*/ 589808 h 92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649" h="926803">
                  <a:moveTo>
                    <a:pt x="711432" y="336997"/>
                  </a:moveTo>
                  <a:lnTo>
                    <a:pt x="978649" y="336997"/>
                  </a:lnTo>
                  <a:lnTo>
                    <a:pt x="978649" y="926803"/>
                  </a:lnTo>
                  <a:lnTo>
                    <a:pt x="711432" y="926803"/>
                  </a:lnTo>
                  <a:close/>
                  <a:moveTo>
                    <a:pt x="0" y="0"/>
                  </a:moveTo>
                  <a:lnTo>
                    <a:pt x="267215" y="0"/>
                  </a:lnTo>
                  <a:lnTo>
                    <a:pt x="267215" y="589808"/>
                  </a:lnTo>
                  <a:lnTo>
                    <a:pt x="0" y="5898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197">
              <a:extLst>
                <a:ext uri="{FF2B5EF4-FFF2-40B4-BE49-F238E27FC236}">
                  <a16:creationId xmlns:a16="http://schemas.microsoft.com/office/drawing/2014/main" xmlns="" id="{0F247B2A-4F08-0742-A88D-A7CAB754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604" y="9038391"/>
              <a:ext cx="270748" cy="135375"/>
            </a:xfrm>
            <a:custGeom>
              <a:avLst/>
              <a:gdLst>
                <a:gd name="T0" fmla="*/ 415 w 416"/>
                <a:gd name="T1" fmla="*/ 104 h 209"/>
                <a:gd name="T2" fmla="*/ 415 w 416"/>
                <a:gd name="T3" fmla="*/ 104 h 209"/>
                <a:gd name="T4" fmla="*/ 207 w 416"/>
                <a:gd name="T5" fmla="*/ 208 h 209"/>
                <a:gd name="T6" fmla="*/ 207 w 416"/>
                <a:gd name="T7" fmla="*/ 208 h 209"/>
                <a:gd name="T8" fmla="*/ 0 w 416"/>
                <a:gd name="T9" fmla="*/ 104 h 209"/>
                <a:gd name="T10" fmla="*/ 0 w 416"/>
                <a:gd name="T11" fmla="*/ 104 h 209"/>
                <a:gd name="T12" fmla="*/ 207 w 416"/>
                <a:gd name="T13" fmla="*/ 0 h 209"/>
                <a:gd name="T14" fmla="*/ 207 w 416"/>
                <a:gd name="T15" fmla="*/ 0 h 209"/>
                <a:gd name="T16" fmla="*/ 415 w 416"/>
                <a:gd name="T17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09">
                  <a:moveTo>
                    <a:pt x="415" y="104"/>
                  </a:moveTo>
                  <a:lnTo>
                    <a:pt x="415" y="104"/>
                  </a:lnTo>
                  <a:cubicBezTo>
                    <a:pt x="415" y="161"/>
                    <a:pt x="322" y="208"/>
                    <a:pt x="207" y="208"/>
                  </a:cubicBezTo>
                  <a:lnTo>
                    <a:pt x="207" y="208"/>
                  </a:lnTo>
                  <a:cubicBezTo>
                    <a:pt x="93" y="208"/>
                    <a:pt x="0" y="161"/>
                    <a:pt x="0" y="104"/>
                  </a:cubicBezTo>
                  <a:lnTo>
                    <a:pt x="0" y="104"/>
                  </a:lnTo>
                  <a:cubicBezTo>
                    <a:pt x="0" y="47"/>
                    <a:pt x="93" y="0"/>
                    <a:pt x="207" y="0"/>
                  </a:cubicBezTo>
                  <a:lnTo>
                    <a:pt x="207" y="0"/>
                  </a:lnTo>
                  <a:cubicBezTo>
                    <a:pt x="322" y="0"/>
                    <a:pt x="415" y="47"/>
                    <a:pt x="41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98">
              <a:extLst>
                <a:ext uri="{FF2B5EF4-FFF2-40B4-BE49-F238E27FC236}">
                  <a16:creationId xmlns:a16="http://schemas.microsoft.com/office/drawing/2014/main" xmlns="" id="{CCD87311-9669-C149-A905-3D99DC40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0958" y="7978439"/>
              <a:ext cx="1797309" cy="1111797"/>
            </a:xfrm>
            <a:custGeom>
              <a:avLst/>
              <a:gdLst>
                <a:gd name="T0" fmla="*/ 570 w 2752"/>
                <a:gd name="T1" fmla="*/ 800 h 1702"/>
                <a:gd name="T2" fmla="*/ 570 w 2752"/>
                <a:gd name="T3" fmla="*/ 800 h 1702"/>
                <a:gd name="T4" fmla="*/ 160 w 2752"/>
                <a:gd name="T5" fmla="*/ 321 h 1702"/>
                <a:gd name="T6" fmla="*/ 160 w 2752"/>
                <a:gd name="T7" fmla="*/ 321 h 1702"/>
                <a:gd name="T8" fmla="*/ 1050 w 2752"/>
                <a:gd name="T9" fmla="*/ 50 h 1702"/>
                <a:gd name="T10" fmla="*/ 1050 w 2752"/>
                <a:gd name="T11" fmla="*/ 50 h 1702"/>
                <a:gd name="T12" fmla="*/ 2581 w 2752"/>
                <a:gd name="T13" fmla="*/ 991 h 1702"/>
                <a:gd name="T14" fmla="*/ 2581 w 2752"/>
                <a:gd name="T15" fmla="*/ 991 h 1702"/>
                <a:gd name="T16" fmla="*/ 2521 w 2752"/>
                <a:gd name="T17" fmla="*/ 1591 h 1702"/>
                <a:gd name="T18" fmla="*/ 2521 w 2752"/>
                <a:gd name="T19" fmla="*/ 1591 h 1702"/>
                <a:gd name="T20" fmla="*/ 1911 w 2752"/>
                <a:gd name="T21" fmla="*/ 1591 h 1702"/>
                <a:gd name="T22" fmla="*/ 1911 w 2752"/>
                <a:gd name="T23" fmla="*/ 1591 h 1702"/>
                <a:gd name="T24" fmla="*/ 570 w 2752"/>
                <a:gd name="T25" fmla="*/ 80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2" h="1702">
                  <a:moveTo>
                    <a:pt x="570" y="800"/>
                  </a:moveTo>
                  <a:lnTo>
                    <a:pt x="570" y="800"/>
                  </a:lnTo>
                  <a:cubicBezTo>
                    <a:pt x="320" y="672"/>
                    <a:pt x="0" y="561"/>
                    <a:pt x="160" y="321"/>
                  </a:cubicBezTo>
                  <a:lnTo>
                    <a:pt x="160" y="321"/>
                  </a:lnTo>
                  <a:cubicBezTo>
                    <a:pt x="309" y="95"/>
                    <a:pt x="690" y="0"/>
                    <a:pt x="1050" y="50"/>
                  </a:cubicBezTo>
                  <a:lnTo>
                    <a:pt x="1050" y="50"/>
                  </a:lnTo>
                  <a:cubicBezTo>
                    <a:pt x="1482" y="110"/>
                    <a:pt x="2411" y="780"/>
                    <a:pt x="2581" y="991"/>
                  </a:cubicBezTo>
                  <a:lnTo>
                    <a:pt x="2581" y="991"/>
                  </a:lnTo>
                  <a:cubicBezTo>
                    <a:pt x="2751" y="1201"/>
                    <a:pt x="2701" y="1481"/>
                    <a:pt x="2521" y="1591"/>
                  </a:cubicBezTo>
                  <a:lnTo>
                    <a:pt x="2521" y="1591"/>
                  </a:lnTo>
                  <a:cubicBezTo>
                    <a:pt x="2341" y="1701"/>
                    <a:pt x="2141" y="1691"/>
                    <a:pt x="1911" y="1591"/>
                  </a:cubicBezTo>
                  <a:lnTo>
                    <a:pt x="1911" y="1591"/>
                  </a:lnTo>
                  <a:cubicBezTo>
                    <a:pt x="1681" y="1491"/>
                    <a:pt x="900" y="971"/>
                    <a:pt x="570" y="80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99">
              <a:extLst>
                <a:ext uri="{FF2B5EF4-FFF2-40B4-BE49-F238E27FC236}">
                  <a16:creationId xmlns:a16="http://schemas.microsoft.com/office/drawing/2014/main" xmlns="" id="{2CFC90E9-D983-9A4B-B24E-E8358AE86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2531" y="4380942"/>
              <a:ext cx="466609" cy="31682"/>
            </a:xfrm>
            <a:custGeom>
              <a:avLst/>
              <a:gdLst>
                <a:gd name="T0" fmla="*/ 0 w 715"/>
                <a:gd name="T1" fmla="*/ 25 h 49"/>
                <a:gd name="T2" fmla="*/ 713 w 715"/>
                <a:gd name="T3" fmla="*/ 0 h 49"/>
                <a:gd name="T4" fmla="*/ 714 w 715"/>
                <a:gd name="T5" fmla="*/ 13 h 49"/>
                <a:gd name="T6" fmla="*/ 1 w 715"/>
                <a:gd name="T7" fmla="*/ 48 h 49"/>
                <a:gd name="T8" fmla="*/ 0 w 715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9">
                  <a:moveTo>
                    <a:pt x="0" y="25"/>
                  </a:moveTo>
                  <a:lnTo>
                    <a:pt x="713" y="0"/>
                  </a:lnTo>
                  <a:lnTo>
                    <a:pt x="714" y="13"/>
                  </a:lnTo>
                  <a:lnTo>
                    <a:pt x="1" y="48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200">
              <a:extLst>
                <a:ext uri="{FF2B5EF4-FFF2-40B4-BE49-F238E27FC236}">
                  <a16:creationId xmlns:a16="http://schemas.microsoft.com/office/drawing/2014/main" xmlns="" id="{CCB7197C-F4EF-B544-8B1C-1E4E76A4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6522" y="4861952"/>
              <a:ext cx="941860" cy="504054"/>
            </a:xfrm>
            <a:custGeom>
              <a:avLst/>
              <a:gdLst>
                <a:gd name="T0" fmla="*/ 0 w 1440"/>
                <a:gd name="T1" fmla="*/ 732 h 772"/>
                <a:gd name="T2" fmla="*/ 0 w 1440"/>
                <a:gd name="T3" fmla="*/ 732 h 772"/>
                <a:gd name="T4" fmla="*/ 360 w 1440"/>
                <a:gd name="T5" fmla="*/ 732 h 772"/>
                <a:gd name="T6" fmla="*/ 360 w 1440"/>
                <a:gd name="T7" fmla="*/ 732 h 772"/>
                <a:gd name="T8" fmla="*/ 1315 w 1440"/>
                <a:gd name="T9" fmla="*/ 457 h 772"/>
                <a:gd name="T10" fmla="*/ 1315 w 1440"/>
                <a:gd name="T11" fmla="*/ 457 h 772"/>
                <a:gd name="T12" fmla="*/ 1393 w 1440"/>
                <a:gd name="T13" fmla="*/ 254 h 772"/>
                <a:gd name="T14" fmla="*/ 1393 w 1440"/>
                <a:gd name="T15" fmla="*/ 254 h 772"/>
                <a:gd name="T16" fmla="*/ 1138 w 1440"/>
                <a:gd name="T17" fmla="*/ 0 h 772"/>
                <a:gd name="T18" fmla="*/ 1138 w 1440"/>
                <a:gd name="T19" fmla="*/ 0 h 772"/>
                <a:gd name="T20" fmla="*/ 255 w 1440"/>
                <a:gd name="T21" fmla="*/ 379 h 772"/>
                <a:gd name="T22" fmla="*/ 255 w 1440"/>
                <a:gd name="T23" fmla="*/ 379 h 772"/>
                <a:gd name="T24" fmla="*/ 0 w 1440"/>
                <a:gd name="T25" fmla="*/ 73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772">
                  <a:moveTo>
                    <a:pt x="0" y="732"/>
                  </a:moveTo>
                  <a:lnTo>
                    <a:pt x="0" y="732"/>
                  </a:lnTo>
                  <a:cubicBezTo>
                    <a:pt x="0" y="732"/>
                    <a:pt x="235" y="692"/>
                    <a:pt x="360" y="732"/>
                  </a:cubicBezTo>
                  <a:lnTo>
                    <a:pt x="360" y="732"/>
                  </a:lnTo>
                  <a:cubicBezTo>
                    <a:pt x="484" y="771"/>
                    <a:pt x="1190" y="509"/>
                    <a:pt x="1315" y="457"/>
                  </a:cubicBezTo>
                  <a:lnTo>
                    <a:pt x="1315" y="457"/>
                  </a:lnTo>
                  <a:cubicBezTo>
                    <a:pt x="1439" y="405"/>
                    <a:pt x="1419" y="313"/>
                    <a:pt x="1393" y="254"/>
                  </a:cubicBezTo>
                  <a:lnTo>
                    <a:pt x="1393" y="254"/>
                  </a:lnTo>
                  <a:cubicBezTo>
                    <a:pt x="1367" y="196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38" y="0"/>
                    <a:pt x="419" y="267"/>
                    <a:pt x="255" y="379"/>
                  </a:cubicBezTo>
                  <a:lnTo>
                    <a:pt x="255" y="379"/>
                  </a:lnTo>
                  <a:cubicBezTo>
                    <a:pt x="121" y="470"/>
                    <a:pt x="6" y="581"/>
                    <a:pt x="0" y="73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201">
              <a:extLst>
                <a:ext uri="{FF2B5EF4-FFF2-40B4-BE49-F238E27FC236}">
                  <a16:creationId xmlns:a16="http://schemas.microsoft.com/office/drawing/2014/main" xmlns="" id="{D6D5657A-089B-2D4F-A559-B6450C91E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9052" y="5003087"/>
              <a:ext cx="682631" cy="426285"/>
            </a:xfrm>
            <a:custGeom>
              <a:avLst/>
              <a:gdLst>
                <a:gd name="T0" fmla="*/ 1045 w 1046"/>
                <a:gd name="T1" fmla="*/ 383 h 654"/>
                <a:gd name="T2" fmla="*/ 1045 w 1046"/>
                <a:gd name="T3" fmla="*/ 383 h 654"/>
                <a:gd name="T4" fmla="*/ 852 w 1046"/>
                <a:gd name="T5" fmla="*/ 23 h 654"/>
                <a:gd name="T6" fmla="*/ 852 w 1046"/>
                <a:gd name="T7" fmla="*/ 23 h 654"/>
                <a:gd name="T8" fmla="*/ 392 w 1046"/>
                <a:gd name="T9" fmla="*/ 50 h 654"/>
                <a:gd name="T10" fmla="*/ 392 w 1046"/>
                <a:gd name="T11" fmla="*/ 50 h 654"/>
                <a:gd name="T12" fmla="*/ 0 w 1046"/>
                <a:gd name="T13" fmla="*/ 352 h 654"/>
                <a:gd name="T14" fmla="*/ 0 w 1046"/>
                <a:gd name="T15" fmla="*/ 352 h 654"/>
                <a:gd name="T16" fmla="*/ 129 w 1046"/>
                <a:gd name="T17" fmla="*/ 357 h 654"/>
                <a:gd name="T18" fmla="*/ 129 w 1046"/>
                <a:gd name="T19" fmla="*/ 357 h 654"/>
                <a:gd name="T20" fmla="*/ 424 w 1046"/>
                <a:gd name="T21" fmla="*/ 252 h 654"/>
                <a:gd name="T22" fmla="*/ 424 w 1046"/>
                <a:gd name="T23" fmla="*/ 252 h 654"/>
                <a:gd name="T24" fmla="*/ 491 w 1046"/>
                <a:gd name="T25" fmla="*/ 351 h 654"/>
                <a:gd name="T26" fmla="*/ 491 w 1046"/>
                <a:gd name="T27" fmla="*/ 351 h 654"/>
                <a:gd name="T28" fmla="*/ 164 w 1046"/>
                <a:gd name="T29" fmla="*/ 526 h 654"/>
                <a:gd name="T30" fmla="*/ 164 w 1046"/>
                <a:gd name="T31" fmla="*/ 526 h 654"/>
                <a:gd name="T32" fmla="*/ 243 w 1046"/>
                <a:gd name="T33" fmla="*/ 570 h 654"/>
                <a:gd name="T34" fmla="*/ 243 w 1046"/>
                <a:gd name="T35" fmla="*/ 570 h 654"/>
                <a:gd name="T36" fmla="*/ 458 w 1046"/>
                <a:gd name="T37" fmla="*/ 552 h 654"/>
                <a:gd name="T38" fmla="*/ 458 w 1046"/>
                <a:gd name="T39" fmla="*/ 552 h 654"/>
                <a:gd name="T40" fmla="*/ 632 w 1046"/>
                <a:gd name="T41" fmla="*/ 600 h 654"/>
                <a:gd name="T42" fmla="*/ 632 w 1046"/>
                <a:gd name="T43" fmla="*/ 600 h 654"/>
                <a:gd name="T44" fmla="*/ 715 w 1046"/>
                <a:gd name="T45" fmla="*/ 643 h 654"/>
                <a:gd name="T46" fmla="*/ 1045 w 1046"/>
                <a:gd name="T47" fmla="*/ 38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6" h="654">
                  <a:moveTo>
                    <a:pt x="1045" y="383"/>
                  </a:moveTo>
                  <a:lnTo>
                    <a:pt x="1045" y="383"/>
                  </a:lnTo>
                  <a:cubicBezTo>
                    <a:pt x="1045" y="383"/>
                    <a:pt x="869" y="45"/>
                    <a:pt x="852" y="23"/>
                  </a:cubicBezTo>
                  <a:lnTo>
                    <a:pt x="852" y="23"/>
                  </a:lnTo>
                  <a:cubicBezTo>
                    <a:pt x="835" y="0"/>
                    <a:pt x="454" y="50"/>
                    <a:pt x="392" y="50"/>
                  </a:cubicBezTo>
                  <a:lnTo>
                    <a:pt x="392" y="50"/>
                  </a:lnTo>
                  <a:cubicBezTo>
                    <a:pt x="330" y="50"/>
                    <a:pt x="0" y="307"/>
                    <a:pt x="0" y="352"/>
                  </a:cubicBezTo>
                  <a:lnTo>
                    <a:pt x="0" y="352"/>
                  </a:lnTo>
                  <a:cubicBezTo>
                    <a:pt x="0" y="396"/>
                    <a:pt x="102" y="380"/>
                    <a:pt x="129" y="357"/>
                  </a:cubicBezTo>
                  <a:lnTo>
                    <a:pt x="129" y="357"/>
                  </a:lnTo>
                  <a:cubicBezTo>
                    <a:pt x="157" y="335"/>
                    <a:pt x="424" y="252"/>
                    <a:pt x="424" y="252"/>
                  </a:cubicBezTo>
                  <a:lnTo>
                    <a:pt x="424" y="252"/>
                  </a:lnTo>
                  <a:cubicBezTo>
                    <a:pt x="424" y="252"/>
                    <a:pt x="524" y="334"/>
                    <a:pt x="491" y="351"/>
                  </a:cubicBezTo>
                  <a:lnTo>
                    <a:pt x="491" y="351"/>
                  </a:lnTo>
                  <a:cubicBezTo>
                    <a:pt x="457" y="368"/>
                    <a:pt x="130" y="464"/>
                    <a:pt x="164" y="526"/>
                  </a:cubicBezTo>
                  <a:lnTo>
                    <a:pt x="164" y="526"/>
                  </a:lnTo>
                  <a:cubicBezTo>
                    <a:pt x="171" y="539"/>
                    <a:pt x="199" y="572"/>
                    <a:pt x="243" y="570"/>
                  </a:cubicBezTo>
                  <a:lnTo>
                    <a:pt x="243" y="570"/>
                  </a:lnTo>
                  <a:cubicBezTo>
                    <a:pt x="353" y="567"/>
                    <a:pt x="379" y="568"/>
                    <a:pt x="458" y="552"/>
                  </a:cubicBezTo>
                  <a:lnTo>
                    <a:pt x="458" y="552"/>
                  </a:lnTo>
                  <a:cubicBezTo>
                    <a:pt x="521" y="540"/>
                    <a:pt x="586" y="557"/>
                    <a:pt x="632" y="600"/>
                  </a:cubicBezTo>
                  <a:lnTo>
                    <a:pt x="632" y="600"/>
                  </a:lnTo>
                  <a:cubicBezTo>
                    <a:pt x="689" y="653"/>
                    <a:pt x="715" y="643"/>
                    <a:pt x="715" y="643"/>
                  </a:cubicBezTo>
                  <a:lnTo>
                    <a:pt x="1045" y="383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6CF70C40-2AAA-C348-9206-F692D575D720}"/>
              </a:ext>
            </a:extLst>
          </p:cNvPr>
          <p:cNvSpPr txBox="1"/>
          <p:nvPr/>
        </p:nvSpPr>
        <p:spPr>
          <a:xfrm>
            <a:off x="5921578" y="1744041"/>
            <a:ext cx="2088213" cy="256071"/>
          </a:xfrm>
          <a:prstGeom prst="rect">
            <a:avLst/>
          </a:prstGeom>
          <a:noFill/>
        </p:spPr>
        <p:txBody>
          <a:bodyPr wrap="none" lIns="40234" tIns="20117" rIns="40234" bIns="20117" rtlCol="0" anchor="b" anchorCtr="0">
            <a:spAutoFit/>
          </a:bodyPr>
          <a:lstStyle/>
          <a:p>
            <a:pPr lvl="0"/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Mesai Başlangıç (08.00)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Subtitle 2">
            <a:extLst>
              <a:ext uri="{FF2B5EF4-FFF2-40B4-BE49-F238E27FC236}">
                <a16:creationId xmlns:a16="http://schemas.microsoft.com/office/drawing/2014/main" xmlns="" id="{19CB6716-A672-C84D-8A6B-006AE2FBAA56}"/>
              </a:ext>
            </a:extLst>
          </p:cNvPr>
          <p:cNvSpPr txBox="1">
            <a:spLocks/>
          </p:cNvSpPr>
          <p:nvPr/>
        </p:nvSpPr>
        <p:spPr>
          <a:xfrm>
            <a:off x="5921578" y="2050475"/>
            <a:ext cx="3660571" cy="871624"/>
          </a:xfrm>
          <a:prstGeom prst="rect">
            <a:avLst/>
          </a:prstGeom>
        </p:spPr>
        <p:txBody>
          <a:bodyPr vert="horz" wrap="square" lIns="40234" tIns="20117" rIns="40234" bIns="2011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tr-T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</a:t>
            </a:r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mesaiye başladıktan sonra ilk olarak </a:t>
            </a:r>
            <a:r>
              <a:rPr lang="tr-T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“İŞKUR Gençlik Programı Devam Kontrol Çizelgesi/Sabah” </a:t>
            </a:r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bölümünü imzalamalıdır. 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1F458D90-CDE4-EB46-A452-A513F4FE5215}"/>
              </a:ext>
            </a:extLst>
          </p:cNvPr>
          <p:cNvSpPr>
            <a:spLocks noChangeAspect="1"/>
          </p:cNvSpPr>
          <p:nvPr/>
        </p:nvSpPr>
        <p:spPr>
          <a:xfrm>
            <a:off x="5082140" y="1720414"/>
            <a:ext cx="639103" cy="78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0" name="Freeform 630">
            <a:extLst>
              <a:ext uri="{FF2B5EF4-FFF2-40B4-BE49-F238E27FC236}">
                <a16:creationId xmlns:a16="http://schemas.microsoft.com/office/drawing/2014/main" xmlns="" id="{A5DBA610-8C53-7E43-80F1-06DE144405E6}"/>
              </a:ext>
            </a:extLst>
          </p:cNvPr>
          <p:cNvSpPr>
            <a:spLocks noChangeAspect="1"/>
          </p:cNvSpPr>
          <p:nvPr/>
        </p:nvSpPr>
        <p:spPr bwMode="auto">
          <a:xfrm>
            <a:off x="5251373" y="1922628"/>
            <a:ext cx="300637" cy="381957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0234" tIns="20117" rIns="40234" bIns="20117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C2C5121-A19C-8446-A92E-513D92C3C26F}"/>
              </a:ext>
            </a:extLst>
          </p:cNvPr>
          <p:cNvSpPr txBox="1"/>
          <p:nvPr/>
        </p:nvSpPr>
        <p:spPr>
          <a:xfrm>
            <a:off x="5921578" y="5642048"/>
            <a:ext cx="2314237" cy="256071"/>
          </a:xfrm>
          <a:prstGeom prst="rect">
            <a:avLst/>
          </a:prstGeom>
          <a:noFill/>
        </p:spPr>
        <p:txBody>
          <a:bodyPr wrap="none" lIns="40234" tIns="20117" rIns="40234" bIns="20117" rtlCol="0" anchor="b" anchorCtr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Mesai Süreci (08.00-17.00)</a:t>
            </a:r>
          </a:p>
        </p:txBody>
      </p:sp>
      <p:sp>
        <p:nvSpPr>
          <p:cNvPr id="122" name="Subtitle 2">
            <a:extLst>
              <a:ext uri="{FF2B5EF4-FFF2-40B4-BE49-F238E27FC236}">
                <a16:creationId xmlns:a16="http://schemas.microsoft.com/office/drawing/2014/main" xmlns="" id="{41A81221-1CE5-4C4F-91C7-1E74DD869FBE}"/>
              </a:ext>
            </a:extLst>
          </p:cNvPr>
          <p:cNvSpPr txBox="1">
            <a:spLocks/>
          </p:cNvSpPr>
          <p:nvPr/>
        </p:nvSpPr>
        <p:spPr>
          <a:xfrm>
            <a:off x="5921579" y="5948482"/>
            <a:ext cx="3736771" cy="617708"/>
          </a:xfrm>
          <a:prstGeom prst="rect">
            <a:avLst/>
          </a:prstGeom>
        </p:spPr>
        <p:txBody>
          <a:bodyPr vert="horz" wrap="square" lIns="40234" tIns="20117" rIns="40234" bIns="2011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40"/>
              </a:lnSpc>
            </a:pPr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koordinatör ve bölüm personellerinin talepleri doğrultusunda kendisine verilen görevleri yerine getirmelidir. 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19AA78FB-C71A-0C4C-9DC6-346D169BD5DD}"/>
              </a:ext>
            </a:extLst>
          </p:cNvPr>
          <p:cNvSpPr>
            <a:spLocks noChangeAspect="1"/>
          </p:cNvSpPr>
          <p:nvPr/>
        </p:nvSpPr>
        <p:spPr>
          <a:xfrm>
            <a:off x="5082140" y="5362207"/>
            <a:ext cx="639103" cy="786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1" name="Freeform 631">
            <a:extLst>
              <a:ext uri="{FF2B5EF4-FFF2-40B4-BE49-F238E27FC236}">
                <a16:creationId xmlns:a16="http://schemas.microsoft.com/office/drawing/2014/main" xmlns="" id="{AB7EE719-748F-BC43-A511-499FE6D3F6A0}"/>
              </a:ext>
            </a:extLst>
          </p:cNvPr>
          <p:cNvSpPr>
            <a:spLocks noChangeAspect="1"/>
          </p:cNvSpPr>
          <p:nvPr/>
        </p:nvSpPr>
        <p:spPr bwMode="auto">
          <a:xfrm>
            <a:off x="5241144" y="5586632"/>
            <a:ext cx="401145" cy="423546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0234" tIns="20117" rIns="40234" bIns="20117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C320BE6-6A07-344C-BB2E-39695B399C24}"/>
              </a:ext>
            </a:extLst>
          </p:cNvPr>
          <p:cNvSpPr txBox="1"/>
          <p:nvPr/>
        </p:nvSpPr>
        <p:spPr>
          <a:xfrm>
            <a:off x="5921578" y="4342713"/>
            <a:ext cx="1684257" cy="256071"/>
          </a:xfrm>
          <a:prstGeom prst="rect">
            <a:avLst/>
          </a:prstGeom>
          <a:noFill/>
        </p:spPr>
        <p:txBody>
          <a:bodyPr wrap="none" lIns="40234" tIns="20117" rIns="40234" bIns="20117" rtlCol="0" anchor="b" anchorCtr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Mesai Bitişi (17.00)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xmlns="" id="{2241A218-3863-AF4F-BE7E-3270AEB08073}"/>
              </a:ext>
            </a:extLst>
          </p:cNvPr>
          <p:cNvSpPr txBox="1">
            <a:spLocks/>
          </p:cNvSpPr>
          <p:nvPr/>
        </p:nvSpPr>
        <p:spPr>
          <a:xfrm>
            <a:off x="5921579" y="4649147"/>
            <a:ext cx="3660570" cy="617708"/>
          </a:xfrm>
          <a:prstGeom prst="rect">
            <a:avLst/>
          </a:prstGeom>
        </p:spPr>
        <p:txBody>
          <a:bodyPr vert="horz" wrap="square" lIns="40234" tIns="20117" rIns="40234" bIns="2011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40"/>
              </a:lnSpc>
            </a:pPr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mesai bitiminde son olarak </a:t>
            </a:r>
            <a:r>
              <a:rPr lang="tr-T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“İŞKUR Gençlik Programı Devam Kontrol Çizelgesi/Akşam”</a:t>
            </a:r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bölümünü imzalamalıdır. 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F06FD9CF-CB62-A648-8C1A-3C7641DC994E}"/>
              </a:ext>
            </a:extLst>
          </p:cNvPr>
          <p:cNvSpPr>
            <a:spLocks noChangeAspect="1"/>
          </p:cNvSpPr>
          <p:nvPr/>
        </p:nvSpPr>
        <p:spPr>
          <a:xfrm>
            <a:off x="5082140" y="4215042"/>
            <a:ext cx="639103" cy="786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2" name="Freeform 621">
            <a:extLst>
              <a:ext uri="{FF2B5EF4-FFF2-40B4-BE49-F238E27FC236}">
                <a16:creationId xmlns:a16="http://schemas.microsoft.com/office/drawing/2014/main" xmlns="" id="{9B25615C-C9F7-C947-B0CA-1CE8D9ADA502}"/>
              </a:ext>
            </a:extLst>
          </p:cNvPr>
          <p:cNvSpPr>
            <a:spLocks noChangeAspect="1"/>
          </p:cNvSpPr>
          <p:nvPr/>
        </p:nvSpPr>
        <p:spPr bwMode="auto">
          <a:xfrm>
            <a:off x="5289785" y="4364588"/>
            <a:ext cx="257943" cy="419168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0234" tIns="20117" rIns="40234" bIns="20117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9D32B404-243A-3944-88EB-C50D14EE647C}"/>
              </a:ext>
            </a:extLst>
          </p:cNvPr>
          <p:cNvSpPr txBox="1"/>
          <p:nvPr/>
        </p:nvSpPr>
        <p:spPr>
          <a:xfrm>
            <a:off x="5918035" y="3244162"/>
            <a:ext cx="2206836" cy="232987"/>
          </a:xfrm>
          <a:prstGeom prst="rect">
            <a:avLst/>
          </a:prstGeom>
          <a:noFill/>
        </p:spPr>
        <p:txBody>
          <a:bodyPr wrap="none" lIns="40234" tIns="20117" rIns="40234" bIns="20117" rtlCol="0" anchor="b" anchorCtr="0">
            <a:spAutoFit/>
          </a:bodyPr>
          <a:lstStyle/>
          <a:p>
            <a:pPr algn="just">
              <a:lnSpc>
                <a:spcPts val="1540"/>
              </a:lnSpc>
            </a:pP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Öğle Molası (12.00-13.00</a:t>
            </a:r>
            <a:r>
              <a:rPr lang="tr-TR" sz="1400" dirty="0">
                <a:solidFill>
                  <a:srgbClr val="FF0000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xmlns="" id="{10E45C4C-AB79-5E4F-814A-6CC5B18335D9}"/>
              </a:ext>
            </a:extLst>
          </p:cNvPr>
          <p:cNvSpPr txBox="1">
            <a:spLocks/>
          </p:cNvSpPr>
          <p:nvPr/>
        </p:nvSpPr>
        <p:spPr>
          <a:xfrm>
            <a:off x="5918035" y="3559820"/>
            <a:ext cx="3366425" cy="594625"/>
          </a:xfrm>
          <a:prstGeom prst="rect">
            <a:avLst/>
          </a:prstGeom>
        </p:spPr>
        <p:txBody>
          <a:bodyPr vert="horz" wrap="square" lIns="40234" tIns="20117" rIns="40234" bIns="2011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sz="1200" b="1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Öğrencinin </a:t>
            </a:r>
            <a:r>
              <a:rPr lang="tr-TR" sz="1200" b="1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ihtiyaçlarını giderebilmesi için bir saatlik serbest zaman dilimidir. 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0C96222B-54F7-AD45-A3F0-D3896B44B98D}"/>
              </a:ext>
            </a:extLst>
          </p:cNvPr>
          <p:cNvSpPr>
            <a:spLocks noChangeAspect="1"/>
          </p:cNvSpPr>
          <p:nvPr/>
        </p:nvSpPr>
        <p:spPr>
          <a:xfrm>
            <a:off x="5082140" y="3030901"/>
            <a:ext cx="639103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3" name="Freeform 624">
            <a:extLst>
              <a:ext uri="{FF2B5EF4-FFF2-40B4-BE49-F238E27FC236}">
                <a16:creationId xmlns:a16="http://schemas.microsoft.com/office/drawing/2014/main" xmlns="" id="{DC775D82-B21D-4F4A-A07F-4A604FC3C306}"/>
              </a:ext>
            </a:extLst>
          </p:cNvPr>
          <p:cNvSpPr>
            <a:spLocks noChangeAspect="1"/>
          </p:cNvSpPr>
          <p:nvPr/>
        </p:nvSpPr>
        <p:spPr bwMode="auto">
          <a:xfrm>
            <a:off x="5241144" y="3314463"/>
            <a:ext cx="321094" cy="241869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0234" tIns="20117" rIns="40234" bIns="20117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3181962" y="306187"/>
            <a:ext cx="3542138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MESAİ SÜRECİ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263" y="1689717"/>
            <a:ext cx="8872537" cy="38776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None/>
            </a:pPr>
            <a:r>
              <a:rPr lang="tr-TR" sz="2000" b="1" i="0" dirty="0">
                <a:solidFill>
                  <a:srgbClr val="000000"/>
                </a:solidFill>
                <a:effectLst/>
              </a:rPr>
              <a:t>1.Arşiv Evraklarının </a:t>
            </a:r>
            <a:r>
              <a:rPr lang="tr-TR" sz="2000" b="1" i="0" dirty="0" smtClean="0">
                <a:solidFill>
                  <a:srgbClr val="000000"/>
                </a:solidFill>
                <a:effectLst/>
              </a:rPr>
              <a:t>Tasnifi</a:t>
            </a:r>
          </a:p>
          <a:p>
            <a:pPr algn="just">
              <a:lnSpc>
                <a:spcPct val="100000"/>
              </a:lnSpc>
              <a:buNone/>
            </a:pPr>
            <a:endParaRPr lang="tr-TR" sz="200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b="1" i="0" dirty="0" smtClean="0">
                <a:solidFill>
                  <a:srgbClr val="FF0000"/>
                </a:solidFill>
                <a:effectLst/>
              </a:rPr>
              <a:t>Amaç:</a:t>
            </a:r>
            <a:r>
              <a:rPr lang="tr-TR" b="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tr-TR" b="1" i="0" dirty="0" smtClean="0">
                <a:solidFill>
                  <a:srgbClr val="000000"/>
                </a:solidFill>
                <a:effectLst/>
              </a:rPr>
              <a:t>Arşivdeki </a:t>
            </a:r>
            <a:r>
              <a:rPr lang="tr-TR" b="1" i="0" dirty="0">
                <a:solidFill>
                  <a:srgbClr val="000000"/>
                </a:solidFill>
                <a:effectLst/>
              </a:rPr>
              <a:t>belgelerin düzenlenmesi ve kolay erişilebilir hale getirilmesi.</a:t>
            </a:r>
            <a:endParaRPr lang="tr-TR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b="1" i="0" dirty="0">
                <a:solidFill>
                  <a:srgbClr val="FF0000"/>
                </a:solidFill>
                <a:effectLst/>
              </a:rPr>
              <a:t>Görev Tanımı</a:t>
            </a:r>
            <a:r>
              <a:rPr lang="tr-TR" b="1" i="0" dirty="0" smtClean="0">
                <a:solidFill>
                  <a:srgbClr val="FF0000"/>
                </a:solidFill>
                <a:effectLst/>
              </a:rPr>
              <a:t>:</a:t>
            </a:r>
            <a:endParaRPr lang="tr-TR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Arşivdeki evrakların kategorilere ayrılması, sıralanması ve etiketlenmesi.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Evrakların tarih sırasına göre düzenlenmesi ve uygun şekilde saklanması.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Dijital arşivleme sistemlerine veri girişi yapılması.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Evrakların kaybolmasını önlemek için düzenli arşiv taramaları yapılması.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Arşiv alanının düzenli tutulması ve gereksiz evrakların elden çıkarılması.</a:t>
            </a:r>
            <a:endParaRPr lang="tr-TR" sz="1600" b="1" dirty="0"/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tr-TR" sz="1600" b="1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44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2. Bilgisayar ve Laboratuvarlarında Destek Hizmetleri </a:t>
            </a:r>
            <a:r>
              <a:rPr lang="tr-TR" sz="2000" dirty="0">
                <a:solidFill>
                  <a:srgbClr val="000000"/>
                </a:solidFill>
                <a:effectLst/>
              </a:rPr>
              <a:t/>
            </a:r>
            <a:br>
              <a:rPr lang="tr-TR" sz="2000" dirty="0">
                <a:solidFill>
                  <a:srgbClr val="000000"/>
                </a:solidFill>
                <a:effectLst/>
              </a:rPr>
            </a:b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7" y="2010200"/>
            <a:ext cx="9091613" cy="3877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b="1" i="0" dirty="0">
                <a:solidFill>
                  <a:srgbClr val="FF0000"/>
                </a:solidFill>
                <a:effectLst/>
              </a:rPr>
              <a:t>Amaç: </a:t>
            </a:r>
            <a:r>
              <a:rPr lang="tr-TR" sz="1600" b="1" i="0" dirty="0">
                <a:solidFill>
                  <a:srgbClr val="000000"/>
                </a:solidFill>
                <a:effectLst/>
              </a:rPr>
              <a:t>Bilgisayar ve laboratuvar ortamlarının verimli bir şekilde kullanılması ve öğrencilere destek sağlanması. </a:t>
            </a:r>
            <a:endParaRPr lang="tr-TR" sz="16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buNone/>
            </a:pPr>
            <a:r>
              <a:rPr lang="tr-TR" b="1" i="0" dirty="0">
                <a:solidFill>
                  <a:srgbClr val="FF0000"/>
                </a:solidFill>
                <a:effectLst/>
              </a:rPr>
              <a:t>Görev Tanımı:</a:t>
            </a:r>
            <a:endParaRPr lang="tr-TR" b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Bilgisayar laboratuvarlarında bilgisayarların düzgün çalıştığından emin olunması ve teknik destek verilmesi. </a:t>
            </a:r>
            <a:endParaRPr lang="tr-TR" sz="1600" b="1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Yazılım ve donanım sorunlarına hızlıca çözüm üretmek, gerekirse teknik ekip ile iletişime geçmek. </a:t>
            </a:r>
            <a:endParaRPr lang="tr-TR" sz="1600" b="1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Bilgisayar kullanıcılarının, yazılımlarını etkin bir şekilde kullanabilmesi için rehberlik yapmak. </a:t>
            </a:r>
            <a:endParaRPr lang="tr-TR" sz="1600" b="1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Laboratuvarın düzenli temizliği ve ekipmanların düzenli kontrolünü sağlamak. Öğrencilerin ders materyalleriyle ilgili laboratuvar ortamında ihtiyaç duydukları yardım ve yönlendirmeleri yapmak.</a:t>
            </a:r>
            <a:endParaRPr lang="tr-TR" sz="1600" b="1" dirty="0"/>
          </a:p>
          <a:p>
            <a:pPr marL="0" indent="0">
              <a:lnSpc>
                <a:spcPct val="100000"/>
              </a:lnSpc>
              <a:buNone/>
            </a:pPr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7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3. Sınıfların Kontrolü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119928"/>
            <a:ext cx="8958262" cy="3877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Amaç: </a:t>
            </a:r>
            <a:r>
              <a:rPr lang="tr-TR" sz="1600" b="1" i="0" dirty="0">
                <a:solidFill>
                  <a:srgbClr val="000000"/>
                </a:solidFill>
                <a:effectLst/>
              </a:rPr>
              <a:t>Sınıfların düzenini sağlamak ve öğrencilerin sağlıklı bir eğitim ortamında öğrenim görmesini temin etmek.</a:t>
            </a:r>
            <a:endParaRPr lang="tr-TR" sz="16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Görev Tanımı:</a:t>
            </a:r>
            <a:endParaRPr lang="tr-TR" sz="1600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Sınıfın düzenli ve temiz tutulmasını sağlamak.</a:t>
            </a:r>
            <a:endParaRPr lang="tr-TR" sz="1600" b="1" dirty="0"/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Dersin başlaması öncesi ve sonrasında sınıfın düzeninin kontrol edilmesi.</a:t>
            </a:r>
            <a:endParaRPr lang="tr-TR" sz="1600" b="1" dirty="0"/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Sınıfta bulunan ekipmanların (projeksiyon cihazı, yazıcı vb.) çalışıp çalışmadığının denetlenmesi.</a:t>
            </a:r>
            <a:endParaRPr lang="tr-TR" sz="1600" b="1" dirty="0"/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Sınıfın güvenliği açısından gerekli önlemlerin alınması, özellikle yangın çıkışı gibi acil durum yollarının açık tutulması.</a:t>
            </a:r>
            <a:endParaRPr lang="tr-TR" sz="1600" b="1" dirty="0"/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Öğrencilerin sınıfa giriş-çıkış saatlerinin kontrolü ve düzenli bir ortamda eğitim alabilmeleri için gerekli tüm desteklerin sağlanması.</a:t>
            </a:r>
            <a:endParaRPr lang="tr-TR" sz="1600" b="1" dirty="0"/>
          </a:p>
          <a:p>
            <a:pPr>
              <a:lnSpc>
                <a:spcPct val="100000"/>
              </a:lnSpc>
            </a:pPr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59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4363" y="2138978"/>
            <a:ext cx="8948737" cy="38776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Koridorlarda hazır bulunarak sınıf düzenini kontrol etmek (Derslerden sonra sınıfların düzenli olup olmadığını kontrol etmek, sıraların düzenli olmasını sağlamak, geri dönüştürülecek ürünleri sınıfın dışında bulunan geri dönüşüm kutularına atmak).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Temizlik ekibine bildirimde bulunmak (Dersliklerde çöplerin birikmesi, dökülmeler veya temizlik ihtiyacı varsa, temizlik ekibine bilgi vermek).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Geri dönüşüm kutularını takip etmek (Sınıflardaki ve koridorlardaki geri dönüşüm kutularının doğru kullanılıp kullanılmadığını kontrol etmek).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Geri dönüşüm kutularının doluluk oranlarını kontrol etmek (Kutular dolduğunda ilgili birime haber vermek ve düzenli boşaltılmasını sağlamak).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Elektrik ve enerji tasarrufuna dikkat edilmesini sağlamak (Boş sınıflarda ışıkların veya projeksiyon cihazlarının açık bırakılmadığını kontrol etmek, gerekirse kapatmak).</a:t>
            </a:r>
            <a:endParaRPr lang="tr-TR" sz="1600" b="1" dirty="0"/>
          </a:p>
          <a:p>
            <a:pPr algn="just"/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3. Sınıfların Kontrolü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03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4. Birim Girişinde Danışma İşlemleri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119928"/>
            <a:ext cx="8958262" cy="387764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tr-TR" b="1" i="0" dirty="0">
                <a:solidFill>
                  <a:srgbClr val="FF0000"/>
                </a:solidFill>
                <a:effectLst/>
              </a:rPr>
              <a:t>Amaç: </a:t>
            </a:r>
            <a:r>
              <a:rPr lang="tr-TR" b="1" i="0" dirty="0">
                <a:solidFill>
                  <a:srgbClr val="000000"/>
                </a:solidFill>
                <a:effectLst/>
              </a:rPr>
              <a:t>Birime gelen kişilere yardımcı olmak, yönlendirme yapmak ve genel bilgi sağlamak.</a:t>
            </a:r>
            <a:endParaRPr lang="tr-TR" b="1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20000"/>
              </a:lnSpc>
              <a:buNone/>
            </a:pPr>
            <a:r>
              <a:rPr lang="tr-TR" b="1" i="0" dirty="0">
                <a:solidFill>
                  <a:srgbClr val="FF0000"/>
                </a:solidFill>
                <a:effectLst/>
              </a:rPr>
              <a:t>Görev Tanımı:</a:t>
            </a:r>
            <a:endParaRPr lang="tr-TR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i="0" dirty="0">
                <a:solidFill>
                  <a:srgbClr val="000000"/>
                </a:solidFill>
                <a:effectLst/>
              </a:rPr>
              <a:t>Birime gelen ziyaretçilerin veya öğrencilerin doğru birimlere yönlendirilmesi.</a:t>
            </a:r>
            <a:endParaRPr lang="tr-TR" b="1" dirty="0"/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i="0" dirty="0">
                <a:solidFill>
                  <a:srgbClr val="000000"/>
                </a:solidFill>
                <a:effectLst/>
              </a:rPr>
              <a:t>Öğrencilerin birim ile ilgili sorularına yanıt verilmesi, gerektiğinde öğretim üyelerine veya ilgili personele yönlendirilmesi.</a:t>
            </a:r>
            <a:endParaRPr lang="tr-TR" b="1" dirty="0"/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i="0" dirty="0">
                <a:solidFill>
                  <a:srgbClr val="000000"/>
                </a:solidFill>
                <a:effectLst/>
              </a:rPr>
              <a:t>Birime gelen belgelerin alınması, kaydedilmesi ve ilgili kişilere iletilmesi.</a:t>
            </a:r>
            <a:endParaRPr lang="tr-TR" b="1" dirty="0"/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i="0" dirty="0">
                <a:solidFill>
                  <a:srgbClr val="000000"/>
                </a:solidFill>
                <a:effectLst/>
              </a:rPr>
              <a:t>Birim içindeki evrak akışının izlenmesi ve evrakların doğru bir şekilde dağıtılmasına yardımcı olunması.</a:t>
            </a:r>
            <a:endParaRPr lang="tr-TR" b="1" dirty="0"/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i="0" dirty="0">
                <a:solidFill>
                  <a:srgbClr val="000000"/>
                </a:solidFill>
                <a:effectLst/>
              </a:rPr>
              <a:t>Birimdeki gelen- giden postaların takip edilmesi.</a:t>
            </a:r>
            <a:endParaRPr lang="tr-TR" b="1" dirty="0"/>
          </a:p>
          <a:p>
            <a:pPr algn="just">
              <a:lnSpc>
                <a:spcPct val="120000"/>
              </a:lnSpc>
            </a:pPr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44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i="0" dirty="0">
                <a:solidFill>
                  <a:srgbClr val="000000"/>
                </a:solidFill>
                <a:effectLst/>
              </a:rPr>
              <a:t>5. Evrak Taşıma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2119928"/>
            <a:ext cx="8543925" cy="387764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Amaç: </a:t>
            </a:r>
            <a:r>
              <a:rPr lang="tr-TR" sz="1600" b="1" i="0" dirty="0">
                <a:solidFill>
                  <a:srgbClr val="000000"/>
                </a:solidFill>
                <a:effectLst/>
              </a:rPr>
              <a:t>Evrakların belirli birimlere ve alanlara doğru şekilde taşınması ve düzenli bir şekilde ulaşmalarının sağlanması.</a:t>
            </a:r>
            <a:endParaRPr lang="tr-TR" sz="1600" b="1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1600" b="1" i="0" dirty="0">
                <a:solidFill>
                  <a:srgbClr val="FF0000"/>
                </a:solidFill>
                <a:effectLst/>
              </a:rPr>
              <a:t>Görev Tanımı:</a:t>
            </a:r>
            <a:endParaRPr lang="tr-TR" sz="1600" b="1" dirty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Evrakların birimlere, departmanlara veya arşiv alanlarına doğru şekilde taşınması.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Evrakların güvenli bir şekilde taşınması için uygun taşıma yöntemlerinin kullanılması.</a:t>
            </a:r>
            <a:endParaRPr lang="tr-TR" sz="1600" b="1" dirty="0"/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i="0" dirty="0">
                <a:solidFill>
                  <a:srgbClr val="000000"/>
                </a:solidFill>
                <a:effectLst/>
              </a:rPr>
              <a:t>Taşınacak evrakların düzenli ve etiketli bir şekilde taşınarak kaybolmalarının engellenmesi.</a:t>
            </a:r>
            <a:endParaRPr lang="tr-TR" sz="1600" b="1" dirty="0"/>
          </a:p>
          <a:p>
            <a:pPr algn="just">
              <a:lnSpc>
                <a:spcPct val="100000"/>
              </a:lnSpc>
            </a:pPr>
            <a:endParaRPr lang="tr-TR" dirty="0"/>
          </a:p>
        </p:txBody>
      </p:sp>
      <p:sp>
        <p:nvSpPr>
          <p:cNvPr id="4" name="TextBox 137">
            <a:extLst>
              <a:ext uri="{FF2B5EF4-FFF2-40B4-BE49-F238E27FC236}">
                <a16:creationId xmlns:a16="http://schemas.microsoft.com/office/drawing/2014/main" xmlns="" id="{A19D32DD-C873-DD4D-B2D8-389ED4274454}"/>
              </a:ext>
            </a:extLst>
          </p:cNvPr>
          <p:cNvSpPr txBox="1"/>
          <p:nvPr/>
        </p:nvSpPr>
        <p:spPr>
          <a:xfrm>
            <a:off x="2569617" y="306187"/>
            <a:ext cx="4766832" cy="656180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GÖREV TANIMLARI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1287</Words>
  <Application>Microsoft Office PowerPoint</Application>
  <PresentationFormat>A4 Kağıt (210x297 mm)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 </vt:lpstr>
      <vt:lpstr>İŞKUR Gençlik Programı nedir?</vt:lpstr>
      <vt:lpstr>PowerPoint Sunusu</vt:lpstr>
      <vt:lpstr>PowerPoint Sunusu</vt:lpstr>
      <vt:lpstr>2. Bilgisayar ve Laboratuvarlarında Destek Hizmetleri  </vt:lpstr>
      <vt:lpstr>3. Sınıfların Kontrolü</vt:lpstr>
      <vt:lpstr>3. Sınıfların Kontrolü</vt:lpstr>
      <vt:lpstr>4. Birim Girişinde Danışma İşlemleri</vt:lpstr>
      <vt:lpstr>5. Evrak Taşıma</vt:lpstr>
      <vt:lpstr>6. Büro ve Organizasyon İşleri</vt:lpstr>
      <vt:lpstr>6. Büro ve Organizasyon İşleri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Ferhat Karakaya</dc:creator>
  <cp:lastModifiedBy>acer</cp:lastModifiedBy>
  <cp:revision>26</cp:revision>
  <dcterms:created xsi:type="dcterms:W3CDTF">2019-10-08T08:16:33Z</dcterms:created>
  <dcterms:modified xsi:type="dcterms:W3CDTF">2025-11-10T08:05:52Z</dcterms:modified>
</cp:coreProperties>
</file>